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68.xml" ContentType="application/vnd.openxmlformats-officedocument.presentationml.notesSlide+xml"/>
  <Override PartName="/ppt/tags/tag80.xml" ContentType="application/vnd.openxmlformats-officedocument.presentationml.tags+xml"/>
  <Override PartName="/ppt/notesSlides/notesSlide69.xml" ContentType="application/vnd.openxmlformats-officedocument.presentationml.notesSlide+xml"/>
  <Override PartName="/ppt/tags/tag81.xml" ContentType="application/vnd.openxmlformats-officedocument.presentationml.tags+xml"/>
  <Override PartName="/ppt/notesSlides/notesSlide70.xml" ContentType="application/vnd.openxmlformats-officedocument.presentationml.notesSlide+xml"/>
  <Override PartName="/ppt/tags/tag82.xml" ContentType="application/vnd.openxmlformats-officedocument.presentationml.tags+xml"/>
  <Override PartName="/ppt/notesSlides/notesSlide71.xml" ContentType="application/vnd.openxmlformats-officedocument.presentationml.notesSlide+xml"/>
  <Override PartName="/ppt/tags/tag83.xml" ContentType="application/vnd.openxmlformats-officedocument.presentationml.tags+xml"/>
  <Override PartName="/ppt/notesSlides/notesSlide72.xml" ContentType="application/vnd.openxmlformats-officedocument.presentationml.notesSlide+xml"/>
  <Override PartName="/ppt/tags/tag84.xml" ContentType="application/vnd.openxmlformats-officedocument.presentationml.tags+xml"/>
  <Override PartName="/ppt/notesSlides/notesSlide73.xml" ContentType="application/vnd.openxmlformats-officedocument.presentationml.notesSlide+xml"/>
  <Override PartName="/ppt/tags/tag85.xml" ContentType="application/vnd.openxmlformats-officedocument.presentationml.tags+xml"/>
  <Override PartName="/ppt/notesSlides/notesSlide74.xml" ContentType="application/vnd.openxmlformats-officedocument.presentationml.notesSlide+xml"/>
  <Override PartName="/ppt/tags/tag86.xml" ContentType="application/vnd.openxmlformats-officedocument.presentationml.tags+xml"/>
  <Override PartName="/ppt/notesSlides/notesSlide75.xml" ContentType="application/vnd.openxmlformats-officedocument.presentationml.notesSlide+xml"/>
  <Override PartName="/ppt/tags/tag87.xml" ContentType="application/vnd.openxmlformats-officedocument.presentationml.tags+xml"/>
  <Override PartName="/ppt/notesSlides/notesSlide76.xml" ContentType="application/vnd.openxmlformats-officedocument.presentationml.notesSlide+xml"/>
  <Override PartName="/ppt/tags/tag88.xml" ContentType="application/vnd.openxmlformats-officedocument.presentationml.tags+xml"/>
  <Override PartName="/ppt/notesSlides/notesSlide77.xml" ContentType="application/vnd.openxmlformats-officedocument.presentationml.notesSlide+xml"/>
  <Override PartName="/ppt/tags/tag89.xml" ContentType="application/vnd.openxmlformats-officedocument.presentationml.tags+xml"/>
  <Override PartName="/ppt/notesSlides/notesSlide78.xml" ContentType="application/vnd.openxmlformats-officedocument.presentationml.notesSlide+xml"/>
  <Override PartName="/ppt/tags/tag90.xml" ContentType="application/vnd.openxmlformats-officedocument.presentationml.tags+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1"/>
    <p:sldMasterId id="2147483716" r:id="rId2"/>
    <p:sldMasterId id="2147483751" r:id="rId3"/>
    <p:sldMasterId id="2147483820" r:id="rId4"/>
  </p:sldMasterIdLst>
  <p:notesMasterIdLst>
    <p:notesMasterId r:id="rId84"/>
  </p:notesMasterIdLst>
  <p:sldIdLst>
    <p:sldId id="302" r:id="rId5"/>
    <p:sldId id="11088806" r:id="rId6"/>
    <p:sldId id="459" r:id="rId7"/>
    <p:sldId id="256" r:id="rId8"/>
    <p:sldId id="11088839" r:id="rId9"/>
    <p:sldId id="307" r:id="rId10"/>
    <p:sldId id="308" r:id="rId11"/>
    <p:sldId id="11088840" r:id="rId12"/>
    <p:sldId id="11088819" r:id="rId13"/>
    <p:sldId id="291" r:id="rId14"/>
    <p:sldId id="11088831" r:id="rId15"/>
    <p:sldId id="258" r:id="rId16"/>
    <p:sldId id="261" r:id="rId17"/>
    <p:sldId id="266" r:id="rId18"/>
    <p:sldId id="273" r:id="rId19"/>
    <p:sldId id="281" r:id="rId20"/>
    <p:sldId id="279" r:id="rId21"/>
    <p:sldId id="11088832" r:id="rId22"/>
    <p:sldId id="314" r:id="rId23"/>
    <p:sldId id="11088833" r:id="rId24"/>
    <p:sldId id="313" r:id="rId25"/>
    <p:sldId id="11088838" r:id="rId26"/>
    <p:sldId id="11088820" r:id="rId27"/>
    <p:sldId id="11088828" r:id="rId28"/>
    <p:sldId id="11088821" r:id="rId29"/>
    <p:sldId id="11088834" r:id="rId30"/>
    <p:sldId id="305" r:id="rId31"/>
    <p:sldId id="306" r:id="rId32"/>
    <p:sldId id="11088842" r:id="rId33"/>
    <p:sldId id="297" r:id="rId34"/>
    <p:sldId id="11088822" r:id="rId35"/>
    <p:sldId id="11088841" r:id="rId36"/>
    <p:sldId id="303" r:id="rId37"/>
    <p:sldId id="311" r:id="rId38"/>
    <p:sldId id="304" r:id="rId39"/>
    <p:sldId id="11088844" r:id="rId40"/>
    <p:sldId id="11088845" r:id="rId41"/>
    <p:sldId id="288" r:id="rId42"/>
    <p:sldId id="11088830" r:id="rId43"/>
    <p:sldId id="11088807" r:id="rId44"/>
    <p:sldId id="11088808" r:id="rId45"/>
    <p:sldId id="268" r:id="rId46"/>
    <p:sldId id="269" r:id="rId47"/>
    <p:sldId id="295" r:id="rId48"/>
    <p:sldId id="11088843" r:id="rId49"/>
    <p:sldId id="11088809" r:id="rId50"/>
    <p:sldId id="11088811" r:id="rId51"/>
    <p:sldId id="296" r:id="rId52"/>
    <p:sldId id="327" r:id="rId53"/>
    <p:sldId id="11088812" r:id="rId54"/>
    <p:sldId id="324" r:id="rId55"/>
    <p:sldId id="323" r:id="rId56"/>
    <p:sldId id="290" r:id="rId57"/>
    <p:sldId id="299" r:id="rId58"/>
    <p:sldId id="11088813" r:id="rId59"/>
    <p:sldId id="11088814" r:id="rId60"/>
    <p:sldId id="325" r:id="rId61"/>
    <p:sldId id="340" r:id="rId62"/>
    <p:sldId id="341" r:id="rId63"/>
    <p:sldId id="342" r:id="rId64"/>
    <p:sldId id="276" r:id="rId65"/>
    <p:sldId id="328" r:id="rId66"/>
    <p:sldId id="330" r:id="rId67"/>
    <p:sldId id="11088815" r:id="rId68"/>
    <p:sldId id="11088817" r:id="rId69"/>
    <p:sldId id="310" r:id="rId70"/>
    <p:sldId id="11088804" r:id="rId71"/>
    <p:sldId id="11088803" r:id="rId72"/>
    <p:sldId id="280" r:id="rId73"/>
    <p:sldId id="11088835" r:id="rId74"/>
    <p:sldId id="282" r:id="rId75"/>
    <p:sldId id="284" r:id="rId76"/>
    <p:sldId id="285" r:id="rId77"/>
    <p:sldId id="286" r:id="rId78"/>
    <p:sldId id="11088836" r:id="rId79"/>
    <p:sldId id="11088837" r:id="rId80"/>
    <p:sldId id="289" r:id="rId81"/>
    <p:sldId id="11088818" r:id="rId82"/>
    <p:sldId id="11088805" r:id="rId83"/>
  </p:sldIdLst>
  <p:sldSz cx="12192000" cy="6858000"/>
  <p:notesSz cx="6858000" cy="9144000"/>
  <p:custDataLst>
    <p:tags r:id="rId85"/>
  </p:custDataLst>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7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8"/>
    <p:restoredTop sz="94715"/>
  </p:normalViewPr>
  <p:slideViewPr>
    <p:cSldViewPr snapToGrid="0" snapToObjects="1" showGuides="1">
      <p:cViewPr varScale="1">
        <p:scale>
          <a:sx n="65" d="100"/>
          <a:sy n="65" d="100"/>
        </p:scale>
        <p:origin x="804" y="72"/>
      </p:cViewPr>
      <p:guideLst>
        <p:guide orient="horz" pos="2183"/>
        <p:guide pos="3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1AC547-62CB-A140-9538-2133CC507F3A}" type="datetimeFigureOut">
              <a:rPr lang="x-none" smtClean="0"/>
              <a:t>15/11/2023</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AB487F-3271-BA4E-9B5E-8CC89840DBBB}" type="slidenum">
              <a:rPr lang="x-none" smtClean="0"/>
              <a:t>‹#›</a:t>
            </a:fld>
            <a:endParaRPr lang="x-none"/>
          </a:p>
        </p:txBody>
      </p:sp>
    </p:spTree>
    <p:extLst>
      <p:ext uri="{BB962C8B-B14F-4D97-AF65-F5344CB8AC3E}">
        <p14:creationId xmlns:p14="http://schemas.microsoft.com/office/powerpoint/2010/main" val="3783499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1</a:t>
            </a:fld>
            <a:endParaRPr lang="x-none"/>
          </a:p>
        </p:txBody>
      </p:sp>
    </p:spTree>
    <p:extLst>
      <p:ext uri="{BB962C8B-B14F-4D97-AF65-F5344CB8AC3E}">
        <p14:creationId xmlns:p14="http://schemas.microsoft.com/office/powerpoint/2010/main" val="3327814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10</a:t>
            </a:fld>
            <a:endParaRPr lang="x-none"/>
          </a:p>
        </p:txBody>
      </p:sp>
    </p:spTree>
    <p:extLst>
      <p:ext uri="{BB962C8B-B14F-4D97-AF65-F5344CB8AC3E}">
        <p14:creationId xmlns:p14="http://schemas.microsoft.com/office/powerpoint/2010/main" val="710717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fc021d7df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fc021d7df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10391abdf0b_3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10391abdf0b_3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g10391abdf0b_3_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7" name="Google Shape;917;g10391abdf0b_3_7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10391abdf0b_3_1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0" name="Google Shape;1200;g10391abdf0b_3_1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g10391abdf0b_3_1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9" name="Google Shape;1399;g10391abdf0b_3_1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2"/>
        <p:cNvGrpSpPr/>
        <p:nvPr/>
      </p:nvGrpSpPr>
      <p:grpSpPr>
        <a:xfrm>
          <a:off x="0" y="0"/>
          <a:ext cx="0" cy="0"/>
          <a:chOff x="0" y="0"/>
          <a:chExt cx="0" cy="0"/>
        </a:xfrm>
      </p:grpSpPr>
      <p:sp>
        <p:nvSpPr>
          <p:cNvPr id="1363" name="Google Shape;1363;g10391abdf0b_3_1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4" name="Google Shape;1364;g10391abdf0b_3_1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0"/>
        <p:cNvGrpSpPr/>
        <p:nvPr/>
      </p:nvGrpSpPr>
      <p:grpSpPr>
        <a:xfrm>
          <a:off x="0" y="0"/>
          <a:ext cx="0" cy="0"/>
          <a:chOff x="0" y="0"/>
          <a:chExt cx="0" cy="0"/>
        </a:xfrm>
      </p:grpSpPr>
      <p:sp>
        <p:nvSpPr>
          <p:cNvPr id="1621" name="Google Shape;1621;g10391abdf0b_3_1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2" name="Google Shape;1622;g10391abdf0b_3_1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19</a:t>
            </a:fld>
            <a:endParaRPr lang="x-none"/>
          </a:p>
        </p:txBody>
      </p:sp>
    </p:spTree>
    <p:extLst>
      <p:ext uri="{BB962C8B-B14F-4D97-AF65-F5344CB8AC3E}">
        <p14:creationId xmlns:p14="http://schemas.microsoft.com/office/powerpoint/2010/main" val="3505067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EAB487F-3271-BA4E-9B5E-8CC89840DBBB}" type="slidenum">
              <a:rPr lang="x-none" smtClean="0"/>
              <a:t>2</a:t>
            </a:fld>
            <a:endParaRPr lang="x-none"/>
          </a:p>
        </p:txBody>
      </p:sp>
    </p:spTree>
    <p:extLst>
      <p:ext uri="{BB962C8B-B14F-4D97-AF65-F5344CB8AC3E}">
        <p14:creationId xmlns:p14="http://schemas.microsoft.com/office/powerpoint/2010/main" val="3688364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3"/>
        <p:cNvGrpSpPr/>
        <p:nvPr/>
      </p:nvGrpSpPr>
      <p:grpSpPr>
        <a:xfrm>
          <a:off x="0" y="0"/>
          <a:ext cx="0" cy="0"/>
          <a:chOff x="0" y="0"/>
          <a:chExt cx="0" cy="0"/>
        </a:xfrm>
      </p:grpSpPr>
      <p:sp>
        <p:nvSpPr>
          <p:cNvPr id="1994" name="Google Shape;1994;g10391abdf0b_3_1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5" name="Google Shape;1995;g10391abdf0b_3_1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6"/>
        <p:cNvGrpSpPr/>
        <p:nvPr/>
      </p:nvGrpSpPr>
      <p:grpSpPr>
        <a:xfrm>
          <a:off x="0" y="0"/>
          <a:ext cx="0" cy="0"/>
          <a:chOff x="0" y="0"/>
          <a:chExt cx="0" cy="0"/>
        </a:xfrm>
      </p:grpSpPr>
      <p:sp>
        <p:nvSpPr>
          <p:cNvPr id="2457" name="Google Shape;2457;g103a0770ce8_1_39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8" name="Google Shape;2458;g103a0770ce8_1_397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22</a:t>
            </a:fld>
            <a:endParaRPr lang="x-none"/>
          </a:p>
        </p:txBody>
      </p:sp>
    </p:spTree>
    <p:extLst>
      <p:ext uri="{BB962C8B-B14F-4D97-AF65-F5344CB8AC3E}">
        <p14:creationId xmlns:p14="http://schemas.microsoft.com/office/powerpoint/2010/main" val="1675619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23</a:t>
            </a:fld>
            <a:endParaRPr lang="x-none"/>
          </a:p>
        </p:txBody>
      </p:sp>
    </p:spTree>
    <p:extLst>
      <p:ext uri="{BB962C8B-B14F-4D97-AF65-F5344CB8AC3E}">
        <p14:creationId xmlns:p14="http://schemas.microsoft.com/office/powerpoint/2010/main" val="2796141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24</a:t>
            </a:fld>
            <a:endParaRPr lang="x-none"/>
          </a:p>
        </p:txBody>
      </p:sp>
    </p:spTree>
    <p:extLst>
      <p:ext uri="{BB962C8B-B14F-4D97-AF65-F5344CB8AC3E}">
        <p14:creationId xmlns:p14="http://schemas.microsoft.com/office/powerpoint/2010/main" val="18610256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25</a:t>
            </a:fld>
            <a:endParaRPr lang="x-none"/>
          </a:p>
        </p:txBody>
      </p:sp>
    </p:spTree>
    <p:extLst>
      <p:ext uri="{BB962C8B-B14F-4D97-AF65-F5344CB8AC3E}">
        <p14:creationId xmlns:p14="http://schemas.microsoft.com/office/powerpoint/2010/main" val="2807129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26</a:t>
            </a:fld>
            <a:endParaRPr lang="x-none"/>
          </a:p>
        </p:txBody>
      </p:sp>
    </p:spTree>
    <p:extLst>
      <p:ext uri="{BB962C8B-B14F-4D97-AF65-F5344CB8AC3E}">
        <p14:creationId xmlns:p14="http://schemas.microsoft.com/office/powerpoint/2010/main" val="631373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18757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00822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29</a:t>
            </a:fld>
            <a:endParaRPr lang="x-none"/>
          </a:p>
        </p:txBody>
      </p:sp>
    </p:spTree>
    <p:extLst>
      <p:ext uri="{BB962C8B-B14F-4D97-AF65-F5344CB8AC3E}">
        <p14:creationId xmlns:p14="http://schemas.microsoft.com/office/powerpoint/2010/main" val="2076004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7384D0-E8C0-4FB2-93D8-B1A58490B2C5}" type="slidenum">
              <a:rPr kumimoji="0" lang="zh-CN" altLang="en-US" sz="1200" b="0" i="0" u="none" strike="noStrike" kern="1200" cap="none" spc="0" normalizeH="0" baseline="0" noProof="0" smtClean="0">
                <a:ln>
                  <a:noFill/>
                </a:ln>
                <a:solidFill>
                  <a:prstClr val="black"/>
                </a:solidFill>
                <a:effectLst/>
                <a:uLnTx/>
                <a:uFillTx/>
                <a:latin typeface="Arial"/>
                <a:ea typeface="字魂59号-创粗黑" panose="00000500000000000000" pitchFamily="2" charset="-122"/>
                <a:cs typeface="Arial"/>
                <a:sym typeface="Arial"/>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Arial"/>
              <a:ea typeface="字魂59号-创粗黑" panose="00000500000000000000" pitchFamily="2" charset="-122"/>
              <a:cs typeface="Arial"/>
              <a:sym typeface="Arial"/>
            </a:endParaRPr>
          </a:p>
        </p:txBody>
      </p:sp>
    </p:spTree>
    <p:extLst>
      <p:ext uri="{BB962C8B-B14F-4D97-AF65-F5344CB8AC3E}">
        <p14:creationId xmlns:p14="http://schemas.microsoft.com/office/powerpoint/2010/main" val="41360988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30</a:t>
            </a:fld>
            <a:endParaRPr lang="x-none"/>
          </a:p>
        </p:txBody>
      </p:sp>
    </p:spTree>
    <p:extLst>
      <p:ext uri="{BB962C8B-B14F-4D97-AF65-F5344CB8AC3E}">
        <p14:creationId xmlns:p14="http://schemas.microsoft.com/office/powerpoint/2010/main" val="27756279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31</a:t>
            </a:fld>
            <a:endParaRPr lang="x-none"/>
          </a:p>
        </p:txBody>
      </p:sp>
    </p:spTree>
    <p:extLst>
      <p:ext uri="{BB962C8B-B14F-4D97-AF65-F5344CB8AC3E}">
        <p14:creationId xmlns:p14="http://schemas.microsoft.com/office/powerpoint/2010/main" val="2237622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32</a:t>
            </a:fld>
            <a:endParaRPr lang="x-none"/>
          </a:p>
        </p:txBody>
      </p:sp>
    </p:spTree>
    <p:extLst>
      <p:ext uri="{BB962C8B-B14F-4D97-AF65-F5344CB8AC3E}">
        <p14:creationId xmlns:p14="http://schemas.microsoft.com/office/powerpoint/2010/main" val="610539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557473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34</a:t>
            </a:fld>
            <a:endParaRPr lang="x-none"/>
          </a:p>
        </p:txBody>
      </p:sp>
    </p:spTree>
    <p:extLst>
      <p:ext uri="{BB962C8B-B14F-4D97-AF65-F5344CB8AC3E}">
        <p14:creationId xmlns:p14="http://schemas.microsoft.com/office/powerpoint/2010/main" val="25535237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34870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36</a:t>
            </a:fld>
            <a:endParaRPr lang="x-none"/>
          </a:p>
        </p:txBody>
      </p:sp>
    </p:spTree>
    <p:extLst>
      <p:ext uri="{BB962C8B-B14F-4D97-AF65-F5344CB8AC3E}">
        <p14:creationId xmlns:p14="http://schemas.microsoft.com/office/powerpoint/2010/main" val="36750361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37</a:t>
            </a:fld>
            <a:endParaRPr lang="x-none"/>
          </a:p>
        </p:txBody>
      </p:sp>
    </p:spTree>
    <p:extLst>
      <p:ext uri="{BB962C8B-B14F-4D97-AF65-F5344CB8AC3E}">
        <p14:creationId xmlns:p14="http://schemas.microsoft.com/office/powerpoint/2010/main" val="8544888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311703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31170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82755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40</a:t>
            </a:fld>
            <a:endParaRPr lang="x-none"/>
          </a:p>
        </p:txBody>
      </p:sp>
    </p:spTree>
    <p:extLst>
      <p:ext uri="{BB962C8B-B14F-4D97-AF65-F5344CB8AC3E}">
        <p14:creationId xmlns:p14="http://schemas.microsoft.com/office/powerpoint/2010/main" val="17185873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178400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291498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36932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44</a:t>
            </a:fld>
            <a:endParaRPr lang="x-none"/>
          </a:p>
        </p:txBody>
      </p:sp>
    </p:spTree>
    <p:extLst>
      <p:ext uri="{BB962C8B-B14F-4D97-AF65-F5344CB8AC3E}">
        <p14:creationId xmlns:p14="http://schemas.microsoft.com/office/powerpoint/2010/main" val="38062089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45</a:t>
            </a:fld>
            <a:endParaRPr lang="x-none"/>
          </a:p>
        </p:txBody>
      </p:sp>
    </p:spTree>
    <p:extLst>
      <p:ext uri="{BB962C8B-B14F-4D97-AF65-F5344CB8AC3E}">
        <p14:creationId xmlns:p14="http://schemas.microsoft.com/office/powerpoint/2010/main" val="15986178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209378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47</a:t>
            </a:fld>
            <a:endParaRPr lang="x-none"/>
          </a:p>
        </p:txBody>
      </p:sp>
    </p:spTree>
    <p:extLst>
      <p:ext uri="{BB962C8B-B14F-4D97-AF65-F5344CB8AC3E}">
        <p14:creationId xmlns:p14="http://schemas.microsoft.com/office/powerpoint/2010/main" val="27089236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37046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49</a:t>
            </a:fld>
            <a:endParaRPr lang="x-none"/>
          </a:p>
        </p:txBody>
      </p:sp>
    </p:spTree>
    <p:extLst>
      <p:ext uri="{BB962C8B-B14F-4D97-AF65-F5344CB8AC3E}">
        <p14:creationId xmlns:p14="http://schemas.microsoft.com/office/powerpoint/2010/main" val="1381031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224096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852768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51</a:t>
            </a:fld>
            <a:endParaRPr lang="x-none"/>
          </a:p>
        </p:txBody>
      </p:sp>
    </p:spTree>
    <p:extLst>
      <p:ext uri="{BB962C8B-B14F-4D97-AF65-F5344CB8AC3E}">
        <p14:creationId xmlns:p14="http://schemas.microsoft.com/office/powerpoint/2010/main" val="34793435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52</a:t>
            </a:fld>
            <a:endParaRPr lang="x-none"/>
          </a:p>
        </p:txBody>
      </p:sp>
    </p:spTree>
    <p:extLst>
      <p:ext uri="{BB962C8B-B14F-4D97-AF65-F5344CB8AC3E}">
        <p14:creationId xmlns:p14="http://schemas.microsoft.com/office/powerpoint/2010/main" val="29564762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403357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41705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523558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419521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57</a:t>
            </a:fld>
            <a:endParaRPr lang="x-none"/>
          </a:p>
        </p:txBody>
      </p:sp>
    </p:spTree>
    <p:extLst>
      <p:ext uri="{BB962C8B-B14F-4D97-AF65-F5344CB8AC3E}">
        <p14:creationId xmlns:p14="http://schemas.microsoft.com/office/powerpoint/2010/main" val="40364631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58</a:t>
            </a:fld>
            <a:endParaRPr lang="x-none"/>
          </a:p>
        </p:txBody>
      </p:sp>
    </p:spTree>
    <p:extLst>
      <p:ext uri="{BB962C8B-B14F-4D97-AF65-F5344CB8AC3E}">
        <p14:creationId xmlns:p14="http://schemas.microsoft.com/office/powerpoint/2010/main" val="12096337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59</a:t>
            </a:fld>
            <a:endParaRPr lang="x-none"/>
          </a:p>
        </p:txBody>
      </p:sp>
    </p:spTree>
    <p:extLst>
      <p:ext uri="{BB962C8B-B14F-4D97-AF65-F5344CB8AC3E}">
        <p14:creationId xmlns:p14="http://schemas.microsoft.com/office/powerpoint/2010/main" val="1933076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a:t>
            </a:fld>
            <a:endParaRPr lang="x-none"/>
          </a:p>
        </p:txBody>
      </p:sp>
    </p:spTree>
    <p:extLst>
      <p:ext uri="{BB962C8B-B14F-4D97-AF65-F5344CB8AC3E}">
        <p14:creationId xmlns:p14="http://schemas.microsoft.com/office/powerpoint/2010/main" val="30752873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60</a:t>
            </a:fld>
            <a:endParaRPr lang="x-none"/>
          </a:p>
        </p:txBody>
      </p:sp>
    </p:spTree>
    <p:extLst>
      <p:ext uri="{BB962C8B-B14F-4D97-AF65-F5344CB8AC3E}">
        <p14:creationId xmlns:p14="http://schemas.microsoft.com/office/powerpoint/2010/main" val="41935997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95055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62</a:t>
            </a:fld>
            <a:endParaRPr lang="x-none"/>
          </a:p>
        </p:txBody>
      </p:sp>
    </p:spTree>
    <p:extLst>
      <p:ext uri="{BB962C8B-B14F-4D97-AF65-F5344CB8AC3E}">
        <p14:creationId xmlns:p14="http://schemas.microsoft.com/office/powerpoint/2010/main" val="14846144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63</a:t>
            </a:fld>
            <a:endParaRPr lang="x-none"/>
          </a:p>
        </p:txBody>
      </p:sp>
    </p:spTree>
    <p:extLst>
      <p:ext uri="{BB962C8B-B14F-4D97-AF65-F5344CB8AC3E}">
        <p14:creationId xmlns:p14="http://schemas.microsoft.com/office/powerpoint/2010/main" val="257220446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64</a:t>
            </a:fld>
            <a:endParaRPr lang="x-none"/>
          </a:p>
        </p:txBody>
      </p:sp>
    </p:spTree>
    <p:extLst>
      <p:ext uri="{BB962C8B-B14F-4D97-AF65-F5344CB8AC3E}">
        <p14:creationId xmlns:p14="http://schemas.microsoft.com/office/powerpoint/2010/main" val="15494497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65</a:t>
            </a:fld>
            <a:endParaRPr lang="x-none"/>
          </a:p>
        </p:txBody>
      </p:sp>
    </p:spTree>
    <p:extLst>
      <p:ext uri="{BB962C8B-B14F-4D97-AF65-F5344CB8AC3E}">
        <p14:creationId xmlns:p14="http://schemas.microsoft.com/office/powerpoint/2010/main" val="43191644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66</a:t>
            </a:fld>
            <a:endParaRPr lang="x-none"/>
          </a:p>
        </p:txBody>
      </p:sp>
    </p:spTree>
    <p:extLst>
      <p:ext uri="{BB962C8B-B14F-4D97-AF65-F5344CB8AC3E}">
        <p14:creationId xmlns:p14="http://schemas.microsoft.com/office/powerpoint/2010/main" val="1482039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67</a:t>
            </a:fld>
            <a:endParaRPr lang="x-none"/>
          </a:p>
        </p:txBody>
      </p:sp>
    </p:spTree>
    <p:extLst>
      <p:ext uri="{BB962C8B-B14F-4D97-AF65-F5344CB8AC3E}">
        <p14:creationId xmlns:p14="http://schemas.microsoft.com/office/powerpoint/2010/main" val="170858348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68</a:t>
            </a:fld>
            <a:endParaRPr lang="x-none"/>
          </a:p>
        </p:txBody>
      </p:sp>
    </p:spTree>
    <p:extLst>
      <p:ext uri="{BB962C8B-B14F-4D97-AF65-F5344CB8AC3E}">
        <p14:creationId xmlns:p14="http://schemas.microsoft.com/office/powerpoint/2010/main" val="389032202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69</a:t>
            </a:fld>
            <a:endParaRPr lang="x-none"/>
          </a:p>
        </p:txBody>
      </p:sp>
    </p:spTree>
    <p:extLst>
      <p:ext uri="{BB962C8B-B14F-4D97-AF65-F5344CB8AC3E}">
        <p14:creationId xmlns:p14="http://schemas.microsoft.com/office/powerpoint/2010/main" val="592605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a:t>
            </a:fld>
            <a:endParaRPr lang="x-none"/>
          </a:p>
        </p:txBody>
      </p:sp>
    </p:spTree>
    <p:extLst>
      <p:ext uri="{BB962C8B-B14F-4D97-AF65-F5344CB8AC3E}">
        <p14:creationId xmlns:p14="http://schemas.microsoft.com/office/powerpoint/2010/main" val="23353559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70</a:t>
            </a:fld>
            <a:endParaRPr lang="x-none"/>
          </a:p>
        </p:txBody>
      </p:sp>
    </p:spTree>
    <p:extLst>
      <p:ext uri="{BB962C8B-B14F-4D97-AF65-F5344CB8AC3E}">
        <p14:creationId xmlns:p14="http://schemas.microsoft.com/office/powerpoint/2010/main" val="321189118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71</a:t>
            </a:fld>
            <a:endParaRPr lang="x-none"/>
          </a:p>
        </p:txBody>
      </p:sp>
    </p:spTree>
    <p:extLst>
      <p:ext uri="{BB962C8B-B14F-4D97-AF65-F5344CB8AC3E}">
        <p14:creationId xmlns:p14="http://schemas.microsoft.com/office/powerpoint/2010/main" val="9835391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72</a:t>
            </a:fld>
            <a:endParaRPr lang="x-none"/>
          </a:p>
        </p:txBody>
      </p:sp>
    </p:spTree>
    <p:extLst>
      <p:ext uri="{BB962C8B-B14F-4D97-AF65-F5344CB8AC3E}">
        <p14:creationId xmlns:p14="http://schemas.microsoft.com/office/powerpoint/2010/main" val="33933931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73</a:t>
            </a:fld>
            <a:endParaRPr lang="x-none"/>
          </a:p>
        </p:txBody>
      </p:sp>
    </p:spTree>
    <p:extLst>
      <p:ext uri="{BB962C8B-B14F-4D97-AF65-F5344CB8AC3E}">
        <p14:creationId xmlns:p14="http://schemas.microsoft.com/office/powerpoint/2010/main" val="28770546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74</a:t>
            </a:fld>
            <a:endParaRPr lang="x-none"/>
          </a:p>
        </p:txBody>
      </p:sp>
    </p:spTree>
    <p:extLst>
      <p:ext uri="{BB962C8B-B14F-4D97-AF65-F5344CB8AC3E}">
        <p14:creationId xmlns:p14="http://schemas.microsoft.com/office/powerpoint/2010/main" val="60333207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75</a:t>
            </a:fld>
            <a:endParaRPr lang="x-none"/>
          </a:p>
        </p:txBody>
      </p:sp>
    </p:spTree>
    <p:extLst>
      <p:ext uri="{BB962C8B-B14F-4D97-AF65-F5344CB8AC3E}">
        <p14:creationId xmlns:p14="http://schemas.microsoft.com/office/powerpoint/2010/main" val="2962723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76</a:t>
            </a:fld>
            <a:endParaRPr lang="x-none"/>
          </a:p>
        </p:txBody>
      </p:sp>
    </p:spTree>
    <p:extLst>
      <p:ext uri="{BB962C8B-B14F-4D97-AF65-F5344CB8AC3E}">
        <p14:creationId xmlns:p14="http://schemas.microsoft.com/office/powerpoint/2010/main" val="123854932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77</a:t>
            </a:fld>
            <a:endParaRPr lang="x-none"/>
          </a:p>
        </p:txBody>
      </p:sp>
    </p:spTree>
    <p:extLst>
      <p:ext uri="{BB962C8B-B14F-4D97-AF65-F5344CB8AC3E}">
        <p14:creationId xmlns:p14="http://schemas.microsoft.com/office/powerpoint/2010/main" val="72393993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78</a:t>
            </a:fld>
            <a:endParaRPr lang="x-none"/>
          </a:p>
        </p:txBody>
      </p:sp>
    </p:spTree>
    <p:extLst>
      <p:ext uri="{BB962C8B-B14F-4D97-AF65-F5344CB8AC3E}">
        <p14:creationId xmlns:p14="http://schemas.microsoft.com/office/powerpoint/2010/main" val="267446034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2ED74C-2D2F-48A4-B9AB-7EFECD52182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41497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AB487F-3271-BA4E-9B5E-8CC89840DBBB}" type="slidenum">
              <a:rPr lang="x-none" smtClean="0"/>
              <a:t>8</a:t>
            </a:fld>
            <a:endParaRPr lang="x-none"/>
          </a:p>
        </p:txBody>
      </p:sp>
    </p:spTree>
    <p:extLst>
      <p:ext uri="{BB962C8B-B14F-4D97-AF65-F5344CB8AC3E}">
        <p14:creationId xmlns:p14="http://schemas.microsoft.com/office/powerpoint/2010/main" val="4207029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1A49A-F344-4462-8652-DB8F67F48E3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3693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2E0D0-26D9-8E45-BF17-4B9EA76232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08A70760-F191-8243-8B6D-C7C643920A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C4F1DC96-BE12-AD49-BF61-51D2999E5B76}"/>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5" name="Footer Placeholder 4">
            <a:extLst>
              <a:ext uri="{FF2B5EF4-FFF2-40B4-BE49-F238E27FC236}">
                <a16:creationId xmlns:a16="http://schemas.microsoft.com/office/drawing/2014/main" id="{A3D0AD88-2207-DE49-898B-74E6C860D48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41E400CD-87C6-5245-A2D4-8A39A2533EE6}"/>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3082351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4C8D1-FFD0-DF43-8D7E-C2A7DD232C3F}"/>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2663B08-A960-2448-B0AD-ED68EBBC94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643FFE0F-30A7-AE4B-B1FE-6F2D95811142}"/>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5" name="Footer Placeholder 4">
            <a:extLst>
              <a:ext uri="{FF2B5EF4-FFF2-40B4-BE49-F238E27FC236}">
                <a16:creationId xmlns:a16="http://schemas.microsoft.com/office/drawing/2014/main" id="{EC94A9DF-D684-F94D-BBF3-E96EF016826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DFB265C4-9712-AF49-A588-39F4458E49D5}"/>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1211910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67A308-55F0-9842-9E1D-52364DE80E2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0A1E2750-312E-A648-9304-205CEDBE03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1DF2B67E-01EC-E54C-A338-DCD739F37533}"/>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5" name="Footer Placeholder 4">
            <a:extLst>
              <a:ext uri="{FF2B5EF4-FFF2-40B4-BE49-F238E27FC236}">
                <a16:creationId xmlns:a16="http://schemas.microsoft.com/office/drawing/2014/main" id="{CF410C20-A9F6-664F-820B-08DCEEC4C12A}"/>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E261F2F-0807-6B4A-B6CC-708E4BB58159}"/>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3097033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ên đề và 4 Nội dung">
    <p:spTree>
      <p:nvGrpSpPr>
        <p:cNvPr id="1" name=""/>
        <p:cNvGrpSpPr/>
        <p:nvPr/>
      </p:nvGrpSpPr>
      <p:grpSpPr>
        <a:xfrm>
          <a:off x="0" y="0"/>
          <a:ext cx="0" cy="0"/>
          <a:chOff x="0" y="0"/>
          <a:chExt cx="0" cy="0"/>
        </a:xfrm>
      </p:grpSpPr>
      <p:sp>
        <p:nvSpPr>
          <p:cNvPr id="2" name="Tiêu đề 1"/>
          <p:cNvSpPr>
            <a:spLocks noGrp="1"/>
          </p:cNvSpPr>
          <p:nvPr>
            <p:ph type="title" sz="quarter" hasCustomPrompt="1"/>
          </p:nvPr>
        </p:nvSpPr>
        <p:spPr>
          <a:xfrm>
            <a:off x="609600" y="274638"/>
            <a:ext cx="10972800" cy="1143000"/>
          </a:xfrm>
        </p:spPr>
        <p:txBody>
          <a:bodyPr/>
          <a:lstStyle/>
          <a:p>
            <a:r>
              <a:rPr lang="vi-VN"/>
              <a:t>Bấm &amp; sửa kiểu tiêu đề</a:t>
            </a:r>
          </a:p>
        </p:txBody>
      </p:sp>
      <p:sp>
        <p:nvSpPr>
          <p:cNvPr id="3" name="Chỗ dành sẵn cho Nội dung 2"/>
          <p:cNvSpPr>
            <a:spLocks noGrp="1"/>
          </p:cNvSpPr>
          <p:nvPr>
            <p:ph sz="quarter" idx="1" hasCustomPrompt="1"/>
          </p:nvPr>
        </p:nvSpPr>
        <p:spPr>
          <a:xfrm>
            <a:off x="609600" y="1600203"/>
            <a:ext cx="5384800" cy="2189163"/>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ội dung 3"/>
          <p:cNvSpPr>
            <a:spLocks noGrp="1"/>
          </p:cNvSpPr>
          <p:nvPr>
            <p:ph sz="quarter" idx="2" hasCustomPrompt="1"/>
          </p:nvPr>
        </p:nvSpPr>
        <p:spPr>
          <a:xfrm>
            <a:off x="6197600" y="1600203"/>
            <a:ext cx="5384800" cy="2189163"/>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5" name="Chỗ dành sẵn cho Nội dung 4"/>
          <p:cNvSpPr>
            <a:spLocks noGrp="1"/>
          </p:cNvSpPr>
          <p:nvPr>
            <p:ph sz="quarter" idx="3" hasCustomPrompt="1"/>
          </p:nvPr>
        </p:nvSpPr>
        <p:spPr>
          <a:xfrm>
            <a:off x="609600" y="3941763"/>
            <a:ext cx="5384800" cy="2189162"/>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6" name="Chỗ dành sẵn cho Nội dung 5"/>
          <p:cNvSpPr>
            <a:spLocks noGrp="1"/>
          </p:cNvSpPr>
          <p:nvPr>
            <p:ph sz="quarter" idx="4" hasCustomPrompt="1"/>
          </p:nvPr>
        </p:nvSpPr>
        <p:spPr>
          <a:xfrm>
            <a:off x="6197600" y="3941763"/>
            <a:ext cx="5384800" cy="2189162"/>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dirty="0"/>
              <a:t>‹#›</a:t>
            </a:fld>
            <a:endParaRPr lang="en-US" dirty="0">
              <a:latin typeface="Times New Roman" panose="02020603050405020304" pitchFamily="18" charset="0"/>
            </a:endParaRPr>
          </a:p>
        </p:txBody>
      </p:sp>
    </p:spTree>
    <p:extLst>
      <p:ext uri="{BB962C8B-B14F-4D97-AF65-F5344CB8AC3E}">
        <p14:creationId xmlns:p14="http://schemas.microsoft.com/office/powerpoint/2010/main" val="3211781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A1B98-75FA-48C9-AE3F-5228987EB2B1}"/>
              </a:ext>
            </a:extLst>
          </p:cNvPr>
          <p:cNvSpPr>
            <a:spLocks noGrp="1"/>
          </p:cNvSpPr>
          <p:nvPr>
            <p:ph type="ctrTitle"/>
          </p:nvPr>
        </p:nvSpPr>
        <p:spPr>
          <a:xfrm>
            <a:off x="1524001" y="1122363"/>
            <a:ext cx="9144000" cy="2387600"/>
          </a:xfrm>
        </p:spPr>
        <p:txBody>
          <a:bodyPr anchor="b"/>
          <a:lstStyle>
            <a:lvl1pPr algn="ctr">
              <a:defRPr sz="5999"/>
            </a:lvl1pPr>
          </a:lstStyle>
          <a:p>
            <a:r>
              <a:rPr lang="en-US"/>
              <a:t>Click to edit Master title style</a:t>
            </a:r>
          </a:p>
        </p:txBody>
      </p:sp>
      <p:sp>
        <p:nvSpPr>
          <p:cNvPr id="3" name="Subtitle 2">
            <a:extLst>
              <a:ext uri="{FF2B5EF4-FFF2-40B4-BE49-F238E27FC236}">
                <a16:creationId xmlns:a16="http://schemas.microsoft.com/office/drawing/2014/main" id="{46014FAE-F4E9-447A-837B-8300ADD66C9D}"/>
              </a:ext>
            </a:extLst>
          </p:cNvPr>
          <p:cNvSpPr>
            <a:spLocks noGrp="1"/>
          </p:cNvSpPr>
          <p:nvPr>
            <p:ph type="subTitle" idx="1"/>
          </p:nvPr>
        </p:nvSpPr>
        <p:spPr>
          <a:xfrm>
            <a:off x="1524001" y="3602038"/>
            <a:ext cx="9144000" cy="1655762"/>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52458C-FD98-4625-B164-AEF9F1A0DC64}"/>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1DC1262-0E6B-4B72-8379-3A98103F9435}"/>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24F75EB-882C-4D1F-A98E-ABC2258136DA}"/>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4190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C273-5FC5-46CB-8412-123FA9E4CE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588F8D-C4EE-4283-B81E-B04D706642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2F7929-6EF5-4105-9D63-7F50103DCD85}"/>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05DF884-2409-48AB-A4AF-E8AF4DCFABE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1B2A0E6-7BB8-4EEF-8364-E5BCC3276A75}"/>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1122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C1D5A-C4ED-4D96-B4B6-C79597A03C5F}"/>
              </a:ext>
            </a:extLst>
          </p:cNvPr>
          <p:cNvSpPr>
            <a:spLocks noGrp="1"/>
          </p:cNvSpPr>
          <p:nvPr>
            <p:ph type="title"/>
          </p:nvPr>
        </p:nvSpPr>
        <p:spPr>
          <a:xfrm>
            <a:off x="831851" y="1709740"/>
            <a:ext cx="10515600" cy="2852737"/>
          </a:xfrm>
        </p:spPr>
        <p:txBody>
          <a:bodyPr anchor="b"/>
          <a:lstStyle>
            <a:lvl1pPr>
              <a:defRPr sz="5999"/>
            </a:lvl1pPr>
          </a:lstStyle>
          <a:p>
            <a:r>
              <a:rPr lang="en-US"/>
              <a:t>Click to edit Master title style</a:t>
            </a:r>
          </a:p>
        </p:txBody>
      </p:sp>
      <p:sp>
        <p:nvSpPr>
          <p:cNvPr id="3" name="Text Placeholder 2">
            <a:extLst>
              <a:ext uri="{FF2B5EF4-FFF2-40B4-BE49-F238E27FC236}">
                <a16:creationId xmlns:a16="http://schemas.microsoft.com/office/drawing/2014/main" id="{47C61160-5F29-47DB-B594-3D6D2FC2CC9C}"/>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54" indent="0">
              <a:buNone/>
              <a:defRPr sz="2000">
                <a:solidFill>
                  <a:schemeClr val="tx1">
                    <a:tint val="75000"/>
                  </a:schemeClr>
                </a:solidFill>
              </a:defRPr>
            </a:lvl2pPr>
            <a:lvl3pPr marL="914309" indent="0">
              <a:buNone/>
              <a:defRPr sz="1800">
                <a:solidFill>
                  <a:schemeClr val="tx1">
                    <a:tint val="75000"/>
                  </a:schemeClr>
                </a:solidFill>
              </a:defRPr>
            </a:lvl3pPr>
            <a:lvl4pPr marL="1371463" indent="0">
              <a:buNone/>
              <a:defRPr sz="1600">
                <a:solidFill>
                  <a:schemeClr val="tx1">
                    <a:tint val="75000"/>
                  </a:schemeClr>
                </a:solidFill>
              </a:defRPr>
            </a:lvl4pPr>
            <a:lvl5pPr marL="1828617" indent="0">
              <a:buNone/>
              <a:defRPr sz="1600">
                <a:solidFill>
                  <a:schemeClr val="tx1">
                    <a:tint val="75000"/>
                  </a:schemeClr>
                </a:solidFill>
              </a:defRPr>
            </a:lvl5pPr>
            <a:lvl6pPr marL="2285771" indent="0">
              <a:buNone/>
              <a:defRPr sz="1600">
                <a:solidFill>
                  <a:schemeClr val="tx1">
                    <a:tint val="75000"/>
                  </a:schemeClr>
                </a:solidFill>
              </a:defRPr>
            </a:lvl6pPr>
            <a:lvl7pPr marL="2742926" indent="0">
              <a:buNone/>
              <a:defRPr sz="1600">
                <a:solidFill>
                  <a:schemeClr val="tx1">
                    <a:tint val="75000"/>
                  </a:schemeClr>
                </a:solidFill>
              </a:defRPr>
            </a:lvl7pPr>
            <a:lvl8pPr marL="3200080" indent="0">
              <a:buNone/>
              <a:defRPr sz="1600">
                <a:solidFill>
                  <a:schemeClr val="tx1">
                    <a:tint val="75000"/>
                  </a:schemeClr>
                </a:solidFill>
              </a:defRPr>
            </a:lvl8pPr>
            <a:lvl9pPr marL="3657234"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7DCB7C-23F2-4001-8756-653B93255C41}"/>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EE63A57-E0F6-4378-8FB8-ABEBE8B79F0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2A8318C-9D13-43FE-A168-545885840A0F}"/>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3026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8E2A6-4FF6-43C7-B8B4-1B9C03004A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25FECC-79C0-4280-BEEF-38A4DBB42A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D61411D-6D7A-4F68-BD62-D8DB6CB253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75B5C5-8728-4FC6-865A-CA9BC6C7620E}"/>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F89C9BA5-4E72-4AB7-B330-AFD66463DF8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F5366DA1-1FEC-4622-9504-249E45F523BB}"/>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55948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5B8D-C51E-421A-90B2-89AC1C015A71}"/>
              </a:ext>
            </a:extLst>
          </p:cNvPr>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D17A77-5318-454F-93BB-1C8C2808FCF4}"/>
              </a:ext>
            </a:extLst>
          </p:cNvPr>
          <p:cNvSpPr>
            <a:spLocks noGrp="1"/>
          </p:cNvSpPr>
          <p:nvPr>
            <p:ph type="body" idx="1"/>
          </p:nvPr>
        </p:nvSpPr>
        <p:spPr>
          <a:xfrm>
            <a:off x="839789" y="1681163"/>
            <a:ext cx="5157787" cy="82391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794F72-46ED-4C80-BCF9-EAB40088018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3C5124-E01F-4B07-9F05-4DCF9098C622}"/>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DA483E-9C69-45BC-8343-598F389CC43C}"/>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28823F-8BDA-4D2D-9FA6-C7649B5AD294}"/>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DD8F09EC-DABC-4B39-948F-572D50D8173D}"/>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FA164716-EA3C-44ED-9268-B183420F8A50}"/>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866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D7141-21E6-4EAF-8BE0-AFD2D9A5105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BB3503-FE7C-4258-B937-C128B24A4114}"/>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64650D36-4550-4311-86B1-DEE851A112C0}"/>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03171796-4C40-47DF-B129-A75C127E0819}"/>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410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E35000-601B-43A4-8AB9-74E6A6A9549A}"/>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7691DBC4-2797-4ED6-AED0-B04EEC236681}"/>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C046175-B814-49ED-A105-3A2DC48083D8}"/>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506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6D929-C8D4-044D-A08E-673711706178}"/>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C15E4CEF-EB0F-1C4D-A719-50373065ED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FB53177-04E2-6948-9DF4-8C3095CB3FDE}"/>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5" name="Footer Placeholder 4">
            <a:extLst>
              <a:ext uri="{FF2B5EF4-FFF2-40B4-BE49-F238E27FC236}">
                <a16:creationId xmlns:a16="http://schemas.microsoft.com/office/drawing/2014/main" id="{A224FC81-E312-BF40-88DB-BBC74968D345}"/>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E521962F-85A1-BD4D-8361-6FF3755329D5}"/>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32385520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D0038-44D8-482F-BCE4-60A2D039839E}"/>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F96C16-0202-4542-B0AF-27D7754A52B2}"/>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E68D7A-FF3D-410D-A49F-423C50515A69}"/>
              </a:ext>
            </a:extLst>
          </p:cNvPr>
          <p:cNvSpPr>
            <a:spLocks noGrp="1"/>
          </p:cNvSpPr>
          <p:nvPr>
            <p:ph type="body" sz="half" idx="2"/>
          </p:nvPr>
        </p:nvSpPr>
        <p:spPr>
          <a:xfrm>
            <a:off x="839789" y="2057400"/>
            <a:ext cx="3932237" cy="3811588"/>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444B42-2F3A-4B01-88DE-AFDC7FB075BD}"/>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31BFD4EF-8217-47CB-8D93-B77E8D3E50C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1D1C74D4-58FA-49A5-A3F7-1BFF4FAF6E67}"/>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4692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234F2-A49F-4064-BA0C-9A23DEFF075E}"/>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8ABB0A-6C26-4C1D-A764-9843EC094CCC}"/>
              </a:ext>
            </a:extLst>
          </p:cNvPr>
          <p:cNvSpPr>
            <a:spLocks noGrp="1"/>
          </p:cNvSpPr>
          <p:nvPr>
            <p:ph type="pic" idx="1"/>
          </p:nvPr>
        </p:nvSpPr>
        <p:spPr>
          <a:xfrm>
            <a:off x="5183188" y="987427"/>
            <a:ext cx="6172200" cy="4873625"/>
          </a:xfrm>
        </p:spPr>
        <p:txBody>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endParaRPr lang="en-US"/>
          </a:p>
        </p:txBody>
      </p:sp>
      <p:sp>
        <p:nvSpPr>
          <p:cNvPr id="4" name="Text Placeholder 3">
            <a:extLst>
              <a:ext uri="{FF2B5EF4-FFF2-40B4-BE49-F238E27FC236}">
                <a16:creationId xmlns:a16="http://schemas.microsoft.com/office/drawing/2014/main" id="{09D7504C-099D-4975-8735-39435564983C}"/>
              </a:ext>
            </a:extLst>
          </p:cNvPr>
          <p:cNvSpPr>
            <a:spLocks noGrp="1"/>
          </p:cNvSpPr>
          <p:nvPr>
            <p:ph type="body" sz="half" idx="2"/>
          </p:nvPr>
        </p:nvSpPr>
        <p:spPr>
          <a:xfrm>
            <a:off x="839789" y="2057400"/>
            <a:ext cx="3932237" cy="3811588"/>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891CB2-C958-43D8-808B-C1974CCEAD72}"/>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7791E622-2912-44AD-B821-8B6B7E87F237}"/>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D6A0E58-9B06-4FE8-97EA-B89870EA1AB9}"/>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18528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6903-C59F-4880-93F7-6B4D204DC5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412988-6D00-458A-9BE2-628BA4BAD2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2E4A55-FED7-4FFD-978E-85F278C659E6}"/>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21D08F5-8BB1-4F4D-8E91-F04A42E320B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CAFCD1D-5468-4E56-AC28-91ABDFCF5F57}"/>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7902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A626A5-8713-483F-9D1B-9C5761E6613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C096FC-B95B-4D88-B31E-B466FA3A42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246371-C551-4549-8EA1-4048F13EEDAD}"/>
              </a:ext>
            </a:extLst>
          </p:cNvPr>
          <p:cNvSpPr>
            <a:spLocks noGrp="1"/>
          </p:cNvSpPr>
          <p:nvPr>
            <p:ph type="dt" sz="half" idx="10"/>
          </p:nvPr>
        </p:nvSpPr>
        <p:spPr/>
        <p:txBody>
          <a:bodyPr/>
          <a:lstStyle/>
          <a:p>
            <a:fld id="{2B8AC976-F0F5-438A-A4BB-3BAAC2D1A4DD}"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69D2EEB-703E-4941-9C26-9FD0208ED33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4E56A9C-EF9C-4F3E-A82A-E6CC6A81F1E6}"/>
              </a:ext>
            </a:extLst>
          </p:cNvPr>
          <p:cNvSpPr>
            <a:spLocks noGrp="1"/>
          </p:cNvSpPr>
          <p:nvPr>
            <p:ph type="sldNum" sz="quarter" idx="12"/>
          </p:nvPr>
        </p:nvSpPr>
        <p:spPr/>
        <p:txBody>
          <a:bodyPr/>
          <a:lstStyle/>
          <a:p>
            <a:fld id="{F70BFC39-336F-402B-8BB1-7F2D84F98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22383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自定义内页">
    <p:bg>
      <p:bgPr>
        <a:pattFill prst="pct40">
          <a:fgClr>
            <a:srgbClr val="F2EDD6"/>
          </a:fgClr>
          <a:bgClr>
            <a:schemeClr val="bg1"/>
          </a:bgClr>
        </a:pattFill>
        <a:effectLst/>
      </p:bgPr>
    </p:bg>
    <p:spTree>
      <p:nvGrpSpPr>
        <p:cNvPr id="1" name=""/>
        <p:cNvGrpSpPr/>
        <p:nvPr/>
      </p:nvGrpSpPr>
      <p:grpSpPr>
        <a:xfrm>
          <a:off x="0" y="0"/>
          <a:ext cx="0" cy="0"/>
          <a:chOff x="0" y="0"/>
          <a:chExt cx="0" cy="0"/>
        </a:xfrm>
      </p:grpSpPr>
      <p:sp>
        <p:nvSpPr>
          <p:cNvPr id="2" name="任意多边形 1"/>
          <p:cNvSpPr/>
          <p:nvPr userDrawn="1"/>
        </p:nvSpPr>
        <p:spPr>
          <a:xfrm>
            <a:off x="3916530" y="174168"/>
            <a:ext cx="8277058" cy="510988"/>
          </a:xfrm>
          <a:custGeom>
            <a:avLst/>
            <a:gdLst>
              <a:gd name="connsiteX0" fmla="*/ 85166 w 9116251"/>
              <a:gd name="connsiteY0" fmla="*/ 0 h 510988"/>
              <a:gd name="connsiteX1" fmla="*/ 9116251 w 9116251"/>
              <a:gd name="connsiteY1" fmla="*/ 0 h 510988"/>
              <a:gd name="connsiteX2" fmla="*/ 9116251 w 9116251"/>
              <a:gd name="connsiteY2" fmla="*/ 510988 h 510988"/>
              <a:gd name="connsiteX3" fmla="*/ 85166 w 9116251"/>
              <a:gd name="connsiteY3" fmla="*/ 510988 h 510988"/>
              <a:gd name="connsiteX4" fmla="*/ 0 w 9116251"/>
              <a:gd name="connsiteY4" fmla="*/ 425822 h 510988"/>
              <a:gd name="connsiteX5" fmla="*/ 0 w 9116251"/>
              <a:gd name="connsiteY5" fmla="*/ 85166 h 510988"/>
              <a:gd name="connsiteX6" fmla="*/ 85166 w 9116251"/>
              <a:gd name="connsiteY6" fmla="*/ 0 h 51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16251" h="510988">
                <a:moveTo>
                  <a:pt x="85166" y="0"/>
                </a:moveTo>
                <a:lnTo>
                  <a:pt x="9116251" y="0"/>
                </a:lnTo>
                <a:lnTo>
                  <a:pt x="9116251" y="510988"/>
                </a:lnTo>
                <a:lnTo>
                  <a:pt x="85166" y="510988"/>
                </a:lnTo>
                <a:cubicBezTo>
                  <a:pt x="38130" y="510988"/>
                  <a:pt x="0" y="472858"/>
                  <a:pt x="0" y="425822"/>
                </a:cubicBezTo>
                <a:lnTo>
                  <a:pt x="0" y="85166"/>
                </a:lnTo>
                <a:cubicBezTo>
                  <a:pt x="0" y="38130"/>
                  <a:pt x="38130" y="0"/>
                  <a:pt x="85166" y="0"/>
                </a:cubicBezTo>
                <a:close/>
              </a:path>
            </a:pathLst>
          </a:custGeom>
          <a:solidFill>
            <a:srgbClr val="7FDADB"/>
          </a:solidFill>
          <a:ln w="12700" cap="flat" cmpd="sng" algn="ctr">
            <a:noFill/>
            <a:prstDash val="solid"/>
            <a:miter lim="800000"/>
          </a:ln>
          <a:effectLst/>
        </p:spPr>
        <p:txBody>
          <a:bodyPr wrap="square" rtlCol="0" anchor="ctr">
            <a:noAutofit/>
          </a:bodyPr>
          <a:lstStyle/>
          <a:p>
            <a:pPr algn="ctr" defTabSz="914400">
              <a:defRPr/>
            </a:pPr>
            <a:endParaRPr lang="zh-CN" altLang="en-US" sz="1800" kern="0">
              <a:solidFill>
                <a:sysClr val="window" lastClr="FFFFFF"/>
              </a:solidFill>
              <a:latin typeface="微软雅黑"/>
              <a:ea typeface="微软雅黑"/>
            </a:endParaRPr>
          </a:p>
        </p:txBody>
      </p:sp>
      <p:sp>
        <p:nvSpPr>
          <p:cNvPr id="3" name="圆角矩形 2"/>
          <p:cNvSpPr/>
          <p:nvPr userDrawn="1"/>
        </p:nvSpPr>
        <p:spPr>
          <a:xfrm>
            <a:off x="635965" y="174168"/>
            <a:ext cx="3204417" cy="510988"/>
          </a:xfrm>
          <a:prstGeom prst="roundRect">
            <a:avLst/>
          </a:prstGeom>
          <a:solidFill>
            <a:srgbClr val="EC7070"/>
          </a:solidFill>
          <a:ln w="12700" cap="flat" cmpd="sng" algn="ctr">
            <a:noFill/>
            <a:prstDash val="solid"/>
            <a:miter lim="800000"/>
          </a:ln>
          <a:effectLst/>
        </p:spPr>
        <p:txBody>
          <a:bodyPr rtlCol="0" anchor="ctr"/>
          <a:lstStyle/>
          <a:p>
            <a:pPr algn="ctr" defTabSz="914400">
              <a:defRPr/>
            </a:pPr>
            <a:endParaRPr lang="zh-CN" altLang="en-US" sz="1800" kern="0">
              <a:solidFill>
                <a:sysClr val="window" lastClr="FFFFFF"/>
              </a:solidFill>
              <a:latin typeface="微软雅黑"/>
              <a:ea typeface="微软雅黑"/>
            </a:endParaRPr>
          </a:p>
        </p:txBody>
      </p:sp>
      <p:sp>
        <p:nvSpPr>
          <p:cNvPr id="4" name="圆角矩形 3"/>
          <p:cNvSpPr/>
          <p:nvPr userDrawn="1"/>
        </p:nvSpPr>
        <p:spPr>
          <a:xfrm>
            <a:off x="709963" y="217254"/>
            <a:ext cx="3057310" cy="413489"/>
          </a:xfrm>
          <a:prstGeom prst="roundRect">
            <a:avLst/>
          </a:prstGeom>
          <a:noFill/>
          <a:ln w="12700" cap="flat" cmpd="sng" algn="ctr">
            <a:solidFill>
              <a:sysClr val="window" lastClr="FFFFFF"/>
            </a:solidFill>
            <a:prstDash val="dash"/>
            <a:miter lim="800000"/>
          </a:ln>
          <a:effectLst/>
        </p:spPr>
        <p:txBody>
          <a:bodyPr rtlCol="0" anchor="ctr"/>
          <a:lstStyle/>
          <a:p>
            <a:pPr algn="ctr" defTabSz="914400">
              <a:defRPr/>
            </a:pPr>
            <a:endParaRPr lang="zh-CN" altLang="en-US" sz="1800" kern="0">
              <a:solidFill>
                <a:sysClr val="window" lastClr="FFFFFF"/>
              </a:solidFill>
              <a:latin typeface="微软雅黑"/>
              <a:ea typeface="微软雅黑"/>
            </a:endParaRPr>
          </a:p>
        </p:txBody>
      </p:sp>
      <p:cxnSp>
        <p:nvCxnSpPr>
          <p:cNvPr id="5" name="直接连接符 4"/>
          <p:cNvCxnSpPr/>
          <p:nvPr userDrawn="1"/>
        </p:nvCxnSpPr>
        <p:spPr>
          <a:xfrm>
            <a:off x="3984778" y="174171"/>
            <a:ext cx="0" cy="524435"/>
          </a:xfrm>
          <a:prstGeom prst="line">
            <a:avLst/>
          </a:prstGeom>
          <a:noFill/>
          <a:ln w="38100" cap="flat" cmpd="sng" algn="ctr">
            <a:solidFill>
              <a:sysClr val="window" lastClr="FFFFFF"/>
            </a:solidFill>
            <a:prstDash val="solid"/>
            <a:miter lim="800000"/>
          </a:ln>
          <a:effectLst/>
        </p:spPr>
      </p:cxnSp>
      <p:sp>
        <p:nvSpPr>
          <p:cNvPr id="6" name="任意多边形 5"/>
          <p:cNvSpPr/>
          <p:nvPr userDrawn="1"/>
        </p:nvSpPr>
        <p:spPr>
          <a:xfrm>
            <a:off x="-2260" y="174168"/>
            <a:ext cx="558779" cy="510988"/>
          </a:xfrm>
          <a:custGeom>
            <a:avLst/>
            <a:gdLst>
              <a:gd name="connsiteX0" fmla="*/ 0 w 558706"/>
              <a:gd name="connsiteY0" fmla="*/ 0 h 510988"/>
              <a:gd name="connsiteX1" fmla="*/ 473540 w 558706"/>
              <a:gd name="connsiteY1" fmla="*/ 0 h 510988"/>
              <a:gd name="connsiteX2" fmla="*/ 558706 w 558706"/>
              <a:gd name="connsiteY2" fmla="*/ 85166 h 510988"/>
              <a:gd name="connsiteX3" fmla="*/ 558706 w 558706"/>
              <a:gd name="connsiteY3" fmla="*/ 425822 h 510988"/>
              <a:gd name="connsiteX4" fmla="*/ 473540 w 558706"/>
              <a:gd name="connsiteY4" fmla="*/ 510988 h 510988"/>
              <a:gd name="connsiteX5" fmla="*/ 0 w 558706"/>
              <a:gd name="connsiteY5" fmla="*/ 510988 h 51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8706" h="510988">
                <a:moveTo>
                  <a:pt x="0" y="0"/>
                </a:moveTo>
                <a:lnTo>
                  <a:pt x="473540" y="0"/>
                </a:lnTo>
                <a:cubicBezTo>
                  <a:pt x="520576" y="0"/>
                  <a:pt x="558706" y="38130"/>
                  <a:pt x="558706" y="85166"/>
                </a:cubicBezTo>
                <a:lnTo>
                  <a:pt x="558706" y="425822"/>
                </a:lnTo>
                <a:cubicBezTo>
                  <a:pt x="558706" y="472858"/>
                  <a:pt x="520576" y="510988"/>
                  <a:pt x="473540" y="510988"/>
                </a:cubicBezTo>
                <a:lnTo>
                  <a:pt x="0" y="510988"/>
                </a:lnTo>
                <a:close/>
              </a:path>
            </a:pathLst>
          </a:custGeom>
          <a:solidFill>
            <a:srgbClr val="7FDADB"/>
          </a:solidFill>
          <a:ln w="12700" cap="flat" cmpd="sng" algn="ctr">
            <a:noFill/>
            <a:prstDash val="solid"/>
            <a:miter lim="800000"/>
          </a:ln>
          <a:effectLst/>
        </p:spPr>
        <p:txBody>
          <a:bodyPr wrap="square" rtlCol="0" anchor="ctr">
            <a:noAutofit/>
          </a:bodyPr>
          <a:lstStyle/>
          <a:p>
            <a:pPr algn="ctr" defTabSz="914400">
              <a:defRPr/>
            </a:pPr>
            <a:endParaRPr lang="zh-CN" altLang="en-US" sz="1800" kern="0">
              <a:solidFill>
                <a:sysClr val="window" lastClr="FFFFFF"/>
              </a:solidFill>
              <a:latin typeface="微软雅黑"/>
              <a:ea typeface="微软雅黑"/>
            </a:endParaRPr>
          </a:p>
        </p:txBody>
      </p:sp>
      <p:cxnSp>
        <p:nvCxnSpPr>
          <p:cNvPr id="7" name="直接连接符 6"/>
          <p:cNvCxnSpPr/>
          <p:nvPr userDrawn="1"/>
        </p:nvCxnSpPr>
        <p:spPr>
          <a:xfrm>
            <a:off x="471822" y="160724"/>
            <a:ext cx="0" cy="524435"/>
          </a:xfrm>
          <a:prstGeom prst="line">
            <a:avLst/>
          </a:prstGeom>
          <a:noFill/>
          <a:ln w="38100" cap="flat" cmpd="sng" algn="ctr">
            <a:solidFill>
              <a:sysClr val="window" lastClr="FFFFFF"/>
            </a:solidFill>
            <a:prstDash val="solid"/>
            <a:miter lim="800000"/>
          </a:ln>
          <a:effectLst/>
        </p:spPr>
      </p:cxnSp>
      <p:cxnSp>
        <p:nvCxnSpPr>
          <p:cNvPr id="8" name="直接连接符 7"/>
          <p:cNvCxnSpPr/>
          <p:nvPr userDrawn="1"/>
        </p:nvCxnSpPr>
        <p:spPr>
          <a:xfrm flipH="1">
            <a:off x="2" y="6843933"/>
            <a:ext cx="12193586" cy="0"/>
          </a:xfrm>
          <a:prstGeom prst="line">
            <a:avLst/>
          </a:prstGeom>
          <a:noFill/>
          <a:ln w="38100" cap="flat" cmpd="sng" algn="ctr">
            <a:solidFill>
              <a:srgbClr val="7FDADB"/>
            </a:solidFill>
            <a:prstDash val="solid"/>
            <a:miter lim="800000"/>
          </a:ln>
          <a:effectLst/>
        </p:spPr>
      </p:cxnSp>
    </p:spTree>
    <p:extLst>
      <p:ext uri="{BB962C8B-B14F-4D97-AF65-F5344CB8AC3E}">
        <p14:creationId xmlns:p14="http://schemas.microsoft.com/office/powerpoint/2010/main" val="34664760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0" y="4286200"/>
            <a:ext cx="12191539" cy="4374933"/>
            <a:chOff x="0" y="3214650"/>
            <a:chExt cx="9143654" cy="3281200"/>
          </a:xfrm>
        </p:grpSpPr>
        <p:sp>
          <p:nvSpPr>
            <p:cNvPr id="10" name="Google Shape;10;p2"/>
            <p:cNvSpPr/>
            <p:nvPr/>
          </p:nvSpPr>
          <p:spPr>
            <a:xfrm>
              <a:off x="7800" y="3214650"/>
              <a:ext cx="9129022" cy="1326015"/>
            </a:xfrm>
            <a:custGeom>
              <a:avLst/>
              <a:gdLst/>
              <a:ahLst/>
              <a:cxnLst/>
              <a:rect l="l" t="t" r="r" b="b"/>
              <a:pathLst>
                <a:path w="284504" h="67905" extrusionOk="0">
                  <a:moveTo>
                    <a:pt x="0" y="1"/>
                  </a:moveTo>
                  <a:lnTo>
                    <a:pt x="0" y="64530"/>
                  </a:lnTo>
                  <a:lnTo>
                    <a:pt x="7326" y="67904"/>
                  </a:lnTo>
                  <a:lnTo>
                    <a:pt x="277148" y="67904"/>
                  </a:lnTo>
                  <a:lnTo>
                    <a:pt x="284504" y="65138"/>
                  </a:lnTo>
                  <a:lnTo>
                    <a:pt x="284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7798" y="4256425"/>
              <a:ext cx="962657" cy="284225"/>
            </a:xfrm>
            <a:custGeom>
              <a:avLst/>
              <a:gdLst/>
              <a:ahLst/>
              <a:cxnLst/>
              <a:rect l="l" t="t" r="r" b="b"/>
              <a:pathLst>
                <a:path w="30001" h="11369" extrusionOk="0">
                  <a:moveTo>
                    <a:pt x="0" y="0"/>
                  </a:moveTo>
                  <a:lnTo>
                    <a:pt x="0" y="3618"/>
                  </a:lnTo>
                  <a:lnTo>
                    <a:pt x="19636" y="11368"/>
                  </a:lnTo>
                  <a:lnTo>
                    <a:pt x="30001" y="11368"/>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7798" y="4144725"/>
              <a:ext cx="1404470" cy="395925"/>
            </a:xfrm>
            <a:custGeom>
              <a:avLst/>
              <a:gdLst/>
              <a:ahLst/>
              <a:cxnLst/>
              <a:rect l="l" t="t" r="r" b="b"/>
              <a:pathLst>
                <a:path w="43770" h="15837" extrusionOk="0">
                  <a:moveTo>
                    <a:pt x="0" y="0"/>
                  </a:moveTo>
                  <a:lnTo>
                    <a:pt x="0" y="1459"/>
                  </a:lnTo>
                  <a:lnTo>
                    <a:pt x="39241" y="15836"/>
                  </a:lnTo>
                  <a:lnTo>
                    <a:pt x="43770" y="15836"/>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8173509" y="4256425"/>
              <a:ext cx="963620" cy="284225"/>
            </a:xfrm>
            <a:custGeom>
              <a:avLst/>
              <a:gdLst/>
              <a:ahLst/>
              <a:cxnLst/>
              <a:rect l="l" t="t" r="r" b="b"/>
              <a:pathLst>
                <a:path w="30031" h="11369" extrusionOk="0">
                  <a:moveTo>
                    <a:pt x="30031" y="0"/>
                  </a:moveTo>
                  <a:lnTo>
                    <a:pt x="0" y="11368"/>
                  </a:lnTo>
                  <a:lnTo>
                    <a:pt x="10365" y="11368"/>
                  </a:lnTo>
                  <a:lnTo>
                    <a:pt x="30031" y="3618"/>
                  </a:lnTo>
                  <a:lnTo>
                    <a:pt x="300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7732642" y="4144725"/>
              <a:ext cx="1404470" cy="395925"/>
            </a:xfrm>
            <a:custGeom>
              <a:avLst/>
              <a:gdLst/>
              <a:ahLst/>
              <a:cxnLst/>
              <a:rect l="l" t="t" r="r" b="b"/>
              <a:pathLst>
                <a:path w="43770" h="15837" extrusionOk="0">
                  <a:moveTo>
                    <a:pt x="43770" y="0"/>
                  </a:moveTo>
                  <a:lnTo>
                    <a:pt x="0" y="15836"/>
                  </a:lnTo>
                  <a:lnTo>
                    <a:pt x="4499" y="15836"/>
                  </a:lnTo>
                  <a:lnTo>
                    <a:pt x="43770" y="1459"/>
                  </a:lnTo>
                  <a:lnTo>
                    <a:pt x="437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4770100"/>
              <a:ext cx="9143654" cy="360225"/>
            </a:xfrm>
            <a:custGeom>
              <a:avLst/>
              <a:gdLst/>
              <a:ahLst/>
              <a:cxnLst/>
              <a:rect l="l" t="t" r="r" b="b"/>
              <a:pathLst>
                <a:path w="284960" h="14409" extrusionOk="0">
                  <a:moveTo>
                    <a:pt x="0" y="1"/>
                  </a:moveTo>
                  <a:lnTo>
                    <a:pt x="0" y="14408"/>
                  </a:lnTo>
                  <a:lnTo>
                    <a:pt x="284960" y="14408"/>
                  </a:lnTo>
                  <a:lnTo>
                    <a:pt x="2849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4770100"/>
              <a:ext cx="9143654" cy="180875"/>
            </a:xfrm>
            <a:custGeom>
              <a:avLst/>
              <a:gdLst/>
              <a:ahLst/>
              <a:cxnLst/>
              <a:rect l="l" t="t" r="r" b="b"/>
              <a:pathLst>
                <a:path w="284960" h="7235" extrusionOk="0">
                  <a:moveTo>
                    <a:pt x="0" y="1"/>
                  </a:moveTo>
                  <a:lnTo>
                    <a:pt x="0" y="1825"/>
                  </a:lnTo>
                  <a:lnTo>
                    <a:pt x="284960" y="7235"/>
                  </a:lnTo>
                  <a:lnTo>
                    <a:pt x="284960" y="1"/>
                  </a:ln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675917" y="4770100"/>
              <a:ext cx="7790909" cy="360225"/>
            </a:xfrm>
            <a:custGeom>
              <a:avLst/>
              <a:gdLst/>
              <a:ahLst/>
              <a:cxnLst/>
              <a:rect l="l" t="t" r="r" b="b"/>
              <a:pathLst>
                <a:path w="242802" h="14409" extrusionOk="0">
                  <a:moveTo>
                    <a:pt x="0" y="1"/>
                  </a:moveTo>
                  <a:lnTo>
                    <a:pt x="19089" y="14408"/>
                  </a:lnTo>
                  <a:lnTo>
                    <a:pt x="223713" y="14408"/>
                  </a:lnTo>
                  <a:cubicBezTo>
                    <a:pt x="229792" y="9819"/>
                    <a:pt x="235658" y="5411"/>
                    <a:pt x="242801" y="1"/>
                  </a:cubicBezTo>
                  <a:close/>
                </a:path>
              </a:pathLst>
            </a:custGeom>
            <a:solidFill>
              <a:srgbClr val="282848">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0" y="4540625"/>
              <a:ext cx="9143654" cy="229500"/>
            </a:xfrm>
            <a:custGeom>
              <a:avLst/>
              <a:gdLst/>
              <a:ahLst/>
              <a:cxnLst/>
              <a:rect l="l" t="t" r="r" b="b"/>
              <a:pathLst>
                <a:path w="284960" h="9180" extrusionOk="0">
                  <a:moveTo>
                    <a:pt x="0" y="0"/>
                  </a:moveTo>
                  <a:lnTo>
                    <a:pt x="0" y="9180"/>
                  </a:lnTo>
                  <a:lnTo>
                    <a:pt x="284960" y="9180"/>
                  </a:lnTo>
                  <a:lnTo>
                    <a:pt x="2849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540625"/>
              <a:ext cx="9143654" cy="61575"/>
            </a:xfrm>
            <a:custGeom>
              <a:avLst/>
              <a:gdLst/>
              <a:ahLst/>
              <a:cxnLst/>
              <a:rect l="l" t="t" r="r" b="b"/>
              <a:pathLst>
                <a:path w="284960" h="2463" extrusionOk="0">
                  <a:moveTo>
                    <a:pt x="0" y="0"/>
                  </a:moveTo>
                  <a:lnTo>
                    <a:pt x="0" y="943"/>
                  </a:lnTo>
                  <a:lnTo>
                    <a:pt x="284960" y="2462"/>
                  </a:lnTo>
                  <a:lnTo>
                    <a:pt x="284960" y="0"/>
                  </a:ln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2847" y="4540625"/>
              <a:ext cx="8659903" cy="229500"/>
            </a:xfrm>
            <a:custGeom>
              <a:avLst/>
              <a:gdLst/>
              <a:ahLst/>
              <a:cxnLst/>
              <a:rect l="l" t="t" r="r" b="b"/>
              <a:pathLst>
                <a:path w="269884" h="9180" extrusionOk="0">
                  <a:moveTo>
                    <a:pt x="1" y="0"/>
                  </a:moveTo>
                  <a:lnTo>
                    <a:pt x="11399" y="9180"/>
                  </a:lnTo>
                  <a:lnTo>
                    <a:pt x="258425" y="9180"/>
                  </a:lnTo>
                  <a:cubicBezTo>
                    <a:pt x="264504" y="4286"/>
                    <a:pt x="269884" y="0"/>
                    <a:pt x="269884" y="0"/>
                  </a:cubicBezTo>
                  <a:close/>
                </a:path>
              </a:pathLst>
            </a:custGeom>
            <a:solidFill>
              <a:srgbClr val="282848">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242847" y="4540625"/>
              <a:ext cx="8657978" cy="1955225"/>
            </a:xfrm>
            <a:custGeom>
              <a:avLst/>
              <a:gdLst/>
              <a:ahLst/>
              <a:cxnLst/>
              <a:rect l="l" t="t" r="r" b="b"/>
              <a:pathLst>
                <a:path w="269824" h="78209" extrusionOk="0">
                  <a:moveTo>
                    <a:pt x="1" y="0"/>
                  </a:moveTo>
                  <a:lnTo>
                    <a:pt x="134927" y="78208"/>
                  </a:lnTo>
                  <a:lnTo>
                    <a:pt x="2698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636897" y="4540625"/>
              <a:ext cx="7868914" cy="1777400"/>
            </a:xfrm>
            <a:custGeom>
              <a:avLst/>
              <a:gdLst/>
              <a:ahLst/>
              <a:cxnLst/>
              <a:rect l="l" t="t" r="r" b="b"/>
              <a:pathLst>
                <a:path w="245233" h="71096" extrusionOk="0">
                  <a:moveTo>
                    <a:pt x="0" y="0"/>
                  </a:moveTo>
                  <a:lnTo>
                    <a:pt x="122647" y="71096"/>
                  </a:lnTo>
                  <a:lnTo>
                    <a:pt x="245233" y="0"/>
                  </a:lnTo>
                  <a:lnTo>
                    <a:pt x="234838" y="0"/>
                  </a:lnTo>
                  <a:cubicBezTo>
                    <a:pt x="201372" y="19423"/>
                    <a:pt x="122647" y="65077"/>
                    <a:pt x="122647" y="65077"/>
                  </a:cubicBezTo>
                  <a:lnTo>
                    <a:pt x="103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1266991" y="4540625"/>
              <a:ext cx="6609768" cy="1493200"/>
            </a:xfrm>
            <a:custGeom>
              <a:avLst/>
              <a:gdLst/>
              <a:ahLst/>
              <a:cxnLst/>
              <a:rect l="l" t="t" r="r" b="b"/>
              <a:pathLst>
                <a:path w="205992" h="59728" extrusionOk="0">
                  <a:moveTo>
                    <a:pt x="0" y="0"/>
                  </a:moveTo>
                  <a:lnTo>
                    <a:pt x="103011" y="59728"/>
                  </a:lnTo>
                  <a:lnTo>
                    <a:pt x="205992" y="0"/>
                  </a:lnTo>
                  <a:lnTo>
                    <a:pt x="201493" y="0"/>
                  </a:lnTo>
                  <a:lnTo>
                    <a:pt x="103011" y="57114"/>
                  </a:lnTo>
                  <a:lnTo>
                    <a:pt x="45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1487408" y="5000350"/>
              <a:ext cx="6061650" cy="300950"/>
            </a:xfrm>
            <a:custGeom>
              <a:avLst/>
              <a:gdLst/>
              <a:ahLst/>
              <a:cxnLst/>
              <a:rect l="l" t="t" r="r" b="b"/>
              <a:pathLst>
                <a:path w="188910" h="12038" extrusionOk="0">
                  <a:moveTo>
                    <a:pt x="0" y="1"/>
                  </a:moveTo>
                  <a:cubicBezTo>
                    <a:pt x="7797" y="3653"/>
                    <a:pt x="16982" y="6945"/>
                    <a:pt x="32668" y="6945"/>
                  </a:cubicBezTo>
                  <a:cubicBezTo>
                    <a:pt x="37346" y="6945"/>
                    <a:pt x="42602" y="6652"/>
                    <a:pt x="48573" y="5989"/>
                  </a:cubicBezTo>
                  <a:cubicBezTo>
                    <a:pt x="52188" y="5587"/>
                    <a:pt x="55475" y="5414"/>
                    <a:pt x="58568" y="5414"/>
                  </a:cubicBezTo>
                  <a:cubicBezTo>
                    <a:pt x="77716" y="5414"/>
                    <a:pt x="89445" y="12037"/>
                    <a:pt x="125504" y="12037"/>
                  </a:cubicBezTo>
                  <a:cubicBezTo>
                    <a:pt x="167359" y="12037"/>
                    <a:pt x="188910" y="1"/>
                    <a:pt x="188910" y="1"/>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441830" y="4540625"/>
              <a:ext cx="8153723" cy="300950"/>
            </a:xfrm>
            <a:custGeom>
              <a:avLst/>
              <a:gdLst/>
              <a:ahLst/>
              <a:cxnLst/>
              <a:rect l="l" t="t" r="r" b="b"/>
              <a:pathLst>
                <a:path w="254109" h="12038" extrusionOk="0">
                  <a:moveTo>
                    <a:pt x="0" y="0"/>
                  </a:moveTo>
                  <a:cubicBezTo>
                    <a:pt x="0" y="0"/>
                    <a:pt x="28967" y="12037"/>
                    <a:pt x="85260" y="12037"/>
                  </a:cubicBezTo>
                  <a:cubicBezTo>
                    <a:pt x="133697" y="12037"/>
                    <a:pt x="149490" y="5414"/>
                    <a:pt x="175251" y="5414"/>
                  </a:cubicBezTo>
                  <a:cubicBezTo>
                    <a:pt x="179413" y="5414"/>
                    <a:pt x="183835" y="5587"/>
                    <a:pt x="188697" y="5988"/>
                  </a:cubicBezTo>
                  <a:cubicBezTo>
                    <a:pt x="196698" y="6649"/>
                    <a:pt x="203752" y="6941"/>
                    <a:pt x="210036" y="6941"/>
                  </a:cubicBezTo>
                  <a:cubicBezTo>
                    <a:pt x="231203" y="6941"/>
                    <a:pt x="243632" y="3633"/>
                    <a:pt x="254108" y="0"/>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873660" y="5000350"/>
              <a:ext cx="5289207" cy="107175"/>
            </a:xfrm>
            <a:custGeom>
              <a:avLst/>
              <a:gdLst/>
              <a:ahLst/>
              <a:cxnLst/>
              <a:rect l="l" t="t" r="r" b="b"/>
              <a:pathLst>
                <a:path w="164837" h="4287" extrusionOk="0">
                  <a:moveTo>
                    <a:pt x="0" y="1"/>
                  </a:moveTo>
                  <a:cubicBezTo>
                    <a:pt x="6759" y="1306"/>
                    <a:pt x="14750" y="2486"/>
                    <a:pt x="28331" y="2486"/>
                  </a:cubicBezTo>
                  <a:cubicBezTo>
                    <a:pt x="32463" y="2486"/>
                    <a:pt x="37113" y="2377"/>
                    <a:pt x="42402" y="2128"/>
                  </a:cubicBezTo>
                  <a:cubicBezTo>
                    <a:pt x="45558" y="1984"/>
                    <a:pt x="48427" y="1922"/>
                    <a:pt x="51129" y="1922"/>
                  </a:cubicBezTo>
                  <a:cubicBezTo>
                    <a:pt x="67813" y="1922"/>
                    <a:pt x="78071" y="4286"/>
                    <a:pt x="109516" y="4286"/>
                  </a:cubicBezTo>
                  <a:cubicBezTo>
                    <a:pt x="146021" y="4286"/>
                    <a:pt x="164836" y="1"/>
                    <a:pt x="164836" y="1"/>
                  </a:cubicBezTo>
                  <a:close/>
                </a:path>
              </a:pathLst>
            </a:custGeom>
            <a:solidFill>
              <a:srgbClr val="282848">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 name="Google Shape;27;p2"/>
          <p:cNvSpPr txBox="1">
            <a:spLocks noGrp="1"/>
          </p:cNvSpPr>
          <p:nvPr>
            <p:ph type="ctrTitle"/>
          </p:nvPr>
        </p:nvSpPr>
        <p:spPr>
          <a:xfrm>
            <a:off x="6096000" y="1952500"/>
            <a:ext cx="5136000" cy="2104800"/>
          </a:xfrm>
          <a:prstGeom prst="rect">
            <a:avLst/>
          </a:prstGeom>
          <a:noFill/>
        </p:spPr>
        <p:txBody>
          <a:bodyPr spcFirstLastPara="1" wrap="square" lIns="91425" tIns="91425" rIns="91425" bIns="91425" anchor="ctr" anchorCtr="0">
            <a:noAutofit/>
          </a:bodyPr>
          <a:lstStyle>
            <a:lvl1pPr lvl="0">
              <a:lnSpc>
                <a:spcPct val="90000"/>
              </a:lnSpc>
              <a:spcBef>
                <a:spcPts val="0"/>
              </a:spcBef>
              <a:spcAft>
                <a:spcPts val="0"/>
              </a:spcAft>
              <a:buClr>
                <a:schemeClr val="accent2"/>
              </a:buClr>
              <a:buSzPts val="5200"/>
              <a:buNone/>
              <a:defRPr sz="8266" b="1">
                <a:solidFill>
                  <a:schemeClr val="accent2"/>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28" name="Google Shape;28;p2"/>
          <p:cNvSpPr txBox="1">
            <a:spLocks noGrp="1"/>
          </p:cNvSpPr>
          <p:nvPr>
            <p:ph type="subTitle" idx="1"/>
          </p:nvPr>
        </p:nvSpPr>
        <p:spPr>
          <a:xfrm>
            <a:off x="6096000" y="4428333"/>
            <a:ext cx="4890000" cy="6316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29" name="Google Shape;29;p2"/>
          <p:cNvGrpSpPr/>
          <p:nvPr/>
        </p:nvGrpSpPr>
        <p:grpSpPr>
          <a:xfrm rot="343916">
            <a:off x="9651562" y="-696589"/>
            <a:ext cx="3558061" cy="5354273"/>
            <a:chOff x="5219200" y="-59750"/>
            <a:chExt cx="3222725" cy="4849650"/>
          </a:xfrm>
        </p:grpSpPr>
        <p:sp>
          <p:nvSpPr>
            <p:cNvPr id="30" name="Google Shape;30;p2"/>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 name="Google Shape;52;p2"/>
          <p:cNvGrpSpPr/>
          <p:nvPr/>
        </p:nvGrpSpPr>
        <p:grpSpPr>
          <a:xfrm rot="10800000">
            <a:off x="1898855" y="-3784712"/>
            <a:ext cx="3557888" cy="5354013"/>
            <a:chOff x="5219200" y="-59750"/>
            <a:chExt cx="3222725" cy="4849650"/>
          </a:xfrm>
        </p:grpSpPr>
        <p:sp>
          <p:nvSpPr>
            <p:cNvPr id="53" name="Google Shape;53;p2"/>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 name="Google Shape;75;p2"/>
          <p:cNvSpPr/>
          <p:nvPr/>
        </p:nvSpPr>
        <p:spPr>
          <a:xfrm>
            <a:off x="448000" y="-139700"/>
            <a:ext cx="1170800" cy="2504000"/>
          </a:xfrm>
          <a:prstGeom prst="rect">
            <a:avLst/>
          </a:prstGeom>
          <a:solidFill>
            <a:schemeClr val="accent4"/>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405645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6"/>
        <p:cNvGrpSpPr/>
        <p:nvPr/>
      </p:nvGrpSpPr>
      <p:grpSpPr>
        <a:xfrm>
          <a:off x="0" y="0"/>
          <a:ext cx="0" cy="0"/>
          <a:chOff x="0" y="0"/>
          <a:chExt cx="0" cy="0"/>
        </a:xfrm>
      </p:grpSpPr>
      <p:sp>
        <p:nvSpPr>
          <p:cNvPr id="77" name="Google Shape;77;p3"/>
          <p:cNvSpPr/>
          <p:nvPr/>
        </p:nvSpPr>
        <p:spPr>
          <a:xfrm>
            <a:off x="-63500" y="4673600"/>
            <a:ext cx="12395200" cy="23116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3"/>
          <p:cNvSpPr txBox="1">
            <a:spLocks noGrp="1"/>
          </p:cNvSpPr>
          <p:nvPr>
            <p:ph type="title"/>
          </p:nvPr>
        </p:nvSpPr>
        <p:spPr>
          <a:xfrm>
            <a:off x="1223000" y="2293000"/>
            <a:ext cx="4876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9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9" name="Google Shape;79;p3"/>
          <p:cNvSpPr txBox="1">
            <a:spLocks noGrp="1"/>
          </p:cNvSpPr>
          <p:nvPr>
            <p:ph type="title" idx="2" hasCustomPrompt="1"/>
          </p:nvPr>
        </p:nvSpPr>
        <p:spPr>
          <a:xfrm>
            <a:off x="1899200" y="1142417"/>
            <a:ext cx="35244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333" b="1">
                <a:solidFill>
                  <a:schemeClr val="accen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0" name="Google Shape;80;p3"/>
          <p:cNvSpPr txBox="1">
            <a:spLocks noGrp="1"/>
          </p:cNvSpPr>
          <p:nvPr>
            <p:ph type="subTitle" idx="1"/>
          </p:nvPr>
        </p:nvSpPr>
        <p:spPr>
          <a:xfrm>
            <a:off x="1743400" y="3388933"/>
            <a:ext cx="3836000" cy="81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1" name="Google Shape;81;p3"/>
          <p:cNvGrpSpPr/>
          <p:nvPr/>
        </p:nvGrpSpPr>
        <p:grpSpPr>
          <a:xfrm rot="10800000">
            <a:off x="-1658679" y="-3721212"/>
            <a:ext cx="3557888" cy="5354013"/>
            <a:chOff x="5219200" y="-59750"/>
            <a:chExt cx="3222725" cy="4849650"/>
          </a:xfrm>
        </p:grpSpPr>
        <p:sp>
          <p:nvSpPr>
            <p:cNvPr id="82" name="Google Shape;82;p3"/>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3"/>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3"/>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3"/>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4503472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04"/>
        <p:cNvGrpSpPr/>
        <p:nvPr/>
      </p:nvGrpSpPr>
      <p:grpSpPr>
        <a:xfrm>
          <a:off x="0" y="0"/>
          <a:ext cx="0" cy="0"/>
          <a:chOff x="0" y="0"/>
          <a:chExt cx="0" cy="0"/>
        </a:xfrm>
      </p:grpSpPr>
      <p:sp>
        <p:nvSpPr>
          <p:cNvPr id="105" name="Google Shape;105;p4"/>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6" name="Google Shape;106;p4"/>
          <p:cNvSpPr txBox="1">
            <a:spLocks noGrp="1"/>
          </p:cNvSpPr>
          <p:nvPr>
            <p:ph type="body" idx="1"/>
          </p:nvPr>
        </p:nvSpPr>
        <p:spPr>
          <a:xfrm>
            <a:off x="960000" y="1483600"/>
            <a:ext cx="9047600" cy="4506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AutoNum type="arabicPeriod"/>
              <a:defRPr sz="1600"/>
            </a:lvl1pPr>
            <a:lvl2pPr marL="1219170" lvl="1" indent="-423323">
              <a:spcBef>
                <a:spcPts val="0"/>
              </a:spcBef>
              <a:spcAft>
                <a:spcPts val="0"/>
              </a:spcAft>
              <a:buSzPts val="1400"/>
              <a:buAutoNum type="alphaLcPeriod"/>
              <a:defRPr/>
            </a:lvl2pPr>
            <a:lvl3pPr marL="1828754" lvl="2" indent="-423323">
              <a:spcBef>
                <a:spcPts val="0"/>
              </a:spcBef>
              <a:spcAft>
                <a:spcPts val="0"/>
              </a:spcAft>
              <a:buSzPts val="1400"/>
              <a:buAutoNum type="romanLcPeriod"/>
              <a:defRPr/>
            </a:lvl3pPr>
            <a:lvl4pPr marL="2438339" lvl="3" indent="-423323">
              <a:spcBef>
                <a:spcPts val="0"/>
              </a:spcBef>
              <a:spcAft>
                <a:spcPts val="0"/>
              </a:spcAft>
              <a:buSzPts val="1400"/>
              <a:buAutoNum type="arabicPeriod"/>
              <a:defRPr/>
            </a:lvl4pPr>
            <a:lvl5pPr marL="3047924" lvl="4" indent="-423323">
              <a:spcBef>
                <a:spcPts val="0"/>
              </a:spcBef>
              <a:spcAft>
                <a:spcPts val="0"/>
              </a:spcAft>
              <a:buSzPts val="1400"/>
              <a:buAutoNum type="alphaLcPeriod"/>
              <a:defRPr/>
            </a:lvl5pPr>
            <a:lvl6pPr marL="3657509" lvl="5" indent="-423323">
              <a:spcBef>
                <a:spcPts val="0"/>
              </a:spcBef>
              <a:spcAft>
                <a:spcPts val="0"/>
              </a:spcAft>
              <a:buSzPts val="1400"/>
              <a:buAutoNum type="romanLcPeriod"/>
              <a:defRPr/>
            </a:lvl6pPr>
            <a:lvl7pPr marL="4267093" lvl="6" indent="-423323">
              <a:spcBef>
                <a:spcPts val="0"/>
              </a:spcBef>
              <a:spcAft>
                <a:spcPts val="0"/>
              </a:spcAft>
              <a:buSzPts val="1400"/>
              <a:buAutoNum type="arabicPeriod"/>
              <a:defRPr/>
            </a:lvl7pPr>
            <a:lvl8pPr marL="4876678" lvl="7" indent="-423323">
              <a:spcBef>
                <a:spcPts val="0"/>
              </a:spcBef>
              <a:spcAft>
                <a:spcPts val="0"/>
              </a:spcAft>
              <a:buSzPts val="1400"/>
              <a:buAutoNum type="alphaLcPeriod"/>
              <a:defRPr/>
            </a:lvl8pPr>
            <a:lvl9pPr marL="5486263" lvl="8" indent="-423323">
              <a:spcBef>
                <a:spcPts val="0"/>
              </a:spcBef>
              <a:spcAft>
                <a:spcPts val="0"/>
              </a:spcAft>
              <a:buSzPts val="1400"/>
              <a:buAutoNum type="romanLcPeriod"/>
              <a:defRPr/>
            </a:lvl9pPr>
          </a:lstStyle>
          <a:p>
            <a:endParaRPr/>
          </a:p>
        </p:txBody>
      </p:sp>
      <p:sp>
        <p:nvSpPr>
          <p:cNvPr id="107" name="Google Shape;107;p4"/>
          <p:cNvSpPr/>
          <p:nvPr/>
        </p:nvSpPr>
        <p:spPr>
          <a:xfrm>
            <a:off x="-63500" y="6129533"/>
            <a:ext cx="12395200" cy="8556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943039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77"/>
        <p:cNvGrpSpPr/>
        <p:nvPr/>
      </p:nvGrpSpPr>
      <p:grpSpPr>
        <a:xfrm>
          <a:off x="0" y="0"/>
          <a:ext cx="0" cy="0"/>
          <a:chOff x="0" y="0"/>
          <a:chExt cx="0" cy="0"/>
        </a:xfrm>
      </p:grpSpPr>
      <p:sp>
        <p:nvSpPr>
          <p:cNvPr id="378" name="Google Shape;378;p13"/>
          <p:cNvSpPr txBox="1">
            <a:spLocks noGrp="1"/>
          </p:cNvSpPr>
          <p:nvPr>
            <p:ph type="subTitle" idx="1"/>
          </p:nvPr>
        </p:nvSpPr>
        <p:spPr>
          <a:xfrm>
            <a:off x="4030771" y="1870200"/>
            <a:ext cx="2939200" cy="54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Font typeface="Poppins"/>
              <a:buNone/>
              <a:defRPr sz="2667">
                <a:latin typeface="Poppins"/>
                <a:ea typeface="Poppins"/>
                <a:cs typeface="Poppins"/>
                <a:sym typeface="Poppins"/>
              </a:defRPr>
            </a:lvl1pPr>
            <a:lvl2pPr lvl="1" rtl="0">
              <a:spcBef>
                <a:spcPts val="0"/>
              </a:spcBef>
              <a:spcAft>
                <a:spcPts val="0"/>
              </a:spcAft>
              <a:buSzPts val="1800"/>
              <a:buFont typeface="Poppins"/>
              <a:buNone/>
              <a:defRPr sz="2400">
                <a:latin typeface="Poppins"/>
                <a:ea typeface="Poppins"/>
                <a:cs typeface="Poppins"/>
                <a:sym typeface="Poppins"/>
              </a:defRPr>
            </a:lvl2pPr>
            <a:lvl3pPr lvl="2" rtl="0">
              <a:spcBef>
                <a:spcPts val="0"/>
              </a:spcBef>
              <a:spcAft>
                <a:spcPts val="0"/>
              </a:spcAft>
              <a:buSzPts val="1800"/>
              <a:buFont typeface="Poppins"/>
              <a:buNone/>
              <a:defRPr sz="2400">
                <a:latin typeface="Poppins"/>
                <a:ea typeface="Poppins"/>
                <a:cs typeface="Poppins"/>
                <a:sym typeface="Poppins"/>
              </a:defRPr>
            </a:lvl3pPr>
            <a:lvl4pPr lvl="3" rtl="0">
              <a:spcBef>
                <a:spcPts val="0"/>
              </a:spcBef>
              <a:spcAft>
                <a:spcPts val="0"/>
              </a:spcAft>
              <a:buSzPts val="1800"/>
              <a:buFont typeface="Poppins"/>
              <a:buNone/>
              <a:defRPr sz="2400">
                <a:latin typeface="Poppins"/>
                <a:ea typeface="Poppins"/>
                <a:cs typeface="Poppins"/>
                <a:sym typeface="Poppins"/>
              </a:defRPr>
            </a:lvl4pPr>
            <a:lvl5pPr lvl="4" rtl="0">
              <a:spcBef>
                <a:spcPts val="0"/>
              </a:spcBef>
              <a:spcAft>
                <a:spcPts val="0"/>
              </a:spcAft>
              <a:buSzPts val="1800"/>
              <a:buFont typeface="Poppins"/>
              <a:buNone/>
              <a:defRPr sz="2400">
                <a:latin typeface="Poppins"/>
                <a:ea typeface="Poppins"/>
                <a:cs typeface="Poppins"/>
                <a:sym typeface="Poppins"/>
              </a:defRPr>
            </a:lvl5pPr>
            <a:lvl6pPr lvl="5" rtl="0">
              <a:spcBef>
                <a:spcPts val="0"/>
              </a:spcBef>
              <a:spcAft>
                <a:spcPts val="0"/>
              </a:spcAft>
              <a:buSzPts val="1800"/>
              <a:buFont typeface="Poppins"/>
              <a:buNone/>
              <a:defRPr sz="2400">
                <a:latin typeface="Poppins"/>
                <a:ea typeface="Poppins"/>
                <a:cs typeface="Poppins"/>
                <a:sym typeface="Poppins"/>
              </a:defRPr>
            </a:lvl6pPr>
            <a:lvl7pPr lvl="6" rtl="0">
              <a:spcBef>
                <a:spcPts val="0"/>
              </a:spcBef>
              <a:spcAft>
                <a:spcPts val="0"/>
              </a:spcAft>
              <a:buSzPts val="1800"/>
              <a:buFont typeface="Poppins"/>
              <a:buNone/>
              <a:defRPr sz="2400">
                <a:latin typeface="Poppins"/>
                <a:ea typeface="Poppins"/>
                <a:cs typeface="Poppins"/>
                <a:sym typeface="Poppins"/>
              </a:defRPr>
            </a:lvl7pPr>
            <a:lvl8pPr lvl="7" rtl="0">
              <a:spcBef>
                <a:spcPts val="0"/>
              </a:spcBef>
              <a:spcAft>
                <a:spcPts val="0"/>
              </a:spcAft>
              <a:buSzPts val="1800"/>
              <a:buFont typeface="Poppins"/>
              <a:buNone/>
              <a:defRPr sz="2400">
                <a:latin typeface="Poppins"/>
                <a:ea typeface="Poppins"/>
                <a:cs typeface="Poppins"/>
                <a:sym typeface="Poppins"/>
              </a:defRPr>
            </a:lvl8pPr>
            <a:lvl9pPr lvl="8" rtl="0">
              <a:spcBef>
                <a:spcPts val="0"/>
              </a:spcBef>
              <a:spcAft>
                <a:spcPts val="0"/>
              </a:spcAft>
              <a:buSzPts val="1800"/>
              <a:buFont typeface="Poppins"/>
              <a:buNone/>
              <a:defRPr sz="2400">
                <a:latin typeface="Poppins"/>
                <a:ea typeface="Poppins"/>
                <a:cs typeface="Poppins"/>
                <a:sym typeface="Poppins"/>
              </a:defRPr>
            </a:lvl9pPr>
          </a:lstStyle>
          <a:p>
            <a:endParaRPr/>
          </a:p>
        </p:txBody>
      </p:sp>
      <p:sp>
        <p:nvSpPr>
          <p:cNvPr id="379" name="Google Shape;379;p13"/>
          <p:cNvSpPr txBox="1">
            <a:spLocks noGrp="1"/>
          </p:cNvSpPr>
          <p:nvPr>
            <p:ph type="subTitle" idx="2"/>
          </p:nvPr>
        </p:nvSpPr>
        <p:spPr>
          <a:xfrm>
            <a:off x="4029101" y="2326500"/>
            <a:ext cx="2966800" cy="8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0" name="Google Shape;380;p13"/>
          <p:cNvSpPr txBox="1">
            <a:spLocks noGrp="1"/>
          </p:cNvSpPr>
          <p:nvPr>
            <p:ph type="title" hasCustomPrompt="1"/>
          </p:nvPr>
        </p:nvSpPr>
        <p:spPr>
          <a:xfrm>
            <a:off x="3067501" y="1870200"/>
            <a:ext cx="961600" cy="128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b="1">
                <a:solidFill>
                  <a:schemeClr val="accent2"/>
                </a:solidFill>
              </a:defRPr>
            </a:lvl1pPr>
            <a:lvl2pPr lvl="1"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2pPr>
            <a:lvl3pPr lvl="2"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3pPr>
            <a:lvl4pPr lvl="3"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4pPr>
            <a:lvl5pPr lvl="4"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5pPr>
            <a:lvl6pPr lvl="5"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6pPr>
            <a:lvl7pPr lvl="6"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7pPr>
            <a:lvl8pPr lvl="7"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8pPr>
            <a:lvl9pPr lvl="8"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9pPr>
          </a:lstStyle>
          <a:p>
            <a:r>
              <a:t>xx%</a:t>
            </a:r>
          </a:p>
        </p:txBody>
      </p:sp>
      <p:sp>
        <p:nvSpPr>
          <p:cNvPr id="381" name="Google Shape;381;p13"/>
          <p:cNvSpPr txBox="1">
            <a:spLocks noGrp="1"/>
          </p:cNvSpPr>
          <p:nvPr>
            <p:ph type="subTitle" idx="3"/>
          </p:nvPr>
        </p:nvSpPr>
        <p:spPr>
          <a:xfrm>
            <a:off x="4029101" y="3469167"/>
            <a:ext cx="2939200" cy="54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Font typeface="Poppins"/>
              <a:buNone/>
              <a:defRPr sz="2667">
                <a:latin typeface="Poppins"/>
                <a:ea typeface="Poppins"/>
                <a:cs typeface="Poppins"/>
                <a:sym typeface="Poppins"/>
              </a:defRPr>
            </a:lvl1pPr>
            <a:lvl2pPr lvl="1" rtl="0">
              <a:spcBef>
                <a:spcPts val="0"/>
              </a:spcBef>
              <a:spcAft>
                <a:spcPts val="0"/>
              </a:spcAft>
              <a:buSzPts val="1800"/>
              <a:buFont typeface="Poppins"/>
              <a:buNone/>
              <a:defRPr sz="2400">
                <a:latin typeface="Poppins"/>
                <a:ea typeface="Poppins"/>
                <a:cs typeface="Poppins"/>
                <a:sym typeface="Poppins"/>
              </a:defRPr>
            </a:lvl2pPr>
            <a:lvl3pPr lvl="2" rtl="0">
              <a:spcBef>
                <a:spcPts val="0"/>
              </a:spcBef>
              <a:spcAft>
                <a:spcPts val="0"/>
              </a:spcAft>
              <a:buSzPts val="1800"/>
              <a:buFont typeface="Poppins"/>
              <a:buNone/>
              <a:defRPr sz="2400">
                <a:latin typeface="Poppins"/>
                <a:ea typeface="Poppins"/>
                <a:cs typeface="Poppins"/>
                <a:sym typeface="Poppins"/>
              </a:defRPr>
            </a:lvl3pPr>
            <a:lvl4pPr lvl="3" rtl="0">
              <a:spcBef>
                <a:spcPts val="0"/>
              </a:spcBef>
              <a:spcAft>
                <a:spcPts val="0"/>
              </a:spcAft>
              <a:buSzPts val="1800"/>
              <a:buFont typeface="Poppins"/>
              <a:buNone/>
              <a:defRPr sz="2400">
                <a:latin typeface="Poppins"/>
                <a:ea typeface="Poppins"/>
                <a:cs typeface="Poppins"/>
                <a:sym typeface="Poppins"/>
              </a:defRPr>
            </a:lvl4pPr>
            <a:lvl5pPr lvl="4" rtl="0">
              <a:spcBef>
                <a:spcPts val="0"/>
              </a:spcBef>
              <a:spcAft>
                <a:spcPts val="0"/>
              </a:spcAft>
              <a:buSzPts val="1800"/>
              <a:buFont typeface="Poppins"/>
              <a:buNone/>
              <a:defRPr sz="2400">
                <a:latin typeface="Poppins"/>
                <a:ea typeface="Poppins"/>
                <a:cs typeface="Poppins"/>
                <a:sym typeface="Poppins"/>
              </a:defRPr>
            </a:lvl5pPr>
            <a:lvl6pPr lvl="5" rtl="0">
              <a:spcBef>
                <a:spcPts val="0"/>
              </a:spcBef>
              <a:spcAft>
                <a:spcPts val="0"/>
              </a:spcAft>
              <a:buSzPts val="1800"/>
              <a:buFont typeface="Poppins"/>
              <a:buNone/>
              <a:defRPr sz="2400">
                <a:latin typeface="Poppins"/>
                <a:ea typeface="Poppins"/>
                <a:cs typeface="Poppins"/>
                <a:sym typeface="Poppins"/>
              </a:defRPr>
            </a:lvl6pPr>
            <a:lvl7pPr lvl="6" rtl="0">
              <a:spcBef>
                <a:spcPts val="0"/>
              </a:spcBef>
              <a:spcAft>
                <a:spcPts val="0"/>
              </a:spcAft>
              <a:buSzPts val="1800"/>
              <a:buFont typeface="Poppins"/>
              <a:buNone/>
              <a:defRPr sz="2400">
                <a:latin typeface="Poppins"/>
                <a:ea typeface="Poppins"/>
                <a:cs typeface="Poppins"/>
                <a:sym typeface="Poppins"/>
              </a:defRPr>
            </a:lvl7pPr>
            <a:lvl8pPr lvl="7" rtl="0">
              <a:spcBef>
                <a:spcPts val="0"/>
              </a:spcBef>
              <a:spcAft>
                <a:spcPts val="0"/>
              </a:spcAft>
              <a:buSzPts val="1800"/>
              <a:buFont typeface="Poppins"/>
              <a:buNone/>
              <a:defRPr sz="2400">
                <a:latin typeface="Poppins"/>
                <a:ea typeface="Poppins"/>
                <a:cs typeface="Poppins"/>
                <a:sym typeface="Poppins"/>
              </a:defRPr>
            </a:lvl8pPr>
            <a:lvl9pPr lvl="8" rtl="0">
              <a:spcBef>
                <a:spcPts val="0"/>
              </a:spcBef>
              <a:spcAft>
                <a:spcPts val="0"/>
              </a:spcAft>
              <a:buSzPts val="1800"/>
              <a:buFont typeface="Poppins"/>
              <a:buNone/>
              <a:defRPr sz="2400">
                <a:latin typeface="Poppins"/>
                <a:ea typeface="Poppins"/>
                <a:cs typeface="Poppins"/>
                <a:sym typeface="Poppins"/>
              </a:defRPr>
            </a:lvl9pPr>
          </a:lstStyle>
          <a:p>
            <a:endParaRPr/>
          </a:p>
        </p:txBody>
      </p:sp>
      <p:sp>
        <p:nvSpPr>
          <p:cNvPr id="382" name="Google Shape;382;p13"/>
          <p:cNvSpPr txBox="1">
            <a:spLocks noGrp="1"/>
          </p:cNvSpPr>
          <p:nvPr>
            <p:ph type="subTitle" idx="4"/>
          </p:nvPr>
        </p:nvSpPr>
        <p:spPr>
          <a:xfrm>
            <a:off x="4029101" y="3923329"/>
            <a:ext cx="2952800" cy="832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13"/>
          <p:cNvSpPr txBox="1">
            <a:spLocks noGrp="1"/>
          </p:cNvSpPr>
          <p:nvPr>
            <p:ph type="title" idx="5" hasCustomPrompt="1"/>
          </p:nvPr>
        </p:nvSpPr>
        <p:spPr>
          <a:xfrm>
            <a:off x="3067501" y="3469167"/>
            <a:ext cx="961600" cy="128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b="1">
                <a:solidFill>
                  <a:schemeClr val="accent2"/>
                </a:solidFill>
              </a:defRPr>
            </a:lvl1pPr>
            <a:lvl2pPr lvl="1"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2pPr>
            <a:lvl3pPr lvl="2"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3pPr>
            <a:lvl4pPr lvl="3"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4pPr>
            <a:lvl5pPr lvl="4"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5pPr>
            <a:lvl6pPr lvl="5"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6pPr>
            <a:lvl7pPr lvl="6"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7pPr>
            <a:lvl8pPr lvl="7"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8pPr>
            <a:lvl9pPr lvl="8"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9pPr>
          </a:lstStyle>
          <a:p>
            <a:r>
              <a:t>xx%</a:t>
            </a:r>
          </a:p>
        </p:txBody>
      </p:sp>
      <p:sp>
        <p:nvSpPr>
          <p:cNvPr id="384" name="Google Shape;384;p13"/>
          <p:cNvSpPr txBox="1">
            <a:spLocks noGrp="1"/>
          </p:cNvSpPr>
          <p:nvPr>
            <p:ph type="subTitle" idx="6"/>
          </p:nvPr>
        </p:nvSpPr>
        <p:spPr>
          <a:xfrm>
            <a:off x="8268301" y="1870200"/>
            <a:ext cx="2952800" cy="54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Font typeface="Poppins"/>
              <a:buNone/>
              <a:defRPr sz="2667">
                <a:latin typeface="Poppins"/>
                <a:ea typeface="Poppins"/>
                <a:cs typeface="Poppins"/>
                <a:sym typeface="Poppins"/>
              </a:defRPr>
            </a:lvl1pPr>
            <a:lvl2pPr lvl="1" rtl="0">
              <a:spcBef>
                <a:spcPts val="0"/>
              </a:spcBef>
              <a:spcAft>
                <a:spcPts val="0"/>
              </a:spcAft>
              <a:buSzPts val="1800"/>
              <a:buFont typeface="Poppins"/>
              <a:buNone/>
              <a:defRPr sz="2400">
                <a:latin typeface="Poppins"/>
                <a:ea typeface="Poppins"/>
                <a:cs typeface="Poppins"/>
                <a:sym typeface="Poppins"/>
              </a:defRPr>
            </a:lvl2pPr>
            <a:lvl3pPr lvl="2" rtl="0">
              <a:spcBef>
                <a:spcPts val="0"/>
              </a:spcBef>
              <a:spcAft>
                <a:spcPts val="0"/>
              </a:spcAft>
              <a:buSzPts val="1800"/>
              <a:buFont typeface="Poppins"/>
              <a:buNone/>
              <a:defRPr sz="2400">
                <a:latin typeface="Poppins"/>
                <a:ea typeface="Poppins"/>
                <a:cs typeface="Poppins"/>
                <a:sym typeface="Poppins"/>
              </a:defRPr>
            </a:lvl3pPr>
            <a:lvl4pPr lvl="3" rtl="0">
              <a:spcBef>
                <a:spcPts val="0"/>
              </a:spcBef>
              <a:spcAft>
                <a:spcPts val="0"/>
              </a:spcAft>
              <a:buSzPts val="1800"/>
              <a:buFont typeface="Poppins"/>
              <a:buNone/>
              <a:defRPr sz="2400">
                <a:latin typeface="Poppins"/>
                <a:ea typeface="Poppins"/>
                <a:cs typeface="Poppins"/>
                <a:sym typeface="Poppins"/>
              </a:defRPr>
            </a:lvl4pPr>
            <a:lvl5pPr lvl="4" rtl="0">
              <a:spcBef>
                <a:spcPts val="0"/>
              </a:spcBef>
              <a:spcAft>
                <a:spcPts val="0"/>
              </a:spcAft>
              <a:buSzPts val="1800"/>
              <a:buFont typeface="Poppins"/>
              <a:buNone/>
              <a:defRPr sz="2400">
                <a:latin typeface="Poppins"/>
                <a:ea typeface="Poppins"/>
                <a:cs typeface="Poppins"/>
                <a:sym typeface="Poppins"/>
              </a:defRPr>
            </a:lvl5pPr>
            <a:lvl6pPr lvl="5" rtl="0">
              <a:spcBef>
                <a:spcPts val="0"/>
              </a:spcBef>
              <a:spcAft>
                <a:spcPts val="0"/>
              </a:spcAft>
              <a:buSzPts val="1800"/>
              <a:buFont typeface="Poppins"/>
              <a:buNone/>
              <a:defRPr sz="2400">
                <a:latin typeface="Poppins"/>
                <a:ea typeface="Poppins"/>
                <a:cs typeface="Poppins"/>
                <a:sym typeface="Poppins"/>
              </a:defRPr>
            </a:lvl6pPr>
            <a:lvl7pPr lvl="6" rtl="0">
              <a:spcBef>
                <a:spcPts val="0"/>
              </a:spcBef>
              <a:spcAft>
                <a:spcPts val="0"/>
              </a:spcAft>
              <a:buSzPts val="1800"/>
              <a:buFont typeface="Poppins"/>
              <a:buNone/>
              <a:defRPr sz="2400">
                <a:latin typeface="Poppins"/>
                <a:ea typeface="Poppins"/>
                <a:cs typeface="Poppins"/>
                <a:sym typeface="Poppins"/>
              </a:defRPr>
            </a:lvl7pPr>
            <a:lvl8pPr lvl="7" rtl="0">
              <a:spcBef>
                <a:spcPts val="0"/>
              </a:spcBef>
              <a:spcAft>
                <a:spcPts val="0"/>
              </a:spcAft>
              <a:buSzPts val="1800"/>
              <a:buFont typeface="Poppins"/>
              <a:buNone/>
              <a:defRPr sz="2400">
                <a:latin typeface="Poppins"/>
                <a:ea typeface="Poppins"/>
                <a:cs typeface="Poppins"/>
                <a:sym typeface="Poppins"/>
              </a:defRPr>
            </a:lvl8pPr>
            <a:lvl9pPr lvl="8" rtl="0">
              <a:spcBef>
                <a:spcPts val="0"/>
              </a:spcBef>
              <a:spcAft>
                <a:spcPts val="0"/>
              </a:spcAft>
              <a:buSzPts val="1800"/>
              <a:buFont typeface="Poppins"/>
              <a:buNone/>
              <a:defRPr sz="2400">
                <a:latin typeface="Poppins"/>
                <a:ea typeface="Poppins"/>
                <a:cs typeface="Poppins"/>
                <a:sym typeface="Poppins"/>
              </a:defRPr>
            </a:lvl9pPr>
          </a:lstStyle>
          <a:p>
            <a:endParaRPr/>
          </a:p>
        </p:txBody>
      </p:sp>
      <p:sp>
        <p:nvSpPr>
          <p:cNvPr id="385" name="Google Shape;385;p13"/>
          <p:cNvSpPr txBox="1">
            <a:spLocks noGrp="1"/>
          </p:cNvSpPr>
          <p:nvPr>
            <p:ph type="subTitle" idx="7"/>
          </p:nvPr>
        </p:nvSpPr>
        <p:spPr>
          <a:xfrm>
            <a:off x="8266635" y="2326500"/>
            <a:ext cx="2966800" cy="832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6" name="Google Shape;386;p13"/>
          <p:cNvSpPr txBox="1">
            <a:spLocks noGrp="1"/>
          </p:cNvSpPr>
          <p:nvPr>
            <p:ph type="title" idx="8" hasCustomPrompt="1"/>
          </p:nvPr>
        </p:nvSpPr>
        <p:spPr>
          <a:xfrm>
            <a:off x="7305035" y="1868100"/>
            <a:ext cx="961600" cy="128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b="1">
                <a:solidFill>
                  <a:schemeClr val="accent2"/>
                </a:solidFill>
              </a:defRPr>
            </a:lvl1pPr>
            <a:lvl2pPr lvl="1"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2pPr>
            <a:lvl3pPr lvl="2"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3pPr>
            <a:lvl4pPr lvl="3"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4pPr>
            <a:lvl5pPr lvl="4"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5pPr>
            <a:lvl6pPr lvl="5"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6pPr>
            <a:lvl7pPr lvl="6"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7pPr>
            <a:lvl8pPr lvl="7"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8pPr>
            <a:lvl9pPr lvl="8"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9pPr>
          </a:lstStyle>
          <a:p>
            <a:r>
              <a:t>xx%</a:t>
            </a:r>
          </a:p>
        </p:txBody>
      </p:sp>
      <p:sp>
        <p:nvSpPr>
          <p:cNvPr id="387" name="Google Shape;387;p13"/>
          <p:cNvSpPr txBox="1">
            <a:spLocks noGrp="1"/>
          </p:cNvSpPr>
          <p:nvPr>
            <p:ph type="subTitle" idx="9"/>
          </p:nvPr>
        </p:nvSpPr>
        <p:spPr>
          <a:xfrm>
            <a:off x="8268304" y="3469167"/>
            <a:ext cx="2939200" cy="54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Font typeface="Poppins"/>
              <a:buNone/>
              <a:defRPr sz="2667">
                <a:latin typeface="Poppins"/>
                <a:ea typeface="Poppins"/>
                <a:cs typeface="Poppins"/>
                <a:sym typeface="Poppins"/>
              </a:defRPr>
            </a:lvl1pPr>
            <a:lvl2pPr lvl="1" rtl="0">
              <a:spcBef>
                <a:spcPts val="0"/>
              </a:spcBef>
              <a:spcAft>
                <a:spcPts val="0"/>
              </a:spcAft>
              <a:buSzPts val="1800"/>
              <a:buFont typeface="Poppins"/>
              <a:buNone/>
              <a:defRPr sz="2400">
                <a:latin typeface="Poppins"/>
                <a:ea typeface="Poppins"/>
                <a:cs typeface="Poppins"/>
                <a:sym typeface="Poppins"/>
              </a:defRPr>
            </a:lvl2pPr>
            <a:lvl3pPr lvl="2" rtl="0">
              <a:spcBef>
                <a:spcPts val="0"/>
              </a:spcBef>
              <a:spcAft>
                <a:spcPts val="0"/>
              </a:spcAft>
              <a:buSzPts val="1800"/>
              <a:buFont typeface="Poppins"/>
              <a:buNone/>
              <a:defRPr sz="2400">
                <a:latin typeface="Poppins"/>
                <a:ea typeface="Poppins"/>
                <a:cs typeface="Poppins"/>
                <a:sym typeface="Poppins"/>
              </a:defRPr>
            </a:lvl3pPr>
            <a:lvl4pPr lvl="3" rtl="0">
              <a:spcBef>
                <a:spcPts val="0"/>
              </a:spcBef>
              <a:spcAft>
                <a:spcPts val="0"/>
              </a:spcAft>
              <a:buSzPts val="1800"/>
              <a:buFont typeface="Poppins"/>
              <a:buNone/>
              <a:defRPr sz="2400">
                <a:latin typeface="Poppins"/>
                <a:ea typeface="Poppins"/>
                <a:cs typeface="Poppins"/>
                <a:sym typeface="Poppins"/>
              </a:defRPr>
            </a:lvl4pPr>
            <a:lvl5pPr lvl="4" rtl="0">
              <a:spcBef>
                <a:spcPts val="0"/>
              </a:spcBef>
              <a:spcAft>
                <a:spcPts val="0"/>
              </a:spcAft>
              <a:buSzPts val="1800"/>
              <a:buFont typeface="Poppins"/>
              <a:buNone/>
              <a:defRPr sz="2400">
                <a:latin typeface="Poppins"/>
                <a:ea typeface="Poppins"/>
                <a:cs typeface="Poppins"/>
                <a:sym typeface="Poppins"/>
              </a:defRPr>
            </a:lvl5pPr>
            <a:lvl6pPr lvl="5" rtl="0">
              <a:spcBef>
                <a:spcPts val="0"/>
              </a:spcBef>
              <a:spcAft>
                <a:spcPts val="0"/>
              </a:spcAft>
              <a:buSzPts val="1800"/>
              <a:buFont typeface="Poppins"/>
              <a:buNone/>
              <a:defRPr sz="2400">
                <a:latin typeface="Poppins"/>
                <a:ea typeface="Poppins"/>
                <a:cs typeface="Poppins"/>
                <a:sym typeface="Poppins"/>
              </a:defRPr>
            </a:lvl6pPr>
            <a:lvl7pPr lvl="6" rtl="0">
              <a:spcBef>
                <a:spcPts val="0"/>
              </a:spcBef>
              <a:spcAft>
                <a:spcPts val="0"/>
              </a:spcAft>
              <a:buSzPts val="1800"/>
              <a:buFont typeface="Poppins"/>
              <a:buNone/>
              <a:defRPr sz="2400">
                <a:latin typeface="Poppins"/>
                <a:ea typeface="Poppins"/>
                <a:cs typeface="Poppins"/>
                <a:sym typeface="Poppins"/>
              </a:defRPr>
            </a:lvl7pPr>
            <a:lvl8pPr lvl="7" rtl="0">
              <a:spcBef>
                <a:spcPts val="0"/>
              </a:spcBef>
              <a:spcAft>
                <a:spcPts val="0"/>
              </a:spcAft>
              <a:buSzPts val="1800"/>
              <a:buFont typeface="Poppins"/>
              <a:buNone/>
              <a:defRPr sz="2400">
                <a:latin typeface="Poppins"/>
                <a:ea typeface="Poppins"/>
                <a:cs typeface="Poppins"/>
                <a:sym typeface="Poppins"/>
              </a:defRPr>
            </a:lvl8pPr>
            <a:lvl9pPr lvl="8" rtl="0">
              <a:spcBef>
                <a:spcPts val="0"/>
              </a:spcBef>
              <a:spcAft>
                <a:spcPts val="0"/>
              </a:spcAft>
              <a:buSzPts val="1800"/>
              <a:buFont typeface="Poppins"/>
              <a:buNone/>
              <a:defRPr sz="2400">
                <a:latin typeface="Poppins"/>
                <a:ea typeface="Poppins"/>
                <a:cs typeface="Poppins"/>
                <a:sym typeface="Poppins"/>
              </a:defRPr>
            </a:lvl9pPr>
          </a:lstStyle>
          <a:p>
            <a:endParaRPr/>
          </a:p>
        </p:txBody>
      </p:sp>
      <p:sp>
        <p:nvSpPr>
          <p:cNvPr id="388" name="Google Shape;388;p13"/>
          <p:cNvSpPr txBox="1">
            <a:spLocks noGrp="1"/>
          </p:cNvSpPr>
          <p:nvPr>
            <p:ph type="subTitle" idx="13"/>
          </p:nvPr>
        </p:nvSpPr>
        <p:spPr>
          <a:xfrm>
            <a:off x="8268368" y="3923332"/>
            <a:ext cx="2952800" cy="832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9" name="Google Shape;389;p13"/>
          <p:cNvSpPr txBox="1">
            <a:spLocks noGrp="1"/>
          </p:cNvSpPr>
          <p:nvPr>
            <p:ph type="title" idx="14" hasCustomPrompt="1"/>
          </p:nvPr>
        </p:nvSpPr>
        <p:spPr>
          <a:xfrm>
            <a:off x="7305035" y="3469167"/>
            <a:ext cx="961600" cy="128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b="1">
                <a:solidFill>
                  <a:schemeClr val="accent2"/>
                </a:solidFill>
              </a:defRPr>
            </a:lvl1pPr>
            <a:lvl2pPr lvl="1"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2pPr>
            <a:lvl3pPr lvl="2"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3pPr>
            <a:lvl4pPr lvl="3"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4pPr>
            <a:lvl5pPr lvl="4"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5pPr>
            <a:lvl6pPr lvl="5"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6pPr>
            <a:lvl7pPr lvl="6"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7pPr>
            <a:lvl8pPr lvl="7"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8pPr>
            <a:lvl9pPr lvl="8" algn="r" rtl="0">
              <a:spcBef>
                <a:spcPts val="0"/>
              </a:spcBef>
              <a:spcAft>
                <a:spcPts val="0"/>
              </a:spcAft>
              <a:buClr>
                <a:schemeClr val="dk2"/>
              </a:buClr>
              <a:buSzPts val="3600"/>
              <a:buFont typeface="Poppins"/>
              <a:buNone/>
              <a:defRPr sz="4800" b="1">
                <a:solidFill>
                  <a:schemeClr val="dk2"/>
                </a:solidFill>
                <a:latin typeface="Poppins"/>
                <a:ea typeface="Poppins"/>
                <a:cs typeface="Poppins"/>
                <a:sym typeface="Poppins"/>
              </a:defRPr>
            </a:lvl9pPr>
          </a:lstStyle>
          <a:p>
            <a:r>
              <a:t>xx%</a:t>
            </a:r>
          </a:p>
        </p:txBody>
      </p:sp>
      <p:sp>
        <p:nvSpPr>
          <p:cNvPr id="390" name="Google Shape;390;p13"/>
          <p:cNvSpPr txBox="1">
            <a:spLocks noGrp="1"/>
          </p:cNvSpPr>
          <p:nvPr>
            <p:ph type="title" idx="15"/>
          </p:nvPr>
        </p:nvSpPr>
        <p:spPr>
          <a:xfrm>
            <a:off x="3067500" y="720000"/>
            <a:ext cx="81644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91" name="Google Shape;391;p13"/>
          <p:cNvGrpSpPr/>
          <p:nvPr/>
        </p:nvGrpSpPr>
        <p:grpSpPr>
          <a:xfrm>
            <a:off x="-1322682" y="-182699"/>
            <a:ext cx="4462100" cy="6413500"/>
            <a:chOff x="-798375" y="146950"/>
            <a:chExt cx="3346575" cy="4810125"/>
          </a:xfrm>
        </p:grpSpPr>
        <p:sp>
          <p:nvSpPr>
            <p:cNvPr id="392" name="Google Shape;392;p13"/>
            <p:cNvSpPr/>
            <p:nvPr/>
          </p:nvSpPr>
          <p:spPr>
            <a:xfrm>
              <a:off x="-798375" y="357450"/>
              <a:ext cx="3042625" cy="3523625"/>
            </a:xfrm>
            <a:custGeom>
              <a:avLst/>
              <a:gdLst/>
              <a:ahLst/>
              <a:cxnLst/>
              <a:rect l="l" t="t" r="r" b="b"/>
              <a:pathLst>
                <a:path w="121705" h="140945" extrusionOk="0">
                  <a:moveTo>
                    <a:pt x="119151" y="0"/>
                  </a:moveTo>
                  <a:cubicBezTo>
                    <a:pt x="71947" y="38147"/>
                    <a:pt x="31399" y="84743"/>
                    <a:pt x="0" y="136993"/>
                  </a:cubicBezTo>
                  <a:lnTo>
                    <a:pt x="6718" y="140944"/>
                  </a:lnTo>
                  <a:cubicBezTo>
                    <a:pt x="36566" y="88846"/>
                    <a:pt x="75655" y="41916"/>
                    <a:pt x="121705" y="3070"/>
                  </a:cubicBezTo>
                  <a:lnTo>
                    <a:pt x="119151" y="0"/>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3"/>
            <p:cNvSpPr/>
            <p:nvPr/>
          </p:nvSpPr>
          <p:spPr>
            <a:xfrm>
              <a:off x="526875" y="1282225"/>
              <a:ext cx="205200" cy="341975"/>
            </a:xfrm>
            <a:custGeom>
              <a:avLst/>
              <a:gdLst/>
              <a:ahLst/>
              <a:cxnLst/>
              <a:rect l="l" t="t" r="r" b="b"/>
              <a:pathLst>
                <a:path w="8208" h="13679" extrusionOk="0">
                  <a:moveTo>
                    <a:pt x="0" y="0"/>
                  </a:moveTo>
                  <a:lnTo>
                    <a:pt x="0" y="0"/>
                  </a:lnTo>
                  <a:cubicBezTo>
                    <a:pt x="943" y="8876"/>
                    <a:pt x="8207" y="13678"/>
                    <a:pt x="8207" y="13678"/>
                  </a:cubicBezTo>
                  <a:cubicBezTo>
                    <a:pt x="4803" y="6140"/>
                    <a:pt x="0" y="1"/>
                    <a:pt x="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3"/>
            <p:cNvSpPr/>
            <p:nvPr/>
          </p:nvSpPr>
          <p:spPr>
            <a:xfrm>
              <a:off x="696325" y="1064900"/>
              <a:ext cx="202925" cy="477225"/>
            </a:xfrm>
            <a:custGeom>
              <a:avLst/>
              <a:gdLst/>
              <a:ahLst/>
              <a:cxnLst/>
              <a:rect l="l" t="t" r="r" b="b"/>
              <a:pathLst>
                <a:path w="8117" h="19089" extrusionOk="0">
                  <a:moveTo>
                    <a:pt x="8116" y="0"/>
                  </a:moveTo>
                  <a:cubicBezTo>
                    <a:pt x="1" y="8025"/>
                    <a:pt x="973" y="19089"/>
                    <a:pt x="973" y="19089"/>
                  </a:cubicBezTo>
                  <a:cubicBezTo>
                    <a:pt x="5776" y="9697"/>
                    <a:pt x="8116" y="31"/>
                    <a:pt x="811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3"/>
            <p:cNvSpPr/>
            <p:nvPr/>
          </p:nvSpPr>
          <p:spPr>
            <a:xfrm>
              <a:off x="466075" y="1572500"/>
              <a:ext cx="114775" cy="427850"/>
            </a:xfrm>
            <a:custGeom>
              <a:avLst/>
              <a:gdLst/>
              <a:ahLst/>
              <a:cxnLst/>
              <a:rect l="l" t="t" r="r" b="b"/>
              <a:pathLst>
                <a:path w="4591" h="17114" extrusionOk="0">
                  <a:moveTo>
                    <a:pt x="3496" y="1"/>
                  </a:moveTo>
                  <a:lnTo>
                    <a:pt x="3496" y="1"/>
                  </a:lnTo>
                  <a:cubicBezTo>
                    <a:pt x="1" y="9423"/>
                    <a:pt x="2128" y="17113"/>
                    <a:pt x="2128" y="17113"/>
                  </a:cubicBezTo>
                  <a:cubicBezTo>
                    <a:pt x="4590" y="9393"/>
                    <a:pt x="3527" y="1"/>
                    <a:pt x="3496"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3"/>
            <p:cNvSpPr/>
            <p:nvPr/>
          </p:nvSpPr>
          <p:spPr>
            <a:xfrm>
              <a:off x="716850" y="1245000"/>
              <a:ext cx="260675" cy="296375"/>
            </a:xfrm>
            <a:custGeom>
              <a:avLst/>
              <a:gdLst/>
              <a:ahLst/>
              <a:cxnLst/>
              <a:rect l="l" t="t" r="r" b="b"/>
              <a:pathLst>
                <a:path w="10427" h="11855" extrusionOk="0">
                  <a:moveTo>
                    <a:pt x="10365" y="0"/>
                  </a:moveTo>
                  <a:lnTo>
                    <a:pt x="10365" y="0"/>
                  </a:lnTo>
                  <a:cubicBezTo>
                    <a:pt x="2614" y="5046"/>
                    <a:pt x="0" y="11854"/>
                    <a:pt x="0" y="11854"/>
                  </a:cubicBezTo>
                  <a:cubicBezTo>
                    <a:pt x="6049" y="7477"/>
                    <a:pt x="10426" y="0"/>
                    <a:pt x="10365"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3"/>
            <p:cNvSpPr/>
            <p:nvPr/>
          </p:nvSpPr>
          <p:spPr>
            <a:xfrm>
              <a:off x="1866550" y="770650"/>
              <a:ext cx="681650" cy="194725"/>
            </a:xfrm>
            <a:custGeom>
              <a:avLst/>
              <a:gdLst/>
              <a:ahLst/>
              <a:cxnLst/>
              <a:rect l="l" t="t" r="r" b="b"/>
              <a:pathLst>
                <a:path w="27266" h="7789" extrusionOk="0">
                  <a:moveTo>
                    <a:pt x="21895" y="0"/>
                  </a:moveTo>
                  <a:cubicBezTo>
                    <a:pt x="9088" y="0"/>
                    <a:pt x="1" y="7789"/>
                    <a:pt x="1" y="7789"/>
                  </a:cubicBezTo>
                  <a:cubicBezTo>
                    <a:pt x="14469" y="5661"/>
                    <a:pt x="27266" y="463"/>
                    <a:pt x="27266" y="463"/>
                  </a:cubicBezTo>
                  <a:cubicBezTo>
                    <a:pt x="25417" y="142"/>
                    <a:pt x="23622" y="0"/>
                    <a:pt x="21895"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3"/>
            <p:cNvSpPr/>
            <p:nvPr/>
          </p:nvSpPr>
          <p:spPr>
            <a:xfrm>
              <a:off x="1536000" y="1066425"/>
              <a:ext cx="288800" cy="164900"/>
            </a:xfrm>
            <a:custGeom>
              <a:avLst/>
              <a:gdLst/>
              <a:ahLst/>
              <a:cxnLst/>
              <a:rect l="l" t="t" r="r" b="b"/>
              <a:pathLst>
                <a:path w="11552" h="6596" extrusionOk="0">
                  <a:moveTo>
                    <a:pt x="1" y="0"/>
                  </a:moveTo>
                  <a:lnTo>
                    <a:pt x="1" y="0"/>
                  </a:lnTo>
                  <a:cubicBezTo>
                    <a:pt x="4591" y="4256"/>
                    <a:pt x="11551" y="6596"/>
                    <a:pt x="11551" y="6596"/>
                  </a:cubicBezTo>
                  <a:cubicBezTo>
                    <a:pt x="6080" y="1034"/>
                    <a:pt x="1" y="0"/>
                    <a:pt x="1"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3"/>
            <p:cNvSpPr/>
            <p:nvPr/>
          </p:nvSpPr>
          <p:spPr>
            <a:xfrm>
              <a:off x="1905325" y="969150"/>
              <a:ext cx="429350" cy="240900"/>
            </a:xfrm>
            <a:custGeom>
              <a:avLst/>
              <a:gdLst/>
              <a:ahLst/>
              <a:cxnLst/>
              <a:rect l="l" t="t" r="r" b="b"/>
              <a:pathLst>
                <a:path w="17174" h="9636" extrusionOk="0">
                  <a:moveTo>
                    <a:pt x="0" y="0"/>
                  </a:moveTo>
                  <a:cubicBezTo>
                    <a:pt x="7478" y="5593"/>
                    <a:pt x="17174" y="9636"/>
                    <a:pt x="17174" y="9636"/>
                  </a:cubicBezTo>
                  <a:cubicBezTo>
                    <a:pt x="9423" y="1156"/>
                    <a:pt x="1" y="1"/>
                    <a:pt x="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3"/>
            <p:cNvSpPr/>
            <p:nvPr/>
          </p:nvSpPr>
          <p:spPr>
            <a:xfrm>
              <a:off x="1481300" y="957750"/>
              <a:ext cx="848825" cy="130725"/>
            </a:xfrm>
            <a:custGeom>
              <a:avLst/>
              <a:gdLst/>
              <a:ahLst/>
              <a:cxnLst/>
              <a:rect l="l" t="t" r="r" b="b"/>
              <a:pathLst>
                <a:path w="33953" h="5229" extrusionOk="0">
                  <a:moveTo>
                    <a:pt x="15411" y="1"/>
                  </a:moveTo>
                  <a:lnTo>
                    <a:pt x="15350" y="61"/>
                  </a:lnTo>
                  <a:cubicBezTo>
                    <a:pt x="10396" y="2037"/>
                    <a:pt x="5228" y="3618"/>
                    <a:pt x="0" y="4833"/>
                  </a:cubicBezTo>
                  <a:lnTo>
                    <a:pt x="92" y="5229"/>
                  </a:lnTo>
                  <a:cubicBezTo>
                    <a:pt x="5289" y="4013"/>
                    <a:pt x="10456" y="2402"/>
                    <a:pt x="15441" y="426"/>
                  </a:cubicBezTo>
                  <a:lnTo>
                    <a:pt x="33861" y="4074"/>
                  </a:lnTo>
                  <a:lnTo>
                    <a:pt x="33952" y="3709"/>
                  </a:lnTo>
                  <a:lnTo>
                    <a:pt x="15411"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3"/>
            <p:cNvSpPr/>
            <p:nvPr/>
          </p:nvSpPr>
          <p:spPr>
            <a:xfrm>
              <a:off x="503325" y="1219925"/>
              <a:ext cx="231775" cy="781950"/>
            </a:xfrm>
            <a:custGeom>
              <a:avLst/>
              <a:gdLst/>
              <a:ahLst/>
              <a:cxnLst/>
              <a:rect l="l" t="t" r="r" b="b"/>
              <a:pathLst>
                <a:path w="9271" h="31278" extrusionOk="0">
                  <a:moveTo>
                    <a:pt x="7599" y="0"/>
                  </a:moveTo>
                  <a:cubicBezTo>
                    <a:pt x="7781" y="5137"/>
                    <a:pt x="8055" y="10608"/>
                    <a:pt x="8876" y="15927"/>
                  </a:cubicBezTo>
                  <a:lnTo>
                    <a:pt x="0" y="31095"/>
                  </a:lnTo>
                  <a:lnTo>
                    <a:pt x="334" y="31277"/>
                  </a:lnTo>
                  <a:lnTo>
                    <a:pt x="9271" y="16049"/>
                  </a:lnTo>
                  <a:lnTo>
                    <a:pt x="9271" y="15958"/>
                  </a:lnTo>
                  <a:cubicBezTo>
                    <a:pt x="8420" y="10638"/>
                    <a:pt x="8116" y="5137"/>
                    <a:pt x="7964"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3"/>
            <p:cNvSpPr/>
            <p:nvPr/>
          </p:nvSpPr>
          <p:spPr>
            <a:xfrm>
              <a:off x="1080825" y="508650"/>
              <a:ext cx="198375" cy="658100"/>
            </a:xfrm>
            <a:custGeom>
              <a:avLst/>
              <a:gdLst/>
              <a:ahLst/>
              <a:cxnLst/>
              <a:rect l="l" t="t" r="r" b="b"/>
              <a:pathLst>
                <a:path w="7935" h="26324" extrusionOk="0">
                  <a:moveTo>
                    <a:pt x="7934" y="1"/>
                  </a:moveTo>
                  <a:cubicBezTo>
                    <a:pt x="1" y="12585"/>
                    <a:pt x="4530" y="26323"/>
                    <a:pt x="4530" y="26323"/>
                  </a:cubicBezTo>
                  <a:cubicBezTo>
                    <a:pt x="7873" y="12949"/>
                    <a:pt x="7934" y="1"/>
                    <a:pt x="793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3"/>
            <p:cNvSpPr/>
            <p:nvPr/>
          </p:nvSpPr>
          <p:spPr>
            <a:xfrm>
              <a:off x="1013975" y="725225"/>
              <a:ext cx="181625" cy="441525"/>
            </a:xfrm>
            <a:custGeom>
              <a:avLst/>
              <a:gdLst/>
              <a:ahLst/>
              <a:cxnLst/>
              <a:rect l="l" t="t" r="r" b="b"/>
              <a:pathLst>
                <a:path w="7265" h="17661" extrusionOk="0">
                  <a:moveTo>
                    <a:pt x="942" y="1"/>
                  </a:moveTo>
                  <a:lnTo>
                    <a:pt x="942" y="1"/>
                  </a:lnTo>
                  <a:cubicBezTo>
                    <a:pt x="0" y="10457"/>
                    <a:pt x="7265" y="17660"/>
                    <a:pt x="7265" y="17660"/>
                  </a:cubicBezTo>
                  <a:cubicBezTo>
                    <a:pt x="5076" y="8207"/>
                    <a:pt x="973" y="1"/>
                    <a:pt x="942"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3"/>
            <p:cNvSpPr/>
            <p:nvPr/>
          </p:nvSpPr>
          <p:spPr>
            <a:xfrm>
              <a:off x="184925" y="3047400"/>
              <a:ext cx="739400" cy="241725"/>
            </a:xfrm>
            <a:custGeom>
              <a:avLst/>
              <a:gdLst/>
              <a:ahLst/>
              <a:cxnLst/>
              <a:rect l="l" t="t" r="r" b="b"/>
              <a:pathLst>
                <a:path w="29576" h="9669" extrusionOk="0">
                  <a:moveTo>
                    <a:pt x="25219" y="1"/>
                  </a:moveTo>
                  <a:cubicBezTo>
                    <a:pt x="10277" y="1"/>
                    <a:pt x="0" y="9668"/>
                    <a:pt x="0" y="9668"/>
                  </a:cubicBezTo>
                  <a:cubicBezTo>
                    <a:pt x="15717" y="6610"/>
                    <a:pt x="29472" y="293"/>
                    <a:pt x="29575" y="276"/>
                  </a:cubicBezTo>
                  <a:lnTo>
                    <a:pt x="29575" y="276"/>
                  </a:lnTo>
                  <a:cubicBezTo>
                    <a:pt x="29575" y="276"/>
                    <a:pt x="29575" y="276"/>
                    <a:pt x="29575" y="276"/>
                  </a:cubicBezTo>
                  <a:cubicBezTo>
                    <a:pt x="29575" y="276"/>
                    <a:pt x="29575" y="276"/>
                    <a:pt x="29575" y="276"/>
                  </a:cubicBezTo>
                  <a:cubicBezTo>
                    <a:pt x="29575" y="276"/>
                    <a:pt x="29575" y="276"/>
                    <a:pt x="29575" y="276"/>
                  </a:cubicBezTo>
                  <a:lnTo>
                    <a:pt x="29575" y="276"/>
                  </a:lnTo>
                  <a:cubicBezTo>
                    <a:pt x="28084" y="87"/>
                    <a:pt x="26631" y="1"/>
                    <a:pt x="25219"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3"/>
            <p:cNvSpPr/>
            <p:nvPr/>
          </p:nvSpPr>
          <p:spPr>
            <a:xfrm>
              <a:off x="185675" y="2905350"/>
              <a:ext cx="390625" cy="384525"/>
            </a:xfrm>
            <a:custGeom>
              <a:avLst/>
              <a:gdLst/>
              <a:ahLst/>
              <a:cxnLst/>
              <a:rect l="l" t="t" r="r" b="b"/>
              <a:pathLst>
                <a:path w="15625" h="15381" extrusionOk="0">
                  <a:moveTo>
                    <a:pt x="15624" y="0"/>
                  </a:moveTo>
                  <a:lnTo>
                    <a:pt x="15624" y="0"/>
                  </a:lnTo>
                  <a:cubicBezTo>
                    <a:pt x="15624" y="0"/>
                    <a:pt x="15624" y="0"/>
                    <a:pt x="15624" y="1"/>
                  </a:cubicBezTo>
                  <a:lnTo>
                    <a:pt x="15624" y="1"/>
                  </a:lnTo>
                  <a:cubicBezTo>
                    <a:pt x="15624" y="0"/>
                    <a:pt x="15624" y="0"/>
                    <a:pt x="15624" y="0"/>
                  </a:cubicBezTo>
                  <a:close/>
                  <a:moveTo>
                    <a:pt x="15624" y="1"/>
                  </a:moveTo>
                  <a:cubicBezTo>
                    <a:pt x="4043" y="4134"/>
                    <a:pt x="1" y="15381"/>
                    <a:pt x="1" y="15381"/>
                  </a:cubicBezTo>
                  <a:cubicBezTo>
                    <a:pt x="8921" y="8402"/>
                    <a:pt x="15570" y="31"/>
                    <a:pt x="1562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3"/>
            <p:cNvSpPr/>
            <p:nvPr/>
          </p:nvSpPr>
          <p:spPr>
            <a:xfrm>
              <a:off x="1102875" y="1641650"/>
              <a:ext cx="511425" cy="163475"/>
            </a:xfrm>
            <a:custGeom>
              <a:avLst/>
              <a:gdLst/>
              <a:ahLst/>
              <a:cxnLst/>
              <a:rect l="l" t="t" r="r" b="b"/>
              <a:pathLst>
                <a:path w="20457" h="6539" extrusionOk="0">
                  <a:moveTo>
                    <a:pt x="0" y="1"/>
                  </a:moveTo>
                  <a:cubicBezTo>
                    <a:pt x="0" y="1"/>
                    <a:pt x="7065" y="6539"/>
                    <a:pt x="17259" y="6539"/>
                  </a:cubicBezTo>
                  <a:cubicBezTo>
                    <a:pt x="18294" y="6539"/>
                    <a:pt x="19361" y="6471"/>
                    <a:pt x="20457" y="6323"/>
                  </a:cubicBezTo>
                  <a:cubicBezTo>
                    <a:pt x="20457" y="6323"/>
                    <a:pt x="10882" y="2067"/>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3"/>
            <p:cNvSpPr/>
            <p:nvPr/>
          </p:nvSpPr>
          <p:spPr>
            <a:xfrm>
              <a:off x="1213050" y="1245000"/>
              <a:ext cx="563875" cy="386800"/>
            </a:xfrm>
            <a:custGeom>
              <a:avLst/>
              <a:gdLst/>
              <a:ahLst/>
              <a:cxnLst/>
              <a:rect l="l" t="t" r="r" b="b"/>
              <a:pathLst>
                <a:path w="22555" h="15472" extrusionOk="0">
                  <a:moveTo>
                    <a:pt x="22554" y="0"/>
                  </a:moveTo>
                  <a:cubicBezTo>
                    <a:pt x="22554" y="0"/>
                    <a:pt x="10669" y="6140"/>
                    <a:pt x="1" y="15471"/>
                  </a:cubicBezTo>
                  <a:cubicBezTo>
                    <a:pt x="1" y="15471"/>
                    <a:pt x="14712" y="13192"/>
                    <a:pt x="22554"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3"/>
            <p:cNvSpPr/>
            <p:nvPr/>
          </p:nvSpPr>
          <p:spPr>
            <a:xfrm>
              <a:off x="681125" y="1857450"/>
              <a:ext cx="545625" cy="182450"/>
            </a:xfrm>
            <a:custGeom>
              <a:avLst/>
              <a:gdLst/>
              <a:ahLst/>
              <a:cxnLst/>
              <a:rect l="l" t="t" r="r" b="b"/>
              <a:pathLst>
                <a:path w="21825" h="7298" extrusionOk="0">
                  <a:moveTo>
                    <a:pt x="21825" y="1"/>
                  </a:moveTo>
                  <a:cubicBezTo>
                    <a:pt x="21824" y="1"/>
                    <a:pt x="9271" y="1642"/>
                    <a:pt x="1" y="7296"/>
                  </a:cubicBezTo>
                  <a:cubicBezTo>
                    <a:pt x="1" y="7296"/>
                    <a:pt x="59" y="7298"/>
                    <a:pt x="172" y="7298"/>
                  </a:cubicBezTo>
                  <a:cubicBezTo>
                    <a:pt x="1584" y="7298"/>
                    <a:pt x="11496" y="7037"/>
                    <a:pt x="2182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3"/>
            <p:cNvSpPr/>
            <p:nvPr/>
          </p:nvSpPr>
          <p:spPr>
            <a:xfrm>
              <a:off x="715325" y="2050000"/>
              <a:ext cx="360975" cy="64975"/>
            </a:xfrm>
            <a:custGeom>
              <a:avLst/>
              <a:gdLst/>
              <a:ahLst/>
              <a:cxnLst/>
              <a:rect l="l" t="t" r="r" b="b"/>
              <a:pathLst>
                <a:path w="14439" h="2599" extrusionOk="0">
                  <a:moveTo>
                    <a:pt x="1547" y="0"/>
                  </a:moveTo>
                  <a:cubicBezTo>
                    <a:pt x="1030" y="0"/>
                    <a:pt x="513" y="16"/>
                    <a:pt x="1" y="50"/>
                  </a:cubicBezTo>
                  <a:cubicBezTo>
                    <a:pt x="1" y="50"/>
                    <a:pt x="4518" y="2598"/>
                    <a:pt x="11328" y="2598"/>
                  </a:cubicBezTo>
                  <a:cubicBezTo>
                    <a:pt x="12319" y="2598"/>
                    <a:pt x="13358" y="2544"/>
                    <a:pt x="14438" y="2421"/>
                  </a:cubicBezTo>
                  <a:cubicBezTo>
                    <a:pt x="14438" y="2421"/>
                    <a:pt x="7957" y="0"/>
                    <a:pt x="1547"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3"/>
            <p:cNvSpPr/>
            <p:nvPr/>
          </p:nvSpPr>
          <p:spPr>
            <a:xfrm>
              <a:off x="681900" y="1551975"/>
              <a:ext cx="958250" cy="507650"/>
            </a:xfrm>
            <a:custGeom>
              <a:avLst/>
              <a:gdLst/>
              <a:ahLst/>
              <a:cxnLst/>
              <a:rect l="l" t="t" r="r" b="b"/>
              <a:pathLst>
                <a:path w="38330" h="20306" extrusionOk="0">
                  <a:moveTo>
                    <a:pt x="38268" y="1"/>
                  </a:moveTo>
                  <a:cubicBezTo>
                    <a:pt x="31490" y="1429"/>
                    <a:pt x="24225" y="2828"/>
                    <a:pt x="17052" y="3436"/>
                  </a:cubicBezTo>
                  <a:lnTo>
                    <a:pt x="16991" y="3436"/>
                  </a:lnTo>
                  <a:lnTo>
                    <a:pt x="0" y="20062"/>
                  </a:lnTo>
                  <a:lnTo>
                    <a:pt x="274" y="20305"/>
                  </a:lnTo>
                  <a:lnTo>
                    <a:pt x="17143" y="3831"/>
                  </a:lnTo>
                  <a:cubicBezTo>
                    <a:pt x="24347" y="3223"/>
                    <a:pt x="31551" y="1825"/>
                    <a:pt x="38329" y="366"/>
                  </a:cubicBezTo>
                  <a:lnTo>
                    <a:pt x="38268" y="1"/>
                  </a:ln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3"/>
            <p:cNvSpPr/>
            <p:nvPr/>
          </p:nvSpPr>
          <p:spPr>
            <a:xfrm>
              <a:off x="-533950" y="185700"/>
              <a:ext cx="2354950" cy="4771375"/>
            </a:xfrm>
            <a:custGeom>
              <a:avLst/>
              <a:gdLst/>
              <a:ahLst/>
              <a:cxnLst/>
              <a:rect l="l" t="t" r="r" b="b"/>
              <a:pathLst>
                <a:path w="94198" h="190855" extrusionOk="0">
                  <a:moveTo>
                    <a:pt x="91918" y="1"/>
                  </a:moveTo>
                  <a:cubicBezTo>
                    <a:pt x="90580" y="1794"/>
                    <a:pt x="89182" y="3496"/>
                    <a:pt x="87905" y="5320"/>
                  </a:cubicBezTo>
                  <a:lnTo>
                    <a:pt x="86021" y="8025"/>
                  </a:lnTo>
                  <a:lnTo>
                    <a:pt x="84197" y="10761"/>
                  </a:lnTo>
                  <a:cubicBezTo>
                    <a:pt x="81735" y="14439"/>
                    <a:pt x="79395" y="18177"/>
                    <a:pt x="77115" y="21916"/>
                  </a:cubicBezTo>
                  <a:cubicBezTo>
                    <a:pt x="72556" y="29454"/>
                    <a:pt x="68270" y="37114"/>
                    <a:pt x="64106" y="44834"/>
                  </a:cubicBezTo>
                  <a:cubicBezTo>
                    <a:pt x="55747" y="60305"/>
                    <a:pt x="47905" y="75990"/>
                    <a:pt x="40336" y="91826"/>
                  </a:cubicBezTo>
                  <a:cubicBezTo>
                    <a:pt x="32828" y="107692"/>
                    <a:pt x="25594" y="123680"/>
                    <a:pt x="18694" y="139820"/>
                  </a:cubicBezTo>
                  <a:cubicBezTo>
                    <a:pt x="15229" y="147875"/>
                    <a:pt x="11886" y="156021"/>
                    <a:pt x="8694" y="164228"/>
                  </a:cubicBezTo>
                  <a:cubicBezTo>
                    <a:pt x="7904" y="166264"/>
                    <a:pt x="7114" y="168331"/>
                    <a:pt x="6354" y="170368"/>
                  </a:cubicBezTo>
                  <a:lnTo>
                    <a:pt x="5199" y="173499"/>
                  </a:lnTo>
                  <a:lnTo>
                    <a:pt x="4104" y="176599"/>
                  </a:lnTo>
                  <a:cubicBezTo>
                    <a:pt x="2615" y="180794"/>
                    <a:pt x="1156" y="184958"/>
                    <a:pt x="1" y="189335"/>
                  </a:cubicBezTo>
                  <a:lnTo>
                    <a:pt x="5867" y="190854"/>
                  </a:lnTo>
                  <a:cubicBezTo>
                    <a:pt x="6901" y="186751"/>
                    <a:pt x="8269" y="182617"/>
                    <a:pt x="9636" y="178514"/>
                  </a:cubicBezTo>
                  <a:lnTo>
                    <a:pt x="10700" y="175414"/>
                  </a:lnTo>
                  <a:lnTo>
                    <a:pt x="11794" y="172344"/>
                  </a:lnTo>
                  <a:cubicBezTo>
                    <a:pt x="12524" y="170307"/>
                    <a:pt x="13284" y="168240"/>
                    <a:pt x="14044" y="166204"/>
                  </a:cubicBezTo>
                  <a:cubicBezTo>
                    <a:pt x="17083" y="158027"/>
                    <a:pt x="20275" y="149881"/>
                    <a:pt x="23588" y="141796"/>
                  </a:cubicBezTo>
                  <a:cubicBezTo>
                    <a:pt x="30214" y="125626"/>
                    <a:pt x="37145" y="109546"/>
                    <a:pt x="44439" y="93649"/>
                  </a:cubicBezTo>
                  <a:cubicBezTo>
                    <a:pt x="51704" y="77753"/>
                    <a:pt x="59303" y="61977"/>
                    <a:pt x="67358" y="46475"/>
                  </a:cubicBezTo>
                  <a:cubicBezTo>
                    <a:pt x="71400" y="38725"/>
                    <a:pt x="75565" y="31035"/>
                    <a:pt x="79942" y="23527"/>
                  </a:cubicBezTo>
                  <a:cubicBezTo>
                    <a:pt x="84349" y="15989"/>
                    <a:pt x="88969" y="8572"/>
                    <a:pt x="94197" y="1672"/>
                  </a:cubicBezTo>
                  <a:lnTo>
                    <a:pt x="91918" y="1"/>
                  </a:ln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3"/>
            <p:cNvSpPr/>
            <p:nvPr/>
          </p:nvSpPr>
          <p:spPr>
            <a:xfrm>
              <a:off x="1184175" y="146950"/>
              <a:ext cx="251550" cy="339700"/>
            </a:xfrm>
            <a:custGeom>
              <a:avLst/>
              <a:gdLst/>
              <a:ahLst/>
              <a:cxnLst/>
              <a:rect l="l" t="t" r="r" b="b"/>
              <a:pathLst>
                <a:path w="10062" h="13588" extrusionOk="0">
                  <a:moveTo>
                    <a:pt x="1" y="0"/>
                  </a:moveTo>
                  <a:lnTo>
                    <a:pt x="1" y="0"/>
                  </a:lnTo>
                  <a:cubicBezTo>
                    <a:pt x="0" y="1"/>
                    <a:pt x="1" y="1"/>
                    <a:pt x="1" y="2"/>
                  </a:cubicBezTo>
                  <a:lnTo>
                    <a:pt x="1" y="2"/>
                  </a:lnTo>
                  <a:cubicBezTo>
                    <a:pt x="1" y="2"/>
                    <a:pt x="1" y="1"/>
                    <a:pt x="1" y="0"/>
                  </a:cubicBezTo>
                  <a:close/>
                  <a:moveTo>
                    <a:pt x="1" y="2"/>
                  </a:moveTo>
                  <a:cubicBezTo>
                    <a:pt x="1917" y="9302"/>
                    <a:pt x="10062" y="13587"/>
                    <a:pt x="10062" y="13587"/>
                  </a:cubicBezTo>
                  <a:cubicBezTo>
                    <a:pt x="5690" y="6081"/>
                    <a:pt x="63" y="129"/>
                    <a:pt x="1" y="2"/>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3"/>
            <p:cNvSpPr/>
            <p:nvPr/>
          </p:nvSpPr>
          <p:spPr>
            <a:xfrm>
              <a:off x="1377950" y="202425"/>
              <a:ext cx="71450" cy="561575"/>
            </a:xfrm>
            <a:custGeom>
              <a:avLst/>
              <a:gdLst/>
              <a:ahLst/>
              <a:cxnLst/>
              <a:rect l="l" t="t" r="r" b="b"/>
              <a:pathLst>
                <a:path w="2858" h="22463" extrusionOk="0">
                  <a:moveTo>
                    <a:pt x="396" y="0"/>
                  </a:moveTo>
                  <a:lnTo>
                    <a:pt x="1" y="122"/>
                  </a:lnTo>
                  <a:cubicBezTo>
                    <a:pt x="2128" y="7295"/>
                    <a:pt x="2463" y="15016"/>
                    <a:pt x="1034" y="22402"/>
                  </a:cubicBezTo>
                  <a:lnTo>
                    <a:pt x="1399" y="22463"/>
                  </a:lnTo>
                  <a:lnTo>
                    <a:pt x="1399" y="22463"/>
                  </a:lnTo>
                  <a:cubicBezTo>
                    <a:pt x="2858" y="15016"/>
                    <a:pt x="2523" y="7265"/>
                    <a:pt x="396"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4" name="Google Shape;414;p13"/>
          <p:cNvSpPr/>
          <p:nvPr/>
        </p:nvSpPr>
        <p:spPr>
          <a:xfrm>
            <a:off x="-63500" y="5990333"/>
            <a:ext cx="12395200" cy="994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683882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571"/>
        <p:cNvGrpSpPr/>
        <p:nvPr/>
      </p:nvGrpSpPr>
      <p:grpSpPr>
        <a:xfrm>
          <a:off x="0" y="0"/>
          <a:ext cx="0" cy="0"/>
          <a:chOff x="0" y="0"/>
          <a:chExt cx="0" cy="0"/>
        </a:xfrm>
      </p:grpSpPr>
      <p:sp>
        <p:nvSpPr>
          <p:cNvPr id="572" name="Google Shape;572;p20"/>
          <p:cNvSpPr txBox="1">
            <a:spLocks noGrp="1"/>
          </p:cNvSpPr>
          <p:nvPr>
            <p:ph type="title"/>
          </p:nvPr>
        </p:nvSpPr>
        <p:spPr>
          <a:xfrm rot="-381">
            <a:off x="6741900" y="2271519"/>
            <a:ext cx="3605200" cy="72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73" name="Google Shape;573;p20"/>
          <p:cNvSpPr txBox="1">
            <a:spLocks noGrp="1"/>
          </p:cNvSpPr>
          <p:nvPr>
            <p:ph type="subTitle" idx="1"/>
          </p:nvPr>
        </p:nvSpPr>
        <p:spPr>
          <a:xfrm>
            <a:off x="6741900" y="2938400"/>
            <a:ext cx="3605200" cy="170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574" name="Google Shape;574;p20"/>
          <p:cNvGrpSpPr/>
          <p:nvPr/>
        </p:nvGrpSpPr>
        <p:grpSpPr>
          <a:xfrm rot="3841457" flipH="1">
            <a:off x="-1021604" y="-2690190"/>
            <a:ext cx="4297064" cy="6466345"/>
            <a:chOff x="5219200" y="-59750"/>
            <a:chExt cx="3222725" cy="4849650"/>
          </a:xfrm>
        </p:grpSpPr>
        <p:sp>
          <p:nvSpPr>
            <p:cNvPr id="575" name="Google Shape;575;p20"/>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20"/>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20"/>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20"/>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20"/>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20"/>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20"/>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20"/>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20"/>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20"/>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20"/>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20"/>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20"/>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20"/>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20"/>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20"/>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20"/>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20"/>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20"/>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20"/>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20"/>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20"/>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7" name="Google Shape;597;p20"/>
          <p:cNvSpPr/>
          <p:nvPr/>
        </p:nvSpPr>
        <p:spPr>
          <a:xfrm>
            <a:off x="-63500" y="4732767"/>
            <a:ext cx="12395200" cy="225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86968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6EC43-84ED-8E41-8C15-3FF35DAE81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C21E9299-FAEF-6D4C-9962-BA9E0CB743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1BE811-71E4-F34B-BF56-C30688E1DD26}"/>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5" name="Footer Placeholder 4">
            <a:extLst>
              <a:ext uri="{FF2B5EF4-FFF2-40B4-BE49-F238E27FC236}">
                <a16:creationId xmlns:a16="http://schemas.microsoft.com/office/drawing/2014/main" id="{205855F5-D36D-A647-96C1-2C449C3ABCB0}"/>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02F52E0-5705-1946-B3B6-5DE126E05631}"/>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3560523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598"/>
        <p:cNvGrpSpPr/>
        <p:nvPr/>
      </p:nvGrpSpPr>
      <p:grpSpPr>
        <a:xfrm>
          <a:off x="0" y="0"/>
          <a:ext cx="0" cy="0"/>
          <a:chOff x="0" y="0"/>
          <a:chExt cx="0" cy="0"/>
        </a:xfrm>
      </p:grpSpPr>
      <p:sp>
        <p:nvSpPr>
          <p:cNvPr id="599" name="Google Shape;599;p21"/>
          <p:cNvSpPr txBox="1">
            <a:spLocks noGrp="1"/>
          </p:cNvSpPr>
          <p:nvPr>
            <p:ph type="title"/>
          </p:nvPr>
        </p:nvSpPr>
        <p:spPr>
          <a:xfrm>
            <a:off x="2435267" y="1536700"/>
            <a:ext cx="3674000" cy="794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0" name="Google Shape;600;p21"/>
          <p:cNvSpPr txBox="1">
            <a:spLocks noGrp="1"/>
          </p:cNvSpPr>
          <p:nvPr>
            <p:ph type="subTitle" idx="1"/>
          </p:nvPr>
        </p:nvSpPr>
        <p:spPr>
          <a:xfrm rot="374">
            <a:off x="2435267" y="2302471"/>
            <a:ext cx="3674000" cy="16808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4222160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201"/>
        <p:cNvGrpSpPr/>
        <p:nvPr/>
      </p:nvGrpSpPr>
      <p:grpSpPr>
        <a:xfrm>
          <a:off x="0" y="0"/>
          <a:ext cx="0" cy="0"/>
          <a:chOff x="0" y="0"/>
          <a:chExt cx="0" cy="0"/>
        </a:xfrm>
      </p:grpSpPr>
      <p:sp>
        <p:nvSpPr>
          <p:cNvPr id="1202" name="Google Shape;1202;p35"/>
          <p:cNvSpPr/>
          <p:nvPr/>
        </p:nvSpPr>
        <p:spPr>
          <a:xfrm>
            <a:off x="-63500" y="6137800"/>
            <a:ext cx="12395200" cy="8472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03" name="Google Shape;1203;p35"/>
          <p:cNvGrpSpPr/>
          <p:nvPr/>
        </p:nvGrpSpPr>
        <p:grpSpPr>
          <a:xfrm rot="384094">
            <a:off x="10044033" y="-334574"/>
            <a:ext cx="4297119" cy="6466428"/>
            <a:chOff x="5219200" y="-59750"/>
            <a:chExt cx="3222725" cy="4849650"/>
          </a:xfrm>
        </p:grpSpPr>
        <p:sp>
          <p:nvSpPr>
            <p:cNvPr id="1204" name="Google Shape;1204;p35"/>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35"/>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35"/>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35"/>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35"/>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35"/>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35"/>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35"/>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35"/>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35"/>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35"/>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35"/>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35"/>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35"/>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35"/>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35"/>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35"/>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35"/>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35"/>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35"/>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35"/>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5"/>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6" name="Google Shape;1226;p35"/>
          <p:cNvGrpSpPr/>
          <p:nvPr/>
        </p:nvGrpSpPr>
        <p:grpSpPr>
          <a:xfrm rot="3522602" flipH="1">
            <a:off x="-3792043" y="-2404882"/>
            <a:ext cx="4297219" cy="6466580"/>
            <a:chOff x="5219200" y="-59750"/>
            <a:chExt cx="3222725" cy="4849650"/>
          </a:xfrm>
        </p:grpSpPr>
        <p:sp>
          <p:nvSpPr>
            <p:cNvPr id="1227" name="Google Shape;1227;p35"/>
            <p:cNvSpPr/>
            <p:nvPr/>
          </p:nvSpPr>
          <p:spPr>
            <a:xfrm>
              <a:off x="5751125" y="32975"/>
              <a:ext cx="2690800" cy="4756925"/>
            </a:xfrm>
            <a:custGeom>
              <a:avLst/>
              <a:gdLst/>
              <a:ahLst/>
              <a:cxnLst/>
              <a:rect l="l" t="t" r="r" b="b"/>
              <a:pathLst>
                <a:path w="107632" h="190277" extrusionOk="0">
                  <a:moveTo>
                    <a:pt x="2919" y="0"/>
                  </a:moveTo>
                  <a:lnTo>
                    <a:pt x="1" y="2432"/>
                  </a:lnTo>
                  <a:cubicBezTo>
                    <a:pt x="45260" y="57843"/>
                    <a:pt x="79516" y="122069"/>
                    <a:pt x="100337" y="190276"/>
                  </a:cubicBezTo>
                  <a:lnTo>
                    <a:pt x="107632" y="187997"/>
                  </a:lnTo>
                  <a:cubicBezTo>
                    <a:pt x="85291" y="119212"/>
                    <a:pt x="49485" y="55016"/>
                    <a:pt x="2919"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5"/>
            <p:cNvSpPr/>
            <p:nvPr/>
          </p:nvSpPr>
          <p:spPr>
            <a:xfrm>
              <a:off x="7057400" y="3028525"/>
              <a:ext cx="645150" cy="170175"/>
            </a:xfrm>
            <a:custGeom>
              <a:avLst/>
              <a:gdLst/>
              <a:ahLst/>
              <a:cxnLst/>
              <a:rect l="l" t="t" r="r" b="b"/>
              <a:pathLst>
                <a:path w="25806" h="6807" extrusionOk="0">
                  <a:moveTo>
                    <a:pt x="5808" y="1"/>
                  </a:moveTo>
                  <a:cubicBezTo>
                    <a:pt x="3950" y="1"/>
                    <a:pt x="2007" y="174"/>
                    <a:pt x="0" y="575"/>
                  </a:cubicBezTo>
                  <a:cubicBezTo>
                    <a:pt x="0" y="575"/>
                    <a:pt x="12128" y="5134"/>
                    <a:pt x="25806" y="6806"/>
                  </a:cubicBezTo>
                  <a:cubicBezTo>
                    <a:pt x="25806" y="6806"/>
                    <a:pt x="17463" y="1"/>
                    <a:pt x="5808"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5"/>
            <p:cNvSpPr/>
            <p:nvPr/>
          </p:nvSpPr>
          <p:spPr>
            <a:xfrm>
              <a:off x="7345400" y="2894700"/>
              <a:ext cx="357150" cy="304750"/>
            </a:xfrm>
            <a:custGeom>
              <a:avLst/>
              <a:gdLst/>
              <a:ahLst/>
              <a:cxnLst/>
              <a:rect l="l" t="t" r="r" b="b"/>
              <a:pathLst>
                <a:path w="14286" h="12190" extrusionOk="0">
                  <a:moveTo>
                    <a:pt x="30" y="1"/>
                  </a:moveTo>
                  <a:lnTo>
                    <a:pt x="30" y="1"/>
                  </a:lnTo>
                  <a:cubicBezTo>
                    <a:pt x="0" y="1"/>
                    <a:pt x="6170" y="6809"/>
                    <a:pt x="14286" y="12190"/>
                  </a:cubicBezTo>
                  <a:cubicBezTo>
                    <a:pt x="14286" y="12190"/>
                    <a:pt x="10122" y="2858"/>
                    <a:pt x="30"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5"/>
            <p:cNvSpPr/>
            <p:nvPr/>
          </p:nvSpPr>
          <p:spPr>
            <a:xfrm>
              <a:off x="6289125" y="-59750"/>
              <a:ext cx="326800" cy="704450"/>
            </a:xfrm>
            <a:custGeom>
              <a:avLst/>
              <a:gdLst/>
              <a:ahLst/>
              <a:cxnLst/>
              <a:rect l="l" t="t" r="r" b="b"/>
              <a:pathLst>
                <a:path w="13072" h="28178" extrusionOk="0">
                  <a:moveTo>
                    <a:pt x="13071" y="1"/>
                  </a:moveTo>
                  <a:lnTo>
                    <a:pt x="13071" y="1"/>
                  </a:lnTo>
                  <a:cubicBezTo>
                    <a:pt x="1" y="11369"/>
                    <a:pt x="457" y="28178"/>
                    <a:pt x="457" y="28178"/>
                  </a:cubicBezTo>
                  <a:cubicBezTo>
                    <a:pt x="8603" y="14439"/>
                    <a:pt x="13071" y="62"/>
                    <a:pt x="1307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5"/>
            <p:cNvSpPr/>
            <p:nvPr/>
          </p:nvSpPr>
          <p:spPr>
            <a:xfrm>
              <a:off x="6160725" y="101350"/>
              <a:ext cx="159600" cy="544100"/>
            </a:xfrm>
            <a:custGeom>
              <a:avLst/>
              <a:gdLst/>
              <a:ahLst/>
              <a:cxnLst/>
              <a:rect l="l" t="t" r="r" b="b"/>
              <a:pathLst>
                <a:path w="6384" h="21764" extrusionOk="0">
                  <a:moveTo>
                    <a:pt x="4559" y="1"/>
                  </a:moveTo>
                  <a:cubicBezTo>
                    <a:pt x="0" y="11308"/>
                    <a:pt x="5654" y="21764"/>
                    <a:pt x="5654" y="21764"/>
                  </a:cubicBezTo>
                  <a:cubicBezTo>
                    <a:pt x="6383" y="10488"/>
                    <a:pt x="4560" y="2"/>
                    <a:pt x="455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5"/>
            <p:cNvSpPr/>
            <p:nvPr/>
          </p:nvSpPr>
          <p:spPr>
            <a:xfrm>
              <a:off x="6616650" y="2131775"/>
              <a:ext cx="415675" cy="105800"/>
            </a:xfrm>
            <a:custGeom>
              <a:avLst/>
              <a:gdLst/>
              <a:ahLst/>
              <a:cxnLst/>
              <a:rect l="l" t="t" r="r" b="b"/>
              <a:pathLst>
                <a:path w="16627" h="4232" extrusionOk="0">
                  <a:moveTo>
                    <a:pt x="16627" y="1"/>
                  </a:moveTo>
                  <a:lnTo>
                    <a:pt x="16627" y="1"/>
                  </a:lnTo>
                  <a:cubicBezTo>
                    <a:pt x="7812" y="1004"/>
                    <a:pt x="1" y="3800"/>
                    <a:pt x="1" y="3800"/>
                  </a:cubicBezTo>
                  <a:cubicBezTo>
                    <a:pt x="1387" y="4103"/>
                    <a:pt x="2728" y="4232"/>
                    <a:pt x="4007" y="4232"/>
                  </a:cubicBezTo>
                  <a:cubicBezTo>
                    <a:pt x="11338" y="4232"/>
                    <a:pt x="16627" y="1"/>
                    <a:pt x="16627"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5"/>
            <p:cNvSpPr/>
            <p:nvPr/>
          </p:nvSpPr>
          <p:spPr>
            <a:xfrm>
              <a:off x="6520900" y="1776900"/>
              <a:ext cx="425575" cy="339700"/>
            </a:xfrm>
            <a:custGeom>
              <a:avLst/>
              <a:gdLst/>
              <a:ahLst/>
              <a:cxnLst/>
              <a:rect l="l" t="t" r="r" b="b"/>
              <a:pathLst>
                <a:path w="17023" h="13588" extrusionOk="0">
                  <a:moveTo>
                    <a:pt x="1" y="1"/>
                  </a:moveTo>
                  <a:lnTo>
                    <a:pt x="1" y="1"/>
                  </a:lnTo>
                  <a:cubicBezTo>
                    <a:pt x="0" y="1"/>
                    <a:pt x="0" y="2"/>
                    <a:pt x="1" y="3"/>
                  </a:cubicBezTo>
                  <a:lnTo>
                    <a:pt x="1" y="3"/>
                  </a:lnTo>
                  <a:cubicBezTo>
                    <a:pt x="1" y="2"/>
                    <a:pt x="1" y="2"/>
                    <a:pt x="1" y="1"/>
                  </a:cubicBezTo>
                  <a:close/>
                  <a:moveTo>
                    <a:pt x="1" y="3"/>
                  </a:moveTo>
                  <a:lnTo>
                    <a:pt x="1" y="3"/>
                  </a:lnTo>
                  <a:cubicBezTo>
                    <a:pt x="5412" y="10944"/>
                    <a:pt x="17022" y="13588"/>
                    <a:pt x="17022" y="13588"/>
                  </a:cubicBezTo>
                  <a:cubicBezTo>
                    <a:pt x="9104" y="5640"/>
                    <a:pt x="113" y="107"/>
                    <a:pt x="1"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5"/>
            <p:cNvSpPr/>
            <p:nvPr/>
          </p:nvSpPr>
          <p:spPr>
            <a:xfrm>
              <a:off x="6920600" y="2295150"/>
              <a:ext cx="423300" cy="177850"/>
            </a:xfrm>
            <a:custGeom>
              <a:avLst/>
              <a:gdLst/>
              <a:ahLst/>
              <a:cxnLst/>
              <a:rect l="l" t="t" r="r" b="b"/>
              <a:pathLst>
                <a:path w="16932" h="7114" extrusionOk="0">
                  <a:moveTo>
                    <a:pt x="1" y="1"/>
                  </a:moveTo>
                  <a:cubicBezTo>
                    <a:pt x="1" y="1"/>
                    <a:pt x="2" y="2"/>
                    <a:pt x="4" y="3"/>
                  </a:cubicBezTo>
                  <a:lnTo>
                    <a:pt x="4" y="3"/>
                  </a:lnTo>
                  <a:cubicBezTo>
                    <a:pt x="3" y="2"/>
                    <a:pt x="2" y="2"/>
                    <a:pt x="1" y="1"/>
                  </a:cubicBezTo>
                  <a:close/>
                  <a:moveTo>
                    <a:pt x="4" y="3"/>
                  </a:moveTo>
                  <a:cubicBezTo>
                    <a:pt x="8423" y="6749"/>
                    <a:pt x="16931" y="7113"/>
                    <a:pt x="16931" y="7113"/>
                  </a:cubicBezTo>
                  <a:cubicBezTo>
                    <a:pt x="9981" y="2119"/>
                    <a:pt x="203" y="103"/>
                    <a:pt x="4" y="3"/>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5"/>
            <p:cNvSpPr/>
            <p:nvPr/>
          </p:nvSpPr>
          <p:spPr>
            <a:xfrm>
              <a:off x="7039900" y="2457650"/>
              <a:ext cx="291075" cy="39850"/>
            </a:xfrm>
            <a:custGeom>
              <a:avLst/>
              <a:gdLst/>
              <a:ahLst/>
              <a:cxnLst/>
              <a:rect l="l" t="t" r="r" b="b"/>
              <a:pathLst>
                <a:path w="11643" h="1594" extrusionOk="0">
                  <a:moveTo>
                    <a:pt x="8756" y="0"/>
                  </a:moveTo>
                  <a:cubicBezTo>
                    <a:pt x="4223" y="0"/>
                    <a:pt x="1" y="1221"/>
                    <a:pt x="1" y="1221"/>
                  </a:cubicBezTo>
                  <a:cubicBezTo>
                    <a:pt x="1449" y="1489"/>
                    <a:pt x="2812" y="1594"/>
                    <a:pt x="4060" y="1594"/>
                  </a:cubicBezTo>
                  <a:cubicBezTo>
                    <a:pt x="8624" y="1594"/>
                    <a:pt x="11643" y="188"/>
                    <a:pt x="11643" y="188"/>
                  </a:cubicBezTo>
                  <a:cubicBezTo>
                    <a:pt x="10691" y="55"/>
                    <a:pt x="9717" y="0"/>
                    <a:pt x="8756"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5"/>
            <p:cNvSpPr/>
            <p:nvPr/>
          </p:nvSpPr>
          <p:spPr>
            <a:xfrm>
              <a:off x="6609050" y="2027675"/>
              <a:ext cx="734075" cy="461275"/>
            </a:xfrm>
            <a:custGeom>
              <a:avLst/>
              <a:gdLst/>
              <a:ahLst/>
              <a:cxnLst/>
              <a:rect l="l" t="t" r="r" b="b"/>
              <a:pathLst>
                <a:path w="29363" h="18451" extrusionOk="0">
                  <a:moveTo>
                    <a:pt x="122" y="1"/>
                  </a:moveTo>
                  <a:lnTo>
                    <a:pt x="1" y="365"/>
                  </a:lnTo>
                  <a:cubicBezTo>
                    <a:pt x="5289" y="1885"/>
                    <a:pt x="10943" y="3466"/>
                    <a:pt x="16627" y="4377"/>
                  </a:cubicBezTo>
                  <a:lnTo>
                    <a:pt x="29089" y="18451"/>
                  </a:lnTo>
                  <a:lnTo>
                    <a:pt x="29363" y="18207"/>
                  </a:lnTo>
                  <a:lnTo>
                    <a:pt x="16840" y="3982"/>
                  </a:lnTo>
                  <a:lnTo>
                    <a:pt x="16749" y="3982"/>
                  </a:lnTo>
                  <a:cubicBezTo>
                    <a:pt x="11095" y="3070"/>
                    <a:pt x="5381" y="1520"/>
                    <a:pt x="122"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5"/>
            <p:cNvSpPr/>
            <p:nvPr/>
          </p:nvSpPr>
          <p:spPr>
            <a:xfrm>
              <a:off x="6601450" y="562600"/>
              <a:ext cx="307025" cy="373900"/>
            </a:xfrm>
            <a:custGeom>
              <a:avLst/>
              <a:gdLst/>
              <a:ahLst/>
              <a:cxnLst/>
              <a:rect l="l" t="t" r="r" b="b"/>
              <a:pathLst>
                <a:path w="12281" h="14956" extrusionOk="0">
                  <a:moveTo>
                    <a:pt x="12281" y="1"/>
                  </a:moveTo>
                  <a:lnTo>
                    <a:pt x="12281" y="1"/>
                  </a:lnTo>
                  <a:cubicBezTo>
                    <a:pt x="12279" y="1"/>
                    <a:pt x="5429" y="6525"/>
                    <a:pt x="1" y="14955"/>
                  </a:cubicBezTo>
                  <a:cubicBezTo>
                    <a:pt x="1" y="14955"/>
                    <a:pt x="9575" y="10487"/>
                    <a:pt x="12280" y="1"/>
                  </a:cubicBezTo>
                  <a:cubicBezTo>
                    <a:pt x="12281" y="1"/>
                    <a:pt x="12281" y="1"/>
                    <a:pt x="1228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5"/>
            <p:cNvSpPr/>
            <p:nvPr/>
          </p:nvSpPr>
          <p:spPr>
            <a:xfrm>
              <a:off x="6500375" y="235850"/>
              <a:ext cx="208250" cy="604150"/>
            </a:xfrm>
            <a:custGeom>
              <a:avLst/>
              <a:gdLst/>
              <a:ahLst/>
              <a:cxnLst/>
              <a:rect l="l" t="t" r="r" b="b"/>
              <a:pathLst>
                <a:path w="8330" h="24166" extrusionOk="0">
                  <a:moveTo>
                    <a:pt x="1" y="1"/>
                  </a:moveTo>
                  <a:cubicBezTo>
                    <a:pt x="1" y="2"/>
                    <a:pt x="1065" y="12068"/>
                    <a:pt x="5168" y="24165"/>
                  </a:cubicBezTo>
                  <a:cubicBezTo>
                    <a:pt x="5168" y="24165"/>
                    <a:pt x="8329" y="11065"/>
                    <a:pt x="1"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5"/>
            <p:cNvSpPr/>
            <p:nvPr/>
          </p:nvSpPr>
          <p:spPr>
            <a:xfrm>
              <a:off x="6750400" y="906075"/>
              <a:ext cx="136800" cy="518275"/>
            </a:xfrm>
            <a:custGeom>
              <a:avLst/>
              <a:gdLst/>
              <a:ahLst/>
              <a:cxnLst/>
              <a:rect l="l" t="t" r="r" b="b"/>
              <a:pathLst>
                <a:path w="5472" h="20731" extrusionOk="0">
                  <a:moveTo>
                    <a:pt x="2979" y="1"/>
                  </a:moveTo>
                  <a:lnTo>
                    <a:pt x="2979" y="1"/>
                  </a:lnTo>
                  <a:cubicBezTo>
                    <a:pt x="2979" y="2"/>
                    <a:pt x="0" y="11035"/>
                    <a:pt x="1550" y="20730"/>
                  </a:cubicBezTo>
                  <a:cubicBezTo>
                    <a:pt x="1550" y="20730"/>
                    <a:pt x="5471" y="11916"/>
                    <a:pt x="2979" y="1"/>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35"/>
            <p:cNvSpPr/>
            <p:nvPr/>
          </p:nvSpPr>
          <p:spPr>
            <a:xfrm>
              <a:off x="6810425" y="1118850"/>
              <a:ext cx="172525" cy="281950"/>
            </a:xfrm>
            <a:custGeom>
              <a:avLst/>
              <a:gdLst/>
              <a:ahLst/>
              <a:cxnLst/>
              <a:rect l="l" t="t" r="r" b="b"/>
              <a:pathLst>
                <a:path w="6901" h="11278" extrusionOk="0">
                  <a:moveTo>
                    <a:pt x="6900" y="0"/>
                  </a:moveTo>
                  <a:lnTo>
                    <a:pt x="6900" y="0"/>
                  </a:lnTo>
                  <a:cubicBezTo>
                    <a:pt x="6900" y="1"/>
                    <a:pt x="1976" y="5350"/>
                    <a:pt x="0" y="11277"/>
                  </a:cubicBezTo>
                  <a:cubicBezTo>
                    <a:pt x="0" y="11277"/>
                    <a:pt x="4773" y="7478"/>
                    <a:pt x="6900" y="0"/>
                  </a:cubicBez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35"/>
            <p:cNvSpPr/>
            <p:nvPr/>
          </p:nvSpPr>
          <p:spPr>
            <a:xfrm>
              <a:off x="6599175" y="456975"/>
              <a:ext cx="210525" cy="971175"/>
            </a:xfrm>
            <a:custGeom>
              <a:avLst/>
              <a:gdLst/>
              <a:ahLst/>
              <a:cxnLst/>
              <a:rect l="l" t="t" r="r" b="b"/>
              <a:pathLst>
                <a:path w="8421" h="38847" extrusionOk="0">
                  <a:moveTo>
                    <a:pt x="4408" y="1"/>
                  </a:moveTo>
                  <a:cubicBezTo>
                    <a:pt x="3314" y="6141"/>
                    <a:pt x="2037" y="12676"/>
                    <a:pt x="61" y="18907"/>
                  </a:cubicBezTo>
                  <a:lnTo>
                    <a:pt x="0" y="18968"/>
                  </a:lnTo>
                  <a:lnTo>
                    <a:pt x="8025" y="38846"/>
                  </a:lnTo>
                  <a:lnTo>
                    <a:pt x="8420" y="38725"/>
                  </a:lnTo>
                  <a:lnTo>
                    <a:pt x="426" y="18968"/>
                  </a:lnTo>
                  <a:cubicBezTo>
                    <a:pt x="2371" y="12737"/>
                    <a:pt x="3709" y="6202"/>
                    <a:pt x="4803" y="92"/>
                  </a:cubicBezTo>
                  <a:lnTo>
                    <a:pt x="4408" y="1"/>
                  </a:lnTo>
                  <a:close/>
                </a:path>
              </a:pathLst>
            </a:custGeom>
            <a:solidFill>
              <a:srgbClr val="EFE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35"/>
            <p:cNvSpPr/>
            <p:nvPr/>
          </p:nvSpPr>
          <p:spPr>
            <a:xfrm>
              <a:off x="5846125" y="265500"/>
              <a:ext cx="158075" cy="532700"/>
            </a:xfrm>
            <a:custGeom>
              <a:avLst/>
              <a:gdLst/>
              <a:ahLst/>
              <a:cxnLst/>
              <a:rect l="l" t="t" r="r" b="b"/>
              <a:pathLst>
                <a:path w="6323" h="21308" extrusionOk="0">
                  <a:moveTo>
                    <a:pt x="5259" y="0"/>
                  </a:moveTo>
                  <a:cubicBezTo>
                    <a:pt x="0" y="10730"/>
                    <a:pt x="4803" y="21307"/>
                    <a:pt x="4803" y="21307"/>
                  </a:cubicBezTo>
                  <a:cubicBezTo>
                    <a:pt x="6323" y="10365"/>
                    <a:pt x="5259" y="1"/>
                    <a:pt x="5259"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35"/>
            <p:cNvSpPr/>
            <p:nvPr/>
          </p:nvSpPr>
          <p:spPr>
            <a:xfrm>
              <a:off x="5803575" y="458500"/>
              <a:ext cx="163400" cy="339700"/>
            </a:xfrm>
            <a:custGeom>
              <a:avLst/>
              <a:gdLst/>
              <a:ahLst/>
              <a:cxnLst/>
              <a:rect l="l" t="t" r="r" b="b"/>
              <a:pathLst>
                <a:path w="6536" h="13588" extrusionOk="0">
                  <a:moveTo>
                    <a:pt x="0" y="1"/>
                  </a:moveTo>
                  <a:cubicBezTo>
                    <a:pt x="0" y="1"/>
                    <a:pt x="0" y="1"/>
                    <a:pt x="0" y="1"/>
                  </a:cubicBezTo>
                  <a:lnTo>
                    <a:pt x="0" y="1"/>
                  </a:lnTo>
                  <a:cubicBezTo>
                    <a:pt x="0" y="1"/>
                    <a:pt x="0" y="1"/>
                    <a:pt x="0" y="1"/>
                  </a:cubicBezTo>
                  <a:close/>
                  <a:moveTo>
                    <a:pt x="0" y="1"/>
                  </a:moveTo>
                  <a:lnTo>
                    <a:pt x="0" y="1"/>
                  </a:lnTo>
                  <a:cubicBezTo>
                    <a:pt x="122" y="8481"/>
                    <a:pt x="6535" y="13587"/>
                    <a:pt x="6535" y="13587"/>
                  </a:cubicBezTo>
                  <a:cubicBezTo>
                    <a:pt x="3952" y="6233"/>
                    <a:pt x="1" y="33"/>
                    <a:pt x="0"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35"/>
            <p:cNvSpPr/>
            <p:nvPr/>
          </p:nvSpPr>
          <p:spPr>
            <a:xfrm>
              <a:off x="5293675" y="935650"/>
              <a:ext cx="693050" cy="157375"/>
            </a:xfrm>
            <a:custGeom>
              <a:avLst/>
              <a:gdLst/>
              <a:ahLst/>
              <a:cxnLst/>
              <a:rect l="l" t="t" r="r" b="b"/>
              <a:pathLst>
                <a:path w="27722" h="6295" extrusionOk="0">
                  <a:moveTo>
                    <a:pt x="3" y="945"/>
                  </a:moveTo>
                  <a:cubicBezTo>
                    <a:pt x="1" y="945"/>
                    <a:pt x="1" y="945"/>
                    <a:pt x="1" y="945"/>
                  </a:cubicBezTo>
                  <a:cubicBezTo>
                    <a:pt x="1" y="945"/>
                    <a:pt x="2" y="945"/>
                    <a:pt x="3" y="945"/>
                  </a:cubicBezTo>
                  <a:lnTo>
                    <a:pt x="3" y="945"/>
                  </a:lnTo>
                  <a:cubicBezTo>
                    <a:pt x="3" y="945"/>
                    <a:pt x="3" y="945"/>
                    <a:pt x="3" y="945"/>
                  </a:cubicBezTo>
                  <a:close/>
                  <a:moveTo>
                    <a:pt x="7662" y="0"/>
                  </a:moveTo>
                  <a:cubicBezTo>
                    <a:pt x="5231" y="0"/>
                    <a:pt x="2662" y="276"/>
                    <a:pt x="3" y="945"/>
                  </a:cubicBezTo>
                  <a:lnTo>
                    <a:pt x="3" y="945"/>
                  </a:lnTo>
                  <a:cubicBezTo>
                    <a:pt x="211" y="953"/>
                    <a:pt x="13248" y="5149"/>
                    <a:pt x="27721" y="6295"/>
                  </a:cubicBezTo>
                  <a:cubicBezTo>
                    <a:pt x="27721" y="6295"/>
                    <a:pt x="19266" y="0"/>
                    <a:pt x="7662"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35"/>
            <p:cNvSpPr/>
            <p:nvPr/>
          </p:nvSpPr>
          <p:spPr>
            <a:xfrm>
              <a:off x="6047500" y="1169000"/>
              <a:ext cx="276625" cy="185450"/>
            </a:xfrm>
            <a:custGeom>
              <a:avLst/>
              <a:gdLst/>
              <a:ahLst/>
              <a:cxnLst/>
              <a:rect l="l" t="t" r="r" b="b"/>
              <a:pathLst>
                <a:path w="11065" h="7418" extrusionOk="0">
                  <a:moveTo>
                    <a:pt x="11064" y="1"/>
                  </a:moveTo>
                  <a:cubicBezTo>
                    <a:pt x="11064" y="1"/>
                    <a:pt x="5046" y="1429"/>
                    <a:pt x="0" y="7417"/>
                  </a:cubicBezTo>
                  <a:cubicBezTo>
                    <a:pt x="0" y="7417"/>
                    <a:pt x="6778" y="4590"/>
                    <a:pt x="11064"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35"/>
            <p:cNvSpPr/>
            <p:nvPr/>
          </p:nvSpPr>
          <p:spPr>
            <a:xfrm>
              <a:off x="5537600" y="1099850"/>
              <a:ext cx="411125" cy="269775"/>
            </a:xfrm>
            <a:custGeom>
              <a:avLst/>
              <a:gdLst/>
              <a:ahLst/>
              <a:cxnLst/>
              <a:rect l="l" t="t" r="r" b="b"/>
              <a:pathLst>
                <a:path w="16445" h="10791" extrusionOk="0">
                  <a:moveTo>
                    <a:pt x="16445" y="1"/>
                  </a:moveTo>
                  <a:cubicBezTo>
                    <a:pt x="16444" y="1"/>
                    <a:pt x="7143" y="1764"/>
                    <a:pt x="1" y="10791"/>
                  </a:cubicBezTo>
                  <a:cubicBezTo>
                    <a:pt x="1" y="10791"/>
                    <a:pt x="9332" y="6080"/>
                    <a:pt x="16445" y="1"/>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35"/>
            <p:cNvSpPr/>
            <p:nvPr/>
          </p:nvSpPr>
          <p:spPr>
            <a:xfrm>
              <a:off x="5530000" y="1085425"/>
              <a:ext cx="848075" cy="133750"/>
            </a:xfrm>
            <a:custGeom>
              <a:avLst/>
              <a:gdLst/>
              <a:ahLst/>
              <a:cxnLst/>
              <a:rect l="l" t="t" r="r" b="b"/>
              <a:pathLst>
                <a:path w="33923" h="5350" extrusionOk="0">
                  <a:moveTo>
                    <a:pt x="18238" y="0"/>
                  </a:moveTo>
                  <a:lnTo>
                    <a:pt x="1" y="4985"/>
                  </a:lnTo>
                  <a:lnTo>
                    <a:pt x="92" y="5350"/>
                  </a:lnTo>
                  <a:lnTo>
                    <a:pt x="18238" y="365"/>
                  </a:lnTo>
                  <a:cubicBezTo>
                    <a:pt x="23314" y="2006"/>
                    <a:pt x="28603" y="3222"/>
                    <a:pt x="33892" y="4073"/>
                  </a:cubicBezTo>
                  <a:lnTo>
                    <a:pt x="33922" y="3678"/>
                  </a:lnTo>
                  <a:cubicBezTo>
                    <a:pt x="28633" y="2857"/>
                    <a:pt x="23345" y="1641"/>
                    <a:pt x="18268"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35"/>
            <p:cNvSpPr/>
            <p:nvPr/>
          </p:nvSpPr>
          <p:spPr>
            <a:xfrm>
              <a:off x="5219200" y="329325"/>
              <a:ext cx="3057850" cy="2771350"/>
            </a:xfrm>
            <a:custGeom>
              <a:avLst/>
              <a:gdLst/>
              <a:ahLst/>
              <a:cxnLst/>
              <a:rect l="l" t="t" r="r" b="b"/>
              <a:pathLst>
                <a:path w="122314" h="110854" extrusionOk="0">
                  <a:moveTo>
                    <a:pt x="1825" y="0"/>
                  </a:moveTo>
                  <a:lnTo>
                    <a:pt x="1" y="3344"/>
                  </a:lnTo>
                  <a:cubicBezTo>
                    <a:pt x="46628" y="29515"/>
                    <a:pt x="86933" y="66688"/>
                    <a:pt x="116690" y="110853"/>
                  </a:cubicBezTo>
                  <a:lnTo>
                    <a:pt x="122313" y="106993"/>
                  </a:lnTo>
                  <a:cubicBezTo>
                    <a:pt x="91127" y="62494"/>
                    <a:pt x="49485" y="25563"/>
                    <a:pt x="1825" y="0"/>
                  </a:cubicBezTo>
                  <a:close/>
                </a:path>
              </a:pathLst>
            </a:custGeom>
            <a:solidFill>
              <a:srgbClr val="E8D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642521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16949491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0E8CF-51E0-473E-9BC3-10E4E4BB43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366186-D4EB-446D-B7EB-A8B1B351A1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795B98-C526-46FA-9F69-5D614ECAAA06}"/>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a:extLst>
              <a:ext uri="{FF2B5EF4-FFF2-40B4-BE49-F238E27FC236}">
                <a16:creationId xmlns:a16="http://schemas.microsoft.com/office/drawing/2014/main" id="{D3D857BE-E670-48F5-9FC3-0A25012FE8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C244447-302F-4F48-9F1D-3D17FA4F967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62722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8FEC7-A43C-4C16-AAC6-97D1DD2377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C26BDE-385B-4D8A-BF11-27033C6D4D1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16E775-36B2-426D-A38F-1EF0DA6E2ACD}"/>
              </a:ext>
            </a:extLst>
          </p:cNvPr>
          <p:cNvSpPr>
            <a:spLocks noGrp="1"/>
          </p:cNvSpPr>
          <p:nvPr>
            <p:ph type="dt" sz="half" idx="10"/>
          </p:nvPr>
        </p:nvSpPr>
        <p:spPr/>
        <p:txBody>
          <a:bodyPr/>
          <a:lstStyle/>
          <a:p>
            <a:pPr>
              <a:defRPr/>
            </a:pPr>
            <a:fld id="{5D8BEAA8-12EE-4DE5-BA8E-722391A30E47}" type="datetimeFigureOut">
              <a:rPr lang="en-US" smtClean="0"/>
              <a:pPr>
                <a:defRPr/>
              </a:pPr>
              <a:t>15/11/2023</a:t>
            </a:fld>
            <a:endParaRPr lang="en-US"/>
          </a:p>
        </p:txBody>
      </p:sp>
      <p:sp>
        <p:nvSpPr>
          <p:cNvPr id="5" name="Footer Placeholder 4">
            <a:extLst>
              <a:ext uri="{FF2B5EF4-FFF2-40B4-BE49-F238E27FC236}">
                <a16:creationId xmlns:a16="http://schemas.microsoft.com/office/drawing/2014/main" id="{818995A5-07AB-44A1-AB61-6C0649829773}"/>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0B04596-D774-4FB7-83C6-788800881E0A}"/>
              </a:ext>
            </a:extLst>
          </p:cNvPr>
          <p:cNvSpPr>
            <a:spLocks noGrp="1"/>
          </p:cNvSpPr>
          <p:nvPr>
            <p:ph type="sldNum" sz="quarter" idx="12"/>
          </p:nvPr>
        </p:nvSpPr>
        <p:spPr/>
        <p:txBody>
          <a:bodyPr/>
          <a:lstStyle/>
          <a:p>
            <a:pPr>
              <a:defRPr/>
            </a:pPr>
            <a:fld id="{F90045EA-A0D8-4DC5-BAB9-8378829B73CB}" type="slidenum">
              <a:rPr lang="en-US" altLang="en-US" smtClean="0"/>
              <a:pPr>
                <a:defRPr/>
              </a:pPr>
              <a:t>‹#›</a:t>
            </a:fld>
            <a:endParaRPr lang="en-US" altLang="en-US"/>
          </a:p>
        </p:txBody>
      </p:sp>
    </p:spTree>
    <p:extLst>
      <p:ext uri="{BB962C8B-B14F-4D97-AF65-F5344CB8AC3E}">
        <p14:creationId xmlns:p14="http://schemas.microsoft.com/office/powerpoint/2010/main" val="3083137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EE3A1-637C-42CB-8916-ACF124253B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8F9A8B-BCD0-486C-90C6-8239EE9B25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BCADD0D-CCD4-4A4E-98A3-78DC8B9F4C2E}"/>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a:extLst>
              <a:ext uri="{FF2B5EF4-FFF2-40B4-BE49-F238E27FC236}">
                <a16:creationId xmlns:a16="http://schemas.microsoft.com/office/drawing/2014/main" id="{EDAA0AA0-D464-46A8-BA10-265E930E11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E50D526-00FE-47CE-9432-8482B1883A9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81778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476F0-D4BC-4EA9-A318-81CD37A3DB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23022C-044F-41F8-9EE3-5CBCBC7480C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5AC9E4-189F-4E2E-B078-00595E9E01B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3CA439-EEA1-4212-9CE0-A45B214C830C}"/>
              </a:ext>
            </a:extLst>
          </p:cNvPr>
          <p:cNvSpPr>
            <a:spLocks noGrp="1"/>
          </p:cNvSpPr>
          <p:nvPr>
            <p:ph type="dt" sz="half" idx="10"/>
          </p:nvPr>
        </p:nvSpPr>
        <p:spPr/>
        <p:txBody>
          <a:bodyPr/>
          <a:lstStyle/>
          <a:p>
            <a:fld id="{EB712588-04B1-427B-82EE-E8DB90309F08}" type="datetimeFigureOut">
              <a:rPr lang="en-US" smtClean="0"/>
              <a:t>15/11/2023</a:t>
            </a:fld>
            <a:endParaRPr lang="en-US" dirty="0"/>
          </a:p>
        </p:txBody>
      </p:sp>
      <p:sp>
        <p:nvSpPr>
          <p:cNvPr id="6" name="Footer Placeholder 5">
            <a:extLst>
              <a:ext uri="{FF2B5EF4-FFF2-40B4-BE49-F238E27FC236}">
                <a16:creationId xmlns:a16="http://schemas.microsoft.com/office/drawing/2014/main" id="{C07ECBCE-A552-4D2A-9275-E5005468C72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F32D8E-2430-478E-8234-4BA00D1697CF}"/>
              </a:ext>
            </a:extLst>
          </p:cNvPr>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5032859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23D4E-D101-45A7-9CEE-65298B307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A0624D-C24B-4963-8017-E5726A2CD9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0A6C838-EE59-48BE-8483-E6E7E5969FF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F7042D-288B-431B-95DD-9FEB2CCC71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45456A-AB3E-4688-AC63-8CCFAFC768B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9D3E4A-87CC-4C4B-A9B0-757687D3742D}"/>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8" name="Footer Placeholder 7">
            <a:extLst>
              <a:ext uri="{FF2B5EF4-FFF2-40B4-BE49-F238E27FC236}">
                <a16:creationId xmlns:a16="http://schemas.microsoft.com/office/drawing/2014/main" id="{2B26F7A9-6D53-45FB-962C-F4B78A5A147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44B5799-C084-41F5-A9A9-4F99FECEF04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130695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1E7F8-FB3D-45DB-AC3A-8A31F7D021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DCCA3E-7EF9-4232-8176-52730B2CC0BD}"/>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4" name="Footer Placeholder 3">
            <a:extLst>
              <a:ext uri="{FF2B5EF4-FFF2-40B4-BE49-F238E27FC236}">
                <a16:creationId xmlns:a16="http://schemas.microsoft.com/office/drawing/2014/main" id="{1B8F18B8-DB36-4A09-80E9-18F69B961A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76621AF-B7A5-421F-AC9E-0507EC7ADAB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7896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63585C-20D4-4FC0-B623-AE1D7AA2CDB9}"/>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3" name="Footer Placeholder 2">
            <a:extLst>
              <a:ext uri="{FF2B5EF4-FFF2-40B4-BE49-F238E27FC236}">
                <a16:creationId xmlns:a16="http://schemas.microsoft.com/office/drawing/2014/main" id="{3E899790-EC3F-405A-BE21-417B3E56D65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90A6EB4-143A-47C9-A61C-744CD7CCD8A5}"/>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97922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4A2D0-5B56-2342-A6E0-5396BC970B40}"/>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8FFD983B-13CE-E548-9071-2FB4A420CA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62683E10-F94B-0746-8813-EAD33D7564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6C906D4C-9163-7548-AA32-13AE1A95CED3}"/>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6" name="Footer Placeholder 5">
            <a:extLst>
              <a:ext uri="{FF2B5EF4-FFF2-40B4-BE49-F238E27FC236}">
                <a16:creationId xmlns:a16="http://schemas.microsoft.com/office/drawing/2014/main" id="{2E6EA044-7183-7C40-97E6-6D950244D658}"/>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45F3B73F-2B1B-5C4E-A918-A2D41DDF1DD6}"/>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16065329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49250-E25E-482C-9213-291CEA4283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4FDCC5-BE35-456D-B6F1-13EFE41E2D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FC56FA-C9D7-4BB4-9C8C-3D6DAEEF30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BADA6B5-72C8-4A35-9FF7-9B49BF01AF9E}"/>
              </a:ext>
            </a:extLst>
          </p:cNvPr>
          <p:cNvSpPr>
            <a:spLocks noGrp="1"/>
          </p:cNvSpPr>
          <p:nvPr>
            <p:ph type="dt" sz="half" idx="10"/>
          </p:nvPr>
        </p:nvSpPr>
        <p:spPr/>
        <p:txBody>
          <a:bodyPr/>
          <a:lstStyle/>
          <a:p>
            <a:fld id="{42A54C80-263E-416B-A8E0-580EDEADCBDC}" type="datetimeFigureOut">
              <a:rPr lang="en-US" smtClean="0"/>
              <a:t>15/11/2023</a:t>
            </a:fld>
            <a:endParaRPr lang="en-US" dirty="0"/>
          </a:p>
        </p:txBody>
      </p:sp>
      <p:sp>
        <p:nvSpPr>
          <p:cNvPr id="6" name="Footer Placeholder 5">
            <a:extLst>
              <a:ext uri="{FF2B5EF4-FFF2-40B4-BE49-F238E27FC236}">
                <a16:creationId xmlns:a16="http://schemas.microsoft.com/office/drawing/2014/main" id="{7587BC9D-8B8D-4969-8273-D0056D8120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4797C99-4A96-45E8-9A71-32B32EBFFFB2}"/>
              </a:ext>
            </a:extLst>
          </p:cNvPr>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6951405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E067A-322D-4C4A-9CED-6F21ED383B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829131-8A18-4ADF-A6E9-0948445455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70B628-412C-43CB-8183-F46AFDFD0A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16F8AE6-66CB-4F97-A69A-95CE26CBA598}"/>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a:extLst>
              <a:ext uri="{FF2B5EF4-FFF2-40B4-BE49-F238E27FC236}">
                <a16:creationId xmlns:a16="http://schemas.microsoft.com/office/drawing/2014/main" id="{D5190F88-7BC8-4ECC-AF23-8BD07ED146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1DCD6A-B76C-4C8C-B042-8FA404AC2DF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447749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291A5-B502-4665-834B-01C8189F5C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3CFFAA-A59C-4A35-8A5D-879E7694527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5DB645-4675-4FE7-AB04-980C6EE8149F}"/>
              </a:ext>
            </a:extLst>
          </p:cNvPr>
          <p:cNvSpPr>
            <a:spLocks noGrp="1"/>
          </p:cNvSpPr>
          <p:nvPr>
            <p:ph type="dt" sz="half" idx="10"/>
          </p:nvPr>
        </p:nvSpPr>
        <p:spPr/>
        <p:txBody>
          <a:bodyPr/>
          <a:lstStyle/>
          <a:p>
            <a:fld id="{55C6B4A9-1611-4792-9094-5F34BCA07E0B}" type="datetimeFigureOut">
              <a:rPr lang="en-US" smtClean="0"/>
              <a:t>15/11/2023</a:t>
            </a:fld>
            <a:endParaRPr lang="en-US" dirty="0"/>
          </a:p>
        </p:txBody>
      </p:sp>
      <p:sp>
        <p:nvSpPr>
          <p:cNvPr id="5" name="Footer Placeholder 4">
            <a:extLst>
              <a:ext uri="{FF2B5EF4-FFF2-40B4-BE49-F238E27FC236}">
                <a16:creationId xmlns:a16="http://schemas.microsoft.com/office/drawing/2014/main" id="{0BD75014-1369-47F0-B009-53854C00A7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0B0703A-EDB8-43A5-B7C9-323EF147FB0B}"/>
              </a:ext>
            </a:extLst>
          </p:cNvPr>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5774560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8B691B-A51B-4BBE-9FC1-FE3D8B1973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98BCD4-0FA2-470D-8FE7-2BEE0B11440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A77747-6A43-4223-9507-29C1C56377B9}"/>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a:extLst>
              <a:ext uri="{FF2B5EF4-FFF2-40B4-BE49-F238E27FC236}">
                <a16:creationId xmlns:a16="http://schemas.microsoft.com/office/drawing/2014/main" id="{E6835989-C7F4-4DFB-952E-77FFFBB479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89D355-1EF5-4F73-A219-C1DAF9E65BC5}"/>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981320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65"/>
        <p:cNvGrpSpPr/>
        <p:nvPr/>
      </p:nvGrpSpPr>
      <p:grpSpPr>
        <a:xfrm>
          <a:off x="0" y="0"/>
          <a:ext cx="0" cy="0"/>
          <a:chOff x="0" y="0"/>
          <a:chExt cx="0" cy="0"/>
        </a:xfrm>
      </p:grpSpPr>
      <p:sp>
        <p:nvSpPr>
          <p:cNvPr id="168" name="Google Shape;168;p13"/>
          <p:cNvSpPr txBox="1">
            <a:spLocks noGrp="1"/>
          </p:cNvSpPr>
          <p:nvPr>
            <p:ph type="title"/>
          </p:nvPr>
        </p:nvSpPr>
        <p:spPr>
          <a:xfrm>
            <a:off x="960000" y="593367"/>
            <a:ext cx="10272000" cy="76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9" name="Google Shape;169;p13"/>
          <p:cNvSpPr txBox="1">
            <a:spLocks noGrp="1"/>
          </p:cNvSpPr>
          <p:nvPr>
            <p:ph type="subTitle" idx="1"/>
          </p:nvPr>
        </p:nvSpPr>
        <p:spPr>
          <a:xfrm>
            <a:off x="2640983" y="2279967"/>
            <a:ext cx="3007200" cy="579200"/>
          </a:xfrm>
          <a:prstGeom prst="rect">
            <a:avLst/>
          </a:prstGeom>
        </p:spPr>
        <p:txBody>
          <a:bodyPr spcFirstLastPara="1" wrap="square" lIns="0" tIns="0" rIns="0" bIns="0" anchor="t" anchorCtr="0">
            <a:noAutofit/>
          </a:bodyPr>
          <a:lstStyle>
            <a:lvl1pPr lvl="0">
              <a:spcBef>
                <a:spcPts val="0"/>
              </a:spcBef>
              <a:spcAft>
                <a:spcPts val="0"/>
              </a:spcAft>
              <a:buSzPts val="2000"/>
              <a:buFont typeface="Song Myung"/>
              <a:buNone/>
              <a:defRPr sz="2933">
                <a:solidFill>
                  <a:schemeClr val="accent1"/>
                </a:solidFill>
                <a:latin typeface="Song Myung"/>
                <a:ea typeface="Song Myung"/>
                <a:cs typeface="Song Myung"/>
                <a:sym typeface="Song Myung"/>
              </a:defRPr>
            </a:lvl1pPr>
            <a:lvl2pPr lvl="1">
              <a:spcBef>
                <a:spcPts val="0"/>
              </a:spcBef>
              <a:spcAft>
                <a:spcPts val="0"/>
              </a:spcAft>
              <a:buSzPts val="2000"/>
              <a:buFont typeface="Song Myung"/>
              <a:buNone/>
              <a:defRPr sz="2667">
                <a:latin typeface="Song Myung"/>
                <a:ea typeface="Song Myung"/>
                <a:cs typeface="Song Myung"/>
                <a:sym typeface="Song Myung"/>
              </a:defRPr>
            </a:lvl2pPr>
            <a:lvl3pPr lvl="2">
              <a:spcBef>
                <a:spcPts val="0"/>
              </a:spcBef>
              <a:spcAft>
                <a:spcPts val="0"/>
              </a:spcAft>
              <a:buSzPts val="2000"/>
              <a:buFont typeface="Song Myung"/>
              <a:buNone/>
              <a:defRPr sz="2667">
                <a:latin typeface="Song Myung"/>
                <a:ea typeface="Song Myung"/>
                <a:cs typeface="Song Myung"/>
                <a:sym typeface="Song Myung"/>
              </a:defRPr>
            </a:lvl3pPr>
            <a:lvl4pPr lvl="3">
              <a:spcBef>
                <a:spcPts val="0"/>
              </a:spcBef>
              <a:spcAft>
                <a:spcPts val="0"/>
              </a:spcAft>
              <a:buSzPts val="2000"/>
              <a:buFont typeface="Song Myung"/>
              <a:buNone/>
              <a:defRPr sz="2667">
                <a:latin typeface="Song Myung"/>
                <a:ea typeface="Song Myung"/>
                <a:cs typeface="Song Myung"/>
                <a:sym typeface="Song Myung"/>
              </a:defRPr>
            </a:lvl4pPr>
            <a:lvl5pPr lvl="4">
              <a:spcBef>
                <a:spcPts val="0"/>
              </a:spcBef>
              <a:spcAft>
                <a:spcPts val="0"/>
              </a:spcAft>
              <a:buSzPts val="2000"/>
              <a:buFont typeface="Song Myung"/>
              <a:buNone/>
              <a:defRPr sz="2667">
                <a:latin typeface="Song Myung"/>
                <a:ea typeface="Song Myung"/>
                <a:cs typeface="Song Myung"/>
                <a:sym typeface="Song Myung"/>
              </a:defRPr>
            </a:lvl5pPr>
            <a:lvl6pPr lvl="5">
              <a:spcBef>
                <a:spcPts val="0"/>
              </a:spcBef>
              <a:spcAft>
                <a:spcPts val="0"/>
              </a:spcAft>
              <a:buSzPts val="2000"/>
              <a:buFont typeface="Song Myung"/>
              <a:buNone/>
              <a:defRPr sz="2667">
                <a:latin typeface="Song Myung"/>
                <a:ea typeface="Song Myung"/>
                <a:cs typeface="Song Myung"/>
                <a:sym typeface="Song Myung"/>
              </a:defRPr>
            </a:lvl6pPr>
            <a:lvl7pPr lvl="6">
              <a:spcBef>
                <a:spcPts val="0"/>
              </a:spcBef>
              <a:spcAft>
                <a:spcPts val="0"/>
              </a:spcAft>
              <a:buSzPts val="2000"/>
              <a:buFont typeface="Song Myung"/>
              <a:buNone/>
              <a:defRPr sz="2667">
                <a:latin typeface="Song Myung"/>
                <a:ea typeface="Song Myung"/>
                <a:cs typeface="Song Myung"/>
                <a:sym typeface="Song Myung"/>
              </a:defRPr>
            </a:lvl7pPr>
            <a:lvl8pPr lvl="7">
              <a:spcBef>
                <a:spcPts val="0"/>
              </a:spcBef>
              <a:spcAft>
                <a:spcPts val="0"/>
              </a:spcAft>
              <a:buSzPts val="2000"/>
              <a:buFont typeface="Song Myung"/>
              <a:buNone/>
              <a:defRPr sz="2667">
                <a:latin typeface="Song Myung"/>
                <a:ea typeface="Song Myung"/>
                <a:cs typeface="Song Myung"/>
                <a:sym typeface="Song Myung"/>
              </a:defRPr>
            </a:lvl8pPr>
            <a:lvl9pPr lvl="8">
              <a:spcBef>
                <a:spcPts val="0"/>
              </a:spcBef>
              <a:spcAft>
                <a:spcPts val="0"/>
              </a:spcAft>
              <a:buSzPts val="2000"/>
              <a:buFont typeface="Song Myung"/>
              <a:buNone/>
              <a:defRPr sz="2667">
                <a:latin typeface="Song Myung"/>
                <a:ea typeface="Song Myung"/>
                <a:cs typeface="Song Myung"/>
                <a:sym typeface="Song Myung"/>
              </a:defRPr>
            </a:lvl9pPr>
          </a:lstStyle>
          <a:p>
            <a:endParaRPr/>
          </a:p>
        </p:txBody>
      </p:sp>
      <p:sp>
        <p:nvSpPr>
          <p:cNvPr id="170" name="Google Shape;170;p13"/>
          <p:cNvSpPr txBox="1">
            <a:spLocks noGrp="1"/>
          </p:cNvSpPr>
          <p:nvPr>
            <p:ph type="subTitle" idx="2"/>
          </p:nvPr>
        </p:nvSpPr>
        <p:spPr>
          <a:xfrm>
            <a:off x="1631716" y="2940467"/>
            <a:ext cx="4016400" cy="5792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1" name="Google Shape;171;p13"/>
          <p:cNvSpPr txBox="1">
            <a:spLocks noGrp="1"/>
          </p:cNvSpPr>
          <p:nvPr>
            <p:ph type="subTitle" idx="3"/>
          </p:nvPr>
        </p:nvSpPr>
        <p:spPr>
          <a:xfrm>
            <a:off x="7551783" y="2279967"/>
            <a:ext cx="3007200" cy="579200"/>
          </a:xfrm>
          <a:prstGeom prst="rect">
            <a:avLst/>
          </a:prstGeom>
        </p:spPr>
        <p:txBody>
          <a:bodyPr spcFirstLastPara="1" wrap="square" lIns="0" tIns="0" rIns="0" bIns="0" anchor="t" anchorCtr="0">
            <a:noAutofit/>
          </a:bodyPr>
          <a:lstStyle>
            <a:lvl1pPr lvl="0" rtl="0">
              <a:spcBef>
                <a:spcPts val="0"/>
              </a:spcBef>
              <a:spcAft>
                <a:spcPts val="0"/>
              </a:spcAft>
              <a:buSzPts val="2000"/>
              <a:buFont typeface="Song Myung"/>
              <a:buNone/>
              <a:defRPr sz="2933">
                <a:solidFill>
                  <a:schemeClr val="accent1"/>
                </a:solidFill>
                <a:latin typeface="Song Myung"/>
                <a:ea typeface="Song Myung"/>
                <a:cs typeface="Song Myung"/>
                <a:sym typeface="Song Myung"/>
              </a:defRPr>
            </a:lvl1pPr>
            <a:lvl2pPr lvl="1" rtl="0">
              <a:spcBef>
                <a:spcPts val="0"/>
              </a:spcBef>
              <a:spcAft>
                <a:spcPts val="0"/>
              </a:spcAft>
              <a:buSzPts val="2000"/>
              <a:buFont typeface="Song Myung"/>
              <a:buNone/>
              <a:defRPr sz="2667">
                <a:latin typeface="Song Myung"/>
                <a:ea typeface="Song Myung"/>
                <a:cs typeface="Song Myung"/>
                <a:sym typeface="Song Myung"/>
              </a:defRPr>
            </a:lvl2pPr>
            <a:lvl3pPr lvl="2" rtl="0">
              <a:spcBef>
                <a:spcPts val="0"/>
              </a:spcBef>
              <a:spcAft>
                <a:spcPts val="0"/>
              </a:spcAft>
              <a:buSzPts val="2000"/>
              <a:buFont typeface="Song Myung"/>
              <a:buNone/>
              <a:defRPr sz="2667">
                <a:latin typeface="Song Myung"/>
                <a:ea typeface="Song Myung"/>
                <a:cs typeface="Song Myung"/>
                <a:sym typeface="Song Myung"/>
              </a:defRPr>
            </a:lvl3pPr>
            <a:lvl4pPr lvl="3" rtl="0">
              <a:spcBef>
                <a:spcPts val="0"/>
              </a:spcBef>
              <a:spcAft>
                <a:spcPts val="0"/>
              </a:spcAft>
              <a:buSzPts val="2000"/>
              <a:buFont typeface="Song Myung"/>
              <a:buNone/>
              <a:defRPr sz="2667">
                <a:latin typeface="Song Myung"/>
                <a:ea typeface="Song Myung"/>
                <a:cs typeface="Song Myung"/>
                <a:sym typeface="Song Myung"/>
              </a:defRPr>
            </a:lvl4pPr>
            <a:lvl5pPr lvl="4" rtl="0">
              <a:spcBef>
                <a:spcPts val="0"/>
              </a:spcBef>
              <a:spcAft>
                <a:spcPts val="0"/>
              </a:spcAft>
              <a:buSzPts val="2000"/>
              <a:buFont typeface="Song Myung"/>
              <a:buNone/>
              <a:defRPr sz="2667">
                <a:latin typeface="Song Myung"/>
                <a:ea typeface="Song Myung"/>
                <a:cs typeface="Song Myung"/>
                <a:sym typeface="Song Myung"/>
              </a:defRPr>
            </a:lvl5pPr>
            <a:lvl6pPr lvl="5" rtl="0">
              <a:spcBef>
                <a:spcPts val="0"/>
              </a:spcBef>
              <a:spcAft>
                <a:spcPts val="0"/>
              </a:spcAft>
              <a:buSzPts val="2000"/>
              <a:buFont typeface="Song Myung"/>
              <a:buNone/>
              <a:defRPr sz="2667">
                <a:latin typeface="Song Myung"/>
                <a:ea typeface="Song Myung"/>
                <a:cs typeface="Song Myung"/>
                <a:sym typeface="Song Myung"/>
              </a:defRPr>
            </a:lvl6pPr>
            <a:lvl7pPr lvl="6" rtl="0">
              <a:spcBef>
                <a:spcPts val="0"/>
              </a:spcBef>
              <a:spcAft>
                <a:spcPts val="0"/>
              </a:spcAft>
              <a:buSzPts val="2000"/>
              <a:buFont typeface="Song Myung"/>
              <a:buNone/>
              <a:defRPr sz="2667">
                <a:latin typeface="Song Myung"/>
                <a:ea typeface="Song Myung"/>
                <a:cs typeface="Song Myung"/>
                <a:sym typeface="Song Myung"/>
              </a:defRPr>
            </a:lvl7pPr>
            <a:lvl8pPr lvl="7" rtl="0">
              <a:spcBef>
                <a:spcPts val="0"/>
              </a:spcBef>
              <a:spcAft>
                <a:spcPts val="0"/>
              </a:spcAft>
              <a:buSzPts val="2000"/>
              <a:buFont typeface="Song Myung"/>
              <a:buNone/>
              <a:defRPr sz="2667">
                <a:latin typeface="Song Myung"/>
                <a:ea typeface="Song Myung"/>
                <a:cs typeface="Song Myung"/>
                <a:sym typeface="Song Myung"/>
              </a:defRPr>
            </a:lvl8pPr>
            <a:lvl9pPr lvl="8" rtl="0">
              <a:spcBef>
                <a:spcPts val="0"/>
              </a:spcBef>
              <a:spcAft>
                <a:spcPts val="0"/>
              </a:spcAft>
              <a:buSzPts val="2000"/>
              <a:buFont typeface="Song Myung"/>
              <a:buNone/>
              <a:defRPr sz="2667">
                <a:latin typeface="Song Myung"/>
                <a:ea typeface="Song Myung"/>
                <a:cs typeface="Song Myung"/>
                <a:sym typeface="Song Myung"/>
              </a:defRPr>
            </a:lvl9pPr>
          </a:lstStyle>
          <a:p>
            <a:endParaRPr/>
          </a:p>
        </p:txBody>
      </p:sp>
      <p:sp>
        <p:nvSpPr>
          <p:cNvPr id="172" name="Google Shape;172;p13"/>
          <p:cNvSpPr txBox="1">
            <a:spLocks noGrp="1"/>
          </p:cNvSpPr>
          <p:nvPr>
            <p:ph type="subTitle" idx="4"/>
          </p:nvPr>
        </p:nvSpPr>
        <p:spPr>
          <a:xfrm>
            <a:off x="6542583" y="2940467"/>
            <a:ext cx="4016400" cy="5792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3" name="Google Shape;173;p13"/>
          <p:cNvSpPr txBox="1">
            <a:spLocks noGrp="1"/>
          </p:cNvSpPr>
          <p:nvPr>
            <p:ph type="title" idx="5" hasCustomPrompt="1"/>
          </p:nvPr>
        </p:nvSpPr>
        <p:spPr>
          <a:xfrm>
            <a:off x="1631716" y="1933733"/>
            <a:ext cx="1040800" cy="901200"/>
          </a:xfrm>
          <a:prstGeom prst="rect">
            <a:avLst/>
          </a:prstGeom>
        </p:spPr>
        <p:txBody>
          <a:bodyPr spcFirstLastPara="1" wrap="square" lIns="0" tIns="0" rIns="0" bIns="0" anchor="b" anchorCtr="0">
            <a:noAutofit/>
          </a:bodyPr>
          <a:lstStyle>
            <a:lvl1pPr lvl="0" algn="l" rtl="0">
              <a:spcBef>
                <a:spcPts val="0"/>
              </a:spcBef>
              <a:spcAft>
                <a:spcPts val="0"/>
              </a:spcAft>
              <a:buSzPts val="5000"/>
              <a:buNone/>
              <a:defRPr sz="6667">
                <a:solidFill>
                  <a:schemeClr val="accent5"/>
                </a:solidFill>
              </a:defRPr>
            </a:lvl1pPr>
            <a:lvl2pPr lvl="1" algn="ctr" rtl="0">
              <a:spcBef>
                <a:spcPts val="0"/>
              </a:spcBef>
              <a:spcAft>
                <a:spcPts val="0"/>
              </a:spcAft>
              <a:buSzPts val="5000"/>
              <a:buNone/>
              <a:defRPr sz="6667"/>
            </a:lvl2pPr>
            <a:lvl3pPr lvl="2" algn="ctr" rtl="0">
              <a:spcBef>
                <a:spcPts val="0"/>
              </a:spcBef>
              <a:spcAft>
                <a:spcPts val="0"/>
              </a:spcAft>
              <a:buSzPts val="5000"/>
              <a:buNone/>
              <a:defRPr sz="6667"/>
            </a:lvl3pPr>
            <a:lvl4pPr lvl="3" algn="ctr" rtl="0">
              <a:spcBef>
                <a:spcPts val="0"/>
              </a:spcBef>
              <a:spcAft>
                <a:spcPts val="0"/>
              </a:spcAft>
              <a:buSzPts val="5000"/>
              <a:buNone/>
              <a:defRPr sz="6667"/>
            </a:lvl4pPr>
            <a:lvl5pPr lvl="4" algn="ctr" rtl="0">
              <a:spcBef>
                <a:spcPts val="0"/>
              </a:spcBef>
              <a:spcAft>
                <a:spcPts val="0"/>
              </a:spcAft>
              <a:buSzPts val="5000"/>
              <a:buNone/>
              <a:defRPr sz="6667"/>
            </a:lvl5pPr>
            <a:lvl6pPr lvl="5" algn="ctr" rtl="0">
              <a:spcBef>
                <a:spcPts val="0"/>
              </a:spcBef>
              <a:spcAft>
                <a:spcPts val="0"/>
              </a:spcAft>
              <a:buSzPts val="5000"/>
              <a:buNone/>
              <a:defRPr sz="6667"/>
            </a:lvl6pPr>
            <a:lvl7pPr lvl="6" algn="ctr" rtl="0">
              <a:spcBef>
                <a:spcPts val="0"/>
              </a:spcBef>
              <a:spcAft>
                <a:spcPts val="0"/>
              </a:spcAft>
              <a:buSzPts val="5000"/>
              <a:buNone/>
              <a:defRPr sz="6667"/>
            </a:lvl7pPr>
            <a:lvl8pPr lvl="7" algn="ctr" rtl="0">
              <a:spcBef>
                <a:spcPts val="0"/>
              </a:spcBef>
              <a:spcAft>
                <a:spcPts val="0"/>
              </a:spcAft>
              <a:buSzPts val="5000"/>
              <a:buNone/>
              <a:defRPr sz="6667"/>
            </a:lvl8pPr>
            <a:lvl9pPr lvl="8" algn="ctr" rtl="0">
              <a:spcBef>
                <a:spcPts val="0"/>
              </a:spcBef>
              <a:spcAft>
                <a:spcPts val="0"/>
              </a:spcAft>
              <a:buSzPts val="5000"/>
              <a:buNone/>
              <a:defRPr sz="6667"/>
            </a:lvl9pPr>
          </a:lstStyle>
          <a:p>
            <a:r>
              <a:t>xx%</a:t>
            </a:r>
          </a:p>
        </p:txBody>
      </p:sp>
      <p:sp>
        <p:nvSpPr>
          <p:cNvPr id="174" name="Google Shape;174;p13"/>
          <p:cNvSpPr txBox="1">
            <a:spLocks noGrp="1"/>
          </p:cNvSpPr>
          <p:nvPr>
            <p:ph type="title" idx="6" hasCustomPrompt="1"/>
          </p:nvPr>
        </p:nvSpPr>
        <p:spPr>
          <a:xfrm>
            <a:off x="6542583" y="1785733"/>
            <a:ext cx="1040800" cy="1044000"/>
          </a:xfrm>
          <a:prstGeom prst="rect">
            <a:avLst/>
          </a:prstGeom>
        </p:spPr>
        <p:txBody>
          <a:bodyPr spcFirstLastPara="1" wrap="square" lIns="0" tIns="0" rIns="0" bIns="0" anchor="b" anchorCtr="0">
            <a:noAutofit/>
          </a:bodyPr>
          <a:lstStyle>
            <a:lvl1pPr lvl="0" algn="l" rtl="0">
              <a:spcBef>
                <a:spcPts val="0"/>
              </a:spcBef>
              <a:spcAft>
                <a:spcPts val="0"/>
              </a:spcAft>
              <a:buSzPts val="5000"/>
              <a:buNone/>
              <a:defRPr sz="6667">
                <a:solidFill>
                  <a:schemeClr val="accent5"/>
                </a:solidFill>
              </a:defRPr>
            </a:lvl1pPr>
            <a:lvl2pPr lvl="1" algn="ctr" rtl="0">
              <a:spcBef>
                <a:spcPts val="0"/>
              </a:spcBef>
              <a:spcAft>
                <a:spcPts val="0"/>
              </a:spcAft>
              <a:buSzPts val="5000"/>
              <a:buNone/>
              <a:defRPr sz="6667"/>
            </a:lvl2pPr>
            <a:lvl3pPr lvl="2" algn="ctr" rtl="0">
              <a:spcBef>
                <a:spcPts val="0"/>
              </a:spcBef>
              <a:spcAft>
                <a:spcPts val="0"/>
              </a:spcAft>
              <a:buSzPts val="5000"/>
              <a:buNone/>
              <a:defRPr sz="6667"/>
            </a:lvl3pPr>
            <a:lvl4pPr lvl="3" algn="ctr" rtl="0">
              <a:spcBef>
                <a:spcPts val="0"/>
              </a:spcBef>
              <a:spcAft>
                <a:spcPts val="0"/>
              </a:spcAft>
              <a:buSzPts val="5000"/>
              <a:buNone/>
              <a:defRPr sz="6667"/>
            </a:lvl4pPr>
            <a:lvl5pPr lvl="4" algn="ctr" rtl="0">
              <a:spcBef>
                <a:spcPts val="0"/>
              </a:spcBef>
              <a:spcAft>
                <a:spcPts val="0"/>
              </a:spcAft>
              <a:buSzPts val="5000"/>
              <a:buNone/>
              <a:defRPr sz="6667"/>
            </a:lvl5pPr>
            <a:lvl6pPr lvl="5" algn="ctr" rtl="0">
              <a:spcBef>
                <a:spcPts val="0"/>
              </a:spcBef>
              <a:spcAft>
                <a:spcPts val="0"/>
              </a:spcAft>
              <a:buSzPts val="5000"/>
              <a:buNone/>
              <a:defRPr sz="6667"/>
            </a:lvl6pPr>
            <a:lvl7pPr lvl="6" algn="ctr" rtl="0">
              <a:spcBef>
                <a:spcPts val="0"/>
              </a:spcBef>
              <a:spcAft>
                <a:spcPts val="0"/>
              </a:spcAft>
              <a:buSzPts val="5000"/>
              <a:buNone/>
              <a:defRPr sz="6667"/>
            </a:lvl7pPr>
            <a:lvl8pPr lvl="7" algn="ctr" rtl="0">
              <a:spcBef>
                <a:spcPts val="0"/>
              </a:spcBef>
              <a:spcAft>
                <a:spcPts val="0"/>
              </a:spcAft>
              <a:buSzPts val="5000"/>
              <a:buNone/>
              <a:defRPr sz="6667"/>
            </a:lvl8pPr>
            <a:lvl9pPr lvl="8" algn="ctr" rtl="0">
              <a:spcBef>
                <a:spcPts val="0"/>
              </a:spcBef>
              <a:spcAft>
                <a:spcPts val="0"/>
              </a:spcAft>
              <a:buSzPts val="5000"/>
              <a:buNone/>
              <a:defRPr sz="6667"/>
            </a:lvl9pPr>
          </a:lstStyle>
          <a:p>
            <a:r>
              <a:t>xx%</a:t>
            </a:r>
          </a:p>
        </p:txBody>
      </p:sp>
      <p:sp>
        <p:nvSpPr>
          <p:cNvPr id="175" name="Google Shape;175;p13"/>
          <p:cNvSpPr txBox="1">
            <a:spLocks noGrp="1"/>
          </p:cNvSpPr>
          <p:nvPr>
            <p:ph type="subTitle" idx="7"/>
          </p:nvPr>
        </p:nvSpPr>
        <p:spPr>
          <a:xfrm>
            <a:off x="2640983" y="4390300"/>
            <a:ext cx="3007200" cy="579200"/>
          </a:xfrm>
          <a:prstGeom prst="rect">
            <a:avLst/>
          </a:prstGeom>
        </p:spPr>
        <p:txBody>
          <a:bodyPr spcFirstLastPara="1" wrap="square" lIns="0" tIns="0" rIns="0" bIns="0" anchor="t" anchorCtr="0">
            <a:noAutofit/>
          </a:bodyPr>
          <a:lstStyle>
            <a:lvl1pPr lvl="0" rtl="0">
              <a:spcBef>
                <a:spcPts val="0"/>
              </a:spcBef>
              <a:spcAft>
                <a:spcPts val="0"/>
              </a:spcAft>
              <a:buSzPts val="2000"/>
              <a:buFont typeface="Song Myung"/>
              <a:buNone/>
              <a:defRPr sz="2933">
                <a:solidFill>
                  <a:schemeClr val="accent1"/>
                </a:solidFill>
                <a:latin typeface="Song Myung"/>
                <a:ea typeface="Song Myung"/>
                <a:cs typeface="Song Myung"/>
                <a:sym typeface="Song Myung"/>
              </a:defRPr>
            </a:lvl1pPr>
            <a:lvl2pPr lvl="1" rtl="0">
              <a:spcBef>
                <a:spcPts val="0"/>
              </a:spcBef>
              <a:spcAft>
                <a:spcPts val="0"/>
              </a:spcAft>
              <a:buSzPts val="2000"/>
              <a:buFont typeface="Song Myung"/>
              <a:buNone/>
              <a:defRPr sz="2667">
                <a:latin typeface="Song Myung"/>
                <a:ea typeface="Song Myung"/>
                <a:cs typeface="Song Myung"/>
                <a:sym typeface="Song Myung"/>
              </a:defRPr>
            </a:lvl2pPr>
            <a:lvl3pPr lvl="2" rtl="0">
              <a:spcBef>
                <a:spcPts val="0"/>
              </a:spcBef>
              <a:spcAft>
                <a:spcPts val="0"/>
              </a:spcAft>
              <a:buSzPts val="2000"/>
              <a:buFont typeface="Song Myung"/>
              <a:buNone/>
              <a:defRPr sz="2667">
                <a:latin typeface="Song Myung"/>
                <a:ea typeface="Song Myung"/>
                <a:cs typeface="Song Myung"/>
                <a:sym typeface="Song Myung"/>
              </a:defRPr>
            </a:lvl3pPr>
            <a:lvl4pPr lvl="3" rtl="0">
              <a:spcBef>
                <a:spcPts val="0"/>
              </a:spcBef>
              <a:spcAft>
                <a:spcPts val="0"/>
              </a:spcAft>
              <a:buSzPts val="2000"/>
              <a:buFont typeface="Song Myung"/>
              <a:buNone/>
              <a:defRPr sz="2667">
                <a:latin typeface="Song Myung"/>
                <a:ea typeface="Song Myung"/>
                <a:cs typeface="Song Myung"/>
                <a:sym typeface="Song Myung"/>
              </a:defRPr>
            </a:lvl4pPr>
            <a:lvl5pPr lvl="4" rtl="0">
              <a:spcBef>
                <a:spcPts val="0"/>
              </a:spcBef>
              <a:spcAft>
                <a:spcPts val="0"/>
              </a:spcAft>
              <a:buSzPts val="2000"/>
              <a:buFont typeface="Song Myung"/>
              <a:buNone/>
              <a:defRPr sz="2667">
                <a:latin typeface="Song Myung"/>
                <a:ea typeface="Song Myung"/>
                <a:cs typeface="Song Myung"/>
                <a:sym typeface="Song Myung"/>
              </a:defRPr>
            </a:lvl5pPr>
            <a:lvl6pPr lvl="5" rtl="0">
              <a:spcBef>
                <a:spcPts val="0"/>
              </a:spcBef>
              <a:spcAft>
                <a:spcPts val="0"/>
              </a:spcAft>
              <a:buSzPts val="2000"/>
              <a:buFont typeface="Song Myung"/>
              <a:buNone/>
              <a:defRPr sz="2667">
                <a:latin typeface="Song Myung"/>
                <a:ea typeface="Song Myung"/>
                <a:cs typeface="Song Myung"/>
                <a:sym typeface="Song Myung"/>
              </a:defRPr>
            </a:lvl6pPr>
            <a:lvl7pPr lvl="6" rtl="0">
              <a:spcBef>
                <a:spcPts val="0"/>
              </a:spcBef>
              <a:spcAft>
                <a:spcPts val="0"/>
              </a:spcAft>
              <a:buSzPts val="2000"/>
              <a:buFont typeface="Song Myung"/>
              <a:buNone/>
              <a:defRPr sz="2667">
                <a:latin typeface="Song Myung"/>
                <a:ea typeface="Song Myung"/>
                <a:cs typeface="Song Myung"/>
                <a:sym typeface="Song Myung"/>
              </a:defRPr>
            </a:lvl7pPr>
            <a:lvl8pPr lvl="7" rtl="0">
              <a:spcBef>
                <a:spcPts val="0"/>
              </a:spcBef>
              <a:spcAft>
                <a:spcPts val="0"/>
              </a:spcAft>
              <a:buSzPts val="2000"/>
              <a:buFont typeface="Song Myung"/>
              <a:buNone/>
              <a:defRPr sz="2667">
                <a:latin typeface="Song Myung"/>
                <a:ea typeface="Song Myung"/>
                <a:cs typeface="Song Myung"/>
                <a:sym typeface="Song Myung"/>
              </a:defRPr>
            </a:lvl8pPr>
            <a:lvl9pPr lvl="8" rtl="0">
              <a:spcBef>
                <a:spcPts val="0"/>
              </a:spcBef>
              <a:spcAft>
                <a:spcPts val="0"/>
              </a:spcAft>
              <a:buSzPts val="2000"/>
              <a:buFont typeface="Song Myung"/>
              <a:buNone/>
              <a:defRPr sz="2667">
                <a:latin typeface="Song Myung"/>
                <a:ea typeface="Song Myung"/>
                <a:cs typeface="Song Myung"/>
                <a:sym typeface="Song Myung"/>
              </a:defRPr>
            </a:lvl9pPr>
          </a:lstStyle>
          <a:p>
            <a:endParaRPr/>
          </a:p>
        </p:txBody>
      </p:sp>
      <p:sp>
        <p:nvSpPr>
          <p:cNvPr id="176" name="Google Shape;176;p13"/>
          <p:cNvSpPr txBox="1">
            <a:spLocks noGrp="1"/>
          </p:cNvSpPr>
          <p:nvPr>
            <p:ph type="subTitle" idx="8"/>
          </p:nvPr>
        </p:nvSpPr>
        <p:spPr>
          <a:xfrm>
            <a:off x="1631716" y="5050800"/>
            <a:ext cx="4016400" cy="5792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7" name="Google Shape;177;p13"/>
          <p:cNvSpPr txBox="1">
            <a:spLocks noGrp="1"/>
          </p:cNvSpPr>
          <p:nvPr>
            <p:ph type="subTitle" idx="9"/>
          </p:nvPr>
        </p:nvSpPr>
        <p:spPr>
          <a:xfrm>
            <a:off x="7551783" y="4390300"/>
            <a:ext cx="3007200" cy="579200"/>
          </a:xfrm>
          <a:prstGeom prst="rect">
            <a:avLst/>
          </a:prstGeom>
        </p:spPr>
        <p:txBody>
          <a:bodyPr spcFirstLastPara="1" wrap="square" lIns="0" tIns="0" rIns="0" bIns="0" anchor="t" anchorCtr="0">
            <a:noAutofit/>
          </a:bodyPr>
          <a:lstStyle>
            <a:lvl1pPr lvl="0" rtl="0">
              <a:spcBef>
                <a:spcPts val="0"/>
              </a:spcBef>
              <a:spcAft>
                <a:spcPts val="0"/>
              </a:spcAft>
              <a:buSzPts val="2000"/>
              <a:buFont typeface="Song Myung"/>
              <a:buNone/>
              <a:defRPr sz="2933">
                <a:solidFill>
                  <a:schemeClr val="accent1"/>
                </a:solidFill>
                <a:latin typeface="Song Myung"/>
                <a:ea typeface="Song Myung"/>
                <a:cs typeface="Song Myung"/>
                <a:sym typeface="Song Myung"/>
              </a:defRPr>
            </a:lvl1pPr>
            <a:lvl2pPr lvl="1" rtl="0">
              <a:spcBef>
                <a:spcPts val="0"/>
              </a:spcBef>
              <a:spcAft>
                <a:spcPts val="0"/>
              </a:spcAft>
              <a:buSzPts val="2000"/>
              <a:buFont typeface="Song Myung"/>
              <a:buNone/>
              <a:defRPr sz="2667">
                <a:latin typeface="Song Myung"/>
                <a:ea typeface="Song Myung"/>
                <a:cs typeface="Song Myung"/>
                <a:sym typeface="Song Myung"/>
              </a:defRPr>
            </a:lvl2pPr>
            <a:lvl3pPr lvl="2" rtl="0">
              <a:spcBef>
                <a:spcPts val="0"/>
              </a:spcBef>
              <a:spcAft>
                <a:spcPts val="0"/>
              </a:spcAft>
              <a:buSzPts val="2000"/>
              <a:buFont typeface="Song Myung"/>
              <a:buNone/>
              <a:defRPr sz="2667">
                <a:latin typeface="Song Myung"/>
                <a:ea typeface="Song Myung"/>
                <a:cs typeface="Song Myung"/>
                <a:sym typeface="Song Myung"/>
              </a:defRPr>
            </a:lvl3pPr>
            <a:lvl4pPr lvl="3" rtl="0">
              <a:spcBef>
                <a:spcPts val="0"/>
              </a:spcBef>
              <a:spcAft>
                <a:spcPts val="0"/>
              </a:spcAft>
              <a:buSzPts val="2000"/>
              <a:buFont typeface="Song Myung"/>
              <a:buNone/>
              <a:defRPr sz="2667">
                <a:latin typeface="Song Myung"/>
                <a:ea typeface="Song Myung"/>
                <a:cs typeface="Song Myung"/>
                <a:sym typeface="Song Myung"/>
              </a:defRPr>
            </a:lvl4pPr>
            <a:lvl5pPr lvl="4" rtl="0">
              <a:spcBef>
                <a:spcPts val="0"/>
              </a:spcBef>
              <a:spcAft>
                <a:spcPts val="0"/>
              </a:spcAft>
              <a:buSzPts val="2000"/>
              <a:buFont typeface="Song Myung"/>
              <a:buNone/>
              <a:defRPr sz="2667">
                <a:latin typeface="Song Myung"/>
                <a:ea typeface="Song Myung"/>
                <a:cs typeface="Song Myung"/>
                <a:sym typeface="Song Myung"/>
              </a:defRPr>
            </a:lvl5pPr>
            <a:lvl6pPr lvl="5" rtl="0">
              <a:spcBef>
                <a:spcPts val="0"/>
              </a:spcBef>
              <a:spcAft>
                <a:spcPts val="0"/>
              </a:spcAft>
              <a:buSzPts val="2000"/>
              <a:buFont typeface="Song Myung"/>
              <a:buNone/>
              <a:defRPr sz="2667">
                <a:latin typeface="Song Myung"/>
                <a:ea typeface="Song Myung"/>
                <a:cs typeface="Song Myung"/>
                <a:sym typeface="Song Myung"/>
              </a:defRPr>
            </a:lvl6pPr>
            <a:lvl7pPr lvl="6" rtl="0">
              <a:spcBef>
                <a:spcPts val="0"/>
              </a:spcBef>
              <a:spcAft>
                <a:spcPts val="0"/>
              </a:spcAft>
              <a:buSzPts val="2000"/>
              <a:buFont typeface="Song Myung"/>
              <a:buNone/>
              <a:defRPr sz="2667">
                <a:latin typeface="Song Myung"/>
                <a:ea typeface="Song Myung"/>
                <a:cs typeface="Song Myung"/>
                <a:sym typeface="Song Myung"/>
              </a:defRPr>
            </a:lvl7pPr>
            <a:lvl8pPr lvl="7" rtl="0">
              <a:spcBef>
                <a:spcPts val="0"/>
              </a:spcBef>
              <a:spcAft>
                <a:spcPts val="0"/>
              </a:spcAft>
              <a:buSzPts val="2000"/>
              <a:buFont typeface="Song Myung"/>
              <a:buNone/>
              <a:defRPr sz="2667">
                <a:latin typeface="Song Myung"/>
                <a:ea typeface="Song Myung"/>
                <a:cs typeface="Song Myung"/>
                <a:sym typeface="Song Myung"/>
              </a:defRPr>
            </a:lvl8pPr>
            <a:lvl9pPr lvl="8" rtl="0">
              <a:spcBef>
                <a:spcPts val="0"/>
              </a:spcBef>
              <a:spcAft>
                <a:spcPts val="0"/>
              </a:spcAft>
              <a:buSzPts val="2000"/>
              <a:buFont typeface="Song Myung"/>
              <a:buNone/>
              <a:defRPr sz="2667">
                <a:latin typeface="Song Myung"/>
                <a:ea typeface="Song Myung"/>
                <a:cs typeface="Song Myung"/>
                <a:sym typeface="Song Myung"/>
              </a:defRPr>
            </a:lvl9pPr>
          </a:lstStyle>
          <a:p>
            <a:endParaRPr/>
          </a:p>
        </p:txBody>
      </p:sp>
      <p:sp>
        <p:nvSpPr>
          <p:cNvPr id="178" name="Google Shape;178;p13"/>
          <p:cNvSpPr txBox="1">
            <a:spLocks noGrp="1"/>
          </p:cNvSpPr>
          <p:nvPr>
            <p:ph type="subTitle" idx="13"/>
          </p:nvPr>
        </p:nvSpPr>
        <p:spPr>
          <a:xfrm>
            <a:off x="6542583" y="5050800"/>
            <a:ext cx="4016400" cy="5792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9" name="Google Shape;179;p13"/>
          <p:cNvSpPr txBox="1">
            <a:spLocks noGrp="1"/>
          </p:cNvSpPr>
          <p:nvPr>
            <p:ph type="title" idx="14" hasCustomPrompt="1"/>
          </p:nvPr>
        </p:nvSpPr>
        <p:spPr>
          <a:xfrm>
            <a:off x="1631716" y="3896067"/>
            <a:ext cx="1040800" cy="1044000"/>
          </a:xfrm>
          <a:prstGeom prst="rect">
            <a:avLst/>
          </a:prstGeom>
        </p:spPr>
        <p:txBody>
          <a:bodyPr spcFirstLastPara="1" wrap="square" lIns="0" tIns="0" rIns="0" bIns="0" anchor="b" anchorCtr="0">
            <a:noAutofit/>
          </a:bodyPr>
          <a:lstStyle>
            <a:lvl1pPr lvl="0" algn="l" rtl="0">
              <a:spcBef>
                <a:spcPts val="0"/>
              </a:spcBef>
              <a:spcAft>
                <a:spcPts val="0"/>
              </a:spcAft>
              <a:buSzPts val="5000"/>
              <a:buNone/>
              <a:defRPr sz="6667">
                <a:solidFill>
                  <a:schemeClr val="accent5"/>
                </a:solidFill>
              </a:defRPr>
            </a:lvl1pPr>
            <a:lvl2pPr lvl="1" algn="ctr" rtl="0">
              <a:spcBef>
                <a:spcPts val="0"/>
              </a:spcBef>
              <a:spcAft>
                <a:spcPts val="0"/>
              </a:spcAft>
              <a:buSzPts val="5000"/>
              <a:buNone/>
              <a:defRPr sz="6667"/>
            </a:lvl2pPr>
            <a:lvl3pPr lvl="2" algn="ctr" rtl="0">
              <a:spcBef>
                <a:spcPts val="0"/>
              </a:spcBef>
              <a:spcAft>
                <a:spcPts val="0"/>
              </a:spcAft>
              <a:buSzPts val="5000"/>
              <a:buNone/>
              <a:defRPr sz="6667"/>
            </a:lvl3pPr>
            <a:lvl4pPr lvl="3" algn="ctr" rtl="0">
              <a:spcBef>
                <a:spcPts val="0"/>
              </a:spcBef>
              <a:spcAft>
                <a:spcPts val="0"/>
              </a:spcAft>
              <a:buSzPts val="5000"/>
              <a:buNone/>
              <a:defRPr sz="6667"/>
            </a:lvl4pPr>
            <a:lvl5pPr lvl="4" algn="ctr" rtl="0">
              <a:spcBef>
                <a:spcPts val="0"/>
              </a:spcBef>
              <a:spcAft>
                <a:spcPts val="0"/>
              </a:spcAft>
              <a:buSzPts val="5000"/>
              <a:buNone/>
              <a:defRPr sz="6667"/>
            </a:lvl5pPr>
            <a:lvl6pPr lvl="5" algn="ctr" rtl="0">
              <a:spcBef>
                <a:spcPts val="0"/>
              </a:spcBef>
              <a:spcAft>
                <a:spcPts val="0"/>
              </a:spcAft>
              <a:buSzPts val="5000"/>
              <a:buNone/>
              <a:defRPr sz="6667"/>
            </a:lvl6pPr>
            <a:lvl7pPr lvl="6" algn="ctr" rtl="0">
              <a:spcBef>
                <a:spcPts val="0"/>
              </a:spcBef>
              <a:spcAft>
                <a:spcPts val="0"/>
              </a:spcAft>
              <a:buSzPts val="5000"/>
              <a:buNone/>
              <a:defRPr sz="6667"/>
            </a:lvl7pPr>
            <a:lvl8pPr lvl="7" algn="ctr" rtl="0">
              <a:spcBef>
                <a:spcPts val="0"/>
              </a:spcBef>
              <a:spcAft>
                <a:spcPts val="0"/>
              </a:spcAft>
              <a:buSzPts val="5000"/>
              <a:buNone/>
              <a:defRPr sz="6667"/>
            </a:lvl8pPr>
            <a:lvl9pPr lvl="8" algn="ctr" rtl="0">
              <a:spcBef>
                <a:spcPts val="0"/>
              </a:spcBef>
              <a:spcAft>
                <a:spcPts val="0"/>
              </a:spcAft>
              <a:buSzPts val="5000"/>
              <a:buNone/>
              <a:defRPr sz="6667"/>
            </a:lvl9pPr>
          </a:lstStyle>
          <a:p>
            <a:r>
              <a:t>xx%</a:t>
            </a:r>
          </a:p>
        </p:txBody>
      </p:sp>
      <p:sp>
        <p:nvSpPr>
          <p:cNvPr id="180" name="Google Shape;180;p13"/>
          <p:cNvSpPr txBox="1">
            <a:spLocks noGrp="1"/>
          </p:cNvSpPr>
          <p:nvPr>
            <p:ph type="title" idx="15" hasCustomPrompt="1"/>
          </p:nvPr>
        </p:nvSpPr>
        <p:spPr>
          <a:xfrm>
            <a:off x="6542583" y="3896067"/>
            <a:ext cx="1040800" cy="1044000"/>
          </a:xfrm>
          <a:prstGeom prst="rect">
            <a:avLst/>
          </a:prstGeom>
        </p:spPr>
        <p:txBody>
          <a:bodyPr spcFirstLastPara="1" wrap="square" lIns="0" tIns="0" rIns="0" bIns="0" anchor="b" anchorCtr="0">
            <a:noAutofit/>
          </a:bodyPr>
          <a:lstStyle>
            <a:lvl1pPr lvl="0" algn="l" rtl="0">
              <a:spcBef>
                <a:spcPts val="0"/>
              </a:spcBef>
              <a:spcAft>
                <a:spcPts val="0"/>
              </a:spcAft>
              <a:buSzPts val="5000"/>
              <a:buNone/>
              <a:defRPr sz="6667">
                <a:solidFill>
                  <a:schemeClr val="accent5"/>
                </a:solidFill>
              </a:defRPr>
            </a:lvl1pPr>
            <a:lvl2pPr lvl="1" algn="ctr" rtl="0">
              <a:spcBef>
                <a:spcPts val="0"/>
              </a:spcBef>
              <a:spcAft>
                <a:spcPts val="0"/>
              </a:spcAft>
              <a:buSzPts val="5000"/>
              <a:buNone/>
              <a:defRPr sz="6667"/>
            </a:lvl2pPr>
            <a:lvl3pPr lvl="2" algn="ctr" rtl="0">
              <a:spcBef>
                <a:spcPts val="0"/>
              </a:spcBef>
              <a:spcAft>
                <a:spcPts val="0"/>
              </a:spcAft>
              <a:buSzPts val="5000"/>
              <a:buNone/>
              <a:defRPr sz="6667"/>
            </a:lvl3pPr>
            <a:lvl4pPr lvl="3" algn="ctr" rtl="0">
              <a:spcBef>
                <a:spcPts val="0"/>
              </a:spcBef>
              <a:spcAft>
                <a:spcPts val="0"/>
              </a:spcAft>
              <a:buSzPts val="5000"/>
              <a:buNone/>
              <a:defRPr sz="6667"/>
            </a:lvl4pPr>
            <a:lvl5pPr lvl="4" algn="ctr" rtl="0">
              <a:spcBef>
                <a:spcPts val="0"/>
              </a:spcBef>
              <a:spcAft>
                <a:spcPts val="0"/>
              </a:spcAft>
              <a:buSzPts val="5000"/>
              <a:buNone/>
              <a:defRPr sz="6667"/>
            </a:lvl5pPr>
            <a:lvl6pPr lvl="5" algn="ctr" rtl="0">
              <a:spcBef>
                <a:spcPts val="0"/>
              </a:spcBef>
              <a:spcAft>
                <a:spcPts val="0"/>
              </a:spcAft>
              <a:buSzPts val="5000"/>
              <a:buNone/>
              <a:defRPr sz="6667"/>
            </a:lvl6pPr>
            <a:lvl7pPr lvl="6" algn="ctr" rtl="0">
              <a:spcBef>
                <a:spcPts val="0"/>
              </a:spcBef>
              <a:spcAft>
                <a:spcPts val="0"/>
              </a:spcAft>
              <a:buSzPts val="5000"/>
              <a:buNone/>
              <a:defRPr sz="6667"/>
            </a:lvl7pPr>
            <a:lvl8pPr lvl="7" algn="ctr" rtl="0">
              <a:spcBef>
                <a:spcPts val="0"/>
              </a:spcBef>
              <a:spcAft>
                <a:spcPts val="0"/>
              </a:spcAft>
              <a:buSzPts val="5000"/>
              <a:buNone/>
              <a:defRPr sz="6667"/>
            </a:lvl8pPr>
            <a:lvl9pPr lvl="8" algn="ctr" rtl="0">
              <a:spcBef>
                <a:spcPts val="0"/>
              </a:spcBef>
              <a:spcAft>
                <a:spcPts val="0"/>
              </a:spcAft>
              <a:buSzPts val="5000"/>
              <a:buNone/>
              <a:defRPr sz="6667"/>
            </a:lvl9pPr>
          </a:lstStyle>
          <a:p>
            <a:r>
              <a:t>xx%</a:t>
            </a:r>
          </a:p>
        </p:txBody>
      </p:sp>
    </p:spTree>
    <p:extLst>
      <p:ext uri="{BB962C8B-B14F-4D97-AF65-F5344CB8AC3E}">
        <p14:creationId xmlns:p14="http://schemas.microsoft.com/office/powerpoint/2010/main" val="24945025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1221151" y="1908167"/>
            <a:ext cx="5550400" cy="1172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6" name="Google Shape;56;p9"/>
          <p:cNvSpPr txBox="1">
            <a:spLocks noGrp="1"/>
          </p:cNvSpPr>
          <p:nvPr>
            <p:ph type="subTitle" idx="1"/>
          </p:nvPr>
        </p:nvSpPr>
        <p:spPr>
          <a:xfrm>
            <a:off x="1221033" y="3020256"/>
            <a:ext cx="5550400" cy="192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2115118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21"/>
        <p:cNvGrpSpPr/>
        <p:nvPr/>
      </p:nvGrpSpPr>
      <p:grpSpPr>
        <a:xfrm>
          <a:off x="0" y="0"/>
          <a:ext cx="0" cy="0"/>
          <a:chOff x="0" y="0"/>
          <a:chExt cx="0" cy="0"/>
        </a:xfrm>
      </p:grpSpPr>
      <p:sp>
        <p:nvSpPr>
          <p:cNvPr id="335" name="Google Shape;335;p22"/>
          <p:cNvSpPr txBox="1">
            <a:spLocks noGrp="1"/>
          </p:cNvSpPr>
          <p:nvPr>
            <p:ph type="title"/>
          </p:nvPr>
        </p:nvSpPr>
        <p:spPr>
          <a:xfrm>
            <a:off x="960000" y="593367"/>
            <a:ext cx="10272000" cy="76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6" name="Google Shape;336;p22"/>
          <p:cNvSpPr txBox="1">
            <a:spLocks noGrp="1"/>
          </p:cNvSpPr>
          <p:nvPr>
            <p:ph type="subTitle" idx="1"/>
          </p:nvPr>
        </p:nvSpPr>
        <p:spPr>
          <a:xfrm>
            <a:off x="1013591" y="3762533"/>
            <a:ext cx="3007200" cy="579200"/>
          </a:xfrm>
          <a:prstGeom prst="rect">
            <a:avLst/>
          </a:prstGeom>
        </p:spPr>
        <p:txBody>
          <a:bodyPr spcFirstLastPara="1" wrap="square" lIns="0" tIns="0" rIns="0" bIns="0" anchor="t" anchorCtr="0">
            <a:noAutofit/>
          </a:bodyPr>
          <a:lstStyle>
            <a:lvl1pPr lvl="0" algn="ctr" rtl="0">
              <a:spcBef>
                <a:spcPts val="0"/>
              </a:spcBef>
              <a:spcAft>
                <a:spcPts val="0"/>
              </a:spcAft>
              <a:buSzPts val="2000"/>
              <a:buFont typeface="Song Myung"/>
              <a:buNone/>
              <a:defRPr sz="2933">
                <a:solidFill>
                  <a:schemeClr val="accent1"/>
                </a:solidFill>
                <a:latin typeface="Song Myung"/>
                <a:ea typeface="Song Myung"/>
                <a:cs typeface="Song Myung"/>
                <a:sym typeface="Song Myung"/>
              </a:defRPr>
            </a:lvl1pPr>
            <a:lvl2pPr lvl="1" algn="ctr" rtl="0">
              <a:spcBef>
                <a:spcPts val="0"/>
              </a:spcBef>
              <a:spcAft>
                <a:spcPts val="0"/>
              </a:spcAft>
              <a:buSzPts val="2000"/>
              <a:buFont typeface="Song Myung"/>
              <a:buNone/>
              <a:defRPr sz="2667">
                <a:latin typeface="Song Myung"/>
                <a:ea typeface="Song Myung"/>
                <a:cs typeface="Song Myung"/>
                <a:sym typeface="Song Myung"/>
              </a:defRPr>
            </a:lvl2pPr>
            <a:lvl3pPr lvl="2" algn="ctr" rtl="0">
              <a:spcBef>
                <a:spcPts val="0"/>
              </a:spcBef>
              <a:spcAft>
                <a:spcPts val="0"/>
              </a:spcAft>
              <a:buSzPts val="2000"/>
              <a:buFont typeface="Song Myung"/>
              <a:buNone/>
              <a:defRPr sz="2667">
                <a:latin typeface="Song Myung"/>
                <a:ea typeface="Song Myung"/>
                <a:cs typeface="Song Myung"/>
                <a:sym typeface="Song Myung"/>
              </a:defRPr>
            </a:lvl3pPr>
            <a:lvl4pPr lvl="3" algn="ctr" rtl="0">
              <a:spcBef>
                <a:spcPts val="0"/>
              </a:spcBef>
              <a:spcAft>
                <a:spcPts val="0"/>
              </a:spcAft>
              <a:buSzPts val="2000"/>
              <a:buFont typeface="Song Myung"/>
              <a:buNone/>
              <a:defRPr sz="2667">
                <a:latin typeface="Song Myung"/>
                <a:ea typeface="Song Myung"/>
                <a:cs typeface="Song Myung"/>
                <a:sym typeface="Song Myung"/>
              </a:defRPr>
            </a:lvl4pPr>
            <a:lvl5pPr lvl="4" algn="ctr" rtl="0">
              <a:spcBef>
                <a:spcPts val="0"/>
              </a:spcBef>
              <a:spcAft>
                <a:spcPts val="0"/>
              </a:spcAft>
              <a:buSzPts val="2000"/>
              <a:buFont typeface="Song Myung"/>
              <a:buNone/>
              <a:defRPr sz="2667">
                <a:latin typeface="Song Myung"/>
                <a:ea typeface="Song Myung"/>
                <a:cs typeface="Song Myung"/>
                <a:sym typeface="Song Myung"/>
              </a:defRPr>
            </a:lvl5pPr>
            <a:lvl6pPr lvl="5" algn="ctr" rtl="0">
              <a:spcBef>
                <a:spcPts val="0"/>
              </a:spcBef>
              <a:spcAft>
                <a:spcPts val="0"/>
              </a:spcAft>
              <a:buSzPts val="2000"/>
              <a:buFont typeface="Song Myung"/>
              <a:buNone/>
              <a:defRPr sz="2667">
                <a:latin typeface="Song Myung"/>
                <a:ea typeface="Song Myung"/>
                <a:cs typeface="Song Myung"/>
                <a:sym typeface="Song Myung"/>
              </a:defRPr>
            </a:lvl6pPr>
            <a:lvl7pPr lvl="6" algn="ctr" rtl="0">
              <a:spcBef>
                <a:spcPts val="0"/>
              </a:spcBef>
              <a:spcAft>
                <a:spcPts val="0"/>
              </a:spcAft>
              <a:buSzPts val="2000"/>
              <a:buFont typeface="Song Myung"/>
              <a:buNone/>
              <a:defRPr sz="2667">
                <a:latin typeface="Song Myung"/>
                <a:ea typeface="Song Myung"/>
                <a:cs typeface="Song Myung"/>
                <a:sym typeface="Song Myung"/>
              </a:defRPr>
            </a:lvl7pPr>
            <a:lvl8pPr lvl="7" algn="ctr" rtl="0">
              <a:spcBef>
                <a:spcPts val="0"/>
              </a:spcBef>
              <a:spcAft>
                <a:spcPts val="0"/>
              </a:spcAft>
              <a:buSzPts val="2000"/>
              <a:buFont typeface="Song Myung"/>
              <a:buNone/>
              <a:defRPr sz="2667">
                <a:latin typeface="Song Myung"/>
                <a:ea typeface="Song Myung"/>
                <a:cs typeface="Song Myung"/>
                <a:sym typeface="Song Myung"/>
              </a:defRPr>
            </a:lvl8pPr>
            <a:lvl9pPr lvl="8" algn="ctr" rtl="0">
              <a:spcBef>
                <a:spcPts val="0"/>
              </a:spcBef>
              <a:spcAft>
                <a:spcPts val="0"/>
              </a:spcAft>
              <a:buSzPts val="2000"/>
              <a:buFont typeface="Song Myung"/>
              <a:buNone/>
              <a:defRPr sz="2667">
                <a:latin typeface="Song Myung"/>
                <a:ea typeface="Song Myung"/>
                <a:cs typeface="Song Myung"/>
                <a:sym typeface="Song Myung"/>
              </a:defRPr>
            </a:lvl9pPr>
          </a:lstStyle>
          <a:p>
            <a:endParaRPr/>
          </a:p>
        </p:txBody>
      </p:sp>
      <p:sp>
        <p:nvSpPr>
          <p:cNvPr id="337" name="Google Shape;337;p22"/>
          <p:cNvSpPr txBox="1">
            <a:spLocks noGrp="1"/>
          </p:cNvSpPr>
          <p:nvPr>
            <p:ph type="subTitle" idx="2"/>
          </p:nvPr>
        </p:nvSpPr>
        <p:spPr>
          <a:xfrm>
            <a:off x="1051391" y="4478400"/>
            <a:ext cx="2931600" cy="1036800"/>
          </a:xfrm>
          <a:prstGeom prst="rect">
            <a:avLst/>
          </a:prstGeom>
        </p:spPr>
        <p:txBody>
          <a:bodyPr spcFirstLastPara="1" wrap="square" lIns="0" tIns="0" rIns="0"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38" name="Google Shape;338;p22"/>
          <p:cNvSpPr txBox="1">
            <a:spLocks noGrp="1"/>
          </p:cNvSpPr>
          <p:nvPr>
            <p:ph type="subTitle" idx="3"/>
          </p:nvPr>
        </p:nvSpPr>
        <p:spPr>
          <a:xfrm>
            <a:off x="4592391" y="3762533"/>
            <a:ext cx="3007200" cy="579200"/>
          </a:xfrm>
          <a:prstGeom prst="rect">
            <a:avLst/>
          </a:prstGeom>
        </p:spPr>
        <p:txBody>
          <a:bodyPr spcFirstLastPara="1" wrap="square" lIns="0" tIns="0" rIns="0" bIns="0" anchor="t" anchorCtr="0">
            <a:noAutofit/>
          </a:bodyPr>
          <a:lstStyle>
            <a:lvl1pPr lvl="0" algn="ctr" rtl="0">
              <a:spcBef>
                <a:spcPts val="0"/>
              </a:spcBef>
              <a:spcAft>
                <a:spcPts val="0"/>
              </a:spcAft>
              <a:buSzPts val="2000"/>
              <a:buFont typeface="Song Myung"/>
              <a:buNone/>
              <a:defRPr sz="2933">
                <a:solidFill>
                  <a:schemeClr val="accent1"/>
                </a:solidFill>
                <a:latin typeface="Song Myung"/>
                <a:ea typeface="Song Myung"/>
                <a:cs typeface="Song Myung"/>
                <a:sym typeface="Song Myung"/>
              </a:defRPr>
            </a:lvl1pPr>
            <a:lvl2pPr lvl="1" algn="ctr" rtl="0">
              <a:spcBef>
                <a:spcPts val="0"/>
              </a:spcBef>
              <a:spcAft>
                <a:spcPts val="0"/>
              </a:spcAft>
              <a:buSzPts val="2000"/>
              <a:buFont typeface="Song Myung"/>
              <a:buNone/>
              <a:defRPr sz="2667">
                <a:latin typeface="Song Myung"/>
                <a:ea typeface="Song Myung"/>
                <a:cs typeface="Song Myung"/>
                <a:sym typeface="Song Myung"/>
              </a:defRPr>
            </a:lvl2pPr>
            <a:lvl3pPr lvl="2" algn="ctr" rtl="0">
              <a:spcBef>
                <a:spcPts val="0"/>
              </a:spcBef>
              <a:spcAft>
                <a:spcPts val="0"/>
              </a:spcAft>
              <a:buSzPts val="2000"/>
              <a:buFont typeface="Song Myung"/>
              <a:buNone/>
              <a:defRPr sz="2667">
                <a:latin typeface="Song Myung"/>
                <a:ea typeface="Song Myung"/>
                <a:cs typeface="Song Myung"/>
                <a:sym typeface="Song Myung"/>
              </a:defRPr>
            </a:lvl3pPr>
            <a:lvl4pPr lvl="3" algn="ctr" rtl="0">
              <a:spcBef>
                <a:spcPts val="0"/>
              </a:spcBef>
              <a:spcAft>
                <a:spcPts val="0"/>
              </a:spcAft>
              <a:buSzPts val="2000"/>
              <a:buFont typeface="Song Myung"/>
              <a:buNone/>
              <a:defRPr sz="2667">
                <a:latin typeface="Song Myung"/>
                <a:ea typeface="Song Myung"/>
                <a:cs typeface="Song Myung"/>
                <a:sym typeface="Song Myung"/>
              </a:defRPr>
            </a:lvl4pPr>
            <a:lvl5pPr lvl="4" algn="ctr" rtl="0">
              <a:spcBef>
                <a:spcPts val="0"/>
              </a:spcBef>
              <a:spcAft>
                <a:spcPts val="0"/>
              </a:spcAft>
              <a:buSzPts val="2000"/>
              <a:buFont typeface="Song Myung"/>
              <a:buNone/>
              <a:defRPr sz="2667">
                <a:latin typeface="Song Myung"/>
                <a:ea typeface="Song Myung"/>
                <a:cs typeface="Song Myung"/>
                <a:sym typeface="Song Myung"/>
              </a:defRPr>
            </a:lvl5pPr>
            <a:lvl6pPr lvl="5" algn="ctr" rtl="0">
              <a:spcBef>
                <a:spcPts val="0"/>
              </a:spcBef>
              <a:spcAft>
                <a:spcPts val="0"/>
              </a:spcAft>
              <a:buSzPts val="2000"/>
              <a:buFont typeface="Song Myung"/>
              <a:buNone/>
              <a:defRPr sz="2667">
                <a:latin typeface="Song Myung"/>
                <a:ea typeface="Song Myung"/>
                <a:cs typeface="Song Myung"/>
                <a:sym typeface="Song Myung"/>
              </a:defRPr>
            </a:lvl6pPr>
            <a:lvl7pPr lvl="6" algn="ctr" rtl="0">
              <a:spcBef>
                <a:spcPts val="0"/>
              </a:spcBef>
              <a:spcAft>
                <a:spcPts val="0"/>
              </a:spcAft>
              <a:buSzPts val="2000"/>
              <a:buFont typeface="Song Myung"/>
              <a:buNone/>
              <a:defRPr sz="2667">
                <a:latin typeface="Song Myung"/>
                <a:ea typeface="Song Myung"/>
                <a:cs typeface="Song Myung"/>
                <a:sym typeface="Song Myung"/>
              </a:defRPr>
            </a:lvl7pPr>
            <a:lvl8pPr lvl="7" algn="ctr" rtl="0">
              <a:spcBef>
                <a:spcPts val="0"/>
              </a:spcBef>
              <a:spcAft>
                <a:spcPts val="0"/>
              </a:spcAft>
              <a:buSzPts val="2000"/>
              <a:buFont typeface="Song Myung"/>
              <a:buNone/>
              <a:defRPr sz="2667">
                <a:latin typeface="Song Myung"/>
                <a:ea typeface="Song Myung"/>
                <a:cs typeface="Song Myung"/>
                <a:sym typeface="Song Myung"/>
              </a:defRPr>
            </a:lvl8pPr>
            <a:lvl9pPr lvl="8" algn="ctr" rtl="0">
              <a:spcBef>
                <a:spcPts val="0"/>
              </a:spcBef>
              <a:spcAft>
                <a:spcPts val="0"/>
              </a:spcAft>
              <a:buSzPts val="2000"/>
              <a:buFont typeface="Song Myung"/>
              <a:buNone/>
              <a:defRPr sz="2667">
                <a:latin typeface="Song Myung"/>
                <a:ea typeface="Song Myung"/>
                <a:cs typeface="Song Myung"/>
                <a:sym typeface="Song Myung"/>
              </a:defRPr>
            </a:lvl9pPr>
          </a:lstStyle>
          <a:p>
            <a:endParaRPr/>
          </a:p>
        </p:txBody>
      </p:sp>
      <p:sp>
        <p:nvSpPr>
          <p:cNvPr id="339" name="Google Shape;339;p22"/>
          <p:cNvSpPr txBox="1">
            <a:spLocks noGrp="1"/>
          </p:cNvSpPr>
          <p:nvPr>
            <p:ph type="subTitle" idx="4"/>
          </p:nvPr>
        </p:nvSpPr>
        <p:spPr>
          <a:xfrm>
            <a:off x="4630191" y="4478400"/>
            <a:ext cx="2931600" cy="1036800"/>
          </a:xfrm>
          <a:prstGeom prst="rect">
            <a:avLst/>
          </a:prstGeom>
        </p:spPr>
        <p:txBody>
          <a:bodyPr spcFirstLastPara="1" wrap="square" lIns="0" tIns="0" rIns="0"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40" name="Google Shape;340;p22"/>
          <p:cNvSpPr txBox="1">
            <a:spLocks noGrp="1"/>
          </p:cNvSpPr>
          <p:nvPr>
            <p:ph type="subTitle" idx="5"/>
          </p:nvPr>
        </p:nvSpPr>
        <p:spPr>
          <a:xfrm>
            <a:off x="8171196" y="3762533"/>
            <a:ext cx="3007200" cy="579200"/>
          </a:xfrm>
          <a:prstGeom prst="rect">
            <a:avLst/>
          </a:prstGeom>
        </p:spPr>
        <p:txBody>
          <a:bodyPr spcFirstLastPara="1" wrap="square" lIns="0" tIns="0" rIns="0" bIns="0" anchor="t" anchorCtr="0">
            <a:noAutofit/>
          </a:bodyPr>
          <a:lstStyle>
            <a:lvl1pPr lvl="0" algn="ctr" rtl="0">
              <a:spcBef>
                <a:spcPts val="0"/>
              </a:spcBef>
              <a:spcAft>
                <a:spcPts val="0"/>
              </a:spcAft>
              <a:buSzPts val="2000"/>
              <a:buFont typeface="Song Myung"/>
              <a:buNone/>
              <a:defRPr sz="2933">
                <a:solidFill>
                  <a:schemeClr val="accent1"/>
                </a:solidFill>
                <a:latin typeface="Song Myung"/>
                <a:ea typeface="Song Myung"/>
                <a:cs typeface="Song Myung"/>
                <a:sym typeface="Song Myung"/>
              </a:defRPr>
            </a:lvl1pPr>
            <a:lvl2pPr lvl="1" algn="ctr" rtl="0">
              <a:spcBef>
                <a:spcPts val="0"/>
              </a:spcBef>
              <a:spcAft>
                <a:spcPts val="0"/>
              </a:spcAft>
              <a:buSzPts val="2000"/>
              <a:buFont typeface="Song Myung"/>
              <a:buNone/>
              <a:defRPr sz="2667">
                <a:latin typeface="Song Myung"/>
                <a:ea typeface="Song Myung"/>
                <a:cs typeface="Song Myung"/>
                <a:sym typeface="Song Myung"/>
              </a:defRPr>
            </a:lvl2pPr>
            <a:lvl3pPr lvl="2" algn="ctr" rtl="0">
              <a:spcBef>
                <a:spcPts val="0"/>
              </a:spcBef>
              <a:spcAft>
                <a:spcPts val="0"/>
              </a:spcAft>
              <a:buSzPts val="2000"/>
              <a:buFont typeface="Song Myung"/>
              <a:buNone/>
              <a:defRPr sz="2667">
                <a:latin typeface="Song Myung"/>
                <a:ea typeface="Song Myung"/>
                <a:cs typeface="Song Myung"/>
                <a:sym typeface="Song Myung"/>
              </a:defRPr>
            </a:lvl3pPr>
            <a:lvl4pPr lvl="3" algn="ctr" rtl="0">
              <a:spcBef>
                <a:spcPts val="0"/>
              </a:spcBef>
              <a:spcAft>
                <a:spcPts val="0"/>
              </a:spcAft>
              <a:buSzPts val="2000"/>
              <a:buFont typeface="Song Myung"/>
              <a:buNone/>
              <a:defRPr sz="2667">
                <a:latin typeface="Song Myung"/>
                <a:ea typeface="Song Myung"/>
                <a:cs typeface="Song Myung"/>
                <a:sym typeface="Song Myung"/>
              </a:defRPr>
            </a:lvl4pPr>
            <a:lvl5pPr lvl="4" algn="ctr" rtl="0">
              <a:spcBef>
                <a:spcPts val="0"/>
              </a:spcBef>
              <a:spcAft>
                <a:spcPts val="0"/>
              </a:spcAft>
              <a:buSzPts val="2000"/>
              <a:buFont typeface="Song Myung"/>
              <a:buNone/>
              <a:defRPr sz="2667">
                <a:latin typeface="Song Myung"/>
                <a:ea typeface="Song Myung"/>
                <a:cs typeface="Song Myung"/>
                <a:sym typeface="Song Myung"/>
              </a:defRPr>
            </a:lvl5pPr>
            <a:lvl6pPr lvl="5" algn="ctr" rtl="0">
              <a:spcBef>
                <a:spcPts val="0"/>
              </a:spcBef>
              <a:spcAft>
                <a:spcPts val="0"/>
              </a:spcAft>
              <a:buSzPts val="2000"/>
              <a:buFont typeface="Song Myung"/>
              <a:buNone/>
              <a:defRPr sz="2667">
                <a:latin typeface="Song Myung"/>
                <a:ea typeface="Song Myung"/>
                <a:cs typeface="Song Myung"/>
                <a:sym typeface="Song Myung"/>
              </a:defRPr>
            </a:lvl6pPr>
            <a:lvl7pPr lvl="6" algn="ctr" rtl="0">
              <a:spcBef>
                <a:spcPts val="0"/>
              </a:spcBef>
              <a:spcAft>
                <a:spcPts val="0"/>
              </a:spcAft>
              <a:buSzPts val="2000"/>
              <a:buFont typeface="Song Myung"/>
              <a:buNone/>
              <a:defRPr sz="2667">
                <a:latin typeface="Song Myung"/>
                <a:ea typeface="Song Myung"/>
                <a:cs typeface="Song Myung"/>
                <a:sym typeface="Song Myung"/>
              </a:defRPr>
            </a:lvl7pPr>
            <a:lvl8pPr lvl="7" algn="ctr" rtl="0">
              <a:spcBef>
                <a:spcPts val="0"/>
              </a:spcBef>
              <a:spcAft>
                <a:spcPts val="0"/>
              </a:spcAft>
              <a:buSzPts val="2000"/>
              <a:buFont typeface="Song Myung"/>
              <a:buNone/>
              <a:defRPr sz="2667">
                <a:latin typeface="Song Myung"/>
                <a:ea typeface="Song Myung"/>
                <a:cs typeface="Song Myung"/>
                <a:sym typeface="Song Myung"/>
              </a:defRPr>
            </a:lvl8pPr>
            <a:lvl9pPr lvl="8" algn="ctr" rtl="0">
              <a:spcBef>
                <a:spcPts val="0"/>
              </a:spcBef>
              <a:spcAft>
                <a:spcPts val="0"/>
              </a:spcAft>
              <a:buSzPts val="2000"/>
              <a:buFont typeface="Song Myung"/>
              <a:buNone/>
              <a:defRPr sz="2667">
                <a:latin typeface="Song Myung"/>
                <a:ea typeface="Song Myung"/>
                <a:cs typeface="Song Myung"/>
                <a:sym typeface="Song Myung"/>
              </a:defRPr>
            </a:lvl9pPr>
          </a:lstStyle>
          <a:p>
            <a:endParaRPr/>
          </a:p>
        </p:txBody>
      </p:sp>
      <p:sp>
        <p:nvSpPr>
          <p:cNvPr id="341" name="Google Shape;341;p22"/>
          <p:cNvSpPr txBox="1">
            <a:spLocks noGrp="1"/>
          </p:cNvSpPr>
          <p:nvPr>
            <p:ph type="subTitle" idx="6"/>
          </p:nvPr>
        </p:nvSpPr>
        <p:spPr>
          <a:xfrm>
            <a:off x="8208996" y="4478400"/>
            <a:ext cx="2931600" cy="1036800"/>
          </a:xfrm>
          <a:prstGeom prst="rect">
            <a:avLst/>
          </a:prstGeom>
        </p:spPr>
        <p:txBody>
          <a:bodyPr spcFirstLastPara="1" wrap="square" lIns="0" tIns="0" rIns="0"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Tree>
    <p:extLst>
      <p:ext uri="{BB962C8B-B14F-4D97-AF65-F5344CB8AC3E}">
        <p14:creationId xmlns:p14="http://schemas.microsoft.com/office/powerpoint/2010/main" val="189929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207"/>
        <p:cNvGrpSpPr/>
        <p:nvPr/>
      </p:nvGrpSpPr>
      <p:grpSpPr>
        <a:xfrm>
          <a:off x="0" y="0"/>
          <a:ext cx="0" cy="0"/>
          <a:chOff x="0" y="0"/>
          <a:chExt cx="0" cy="0"/>
        </a:xfrm>
      </p:grpSpPr>
      <p:sp>
        <p:nvSpPr>
          <p:cNvPr id="208" name="Google Shape;208;p15"/>
          <p:cNvSpPr txBox="1">
            <a:spLocks noGrp="1"/>
          </p:cNvSpPr>
          <p:nvPr>
            <p:ph type="title"/>
          </p:nvPr>
        </p:nvSpPr>
        <p:spPr>
          <a:xfrm>
            <a:off x="1512400" y="3019833"/>
            <a:ext cx="4288800" cy="1718000"/>
          </a:xfrm>
          <a:prstGeom prst="rect">
            <a:avLst/>
          </a:prstGeom>
        </p:spPr>
        <p:txBody>
          <a:bodyPr spcFirstLastPara="1" wrap="square" lIns="0" tIns="0" rIns="0" bIns="0" anchor="t" anchorCtr="0">
            <a:noAutofit/>
          </a:bodyPr>
          <a:lstStyle>
            <a:lvl1pPr lvl="0" algn="r" rtl="0">
              <a:spcBef>
                <a:spcPts val="0"/>
              </a:spcBef>
              <a:spcAft>
                <a:spcPts val="0"/>
              </a:spcAft>
              <a:buSzPts val="4200"/>
              <a:buNone/>
              <a:defRPr sz="5600"/>
            </a:lvl1pPr>
            <a:lvl2pPr lvl="1" algn="r" rtl="0">
              <a:spcBef>
                <a:spcPts val="0"/>
              </a:spcBef>
              <a:spcAft>
                <a:spcPts val="0"/>
              </a:spcAft>
              <a:buSzPts val="4200"/>
              <a:buNone/>
              <a:defRPr sz="5600"/>
            </a:lvl2pPr>
            <a:lvl3pPr lvl="2" algn="r" rtl="0">
              <a:spcBef>
                <a:spcPts val="0"/>
              </a:spcBef>
              <a:spcAft>
                <a:spcPts val="0"/>
              </a:spcAft>
              <a:buSzPts val="4200"/>
              <a:buNone/>
              <a:defRPr sz="5600"/>
            </a:lvl3pPr>
            <a:lvl4pPr lvl="3" algn="r" rtl="0">
              <a:spcBef>
                <a:spcPts val="0"/>
              </a:spcBef>
              <a:spcAft>
                <a:spcPts val="0"/>
              </a:spcAft>
              <a:buSzPts val="4200"/>
              <a:buNone/>
              <a:defRPr sz="5600"/>
            </a:lvl4pPr>
            <a:lvl5pPr lvl="4" algn="r" rtl="0">
              <a:spcBef>
                <a:spcPts val="0"/>
              </a:spcBef>
              <a:spcAft>
                <a:spcPts val="0"/>
              </a:spcAft>
              <a:buSzPts val="4200"/>
              <a:buNone/>
              <a:defRPr sz="5600"/>
            </a:lvl5pPr>
            <a:lvl6pPr lvl="5" algn="r" rtl="0">
              <a:spcBef>
                <a:spcPts val="0"/>
              </a:spcBef>
              <a:spcAft>
                <a:spcPts val="0"/>
              </a:spcAft>
              <a:buSzPts val="4200"/>
              <a:buNone/>
              <a:defRPr sz="5600"/>
            </a:lvl6pPr>
            <a:lvl7pPr lvl="6" algn="r" rtl="0">
              <a:spcBef>
                <a:spcPts val="0"/>
              </a:spcBef>
              <a:spcAft>
                <a:spcPts val="0"/>
              </a:spcAft>
              <a:buSzPts val="4200"/>
              <a:buNone/>
              <a:defRPr sz="5600"/>
            </a:lvl7pPr>
            <a:lvl8pPr lvl="7" algn="r" rtl="0">
              <a:spcBef>
                <a:spcPts val="0"/>
              </a:spcBef>
              <a:spcAft>
                <a:spcPts val="0"/>
              </a:spcAft>
              <a:buSzPts val="4200"/>
              <a:buNone/>
              <a:defRPr sz="5600"/>
            </a:lvl8pPr>
            <a:lvl9pPr lvl="8" algn="r" rtl="0">
              <a:spcBef>
                <a:spcPts val="0"/>
              </a:spcBef>
              <a:spcAft>
                <a:spcPts val="0"/>
              </a:spcAft>
              <a:buSzPts val="4200"/>
              <a:buNone/>
              <a:defRPr sz="5600"/>
            </a:lvl9pPr>
          </a:lstStyle>
          <a:p>
            <a:endParaRPr/>
          </a:p>
        </p:txBody>
      </p:sp>
      <p:sp>
        <p:nvSpPr>
          <p:cNvPr id="209" name="Google Shape;209;p15"/>
          <p:cNvSpPr txBox="1">
            <a:spLocks noGrp="1"/>
          </p:cNvSpPr>
          <p:nvPr>
            <p:ph type="subTitle" idx="1"/>
          </p:nvPr>
        </p:nvSpPr>
        <p:spPr>
          <a:xfrm>
            <a:off x="1738567" y="5038567"/>
            <a:ext cx="4062800" cy="7760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1600"/>
              <a:buNone/>
              <a:defRPr/>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
        <p:nvSpPr>
          <p:cNvPr id="210" name="Google Shape;210;p15"/>
          <p:cNvSpPr txBox="1">
            <a:spLocks noGrp="1"/>
          </p:cNvSpPr>
          <p:nvPr>
            <p:ph type="title" idx="2" hasCustomPrompt="1"/>
          </p:nvPr>
        </p:nvSpPr>
        <p:spPr>
          <a:xfrm>
            <a:off x="1738400" y="1043433"/>
            <a:ext cx="4062800" cy="1976400"/>
          </a:xfrm>
          <a:prstGeom prst="rect">
            <a:avLst/>
          </a:prstGeom>
        </p:spPr>
        <p:txBody>
          <a:bodyPr spcFirstLastPara="1" wrap="square" lIns="0" tIns="0" rIns="0" bIns="0" anchor="b" anchorCtr="0">
            <a:noAutofit/>
          </a:bodyPr>
          <a:lstStyle>
            <a:lvl1pPr lvl="0" algn="r" rtl="0">
              <a:spcBef>
                <a:spcPts val="0"/>
              </a:spcBef>
              <a:spcAft>
                <a:spcPts val="0"/>
              </a:spcAft>
              <a:buSzPts val="12000"/>
              <a:buNone/>
              <a:defRPr sz="16000"/>
            </a:lvl1pPr>
            <a:lvl2pPr lvl="1" algn="r" rtl="0">
              <a:spcBef>
                <a:spcPts val="0"/>
              </a:spcBef>
              <a:spcAft>
                <a:spcPts val="0"/>
              </a:spcAft>
              <a:buSzPts val="12000"/>
              <a:buNone/>
              <a:defRPr sz="16000"/>
            </a:lvl2pPr>
            <a:lvl3pPr lvl="2" algn="r" rtl="0">
              <a:spcBef>
                <a:spcPts val="0"/>
              </a:spcBef>
              <a:spcAft>
                <a:spcPts val="0"/>
              </a:spcAft>
              <a:buSzPts val="12000"/>
              <a:buNone/>
              <a:defRPr sz="16000"/>
            </a:lvl3pPr>
            <a:lvl4pPr lvl="3" algn="r" rtl="0">
              <a:spcBef>
                <a:spcPts val="0"/>
              </a:spcBef>
              <a:spcAft>
                <a:spcPts val="0"/>
              </a:spcAft>
              <a:buSzPts val="12000"/>
              <a:buNone/>
              <a:defRPr sz="16000"/>
            </a:lvl4pPr>
            <a:lvl5pPr lvl="4" algn="r" rtl="0">
              <a:spcBef>
                <a:spcPts val="0"/>
              </a:spcBef>
              <a:spcAft>
                <a:spcPts val="0"/>
              </a:spcAft>
              <a:buSzPts val="12000"/>
              <a:buNone/>
              <a:defRPr sz="16000"/>
            </a:lvl5pPr>
            <a:lvl6pPr lvl="5" algn="r" rtl="0">
              <a:spcBef>
                <a:spcPts val="0"/>
              </a:spcBef>
              <a:spcAft>
                <a:spcPts val="0"/>
              </a:spcAft>
              <a:buSzPts val="12000"/>
              <a:buNone/>
              <a:defRPr sz="16000"/>
            </a:lvl6pPr>
            <a:lvl7pPr lvl="6" algn="r" rtl="0">
              <a:spcBef>
                <a:spcPts val="0"/>
              </a:spcBef>
              <a:spcAft>
                <a:spcPts val="0"/>
              </a:spcAft>
              <a:buSzPts val="12000"/>
              <a:buNone/>
              <a:defRPr sz="16000"/>
            </a:lvl7pPr>
            <a:lvl8pPr lvl="7" algn="r" rtl="0">
              <a:spcBef>
                <a:spcPts val="0"/>
              </a:spcBef>
              <a:spcAft>
                <a:spcPts val="0"/>
              </a:spcAft>
              <a:buSzPts val="12000"/>
              <a:buNone/>
              <a:defRPr sz="16000"/>
            </a:lvl8pPr>
            <a:lvl9pPr lvl="8" algn="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26372772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txBox="1">
            <a:spLocks noGrp="1"/>
          </p:cNvSpPr>
          <p:nvPr>
            <p:ph type="subTitle" idx="1"/>
          </p:nvPr>
        </p:nvSpPr>
        <p:spPr>
          <a:xfrm rot="258">
            <a:off x="3435341" y="4474991"/>
            <a:ext cx="5321200" cy="84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3" name="Google Shape;93;p15"/>
          <p:cNvSpPr txBox="1">
            <a:spLocks noGrp="1"/>
          </p:cNvSpPr>
          <p:nvPr>
            <p:ph type="title"/>
          </p:nvPr>
        </p:nvSpPr>
        <p:spPr>
          <a:xfrm>
            <a:off x="2385600" y="1414917"/>
            <a:ext cx="7420800" cy="304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1333"/>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endParaRPr/>
          </a:p>
        </p:txBody>
      </p:sp>
    </p:spTree>
    <p:extLst>
      <p:ext uri="{BB962C8B-B14F-4D97-AF65-F5344CB8AC3E}">
        <p14:creationId xmlns:p14="http://schemas.microsoft.com/office/powerpoint/2010/main" val="9457795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5"/>
        <p:cNvGrpSpPr/>
        <p:nvPr/>
      </p:nvGrpSpPr>
      <p:grpSpPr>
        <a:xfrm>
          <a:off x="0" y="0"/>
          <a:ext cx="0" cy="0"/>
          <a:chOff x="0" y="0"/>
          <a:chExt cx="0" cy="0"/>
        </a:xfrm>
      </p:grpSpPr>
      <p:sp>
        <p:nvSpPr>
          <p:cNvPr id="147" name="Google Shape;147;p10"/>
          <p:cNvSpPr txBox="1">
            <a:spLocks noGrp="1"/>
          </p:cNvSpPr>
          <p:nvPr>
            <p:ph type="body" idx="1"/>
          </p:nvPr>
        </p:nvSpPr>
        <p:spPr>
          <a:xfrm>
            <a:off x="3480800" y="2862000"/>
            <a:ext cx="5230400" cy="1134000"/>
          </a:xfrm>
          <a:prstGeom prst="rect">
            <a:avLst/>
          </a:prstGeom>
        </p:spPr>
        <p:txBody>
          <a:bodyPr spcFirstLastPara="1" wrap="square" lIns="0" tIns="0" rIns="0" bIns="0" anchor="ctr" anchorCtr="0">
            <a:noAutofit/>
          </a:bodyPr>
          <a:lstStyle>
            <a:lvl1pPr marL="609585" lvl="0" indent="-304792" algn="ctr">
              <a:lnSpc>
                <a:spcPct val="100000"/>
              </a:lnSpc>
              <a:spcBef>
                <a:spcPts val="0"/>
              </a:spcBef>
              <a:spcAft>
                <a:spcPts val="0"/>
              </a:spcAft>
              <a:buSzPts val="3000"/>
              <a:buFont typeface="Song Myung"/>
              <a:buNone/>
              <a:defRPr sz="4000">
                <a:latin typeface="Song Myung"/>
                <a:ea typeface="Song Myung"/>
                <a:cs typeface="Song Myung"/>
                <a:sym typeface="Song Myung"/>
              </a:defRPr>
            </a:lvl1pPr>
          </a:lstStyle>
          <a:p>
            <a:endParaRPr/>
          </a:p>
        </p:txBody>
      </p:sp>
    </p:spTree>
    <p:extLst>
      <p:ext uri="{BB962C8B-B14F-4D97-AF65-F5344CB8AC3E}">
        <p14:creationId xmlns:p14="http://schemas.microsoft.com/office/powerpoint/2010/main" val="373191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BF363-2AA0-154D-8B1D-49EFB17B5154}"/>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44323BF6-CC2B-A54F-84B9-D092CF5941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6E19AB-F0B7-AB4F-A78C-FC3F7BEC1F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60280B2B-A87A-7D4C-B1E7-EBCC5F3FC4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B55E50-86B5-734C-8FCF-798A0109C3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FB7E845C-CB9B-8243-AEEF-24E108069E5D}"/>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8" name="Footer Placeholder 7">
            <a:extLst>
              <a:ext uri="{FF2B5EF4-FFF2-40B4-BE49-F238E27FC236}">
                <a16:creationId xmlns:a16="http://schemas.microsoft.com/office/drawing/2014/main" id="{2895AEF7-9C81-E540-9739-952B0565DB37}"/>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ACFD3CB6-FA32-C143-9F20-01BC75A4CFFB}"/>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11428697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61"/>
        <p:cNvGrpSpPr/>
        <p:nvPr/>
      </p:nvGrpSpPr>
      <p:grpSpPr>
        <a:xfrm>
          <a:off x="0" y="0"/>
          <a:ext cx="0" cy="0"/>
          <a:chOff x="0" y="0"/>
          <a:chExt cx="0" cy="0"/>
        </a:xfrm>
      </p:grpSpPr>
      <p:sp>
        <p:nvSpPr>
          <p:cNvPr id="162" name="Google Shape;162;p22"/>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extLst>
      <p:ext uri="{BB962C8B-B14F-4D97-AF65-F5344CB8AC3E}">
        <p14:creationId xmlns:p14="http://schemas.microsoft.com/office/powerpoint/2010/main" val="15139033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286"/>
        <p:cNvGrpSpPr/>
        <p:nvPr/>
      </p:nvGrpSpPr>
      <p:grpSpPr>
        <a:xfrm>
          <a:off x="0" y="0"/>
          <a:ext cx="0" cy="0"/>
          <a:chOff x="0" y="0"/>
          <a:chExt cx="0" cy="0"/>
        </a:xfrm>
      </p:grpSpPr>
      <p:sp>
        <p:nvSpPr>
          <p:cNvPr id="300" name="Google Shape;300;p20"/>
          <p:cNvSpPr txBox="1">
            <a:spLocks noGrp="1"/>
          </p:cNvSpPr>
          <p:nvPr>
            <p:ph type="title"/>
          </p:nvPr>
        </p:nvSpPr>
        <p:spPr>
          <a:xfrm>
            <a:off x="960000" y="593367"/>
            <a:ext cx="10272000" cy="76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01" name="Google Shape;301;p20"/>
          <p:cNvSpPr txBox="1">
            <a:spLocks noGrp="1"/>
          </p:cNvSpPr>
          <p:nvPr>
            <p:ph type="subTitle" idx="1"/>
          </p:nvPr>
        </p:nvSpPr>
        <p:spPr>
          <a:xfrm>
            <a:off x="7016000" y="2908400"/>
            <a:ext cx="4216000" cy="20092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2425352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5"/>
          <p:cNvSpPr txBox="1">
            <a:spLocks noGrp="1"/>
          </p:cNvSpPr>
          <p:nvPr>
            <p:ph type="subTitle" idx="1"/>
          </p:nvPr>
        </p:nvSpPr>
        <p:spPr>
          <a:xfrm>
            <a:off x="1783000" y="3075751"/>
            <a:ext cx="2093600" cy="440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000"/>
              <a:buFont typeface="Jua"/>
              <a:buNone/>
              <a:defRPr sz="2667">
                <a:solidFill>
                  <a:schemeClr val="accent5"/>
                </a:solidFill>
                <a:latin typeface="Merienda One"/>
                <a:ea typeface="Merienda One"/>
                <a:cs typeface="Merienda One"/>
                <a:sym typeface="Merienda One"/>
              </a:defRPr>
            </a:lvl1pPr>
            <a:lvl2pPr lvl="1" algn="ctr">
              <a:lnSpc>
                <a:spcPct val="100000"/>
              </a:lnSpc>
              <a:spcBef>
                <a:spcPts val="0"/>
              </a:spcBef>
              <a:spcAft>
                <a:spcPts val="0"/>
              </a:spcAft>
              <a:buSzPts val="2000"/>
              <a:buFont typeface="Jua"/>
              <a:buNone/>
              <a:defRPr sz="2667" b="1">
                <a:latin typeface="Jua"/>
                <a:ea typeface="Jua"/>
                <a:cs typeface="Jua"/>
                <a:sym typeface="Jua"/>
              </a:defRPr>
            </a:lvl2pPr>
            <a:lvl3pPr lvl="2" algn="ctr">
              <a:lnSpc>
                <a:spcPct val="100000"/>
              </a:lnSpc>
              <a:spcBef>
                <a:spcPts val="2133"/>
              </a:spcBef>
              <a:spcAft>
                <a:spcPts val="0"/>
              </a:spcAft>
              <a:buSzPts val="2000"/>
              <a:buFont typeface="Jua"/>
              <a:buNone/>
              <a:defRPr sz="2667" b="1">
                <a:latin typeface="Jua"/>
                <a:ea typeface="Jua"/>
                <a:cs typeface="Jua"/>
                <a:sym typeface="Jua"/>
              </a:defRPr>
            </a:lvl3pPr>
            <a:lvl4pPr lvl="3" algn="ctr">
              <a:lnSpc>
                <a:spcPct val="100000"/>
              </a:lnSpc>
              <a:spcBef>
                <a:spcPts val="2133"/>
              </a:spcBef>
              <a:spcAft>
                <a:spcPts val="0"/>
              </a:spcAft>
              <a:buSzPts val="2000"/>
              <a:buFont typeface="Jua"/>
              <a:buNone/>
              <a:defRPr sz="2667" b="1">
                <a:latin typeface="Jua"/>
                <a:ea typeface="Jua"/>
                <a:cs typeface="Jua"/>
                <a:sym typeface="Jua"/>
              </a:defRPr>
            </a:lvl4pPr>
            <a:lvl5pPr lvl="4" algn="ctr">
              <a:lnSpc>
                <a:spcPct val="100000"/>
              </a:lnSpc>
              <a:spcBef>
                <a:spcPts val="2133"/>
              </a:spcBef>
              <a:spcAft>
                <a:spcPts val="0"/>
              </a:spcAft>
              <a:buSzPts val="2000"/>
              <a:buFont typeface="Jua"/>
              <a:buNone/>
              <a:defRPr sz="2667" b="1">
                <a:latin typeface="Jua"/>
                <a:ea typeface="Jua"/>
                <a:cs typeface="Jua"/>
                <a:sym typeface="Jua"/>
              </a:defRPr>
            </a:lvl5pPr>
            <a:lvl6pPr lvl="5" algn="ctr">
              <a:lnSpc>
                <a:spcPct val="100000"/>
              </a:lnSpc>
              <a:spcBef>
                <a:spcPts val="2133"/>
              </a:spcBef>
              <a:spcAft>
                <a:spcPts val="0"/>
              </a:spcAft>
              <a:buSzPts val="2000"/>
              <a:buFont typeface="Jua"/>
              <a:buNone/>
              <a:defRPr sz="2667" b="1">
                <a:latin typeface="Jua"/>
                <a:ea typeface="Jua"/>
                <a:cs typeface="Jua"/>
                <a:sym typeface="Jua"/>
              </a:defRPr>
            </a:lvl6pPr>
            <a:lvl7pPr lvl="6" algn="ctr">
              <a:lnSpc>
                <a:spcPct val="100000"/>
              </a:lnSpc>
              <a:spcBef>
                <a:spcPts val="2133"/>
              </a:spcBef>
              <a:spcAft>
                <a:spcPts val="0"/>
              </a:spcAft>
              <a:buSzPts val="2000"/>
              <a:buFont typeface="Jua"/>
              <a:buNone/>
              <a:defRPr sz="2667" b="1">
                <a:latin typeface="Jua"/>
                <a:ea typeface="Jua"/>
                <a:cs typeface="Jua"/>
                <a:sym typeface="Jua"/>
              </a:defRPr>
            </a:lvl7pPr>
            <a:lvl8pPr lvl="7" algn="ctr">
              <a:lnSpc>
                <a:spcPct val="100000"/>
              </a:lnSpc>
              <a:spcBef>
                <a:spcPts val="2133"/>
              </a:spcBef>
              <a:spcAft>
                <a:spcPts val="0"/>
              </a:spcAft>
              <a:buSzPts val="2000"/>
              <a:buFont typeface="Jua"/>
              <a:buNone/>
              <a:defRPr sz="2667" b="1">
                <a:latin typeface="Jua"/>
                <a:ea typeface="Jua"/>
                <a:cs typeface="Jua"/>
                <a:sym typeface="Jua"/>
              </a:defRPr>
            </a:lvl8pPr>
            <a:lvl9pPr lvl="8" algn="ctr">
              <a:lnSpc>
                <a:spcPct val="100000"/>
              </a:lnSpc>
              <a:spcBef>
                <a:spcPts val="2133"/>
              </a:spcBef>
              <a:spcAft>
                <a:spcPts val="2133"/>
              </a:spcAft>
              <a:buSzPts val="2000"/>
              <a:buFont typeface="Jua"/>
              <a:buNone/>
              <a:defRPr sz="2667" b="1">
                <a:latin typeface="Jua"/>
                <a:ea typeface="Jua"/>
                <a:cs typeface="Jua"/>
                <a:sym typeface="Jua"/>
              </a:defRPr>
            </a:lvl9pPr>
          </a:lstStyle>
          <a:p>
            <a:endParaRPr/>
          </a:p>
        </p:txBody>
      </p:sp>
      <p:sp>
        <p:nvSpPr>
          <p:cNvPr id="23" name="Google Shape;23;p5"/>
          <p:cNvSpPr txBox="1">
            <a:spLocks noGrp="1"/>
          </p:cNvSpPr>
          <p:nvPr>
            <p:ph type="subTitle" idx="2"/>
          </p:nvPr>
        </p:nvSpPr>
        <p:spPr>
          <a:xfrm>
            <a:off x="8346600" y="3075751"/>
            <a:ext cx="2093600" cy="440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Jua"/>
              <a:buNone/>
              <a:defRPr sz="2667">
                <a:solidFill>
                  <a:schemeClr val="lt2"/>
                </a:solidFill>
                <a:latin typeface="Merienda One"/>
                <a:ea typeface="Merienda One"/>
                <a:cs typeface="Merienda One"/>
                <a:sym typeface="Merienda One"/>
              </a:defRPr>
            </a:lvl1pPr>
            <a:lvl2pPr lvl="1" algn="ctr" rtl="0">
              <a:lnSpc>
                <a:spcPct val="100000"/>
              </a:lnSpc>
              <a:spcBef>
                <a:spcPts val="0"/>
              </a:spcBef>
              <a:spcAft>
                <a:spcPts val="0"/>
              </a:spcAft>
              <a:buSzPts val="2000"/>
              <a:buFont typeface="Jua"/>
              <a:buNone/>
              <a:defRPr sz="2667" b="1">
                <a:latin typeface="Jua"/>
                <a:ea typeface="Jua"/>
                <a:cs typeface="Jua"/>
                <a:sym typeface="Jua"/>
              </a:defRPr>
            </a:lvl2pPr>
            <a:lvl3pPr lvl="2" algn="ctr" rtl="0">
              <a:lnSpc>
                <a:spcPct val="100000"/>
              </a:lnSpc>
              <a:spcBef>
                <a:spcPts val="2133"/>
              </a:spcBef>
              <a:spcAft>
                <a:spcPts val="0"/>
              </a:spcAft>
              <a:buSzPts val="2000"/>
              <a:buFont typeface="Jua"/>
              <a:buNone/>
              <a:defRPr sz="2667" b="1">
                <a:latin typeface="Jua"/>
                <a:ea typeface="Jua"/>
                <a:cs typeface="Jua"/>
                <a:sym typeface="Jua"/>
              </a:defRPr>
            </a:lvl3pPr>
            <a:lvl4pPr lvl="3" algn="ctr" rtl="0">
              <a:lnSpc>
                <a:spcPct val="100000"/>
              </a:lnSpc>
              <a:spcBef>
                <a:spcPts val="2133"/>
              </a:spcBef>
              <a:spcAft>
                <a:spcPts val="0"/>
              </a:spcAft>
              <a:buSzPts val="2000"/>
              <a:buFont typeface="Jua"/>
              <a:buNone/>
              <a:defRPr sz="2667" b="1">
                <a:latin typeface="Jua"/>
                <a:ea typeface="Jua"/>
                <a:cs typeface="Jua"/>
                <a:sym typeface="Jua"/>
              </a:defRPr>
            </a:lvl4pPr>
            <a:lvl5pPr lvl="4" algn="ctr" rtl="0">
              <a:lnSpc>
                <a:spcPct val="100000"/>
              </a:lnSpc>
              <a:spcBef>
                <a:spcPts val="2133"/>
              </a:spcBef>
              <a:spcAft>
                <a:spcPts val="0"/>
              </a:spcAft>
              <a:buSzPts val="2000"/>
              <a:buFont typeface="Jua"/>
              <a:buNone/>
              <a:defRPr sz="2667" b="1">
                <a:latin typeface="Jua"/>
                <a:ea typeface="Jua"/>
                <a:cs typeface="Jua"/>
                <a:sym typeface="Jua"/>
              </a:defRPr>
            </a:lvl5pPr>
            <a:lvl6pPr lvl="5" algn="ctr" rtl="0">
              <a:lnSpc>
                <a:spcPct val="100000"/>
              </a:lnSpc>
              <a:spcBef>
                <a:spcPts val="2133"/>
              </a:spcBef>
              <a:spcAft>
                <a:spcPts val="0"/>
              </a:spcAft>
              <a:buSzPts val="2000"/>
              <a:buFont typeface="Jua"/>
              <a:buNone/>
              <a:defRPr sz="2667" b="1">
                <a:latin typeface="Jua"/>
                <a:ea typeface="Jua"/>
                <a:cs typeface="Jua"/>
                <a:sym typeface="Jua"/>
              </a:defRPr>
            </a:lvl6pPr>
            <a:lvl7pPr lvl="6" algn="ctr" rtl="0">
              <a:lnSpc>
                <a:spcPct val="100000"/>
              </a:lnSpc>
              <a:spcBef>
                <a:spcPts val="2133"/>
              </a:spcBef>
              <a:spcAft>
                <a:spcPts val="0"/>
              </a:spcAft>
              <a:buSzPts val="2000"/>
              <a:buFont typeface="Jua"/>
              <a:buNone/>
              <a:defRPr sz="2667" b="1">
                <a:latin typeface="Jua"/>
                <a:ea typeface="Jua"/>
                <a:cs typeface="Jua"/>
                <a:sym typeface="Jua"/>
              </a:defRPr>
            </a:lvl7pPr>
            <a:lvl8pPr lvl="7" algn="ctr" rtl="0">
              <a:lnSpc>
                <a:spcPct val="100000"/>
              </a:lnSpc>
              <a:spcBef>
                <a:spcPts val="2133"/>
              </a:spcBef>
              <a:spcAft>
                <a:spcPts val="0"/>
              </a:spcAft>
              <a:buSzPts val="2000"/>
              <a:buFont typeface="Jua"/>
              <a:buNone/>
              <a:defRPr sz="2667" b="1">
                <a:latin typeface="Jua"/>
                <a:ea typeface="Jua"/>
                <a:cs typeface="Jua"/>
                <a:sym typeface="Jua"/>
              </a:defRPr>
            </a:lvl8pPr>
            <a:lvl9pPr lvl="8" algn="ctr" rtl="0">
              <a:lnSpc>
                <a:spcPct val="100000"/>
              </a:lnSpc>
              <a:spcBef>
                <a:spcPts val="2133"/>
              </a:spcBef>
              <a:spcAft>
                <a:spcPts val="2133"/>
              </a:spcAft>
              <a:buSzPts val="2000"/>
              <a:buFont typeface="Jua"/>
              <a:buNone/>
              <a:defRPr sz="2667" b="1">
                <a:latin typeface="Jua"/>
                <a:ea typeface="Jua"/>
                <a:cs typeface="Jua"/>
                <a:sym typeface="Jua"/>
              </a:defRPr>
            </a:lvl9pPr>
          </a:lstStyle>
          <a:p>
            <a:endParaRPr/>
          </a:p>
        </p:txBody>
      </p:sp>
      <p:sp>
        <p:nvSpPr>
          <p:cNvPr id="24" name="Google Shape;24;p5"/>
          <p:cNvSpPr txBox="1">
            <a:spLocks noGrp="1"/>
          </p:cNvSpPr>
          <p:nvPr>
            <p:ph type="subTitle" idx="3"/>
          </p:nvPr>
        </p:nvSpPr>
        <p:spPr>
          <a:xfrm>
            <a:off x="1092267" y="3516551"/>
            <a:ext cx="3475200" cy="95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5" name="Google Shape;25;p5"/>
          <p:cNvSpPr txBox="1">
            <a:spLocks noGrp="1"/>
          </p:cNvSpPr>
          <p:nvPr>
            <p:ph type="subTitle" idx="4"/>
          </p:nvPr>
        </p:nvSpPr>
        <p:spPr>
          <a:xfrm>
            <a:off x="7624633" y="3516551"/>
            <a:ext cx="3475200" cy="95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6" name="Google Shape;26;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extLst>
      <p:ext uri="{BB962C8B-B14F-4D97-AF65-F5344CB8AC3E}">
        <p14:creationId xmlns:p14="http://schemas.microsoft.com/office/powerpoint/2010/main" val="33690128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845406"/>
      </p:ext>
    </p:extLst>
  </p:cSld>
  <p:clrMapOvr>
    <a:masterClrMapping/>
  </p:clrMapOvr>
  <mc:AlternateContent xmlns:mc="http://schemas.openxmlformats.org/markup-compatibility/2006" xmlns:p14="http://schemas.microsoft.com/office/powerpoint/2010/main">
    <mc:Choice Requires="p14">
      <p:transition spd="slow" p14:dur="3500" advTm="3000">
        <p:random/>
      </p:transition>
    </mc:Choice>
    <mc:Fallback xmlns="">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32DB4-D39B-6247-B5E1-3A8EDBF1B483}"/>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FD3DA4A8-E011-804F-9277-6D25BF2BEE4A}"/>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4" name="Footer Placeholder 3">
            <a:extLst>
              <a:ext uri="{FF2B5EF4-FFF2-40B4-BE49-F238E27FC236}">
                <a16:creationId xmlns:a16="http://schemas.microsoft.com/office/drawing/2014/main" id="{39FA6669-928C-EF41-923C-BABEC018F200}"/>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1F1E018B-57B2-204B-B811-D14BAE3810AF}"/>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3792695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66DBF8-3149-F447-ACBD-D30C9B85609B}"/>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3" name="Footer Placeholder 2">
            <a:extLst>
              <a:ext uri="{FF2B5EF4-FFF2-40B4-BE49-F238E27FC236}">
                <a16:creationId xmlns:a16="http://schemas.microsoft.com/office/drawing/2014/main" id="{0A6E0031-F414-284E-A661-D5203F21B019}"/>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C70159AB-C7D4-184D-A80B-34571CFB2DDB}"/>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669737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8F36A-6945-FB4A-81B7-D10CC4D2C4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1D8B06D3-170A-EB4C-9C57-D049E3D836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5E44AD4D-802C-FB48-9281-3CDBD89EB0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223C6E-B3C3-5E4B-818B-8237B2238C72}"/>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6" name="Footer Placeholder 5">
            <a:extLst>
              <a:ext uri="{FF2B5EF4-FFF2-40B4-BE49-F238E27FC236}">
                <a16:creationId xmlns:a16="http://schemas.microsoft.com/office/drawing/2014/main" id="{085BC7C5-1DD0-104E-AEC0-1C057F2FD231}"/>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74EBD54A-BC2E-CD4E-ACA2-E8B74A4821A4}"/>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3915438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43EA9-BEE7-B34A-9FBB-69DE753111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818E6AE0-7033-F44C-9E8F-3107F7BD39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2E723E68-AB5B-8E40-BF7E-ED8AA83836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F24E9F-898D-8742-ACB2-0A10B7D76CC3}"/>
              </a:ext>
            </a:extLst>
          </p:cNvPr>
          <p:cNvSpPr>
            <a:spLocks noGrp="1"/>
          </p:cNvSpPr>
          <p:nvPr>
            <p:ph type="dt" sz="half" idx="10"/>
          </p:nvPr>
        </p:nvSpPr>
        <p:spPr/>
        <p:txBody>
          <a:bodyPr/>
          <a:lstStyle/>
          <a:p>
            <a:fld id="{B21305FC-35EF-7148-90ED-B2C88C295387}" type="datetimeFigureOut">
              <a:rPr lang="x-none" smtClean="0"/>
              <a:t>15/11/2023</a:t>
            </a:fld>
            <a:endParaRPr lang="x-none"/>
          </a:p>
        </p:txBody>
      </p:sp>
      <p:sp>
        <p:nvSpPr>
          <p:cNvPr id="6" name="Footer Placeholder 5">
            <a:extLst>
              <a:ext uri="{FF2B5EF4-FFF2-40B4-BE49-F238E27FC236}">
                <a16:creationId xmlns:a16="http://schemas.microsoft.com/office/drawing/2014/main" id="{D80D3F31-216C-D046-9421-1190B88364EF}"/>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4FA8F1C3-90F0-B840-8AFC-7D0177320EEF}"/>
              </a:ext>
            </a:extLst>
          </p:cNvPr>
          <p:cNvSpPr>
            <a:spLocks noGrp="1"/>
          </p:cNvSpPr>
          <p:nvPr>
            <p:ph type="sldNum" sz="quarter" idx="12"/>
          </p:nvPr>
        </p:nvSpPr>
        <p:spPr/>
        <p:txBody>
          <a:bodyPr/>
          <a:lstStyle/>
          <a:p>
            <a:fld id="{1E06E3DD-BBE6-7847-B12C-34473A65F89F}" type="slidenum">
              <a:rPr lang="x-none" smtClean="0"/>
              <a:t>‹#›</a:t>
            </a:fld>
            <a:endParaRPr lang="x-none"/>
          </a:p>
        </p:txBody>
      </p:sp>
    </p:spTree>
    <p:extLst>
      <p:ext uri="{BB962C8B-B14F-4D97-AF65-F5344CB8AC3E}">
        <p14:creationId xmlns:p14="http://schemas.microsoft.com/office/powerpoint/2010/main" val="2103629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image" Target="../media/image3.png"/><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image" Target="../media/image2.png"/><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BD90A5-8FA2-DF4E-AF38-050F9358CE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0C64E683-A0F6-3F40-ACDB-D14A7A8106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0C195A49-6FD8-C44A-BBE2-85CD2FF0A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1305FC-35EF-7148-90ED-B2C88C295387}" type="datetimeFigureOut">
              <a:rPr lang="x-none" smtClean="0"/>
              <a:t>15/11/2023</a:t>
            </a:fld>
            <a:endParaRPr lang="x-none"/>
          </a:p>
        </p:txBody>
      </p:sp>
      <p:sp>
        <p:nvSpPr>
          <p:cNvPr id="5" name="Footer Placeholder 4">
            <a:extLst>
              <a:ext uri="{FF2B5EF4-FFF2-40B4-BE49-F238E27FC236}">
                <a16:creationId xmlns:a16="http://schemas.microsoft.com/office/drawing/2014/main" id="{8586BC5D-F987-1B46-B638-975CCD1A16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7DBA9A67-D51D-2E44-B34C-C1CCD75FB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06E3DD-BBE6-7847-B12C-34473A65F89F}" type="slidenum">
              <a:rPr lang="x-none" smtClean="0"/>
              <a:t>‹#›</a:t>
            </a:fld>
            <a:endParaRPr lang="x-none"/>
          </a:p>
        </p:txBody>
      </p:sp>
    </p:spTree>
    <p:extLst>
      <p:ext uri="{BB962C8B-B14F-4D97-AF65-F5344CB8AC3E}">
        <p14:creationId xmlns:p14="http://schemas.microsoft.com/office/powerpoint/2010/main" val="117214599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84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040FC0-4FD3-4246-AAF5-2082E50F0BE6}"/>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DB22C5-7F64-4CD8-8BC4-D32E0A2EAA89}"/>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2381F2-B9E8-4D14-BAFE-6EF808CF25DB}"/>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B8AC976-F0F5-438A-A4BB-3BAAC2D1A4DD}" type="datetimeFigureOut">
              <a:rPr lang="en-US" smtClean="0">
                <a:solidFill>
                  <a:prstClr val="black">
                    <a:tint val="75000"/>
                  </a:prstClr>
                </a:solidFill>
              </a:rPr>
              <a:pPr defTabSz="914400"/>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95A469B-8471-4898-B282-749957BDA404}"/>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A99F61B-436C-4F68-BDD4-D331987F21A7}"/>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F70BFC39-336F-402B-8BB1-7F2D84F98217}"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75782119"/>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CE5B9">
            <a:alpha val="3348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63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1pPr>
            <a:lvl2pPr marL="914400" lvl="1"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2pPr>
            <a:lvl3pPr marL="1371600" lvl="2"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3pPr>
            <a:lvl4pPr marL="1828800" lvl="3"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4pPr>
            <a:lvl5pPr marL="2286000" lvl="4"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5pPr>
            <a:lvl6pPr marL="2743200" lvl="5"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6pPr>
            <a:lvl7pPr marL="3200400" lvl="6"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7pPr>
            <a:lvl8pPr marL="3657600" lvl="7"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8pPr>
            <a:lvl9pPr marL="4114800" lvl="8"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9pPr>
          </a:lstStyle>
          <a:p>
            <a:endParaRPr/>
          </a:p>
        </p:txBody>
      </p:sp>
    </p:spTree>
    <p:extLst>
      <p:ext uri="{BB962C8B-B14F-4D97-AF65-F5344CB8AC3E}">
        <p14:creationId xmlns:p14="http://schemas.microsoft.com/office/powerpoint/2010/main" val="3380139205"/>
      </p:ext>
    </p:extLst>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9CF44E-EA61-406D-B378-1AF87C30C9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3D02EE-93F8-4BC5-954A-65A6D02140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83C347-8737-4EA0-9B63-BF39396E2C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1305FC-35EF-7148-90ED-B2C88C295387}" type="datetimeFigureOut">
              <a:rPr lang="x-none" smtClean="0"/>
              <a:t>15/11/2023</a:t>
            </a:fld>
            <a:endParaRPr lang="x-none"/>
          </a:p>
        </p:txBody>
      </p:sp>
      <p:sp>
        <p:nvSpPr>
          <p:cNvPr id="5" name="Footer Placeholder 4">
            <a:extLst>
              <a:ext uri="{FF2B5EF4-FFF2-40B4-BE49-F238E27FC236}">
                <a16:creationId xmlns:a16="http://schemas.microsoft.com/office/drawing/2014/main" id="{5A3BFE85-4A23-4C13-976C-D174F8E8F3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455EEC61-E9B6-43B7-89B4-5707D997AB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06E3DD-BBE6-7847-B12C-34473A65F89F}" type="slidenum">
              <a:rPr lang="x-none" smtClean="0"/>
              <a:t>‹#›</a:t>
            </a:fld>
            <a:endParaRPr lang="x-none"/>
          </a:p>
        </p:txBody>
      </p:sp>
      <p:sp>
        <p:nvSpPr>
          <p:cNvPr id="7" name="文本框 6">
            <a:extLst>
              <a:ext uri="{FF2B5EF4-FFF2-40B4-BE49-F238E27FC236}">
                <a16:creationId xmlns:a16="http://schemas.microsoft.com/office/drawing/2014/main" id="{CD80AA2D-EA3A-471F-BBC9-64BD2443817A}"/>
              </a:ext>
            </a:extLst>
          </p:cNvPr>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pic>
        <p:nvPicPr>
          <p:cNvPr id="8" name="图片 2">
            <a:extLst>
              <a:ext uri="{FF2B5EF4-FFF2-40B4-BE49-F238E27FC236}">
                <a16:creationId xmlns:a16="http://schemas.microsoft.com/office/drawing/2014/main" id="{E923AF2B-A61C-423A-82E4-9EDB6FA931C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9" name="组合 3">
            <a:extLst>
              <a:ext uri="{FF2B5EF4-FFF2-40B4-BE49-F238E27FC236}">
                <a16:creationId xmlns:a16="http://schemas.microsoft.com/office/drawing/2014/main" id="{E7A07C0C-3CDF-4A79-A08A-191B1020628C}"/>
              </a:ext>
            </a:extLst>
          </p:cNvPr>
          <p:cNvGrpSpPr/>
          <p:nvPr userDrawn="1"/>
        </p:nvGrpSpPr>
        <p:grpSpPr>
          <a:xfrm>
            <a:off x="1" y="0"/>
            <a:ext cx="11770535" cy="6344264"/>
            <a:chOff x="1" y="0"/>
            <a:chExt cx="11770535" cy="6344264"/>
          </a:xfrm>
        </p:grpSpPr>
        <p:sp>
          <p:nvSpPr>
            <p:cNvPr id="10" name="Rectangle 9">
              <a:extLst>
                <a:ext uri="{FF2B5EF4-FFF2-40B4-BE49-F238E27FC236}">
                  <a16:creationId xmlns:a16="http://schemas.microsoft.com/office/drawing/2014/main" id="{3ADD1496-A6A7-4CFB-88FC-13838402A0CE}"/>
                </a:ext>
              </a:extLst>
            </p:cNvPr>
            <p:cNvSpPr/>
            <p:nvPr/>
          </p:nvSpPr>
          <p:spPr>
            <a:xfrm>
              <a:off x="421464" y="513735"/>
              <a:ext cx="11349072" cy="5830529"/>
            </a:xfrm>
            <a:prstGeom prst="rect">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图片 5">
              <a:extLst>
                <a:ext uri="{FF2B5EF4-FFF2-40B4-BE49-F238E27FC236}">
                  <a16:creationId xmlns:a16="http://schemas.microsoft.com/office/drawing/2014/main" id="{547F6578-9CE2-48CE-99C1-4892982FD362}"/>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l="30965" t="8949" r="34237" b="80979"/>
            <a:stretch/>
          </p:blipFill>
          <p:spPr>
            <a:xfrm>
              <a:off x="1" y="0"/>
              <a:ext cx="3034293" cy="1317523"/>
            </a:xfrm>
            <a:prstGeom prst="rect">
              <a:avLst/>
            </a:prstGeom>
          </p:spPr>
        </p:pic>
        <p:sp>
          <p:nvSpPr>
            <p:cNvPr id="12" name="Rectangle 4">
              <a:extLst>
                <a:ext uri="{FF2B5EF4-FFF2-40B4-BE49-F238E27FC236}">
                  <a16:creationId xmlns:a16="http://schemas.microsoft.com/office/drawing/2014/main" id="{D56C4B52-D922-4971-9CAD-31072A6A3B57}"/>
                </a:ext>
              </a:extLst>
            </p:cNvPr>
            <p:cNvSpPr/>
            <p:nvPr/>
          </p:nvSpPr>
          <p:spPr>
            <a:xfrm>
              <a:off x="11163106" y="0"/>
              <a:ext cx="350469" cy="1849289"/>
            </a:xfrm>
            <a:prstGeom prst="rect">
              <a:avLst/>
            </a:prstGeom>
            <a:solidFill>
              <a:srgbClr val="EF6838"/>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CN" altLang="en-US" sz="2000" dirty="0">
                  <a:solidFill>
                    <a:schemeClr val="bg1"/>
                  </a:solidFill>
                  <a:latin typeface="小白" panose="02010601030101010101" pitchFamily="2" charset="-122"/>
                  <a:ea typeface="小白" panose="02010601030101010101" pitchFamily="2" charset="-122"/>
                </a:rPr>
                <a:t>请输入标题</a:t>
              </a:r>
              <a:endParaRPr lang="en-US" sz="2000" dirty="0">
                <a:solidFill>
                  <a:schemeClr val="bg1"/>
                </a:solidFill>
                <a:latin typeface="小白" panose="02010601030101010101" pitchFamily="2" charset="-122"/>
                <a:ea typeface="小白" panose="02010601030101010101" pitchFamily="2" charset="-122"/>
              </a:endParaRPr>
            </a:p>
          </p:txBody>
        </p:sp>
      </p:grpSp>
    </p:spTree>
    <p:extLst>
      <p:ext uri="{BB962C8B-B14F-4D97-AF65-F5344CB8AC3E}">
        <p14:creationId xmlns:p14="http://schemas.microsoft.com/office/powerpoint/2010/main" val="1899410942"/>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3" r:id="rId12"/>
    <p:sldLayoutId id="2147483834" r:id="rId13"/>
    <p:sldLayoutId id="2147483835" r:id="rId14"/>
    <p:sldLayoutId id="2147483836" r:id="rId15"/>
    <p:sldLayoutId id="2147483837" r:id="rId16"/>
    <p:sldLayoutId id="2147483838" r:id="rId17"/>
    <p:sldLayoutId id="2147483839" r:id="rId18"/>
    <p:sldLayoutId id="2147483840" r:id="rId19"/>
    <p:sldLayoutId id="2147483841" r:id="rId20"/>
    <p:sldLayoutId id="2147483842" r:id="rId21"/>
  </p:sldLayoutIdLst>
  <mc:AlternateContent xmlns:mc="http://schemas.openxmlformats.org/markup-compatibility/2006" xmlns:p14="http://schemas.microsoft.com/office/powerpoint/2010/main">
    <mc:Choice Requires="p14">
      <p:transition spd="slow" p14:dur="35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8.GIF"/><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7.GIF"/><Relationship Id="rId5" Type="http://schemas.openxmlformats.org/officeDocument/2006/relationships/image" Target="../media/image6.jpeg"/><Relationship Id="rId10" Type="http://schemas.openxmlformats.org/officeDocument/2006/relationships/image" Target="../media/image11.GIF"/><Relationship Id="rId4" Type="http://schemas.openxmlformats.org/officeDocument/2006/relationships/image" Target="../media/image5.jpeg"/><Relationship Id="rId9" Type="http://schemas.openxmlformats.org/officeDocument/2006/relationships/image" Target="../media/image10.GI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5.xml"/><Relationship Id="rId1" Type="http://schemas.openxmlformats.org/officeDocument/2006/relationships/tags" Target="../tags/tag14.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6.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7.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8.xml"/><Relationship Id="rId1" Type="http://schemas.openxmlformats.org/officeDocument/2006/relationships/tags" Target="../tags/tag1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9.xml"/><Relationship Id="rId1" Type="http://schemas.openxmlformats.org/officeDocument/2006/relationships/tags" Target="../tags/tag18.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6.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8.xml"/><Relationship Id="rId1" Type="http://schemas.openxmlformats.org/officeDocument/2006/relationships/tags" Target="../tags/tag20.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2.gi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0.xml"/><Relationship Id="rId1" Type="http://schemas.openxmlformats.org/officeDocument/2006/relationships/tags" Target="../tags/tag2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1.xml"/><Relationship Id="rId1" Type="http://schemas.openxmlformats.org/officeDocument/2006/relationships/tags" Target="../tags/tag2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3.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5.xml"/><Relationship Id="rId1" Type="http://schemas.openxmlformats.org/officeDocument/2006/relationships/tags" Target="../tags/tag25.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3.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4.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9.xml"/><Relationship Id="rId1" Type="http://schemas.openxmlformats.org/officeDocument/2006/relationships/tags" Target="../tags/tag28.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9.xml"/><Relationship Id="rId1" Type="http://schemas.openxmlformats.org/officeDocument/2006/relationships/tags" Target="../tags/tag29.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9.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video" Target="../media/media1.mp4"/><Relationship Id="rId7" Type="http://schemas.openxmlformats.org/officeDocument/2006/relationships/audio" Target="../media/audio2.wav"/><Relationship Id="rId2" Type="http://schemas.microsoft.com/office/2007/relationships/media" Target="../media/media1.mp4"/><Relationship Id="rId1" Type="http://schemas.openxmlformats.org/officeDocument/2006/relationships/tags" Target="../tags/tag4.xml"/><Relationship Id="rId6" Type="http://schemas.openxmlformats.org/officeDocument/2006/relationships/audio" Target="../media/audio1.wav"/><Relationship Id="rId5" Type="http://schemas.openxmlformats.org/officeDocument/2006/relationships/notesSlide" Target="../notesSlides/notesSlide3.xml"/><Relationship Id="rId4"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4.xml"/><Relationship Id="rId1" Type="http://schemas.openxmlformats.org/officeDocument/2006/relationships/tags" Target="../tags/tag31.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3.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3.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9.xml"/><Relationship Id="rId1" Type="http://schemas.openxmlformats.org/officeDocument/2006/relationships/tags" Target="../tags/tag34.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4.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9.xml"/><Relationship Id="rId1" Type="http://schemas.openxmlformats.org/officeDocument/2006/relationships/tags" Target="../tags/tag3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4.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4.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9.xml"/><Relationship Id="rId1" Type="http://schemas.openxmlformats.org/officeDocument/2006/relationships/tags" Target="../tags/tag39.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9.xml"/><Relationship Id="rId1" Type="http://schemas.openxmlformats.org/officeDocument/2006/relationships/tags" Target="../tags/tag40.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audio" Target="../media/media2.mp3"/><Relationship Id="rId7" Type="http://schemas.openxmlformats.org/officeDocument/2006/relationships/image" Target="../media/image15.png"/><Relationship Id="rId12" Type="http://schemas.openxmlformats.org/officeDocument/2006/relationships/image" Target="../media/image20.png"/><Relationship Id="rId2" Type="http://schemas.microsoft.com/office/2007/relationships/media" Target="../media/media2.mp3"/><Relationship Id="rId1" Type="http://schemas.openxmlformats.org/officeDocument/2006/relationships/tags" Target="../tags/tag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notesSlide" Target="../notesSlides/notesSlide4.xml"/><Relationship Id="rId10" Type="http://schemas.openxmlformats.org/officeDocument/2006/relationships/image" Target="../media/image18.png"/><Relationship Id="rId4" Type="http://schemas.openxmlformats.org/officeDocument/2006/relationships/slideLayout" Target="../slideLayouts/slideLayout39.xml"/><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slide" Target="slide48.xml"/><Relationship Id="rId13" Type="http://schemas.openxmlformats.org/officeDocument/2006/relationships/image" Target="../media/image44.png"/><Relationship Id="rId3" Type="http://schemas.openxmlformats.org/officeDocument/2006/relationships/video" Target="../media/media3.mp4"/><Relationship Id="rId7" Type="http://schemas.openxmlformats.org/officeDocument/2006/relationships/image" Target="../media/image41.png"/><Relationship Id="rId12" Type="http://schemas.openxmlformats.org/officeDocument/2006/relationships/slide" Target="slide57.xml"/><Relationship Id="rId2" Type="http://schemas.microsoft.com/office/2007/relationships/media" Target="../media/media3.mp4"/><Relationship Id="rId16" Type="http://schemas.openxmlformats.org/officeDocument/2006/relationships/audio" Target="NULL"/><Relationship Id="rId1" Type="http://schemas.openxmlformats.org/officeDocument/2006/relationships/tags" Target="../tags/tag41.xml"/><Relationship Id="rId6" Type="http://schemas.openxmlformats.org/officeDocument/2006/relationships/audio" Target="../media/audio3.wav"/><Relationship Id="rId11" Type="http://schemas.openxmlformats.org/officeDocument/2006/relationships/image" Target="../media/image43.png"/><Relationship Id="rId5" Type="http://schemas.openxmlformats.org/officeDocument/2006/relationships/notesSlide" Target="../notesSlides/notesSlide40.xml"/><Relationship Id="rId15" Type="http://schemas.openxmlformats.org/officeDocument/2006/relationships/image" Target="../media/image45.png"/><Relationship Id="rId10" Type="http://schemas.openxmlformats.org/officeDocument/2006/relationships/slide" Target="slide50.xml"/><Relationship Id="rId4" Type="http://schemas.openxmlformats.org/officeDocument/2006/relationships/slideLayout" Target="../slideLayouts/slideLayout7.xml"/><Relationship Id="rId9" Type="http://schemas.openxmlformats.org/officeDocument/2006/relationships/image" Target="../media/image42.png"/><Relationship Id="rId14" Type="http://schemas.openxmlformats.org/officeDocument/2006/relationships/slide" Target="slide5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9.xml"/><Relationship Id="rId1" Type="http://schemas.openxmlformats.org/officeDocument/2006/relationships/tags" Target="../tags/tag42.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50.png"/><Relationship Id="rId2" Type="http://schemas.openxmlformats.org/officeDocument/2006/relationships/slideLayout" Target="../slideLayouts/slideLayout39.xml"/><Relationship Id="rId1" Type="http://schemas.openxmlformats.org/officeDocument/2006/relationships/tags" Target="../tags/tag43.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9.xml"/><Relationship Id="rId1" Type="http://schemas.openxmlformats.org/officeDocument/2006/relationships/tags" Target="../tags/tag44.xml"/><Relationship Id="rId5" Type="http://schemas.openxmlformats.org/officeDocument/2006/relationships/image" Target="../media/image22.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51.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9.xml"/><Relationship Id="rId1" Type="http://schemas.openxmlformats.org/officeDocument/2006/relationships/tags" Target="../tags/tag47.xml"/><Relationship Id="rId4" Type="http://schemas.openxmlformats.org/officeDocument/2006/relationships/image" Target="../media/image46.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39.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9.xml"/><Relationship Id="rId1" Type="http://schemas.openxmlformats.org/officeDocument/2006/relationships/tags" Target="../tags/tag49.xml"/><Relationship Id="rId6" Type="http://schemas.openxmlformats.org/officeDocument/2006/relationships/image" Target="../media/image52.jpeg"/><Relationship Id="rId5" Type="http://schemas.openxmlformats.org/officeDocument/2006/relationships/image" Target="../media/image49.png"/><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52.xml"/><Relationship Id="rId1" Type="http://schemas.openxmlformats.org/officeDocument/2006/relationships/tags" Target="../tags/tag50.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9.xml"/><Relationship Id="rId1" Type="http://schemas.openxmlformats.org/officeDocument/2006/relationships/tags" Target="../tags/tag6.xml"/><Relationship Id="rId5" Type="http://schemas.openxmlformats.org/officeDocument/2006/relationships/image" Target="../media/image22.pn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39.xml"/><Relationship Id="rId1" Type="http://schemas.openxmlformats.org/officeDocument/2006/relationships/tags" Target="../tags/tag51.xml"/><Relationship Id="rId4" Type="http://schemas.openxmlformats.org/officeDocument/2006/relationships/image" Target="../media/image46.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4.xml"/><Relationship Id="rId1" Type="http://schemas.openxmlformats.org/officeDocument/2006/relationships/tags" Target="../tags/tag52.xml"/><Relationship Id="rId5" Type="http://schemas.openxmlformats.org/officeDocument/2006/relationships/image" Target="../media/image55.jpeg"/><Relationship Id="rId4" Type="http://schemas.openxmlformats.org/officeDocument/2006/relationships/image" Target="../media/image54.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34.xml"/><Relationship Id="rId1" Type="http://schemas.openxmlformats.org/officeDocument/2006/relationships/tags" Target="../tags/tag53.xml"/><Relationship Id="rId4" Type="http://schemas.openxmlformats.org/officeDocument/2006/relationships/image" Target="../media/image56.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9.xml"/><Relationship Id="rId1" Type="http://schemas.openxmlformats.org/officeDocument/2006/relationships/tags" Target="../tags/tag54.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15.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39.xml"/><Relationship Id="rId1" Type="http://schemas.openxmlformats.org/officeDocument/2006/relationships/tags" Target="../tags/tag55.xml"/><Relationship Id="rId5" Type="http://schemas.openxmlformats.org/officeDocument/2006/relationships/image" Target="../media/image50.png"/><Relationship Id="rId4" Type="http://schemas.openxmlformats.org/officeDocument/2006/relationships/image" Target="../media/image15.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39.xml"/><Relationship Id="rId1" Type="http://schemas.openxmlformats.org/officeDocument/2006/relationships/tags" Target="../tags/tag56.xml"/><Relationship Id="rId6" Type="http://schemas.openxmlformats.org/officeDocument/2006/relationships/image" Target="../media/image59.jpeg"/><Relationship Id="rId5" Type="http://schemas.openxmlformats.org/officeDocument/2006/relationships/image" Target="../media/image58.png"/><Relationship Id="rId4" Type="http://schemas.openxmlformats.org/officeDocument/2006/relationships/image" Target="../media/image15.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39.xml"/><Relationship Id="rId1" Type="http://schemas.openxmlformats.org/officeDocument/2006/relationships/tags" Target="../tags/tag57.xml"/><Relationship Id="rId5" Type="http://schemas.openxmlformats.org/officeDocument/2006/relationships/image" Target="../media/image50.png"/><Relationship Id="rId4" Type="http://schemas.openxmlformats.org/officeDocument/2006/relationships/image" Target="../media/image15.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2.xml"/><Relationship Id="rId1" Type="http://schemas.openxmlformats.org/officeDocument/2006/relationships/tags" Target="../tags/tag58.xml"/><Relationship Id="rId4" Type="http://schemas.openxmlformats.org/officeDocument/2006/relationships/image" Target="../media/image60.jp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2.xml"/><Relationship Id="rId1" Type="http://schemas.openxmlformats.org/officeDocument/2006/relationships/tags" Target="../tags/tag59.xml"/><Relationship Id="rId4" Type="http://schemas.openxmlformats.org/officeDocument/2006/relationships/image" Target="../media/image61.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2.xml"/><Relationship Id="rId1" Type="http://schemas.openxmlformats.org/officeDocument/2006/relationships/tags" Target="../tags/tag60.xml"/><Relationship Id="rId4" Type="http://schemas.openxmlformats.org/officeDocument/2006/relationships/image" Target="../media/image6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9.xml"/><Relationship Id="rId1" Type="http://schemas.openxmlformats.org/officeDocument/2006/relationships/tags" Target="../tags/tag7.xml"/><Relationship Id="rId4" Type="http://schemas.openxmlformats.org/officeDocument/2006/relationships/image" Target="../media/image23.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52.xml"/><Relationship Id="rId1" Type="http://schemas.openxmlformats.org/officeDocument/2006/relationships/tags" Target="../tags/tag61.xml"/><Relationship Id="rId4" Type="http://schemas.openxmlformats.org/officeDocument/2006/relationships/image" Target="../media/image63.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39.xml"/><Relationship Id="rId1" Type="http://schemas.openxmlformats.org/officeDocument/2006/relationships/tags" Target="../tags/tag62.xml"/><Relationship Id="rId4" Type="http://schemas.openxmlformats.org/officeDocument/2006/relationships/image" Target="../media/image46.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52.xml"/><Relationship Id="rId1" Type="http://schemas.openxmlformats.org/officeDocument/2006/relationships/tags" Target="../tags/tag63.xml"/><Relationship Id="rId4" Type="http://schemas.openxmlformats.org/officeDocument/2006/relationships/image" Target="../media/image64.jp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52.xml"/><Relationship Id="rId1" Type="http://schemas.openxmlformats.org/officeDocument/2006/relationships/tags" Target="../tags/tag64.xml"/><Relationship Id="rId4" Type="http://schemas.openxmlformats.org/officeDocument/2006/relationships/image" Target="../media/image65.jp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67.jpeg"/><Relationship Id="rId5" Type="http://schemas.openxmlformats.org/officeDocument/2006/relationships/image" Target="../media/image65.jpg"/><Relationship Id="rId4" Type="http://schemas.openxmlformats.org/officeDocument/2006/relationships/image" Target="../media/image66.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69.jpeg"/><Relationship Id="rId4" Type="http://schemas.openxmlformats.org/officeDocument/2006/relationships/image" Target="../media/image68.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39.xml"/><Relationship Id="rId1" Type="http://schemas.openxmlformats.org/officeDocument/2006/relationships/tags" Target="../tags/tag67.xml"/><Relationship Id="rId4" Type="http://schemas.openxmlformats.org/officeDocument/2006/relationships/image" Target="../media/image70.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4.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notesSlide" Target="../notesSlides/notesSlide68.xml"/><Relationship Id="rId18" Type="http://schemas.openxmlformats.org/officeDocument/2006/relationships/image" Target="../media/image75.png"/><Relationship Id="rId3" Type="http://schemas.openxmlformats.org/officeDocument/2006/relationships/tags" Target="../tags/tag71.xml"/><Relationship Id="rId7" Type="http://schemas.openxmlformats.org/officeDocument/2006/relationships/tags" Target="../tags/tag75.xml"/><Relationship Id="rId12" Type="http://schemas.openxmlformats.org/officeDocument/2006/relationships/slideLayout" Target="../slideLayouts/slideLayout24.xml"/><Relationship Id="rId17" Type="http://schemas.openxmlformats.org/officeDocument/2006/relationships/image" Target="../media/image74.png"/><Relationship Id="rId2" Type="http://schemas.openxmlformats.org/officeDocument/2006/relationships/tags" Target="../tags/tag70.xml"/><Relationship Id="rId16" Type="http://schemas.openxmlformats.org/officeDocument/2006/relationships/image" Target="../media/image73.png"/><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tags" Target="../tags/tag79.xml"/><Relationship Id="rId5" Type="http://schemas.openxmlformats.org/officeDocument/2006/relationships/tags" Target="../tags/tag73.xml"/><Relationship Id="rId15" Type="http://schemas.openxmlformats.org/officeDocument/2006/relationships/image" Target="../media/image72.png"/><Relationship Id="rId10" Type="http://schemas.openxmlformats.org/officeDocument/2006/relationships/tags" Target="../tags/tag78.xml"/><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image" Target="../media/image71.png"/></Relationships>
</file>

<file path=ppt/slides/_rels/slide69.xml.rels><?xml version="1.0" encoding="UTF-8" standalone="yes"?>
<Relationships xmlns="http://schemas.openxmlformats.org/package/2006/relationships"><Relationship Id="rId3" Type="http://schemas.openxmlformats.org/officeDocument/2006/relationships/audio" Target="../media/media4.mp3"/><Relationship Id="rId7" Type="http://schemas.openxmlformats.org/officeDocument/2006/relationships/image" Target="../media/image77.png"/><Relationship Id="rId2" Type="http://schemas.microsoft.com/office/2007/relationships/media" Target="../media/media4.mp3"/><Relationship Id="rId1" Type="http://schemas.openxmlformats.org/officeDocument/2006/relationships/tags" Target="../tags/tag80.xml"/><Relationship Id="rId6" Type="http://schemas.openxmlformats.org/officeDocument/2006/relationships/image" Target="../media/image76.png"/><Relationship Id="rId5" Type="http://schemas.openxmlformats.org/officeDocument/2006/relationships/notesSlide" Target="../notesSlides/notesSlide69.xml"/><Relationship Id="rId4"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9.xml"/><Relationship Id="rId1" Type="http://schemas.openxmlformats.org/officeDocument/2006/relationships/tags" Target="../tags/tag8.xml"/><Relationship Id="rId4" Type="http://schemas.openxmlformats.org/officeDocument/2006/relationships/image" Target="../media/image24.jpeg"/></Relationships>
</file>

<file path=ppt/slides/_rels/slide7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audio" Target="../media/media5.mp3"/><Relationship Id="rId7" Type="http://schemas.openxmlformats.org/officeDocument/2006/relationships/image" Target="../media/image79.png"/><Relationship Id="rId2" Type="http://schemas.microsoft.com/office/2007/relationships/media" Target="../media/media5.mp3"/><Relationship Id="rId1" Type="http://schemas.openxmlformats.org/officeDocument/2006/relationships/tags" Target="../tags/tag81.xml"/><Relationship Id="rId6" Type="http://schemas.openxmlformats.org/officeDocument/2006/relationships/image" Target="../media/image78.png"/><Relationship Id="rId5" Type="http://schemas.openxmlformats.org/officeDocument/2006/relationships/notesSlide" Target="../notesSlides/notesSlide70.xml"/><Relationship Id="rId4" Type="http://schemas.openxmlformats.org/officeDocument/2006/relationships/slideLayout" Target="../slideLayouts/slideLayout13.xml"/><Relationship Id="rId9" Type="http://schemas.openxmlformats.org/officeDocument/2006/relationships/image" Target="../media/image77.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4.xml"/><Relationship Id="rId1" Type="http://schemas.openxmlformats.org/officeDocument/2006/relationships/tags" Target="../tags/tag82.xml"/></Relationships>
</file>

<file path=ppt/slides/_rels/slide72.xml.rels><?xml version="1.0" encoding="UTF-8" standalone="yes"?>
<Relationships xmlns="http://schemas.openxmlformats.org/package/2006/relationships"><Relationship Id="rId8" Type="http://schemas.openxmlformats.org/officeDocument/2006/relationships/image" Target="../media/image83.gif"/><Relationship Id="rId13" Type="http://schemas.openxmlformats.org/officeDocument/2006/relationships/image" Target="../media/image88.gif"/><Relationship Id="rId3" Type="http://schemas.openxmlformats.org/officeDocument/2006/relationships/notesSlide" Target="../notesSlides/notesSlide72.xml"/><Relationship Id="rId7" Type="http://schemas.openxmlformats.org/officeDocument/2006/relationships/image" Target="../media/image82.gif"/><Relationship Id="rId12" Type="http://schemas.openxmlformats.org/officeDocument/2006/relationships/image" Target="../media/image87.gif"/><Relationship Id="rId2" Type="http://schemas.openxmlformats.org/officeDocument/2006/relationships/slideLayout" Target="../slideLayouts/slideLayout13.xml"/><Relationship Id="rId1" Type="http://schemas.openxmlformats.org/officeDocument/2006/relationships/tags" Target="../tags/tag83.xml"/><Relationship Id="rId6" Type="http://schemas.openxmlformats.org/officeDocument/2006/relationships/image" Target="../media/image81.png"/><Relationship Id="rId11" Type="http://schemas.openxmlformats.org/officeDocument/2006/relationships/image" Target="../media/image86.gif"/><Relationship Id="rId5" Type="http://schemas.openxmlformats.org/officeDocument/2006/relationships/audio" Target="../media/audio5.wav"/><Relationship Id="rId10" Type="http://schemas.openxmlformats.org/officeDocument/2006/relationships/image" Target="../media/image85.gif"/><Relationship Id="rId4" Type="http://schemas.openxmlformats.org/officeDocument/2006/relationships/audio" Target="../media/audio4.wav"/><Relationship Id="rId9" Type="http://schemas.openxmlformats.org/officeDocument/2006/relationships/image" Target="../media/image84.gif"/></Relationships>
</file>

<file path=ppt/slides/_rels/slide73.xml.rels><?xml version="1.0" encoding="UTF-8" standalone="yes"?>
<Relationships xmlns="http://schemas.openxmlformats.org/package/2006/relationships"><Relationship Id="rId8" Type="http://schemas.openxmlformats.org/officeDocument/2006/relationships/image" Target="../media/image82.gif"/><Relationship Id="rId13" Type="http://schemas.openxmlformats.org/officeDocument/2006/relationships/image" Target="../media/image87.gif"/><Relationship Id="rId3" Type="http://schemas.openxmlformats.org/officeDocument/2006/relationships/notesSlide" Target="../notesSlides/notesSlide73.xml"/><Relationship Id="rId7" Type="http://schemas.openxmlformats.org/officeDocument/2006/relationships/image" Target="../media/image81.png"/><Relationship Id="rId12" Type="http://schemas.openxmlformats.org/officeDocument/2006/relationships/image" Target="../media/image86.gif"/><Relationship Id="rId2" Type="http://schemas.openxmlformats.org/officeDocument/2006/relationships/slideLayout" Target="../slideLayouts/slideLayout13.xml"/><Relationship Id="rId1" Type="http://schemas.openxmlformats.org/officeDocument/2006/relationships/tags" Target="../tags/tag84.xml"/><Relationship Id="rId6" Type="http://schemas.openxmlformats.org/officeDocument/2006/relationships/image" Target="../media/image88.gif"/><Relationship Id="rId11" Type="http://schemas.openxmlformats.org/officeDocument/2006/relationships/image" Target="../media/image85.gif"/><Relationship Id="rId5" Type="http://schemas.openxmlformats.org/officeDocument/2006/relationships/audio" Target="../media/audio5.wav"/><Relationship Id="rId10" Type="http://schemas.openxmlformats.org/officeDocument/2006/relationships/image" Target="../media/image84.gif"/><Relationship Id="rId4" Type="http://schemas.openxmlformats.org/officeDocument/2006/relationships/audio" Target="../media/audio4.wav"/><Relationship Id="rId9" Type="http://schemas.openxmlformats.org/officeDocument/2006/relationships/image" Target="../media/image83.gif"/></Relationships>
</file>

<file path=ppt/slides/_rels/slide74.xml.rels><?xml version="1.0" encoding="UTF-8" standalone="yes"?>
<Relationships xmlns="http://schemas.openxmlformats.org/package/2006/relationships"><Relationship Id="rId8" Type="http://schemas.openxmlformats.org/officeDocument/2006/relationships/image" Target="../media/image82.gif"/><Relationship Id="rId13" Type="http://schemas.openxmlformats.org/officeDocument/2006/relationships/image" Target="../media/image87.gif"/><Relationship Id="rId3" Type="http://schemas.openxmlformats.org/officeDocument/2006/relationships/notesSlide" Target="../notesSlides/notesSlide74.xml"/><Relationship Id="rId7" Type="http://schemas.openxmlformats.org/officeDocument/2006/relationships/image" Target="../media/image81.png"/><Relationship Id="rId12" Type="http://schemas.openxmlformats.org/officeDocument/2006/relationships/image" Target="../media/image86.gif"/><Relationship Id="rId2" Type="http://schemas.openxmlformats.org/officeDocument/2006/relationships/slideLayout" Target="../slideLayouts/slideLayout13.xml"/><Relationship Id="rId1" Type="http://schemas.openxmlformats.org/officeDocument/2006/relationships/tags" Target="../tags/tag85.xml"/><Relationship Id="rId6" Type="http://schemas.openxmlformats.org/officeDocument/2006/relationships/image" Target="../media/image88.gif"/><Relationship Id="rId11" Type="http://schemas.openxmlformats.org/officeDocument/2006/relationships/image" Target="../media/image85.gif"/><Relationship Id="rId5" Type="http://schemas.openxmlformats.org/officeDocument/2006/relationships/audio" Target="../media/audio5.wav"/><Relationship Id="rId10" Type="http://schemas.openxmlformats.org/officeDocument/2006/relationships/image" Target="../media/image84.gif"/><Relationship Id="rId4" Type="http://schemas.openxmlformats.org/officeDocument/2006/relationships/audio" Target="../media/audio4.wav"/><Relationship Id="rId9" Type="http://schemas.openxmlformats.org/officeDocument/2006/relationships/image" Target="../media/image83.gif"/></Relationships>
</file>

<file path=ppt/slides/_rels/slide75.xml.rels><?xml version="1.0" encoding="UTF-8" standalone="yes"?>
<Relationships xmlns="http://schemas.openxmlformats.org/package/2006/relationships"><Relationship Id="rId8" Type="http://schemas.openxmlformats.org/officeDocument/2006/relationships/image" Target="../media/image82.gif"/><Relationship Id="rId13" Type="http://schemas.openxmlformats.org/officeDocument/2006/relationships/image" Target="../media/image87.gif"/><Relationship Id="rId3" Type="http://schemas.openxmlformats.org/officeDocument/2006/relationships/notesSlide" Target="../notesSlides/notesSlide75.xml"/><Relationship Id="rId7" Type="http://schemas.openxmlformats.org/officeDocument/2006/relationships/image" Target="../media/image81.png"/><Relationship Id="rId12" Type="http://schemas.openxmlformats.org/officeDocument/2006/relationships/image" Target="../media/image86.gif"/><Relationship Id="rId2" Type="http://schemas.openxmlformats.org/officeDocument/2006/relationships/slideLayout" Target="../slideLayouts/slideLayout13.xml"/><Relationship Id="rId1" Type="http://schemas.openxmlformats.org/officeDocument/2006/relationships/tags" Target="../tags/tag86.xml"/><Relationship Id="rId6" Type="http://schemas.openxmlformats.org/officeDocument/2006/relationships/image" Target="../media/image88.gif"/><Relationship Id="rId11" Type="http://schemas.openxmlformats.org/officeDocument/2006/relationships/image" Target="../media/image85.gif"/><Relationship Id="rId5" Type="http://schemas.openxmlformats.org/officeDocument/2006/relationships/audio" Target="../media/audio6.wav"/><Relationship Id="rId10" Type="http://schemas.openxmlformats.org/officeDocument/2006/relationships/image" Target="../media/image84.gif"/><Relationship Id="rId4" Type="http://schemas.openxmlformats.org/officeDocument/2006/relationships/audio" Target="../media/audio4.wav"/><Relationship Id="rId9" Type="http://schemas.openxmlformats.org/officeDocument/2006/relationships/image" Target="../media/image83.gif"/><Relationship Id="rId14" Type="http://schemas.openxmlformats.org/officeDocument/2006/relationships/image" Target="../media/image89.gif"/></Relationships>
</file>

<file path=ppt/slides/_rels/slide76.xml.rels><?xml version="1.0" encoding="UTF-8" standalone="yes"?>
<Relationships xmlns="http://schemas.openxmlformats.org/package/2006/relationships"><Relationship Id="rId8" Type="http://schemas.openxmlformats.org/officeDocument/2006/relationships/image" Target="../media/image88.gif"/><Relationship Id="rId13" Type="http://schemas.openxmlformats.org/officeDocument/2006/relationships/image" Target="../media/image86.gif"/><Relationship Id="rId3" Type="http://schemas.openxmlformats.org/officeDocument/2006/relationships/audio" Target="../media/media6.mp3"/><Relationship Id="rId7" Type="http://schemas.openxmlformats.org/officeDocument/2006/relationships/audio" Target="../media/audio7.wav"/><Relationship Id="rId12" Type="http://schemas.openxmlformats.org/officeDocument/2006/relationships/image" Target="../media/image84.gif"/><Relationship Id="rId2" Type="http://schemas.microsoft.com/office/2007/relationships/media" Target="../media/media6.mp3"/><Relationship Id="rId16" Type="http://schemas.openxmlformats.org/officeDocument/2006/relationships/image" Target="../media/image77.png"/><Relationship Id="rId1" Type="http://schemas.openxmlformats.org/officeDocument/2006/relationships/tags" Target="../tags/tag87.xml"/><Relationship Id="rId6" Type="http://schemas.openxmlformats.org/officeDocument/2006/relationships/audio" Target="../media/audio4.wav"/><Relationship Id="rId11" Type="http://schemas.openxmlformats.org/officeDocument/2006/relationships/image" Target="../media/image83.gif"/><Relationship Id="rId5" Type="http://schemas.openxmlformats.org/officeDocument/2006/relationships/notesSlide" Target="../notesSlides/notesSlide76.xml"/><Relationship Id="rId15" Type="http://schemas.openxmlformats.org/officeDocument/2006/relationships/image" Target="../media/image89.gif"/><Relationship Id="rId10" Type="http://schemas.openxmlformats.org/officeDocument/2006/relationships/image" Target="../media/image82.gif"/><Relationship Id="rId4" Type="http://schemas.openxmlformats.org/officeDocument/2006/relationships/slideLayout" Target="../slideLayouts/slideLayout13.xml"/><Relationship Id="rId9" Type="http://schemas.openxmlformats.org/officeDocument/2006/relationships/image" Target="../media/image81.png"/><Relationship Id="rId14" Type="http://schemas.openxmlformats.org/officeDocument/2006/relationships/image" Target="../media/image87.gif"/></Relationships>
</file>

<file path=ppt/slides/_rels/slide77.xml.rels><?xml version="1.0" encoding="UTF-8" standalone="yes"?>
<Relationships xmlns="http://schemas.openxmlformats.org/package/2006/relationships"><Relationship Id="rId8" Type="http://schemas.openxmlformats.org/officeDocument/2006/relationships/image" Target="../media/image94.gif"/><Relationship Id="rId3" Type="http://schemas.openxmlformats.org/officeDocument/2006/relationships/notesSlide" Target="../notesSlides/notesSlide77.xml"/><Relationship Id="rId7" Type="http://schemas.openxmlformats.org/officeDocument/2006/relationships/image" Target="../media/image93.gif"/><Relationship Id="rId12" Type="http://schemas.openxmlformats.org/officeDocument/2006/relationships/image" Target="../media/image96.gif"/><Relationship Id="rId2" Type="http://schemas.openxmlformats.org/officeDocument/2006/relationships/slideLayout" Target="../slideLayouts/slideLayout13.xml"/><Relationship Id="rId1" Type="http://schemas.openxmlformats.org/officeDocument/2006/relationships/tags" Target="../tags/tag88.xml"/><Relationship Id="rId6" Type="http://schemas.openxmlformats.org/officeDocument/2006/relationships/image" Target="../media/image92.gif"/><Relationship Id="rId11" Type="http://schemas.openxmlformats.org/officeDocument/2006/relationships/image" Target="../media/image89.gif"/><Relationship Id="rId5" Type="http://schemas.openxmlformats.org/officeDocument/2006/relationships/image" Target="../media/image91.gif"/><Relationship Id="rId10" Type="http://schemas.openxmlformats.org/officeDocument/2006/relationships/image" Target="../media/image95.gif"/><Relationship Id="rId4" Type="http://schemas.openxmlformats.org/officeDocument/2006/relationships/image" Target="../media/image90.gif"/><Relationship Id="rId9" Type="http://schemas.openxmlformats.org/officeDocument/2006/relationships/image" Target="../media/image83.gif"/></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4.xml"/><Relationship Id="rId1" Type="http://schemas.openxmlformats.org/officeDocument/2006/relationships/tags" Target="../tags/tag89.xml"/><Relationship Id="rId4" Type="http://schemas.openxmlformats.org/officeDocument/2006/relationships/image" Target="../media/image97.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53.xml"/><Relationship Id="rId1" Type="http://schemas.openxmlformats.org/officeDocument/2006/relationships/tags" Target="../tags/tag90.xml"/><Relationship Id="rId6" Type="http://schemas.openxmlformats.org/officeDocument/2006/relationships/image" Target="../media/image100.png"/><Relationship Id="rId5" Type="http://schemas.openxmlformats.org/officeDocument/2006/relationships/image" Target="../media/image99.jpeg"/><Relationship Id="rId4" Type="http://schemas.openxmlformats.org/officeDocument/2006/relationships/image" Target="../media/image9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9.xml"/><Relationship Id="rId1" Type="http://schemas.openxmlformats.org/officeDocument/2006/relationships/tags" Target="../tags/tag10.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XMPL_033"/>
          <p:cNvPicPr>
            <a:picLocks noChangeAspect="1"/>
          </p:cNvPicPr>
          <p:nvPr/>
        </p:nvPicPr>
        <p:blipFill>
          <a:blip r:embed="rId4"/>
          <a:stretch>
            <a:fillRect/>
          </a:stretch>
        </p:blipFill>
        <p:spPr>
          <a:xfrm>
            <a:off x="10357072" y="4469602"/>
            <a:ext cx="1387469" cy="2081204"/>
          </a:xfrm>
          <a:prstGeom prst="rect">
            <a:avLst/>
          </a:prstGeom>
          <a:noFill/>
          <a:ln w="9525">
            <a:noFill/>
          </a:ln>
        </p:spPr>
      </p:pic>
      <p:pic>
        <p:nvPicPr>
          <p:cNvPr id="23555" name="Picture 5" descr="XMPL_033"/>
          <p:cNvPicPr>
            <a:picLocks noChangeAspect="1"/>
          </p:cNvPicPr>
          <p:nvPr/>
        </p:nvPicPr>
        <p:blipFill>
          <a:blip r:embed="rId5"/>
          <a:stretch>
            <a:fillRect/>
          </a:stretch>
        </p:blipFill>
        <p:spPr>
          <a:xfrm>
            <a:off x="-385" y="-76478"/>
            <a:ext cx="1699649" cy="2150577"/>
          </a:xfrm>
          <a:prstGeom prst="rect">
            <a:avLst/>
          </a:prstGeom>
          <a:noFill/>
          <a:ln w="9525">
            <a:noFill/>
          </a:ln>
        </p:spPr>
      </p:pic>
      <p:pic>
        <p:nvPicPr>
          <p:cNvPr id="23556" name="Picture 3" descr="spiral"/>
          <p:cNvPicPr>
            <a:picLocks noGrp="1" noChangeAspect="1"/>
          </p:cNvPicPr>
          <p:nvPr>
            <p:ph sz="quarter" idx="1"/>
          </p:nvPr>
        </p:nvPicPr>
        <p:blipFill>
          <a:blip r:embed="rId6"/>
          <a:srcRect/>
          <a:stretch>
            <a:fillRect/>
          </a:stretch>
        </p:blipFill>
        <p:spPr>
          <a:xfrm rot="-5400000">
            <a:off x="-1766325" y="3694932"/>
            <a:ext cx="4994889" cy="369992"/>
          </a:xfrm>
        </p:spPr>
      </p:pic>
      <p:pic>
        <p:nvPicPr>
          <p:cNvPr id="23557" name="Picture 3" descr="spiral"/>
          <p:cNvPicPr>
            <a:picLocks noGrp="1" noChangeAspect="1"/>
          </p:cNvPicPr>
          <p:nvPr>
            <p:ph sz="quarter" idx="2"/>
          </p:nvPr>
        </p:nvPicPr>
        <p:blipFill>
          <a:blip r:embed="rId6"/>
          <a:srcRect/>
          <a:stretch>
            <a:fillRect/>
          </a:stretch>
        </p:blipFill>
        <p:spPr>
          <a:xfrm>
            <a:off x="914425" y="5943748"/>
            <a:ext cx="9619787" cy="265932"/>
          </a:xfrm>
        </p:spPr>
      </p:pic>
      <p:pic>
        <p:nvPicPr>
          <p:cNvPr id="23559" name="Picture 348" descr="blumen-pflanzen129"/>
          <p:cNvPicPr>
            <a:picLocks noGrp="1" noChangeAspect="1"/>
          </p:cNvPicPr>
          <p:nvPr>
            <p:ph sz="quarter" idx="3"/>
          </p:nvPr>
        </p:nvPicPr>
        <p:blipFill>
          <a:blip r:embed="rId7"/>
          <a:srcRect/>
          <a:stretch>
            <a:fillRect/>
          </a:stretch>
        </p:blipFill>
        <p:spPr>
          <a:xfrm>
            <a:off x="-101938" y="5867526"/>
            <a:ext cx="2063475" cy="931917"/>
          </a:xfrm>
        </p:spPr>
      </p:pic>
      <p:pic>
        <p:nvPicPr>
          <p:cNvPr id="23558" name="Picture 14" descr="Asian lily"/>
          <p:cNvPicPr>
            <a:picLocks noGrp="1" noChangeAspect="1"/>
          </p:cNvPicPr>
          <p:nvPr>
            <p:ph sz="quarter" idx="4"/>
          </p:nvPr>
        </p:nvPicPr>
        <p:blipFill>
          <a:blip r:embed="rId8"/>
          <a:srcRect/>
          <a:stretch>
            <a:fillRect/>
          </a:stretch>
        </p:blipFill>
        <p:spPr>
          <a:xfrm>
            <a:off x="9954707" y="307197"/>
            <a:ext cx="2192972" cy="1880599"/>
          </a:xfrm>
        </p:spPr>
      </p:pic>
      <p:sp>
        <p:nvSpPr>
          <p:cNvPr id="23561" name="WordArt 352"/>
          <p:cNvSpPr>
            <a:spLocks noTextEdit="1"/>
          </p:cNvSpPr>
          <p:nvPr/>
        </p:nvSpPr>
        <p:spPr>
          <a:xfrm>
            <a:off x="938152" y="1139677"/>
            <a:ext cx="10806389" cy="1873083"/>
          </a:xfrm>
          <a:prstGeom prst="rect">
            <a:avLst/>
          </a:prstGeom>
        </p:spPr>
        <p:txBody>
          <a:bodyPr wrap="none" fromWordArt="1">
            <a:prstTxWarp prst="textDeflate">
              <a:avLst>
                <a:gd name="adj" fmla="val 26227"/>
              </a:avLst>
            </a:prstTxWarp>
            <a:normAutofit/>
          </a:bodyPr>
          <a:lstStyle/>
          <a:p>
            <a:pPr algn="ctr"/>
            <a:r>
              <a:rPr lang="en-US" sz="4370" b="1" dirty="0" err="1">
                <a:ln w="9525" cap="flat" cmpd="sng">
                  <a:solidFill>
                    <a:srgbClr val="0000FF"/>
                  </a:solidFill>
                  <a:prstDash val="solid"/>
                  <a:headEnd type="none" w="med" len="med"/>
                  <a:tailEnd type="none" w="med" len="med"/>
                </a:ln>
                <a:solidFill>
                  <a:srgbClr val="FF6600"/>
                </a:solidFill>
                <a:latin typeface="Times New Roman" pitchFamily="18" charset="0"/>
                <a:ea typeface="Tahoma" panose="020B0604030504040204" charset="0"/>
                <a:cs typeface="Times New Roman" pitchFamily="18" charset="0"/>
              </a:rPr>
              <a:t>Ch</a:t>
            </a:r>
            <a:r>
              <a:rPr lang="vi-VN" altLang="en-US" sz="4370" b="1" dirty="0">
                <a:ln w="9525" cap="flat" cmpd="sng">
                  <a:solidFill>
                    <a:srgbClr val="0000FF"/>
                  </a:solidFill>
                  <a:prstDash val="solid"/>
                  <a:headEnd type="none" w="med" len="med"/>
                  <a:tailEnd type="none" w="med" len="med"/>
                </a:ln>
                <a:solidFill>
                  <a:srgbClr val="FF6600"/>
                </a:solidFill>
                <a:latin typeface="Times New Roman" pitchFamily="18" charset="0"/>
                <a:ea typeface="Tahoma" panose="020B0604030504040204" charset="0"/>
                <a:cs typeface="Times New Roman" pitchFamily="18" charset="0"/>
              </a:rPr>
              <a:t>ào mừng quý thầy cô về dự t</a:t>
            </a:r>
            <a:r>
              <a:rPr lang="en-US" altLang="en-US" sz="4370" b="1" dirty="0" err="1">
                <a:ln w="9525" cap="flat" cmpd="sng">
                  <a:solidFill>
                    <a:srgbClr val="0000FF"/>
                  </a:solidFill>
                  <a:prstDash val="solid"/>
                  <a:headEnd type="none" w="med" len="med"/>
                  <a:tailEnd type="none" w="med" len="med"/>
                </a:ln>
                <a:solidFill>
                  <a:srgbClr val="FF6600"/>
                </a:solidFill>
                <a:latin typeface="Times New Roman" pitchFamily="18" charset="0"/>
                <a:ea typeface="Tahoma" panose="020B0604030504040204" charset="0"/>
                <a:cs typeface="Times New Roman" pitchFamily="18" charset="0"/>
              </a:rPr>
              <a:t>hăm</a:t>
            </a:r>
            <a:r>
              <a:rPr lang="en-US" altLang="en-US" sz="4370" b="1" dirty="0">
                <a:ln w="9525" cap="flat" cmpd="sng">
                  <a:solidFill>
                    <a:srgbClr val="0000FF"/>
                  </a:solidFill>
                  <a:prstDash val="solid"/>
                  <a:headEnd type="none" w="med" len="med"/>
                  <a:tailEnd type="none" w="med" len="med"/>
                </a:ln>
                <a:solidFill>
                  <a:srgbClr val="FF6600"/>
                </a:solidFill>
                <a:latin typeface="Times New Roman" pitchFamily="18" charset="0"/>
                <a:ea typeface="Tahoma" panose="020B0604030504040204" charset="0"/>
                <a:cs typeface="Times New Roman" pitchFamily="18" charset="0"/>
              </a:rPr>
              <a:t> </a:t>
            </a:r>
            <a:r>
              <a:rPr lang="en-US" altLang="en-US" sz="4370" b="1" dirty="0" err="1">
                <a:ln w="9525" cap="flat" cmpd="sng">
                  <a:solidFill>
                    <a:srgbClr val="0000FF"/>
                  </a:solidFill>
                  <a:prstDash val="solid"/>
                  <a:headEnd type="none" w="med" len="med"/>
                  <a:tailEnd type="none" w="med" len="med"/>
                </a:ln>
                <a:solidFill>
                  <a:srgbClr val="FF6600"/>
                </a:solidFill>
                <a:latin typeface="Times New Roman" pitchFamily="18" charset="0"/>
                <a:ea typeface="Tahoma" panose="020B0604030504040204" charset="0"/>
                <a:cs typeface="Times New Roman" pitchFamily="18" charset="0"/>
              </a:rPr>
              <a:t>lớp</a:t>
            </a:r>
            <a:r>
              <a:rPr lang="vi-VN" altLang="en-US" sz="4370" b="1" dirty="0">
                <a:ln w="9525" cap="flat" cmpd="sng">
                  <a:solidFill>
                    <a:srgbClr val="0000FF"/>
                  </a:solidFill>
                  <a:prstDash val="solid"/>
                  <a:headEnd type="none" w="med" len="med"/>
                  <a:tailEnd type="none" w="med" len="med"/>
                </a:ln>
                <a:solidFill>
                  <a:srgbClr val="FF6600"/>
                </a:solidFill>
                <a:latin typeface="Times New Roman" pitchFamily="18" charset="0"/>
                <a:ea typeface="Tahoma" panose="020B0604030504040204" charset="0"/>
                <a:cs typeface="Times New Roman" pitchFamily="18" charset="0"/>
              </a:rPr>
              <a:t>   </a:t>
            </a:r>
          </a:p>
        </p:txBody>
      </p:sp>
      <p:pic>
        <p:nvPicPr>
          <p:cNvPr id="2056" name="Picture 11" descr="CHIM(2)"/>
          <p:cNvPicPr>
            <a:picLocks noChangeAspect="1" noChangeArrowheads="1" noCrop="1"/>
          </p:cNvPicPr>
          <p:nvPr/>
        </p:nvPicPr>
        <p:blipFill>
          <a:blip r:embed="rId9"/>
          <a:srcRect/>
          <a:stretch>
            <a:fillRect/>
          </a:stretch>
        </p:blipFill>
        <p:spPr bwMode="auto">
          <a:xfrm rot="1980000" flipH="1">
            <a:off x="-166793" y="405130"/>
            <a:ext cx="3809153" cy="1786890"/>
          </a:xfrm>
          <a:prstGeom prst="rect">
            <a:avLst/>
          </a:prstGeom>
          <a:noFill/>
          <a:ln w="9525">
            <a:noFill/>
            <a:miter lim="800000"/>
            <a:headEnd/>
            <a:tailEnd/>
          </a:ln>
        </p:spPr>
      </p:pic>
      <p:pic>
        <p:nvPicPr>
          <p:cNvPr id="16" name="Picture 5" descr="Qua dia cau quay"/>
          <p:cNvPicPr>
            <a:picLocks noChangeAspect="1" noChangeArrowheads="1"/>
          </p:cNvPicPr>
          <p:nvPr/>
        </p:nvPicPr>
        <p:blipFill>
          <a:blip r:embed="rId10">
            <a:lum contrast="42000"/>
          </a:blip>
          <a:srcRect/>
          <a:stretch>
            <a:fillRect/>
          </a:stretch>
        </p:blipFill>
        <p:spPr bwMode="auto">
          <a:xfrm>
            <a:off x="4673602" y="3264538"/>
            <a:ext cx="1692487" cy="118173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57033516"/>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23561"/>
                                        </p:tgtEl>
                                        <p:attrNameLst>
                                          <p:attrName>style.visibility</p:attrName>
                                        </p:attrNameLst>
                                      </p:cBhvr>
                                      <p:to>
                                        <p:strVal val="visible"/>
                                      </p:to>
                                    </p:set>
                                    <p:animEffect transition="in" filter="fade">
                                      <p:cBhvr>
                                        <p:cTn id="7" dur="2000"/>
                                        <p:tgtEl>
                                          <p:spTgt spid="23561"/>
                                        </p:tgtEl>
                                      </p:cBhvr>
                                    </p:animEffect>
                                    <p:anim calcmode="lin" valueType="num">
                                      <p:cBhvr>
                                        <p:cTn id="8" dur="2000" fill="hold"/>
                                        <p:tgtEl>
                                          <p:spTgt spid="23561"/>
                                        </p:tgtEl>
                                        <p:attrNameLst>
                                          <p:attrName>style.rotation</p:attrName>
                                        </p:attrNameLst>
                                      </p:cBhvr>
                                      <p:tavLst>
                                        <p:tav tm="0">
                                          <p:val>
                                            <p:fltVal val="720"/>
                                          </p:val>
                                        </p:tav>
                                        <p:tav tm="100000">
                                          <p:val>
                                            <p:fltVal val="0"/>
                                          </p:val>
                                        </p:tav>
                                      </p:tavLst>
                                    </p:anim>
                                    <p:anim calcmode="lin" valueType="num">
                                      <p:cBhvr>
                                        <p:cTn id="9" dur="2000" fill="hold"/>
                                        <p:tgtEl>
                                          <p:spTgt spid="23561"/>
                                        </p:tgtEl>
                                        <p:attrNameLst>
                                          <p:attrName>ppt_h</p:attrName>
                                        </p:attrNameLst>
                                      </p:cBhvr>
                                      <p:tavLst>
                                        <p:tav tm="0">
                                          <p:val>
                                            <p:fltVal val="0"/>
                                          </p:val>
                                        </p:tav>
                                        <p:tav tm="100000">
                                          <p:val>
                                            <p:strVal val="#ppt_h"/>
                                          </p:val>
                                        </p:tav>
                                      </p:tavLst>
                                    </p:anim>
                                    <p:anim calcmode="lin" valueType="num">
                                      <p:cBhvr>
                                        <p:cTn id="10" dur="2000" fill="hold"/>
                                        <p:tgtEl>
                                          <p:spTgt spid="23561"/>
                                        </p:tgtEl>
                                        <p:attrNameLst>
                                          <p:attrName>ppt_w</p:attrName>
                                        </p:attrNameLst>
                                      </p:cBhvr>
                                      <p:tavLst>
                                        <p:tav tm="0">
                                          <p:val>
                                            <p:fltVal val="0"/>
                                          </p:val>
                                        </p:tav>
                                        <p:tav tm="100000">
                                          <p:val>
                                            <p:strVal val="#ppt_w"/>
                                          </p:val>
                                        </p:tav>
                                      </p:tavLst>
                                    </p:anim>
                                  </p:childTnLst>
                                </p:cTn>
                              </p:par>
                              <p:par>
                                <p:cTn id="11" presetID="51" presetClass="entr" presetSubtype="0" fill="hold" nodeType="withEffect">
                                  <p:stCondLst>
                                    <p:cond delay="0"/>
                                  </p:stCondLst>
                                  <p:childTnLst>
                                    <p:set>
                                      <p:cBhvr>
                                        <p:cTn id="12" dur="1" fill="hold">
                                          <p:stCondLst>
                                            <p:cond delay="0"/>
                                          </p:stCondLst>
                                        </p:cTn>
                                        <p:tgtEl>
                                          <p:spTgt spid="23561"/>
                                        </p:tgtEl>
                                        <p:attrNameLst>
                                          <p:attrName>style.visibility</p:attrName>
                                        </p:attrNameLst>
                                      </p:cBhvr>
                                      <p:to>
                                        <p:strVal val="visible"/>
                                      </p:to>
                                    </p:set>
                                    <p:animEffect transition="in" filter="fade">
                                      <p:cBhvr>
                                        <p:cTn id="13" dur="770" decel="100000"/>
                                        <p:tgtEl>
                                          <p:spTgt spid="23561"/>
                                        </p:tgtEl>
                                      </p:cBhvr>
                                    </p:animEffect>
                                    <p:animScale>
                                      <p:cBhvr>
                                        <p:cTn id="14" dur="770" decel="100000"/>
                                        <p:tgtEl>
                                          <p:spTgt spid="23561"/>
                                        </p:tgtEl>
                                      </p:cBhvr>
                                      <p:from x="10000" y="10000"/>
                                      <p:to x="200000" y="450000"/>
                                    </p:animScale>
                                    <p:animScale>
                                      <p:cBhvr>
                                        <p:cTn id="15" dur="1230" accel="100000" fill="hold">
                                          <p:stCondLst>
                                            <p:cond delay="770"/>
                                          </p:stCondLst>
                                        </p:cTn>
                                        <p:tgtEl>
                                          <p:spTgt spid="23561"/>
                                        </p:tgtEl>
                                      </p:cBhvr>
                                      <p:from x="200000" y="450000"/>
                                      <p:to x="100000" y="100000"/>
                                    </p:animScale>
                                    <p:set>
                                      <p:cBhvr>
                                        <p:cTn id="16" dur="770" fill="hold"/>
                                        <p:tgtEl>
                                          <p:spTgt spid="23561"/>
                                        </p:tgtEl>
                                        <p:attrNameLst>
                                          <p:attrName>ppt_x</p:attrName>
                                        </p:attrNameLst>
                                      </p:cBhvr>
                                      <p:to>
                                        <p:strVal val="(0.5)"/>
                                      </p:to>
                                    </p:set>
                                    <p:anim from="(0.5)" to="(#ppt_x)" calcmode="lin" valueType="num">
                                      <p:cBhvr>
                                        <p:cTn id="17" dur="1230" accel="100000" fill="hold">
                                          <p:stCondLst>
                                            <p:cond delay="770"/>
                                          </p:stCondLst>
                                        </p:cTn>
                                        <p:tgtEl>
                                          <p:spTgt spid="23561"/>
                                        </p:tgtEl>
                                        <p:attrNameLst>
                                          <p:attrName>ppt_x</p:attrName>
                                        </p:attrNameLst>
                                      </p:cBhvr>
                                    </p:anim>
                                    <p:set>
                                      <p:cBhvr>
                                        <p:cTn id="18" dur="770" fill="hold"/>
                                        <p:tgtEl>
                                          <p:spTgt spid="23561"/>
                                        </p:tgtEl>
                                        <p:attrNameLst>
                                          <p:attrName>ppt_y</p:attrName>
                                        </p:attrNameLst>
                                      </p:cBhvr>
                                      <p:to>
                                        <p:strVal val="(#ppt_y+0.4)"/>
                                      </p:to>
                                    </p:set>
                                    <p:anim from="(#ppt_y+0.4)" to="(#ppt_y)" calcmode="lin" valueType="num">
                                      <p:cBhvr>
                                        <p:cTn id="19" dur="1230" accel="100000" fill="hold">
                                          <p:stCondLst>
                                            <p:cond delay="770"/>
                                          </p:stCondLst>
                                        </p:cTn>
                                        <p:tgtEl>
                                          <p:spTgt spid="2356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0" y="152400"/>
            <a:ext cx="8991600" cy="762000"/>
          </a:xfrm>
        </p:spPr>
        <p:txBody>
          <a:bodyPr>
            <a:noAutofit/>
          </a:bodyPr>
          <a:lstStyle/>
          <a:p>
            <a:r>
              <a:rPr lang="en-US" sz="4000" b="1" dirty="0">
                <a:solidFill>
                  <a:srgbClr val="FF0000"/>
                </a:solidFill>
                <a:latin typeface="Times New Roman" panose="02020603050405020304" pitchFamily="18" charset="0"/>
                <a:cs typeface="Times New Roman" pitchFamily="18" charset="0"/>
              </a:rPr>
              <a:t>3. </a:t>
            </a:r>
            <a:r>
              <a:rPr lang="en-US" sz="4000" dirty="0" err="1">
                <a:latin typeface="Times New Roman" panose="02020603050405020304" pitchFamily="18" charset="0"/>
                <a:cs typeface="Times New Roman" panose="02020603050405020304" pitchFamily="18" charset="0"/>
              </a:rPr>
              <a:t>Sự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triển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tế</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thời</a:t>
            </a:r>
            <a:r>
              <a:rPr lang="en-US" sz="4000" dirty="0">
                <a:latin typeface="Times New Roman" panose="02020603050405020304" pitchFamily="18" charset="0"/>
                <a:cs typeface="Times New Roman" panose="02020603050405020304" pitchFamily="18" charset="0"/>
              </a:rPr>
              <a:t> Minh - </a:t>
            </a:r>
            <a:r>
              <a:rPr lang="en-US" sz="4000" dirty="0" err="1">
                <a:latin typeface="Times New Roman" panose="02020603050405020304" pitchFamily="18" charset="0"/>
                <a:cs typeface="Times New Roman" panose="02020603050405020304" pitchFamily="18" charset="0"/>
              </a:rPr>
              <a:t>Thanh</a:t>
            </a:r>
            <a:endParaRPr lang="en-US" sz="4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1752600" y="949036"/>
            <a:ext cx="8610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Trình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bày</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những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biểu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hiện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nổi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bật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về</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sự</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phát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triển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kinh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triển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triển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kinh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tế</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dưới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thời</a:t>
            </a:r>
            <a:r>
              <a:rPr lang="en-US" sz="3200" b="1" i="1" dirty="0">
                <a:latin typeface="Times New Roman" panose="02020603050405020304" pitchFamily="18" charset="0"/>
                <a:cs typeface="Times New Roman" panose="02020603050405020304" pitchFamily="18" charset="0"/>
              </a:rPr>
              <a:t> Minh - Thanh ?</a:t>
            </a:r>
            <a:endParaRPr lang="en-US" sz="3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447800" y="2663361"/>
            <a:ext cx="8915400" cy="1231106"/>
          </a:xfrm>
          <a:prstGeom prst="rect">
            <a:avLst/>
          </a:prstGeom>
          <a:solidFill>
            <a:schemeClr val="bg1"/>
          </a:solidFill>
        </p:spPr>
        <p:txBody>
          <a:bodyPr wrap="square" rtlCol="0">
            <a:spAutoFit/>
          </a:bodyPr>
          <a:lstStyle/>
          <a:p>
            <a:pPr algn="ctr"/>
            <a:r>
              <a:rPr lang="en-US" sz="2800" b="1" dirty="0" err="1">
                <a:solidFill>
                  <a:srgbClr val="FF0000"/>
                </a:solidFill>
                <a:latin typeface="Times New Roman" pitchFamily="18" charset="0"/>
                <a:cs typeface="Times New Roman" pitchFamily="18" charset="0"/>
              </a:rPr>
              <a:t>Phiếu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học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tập</a:t>
            </a:r>
            <a:endParaRPr lang="en-US" sz="2800" b="1" dirty="0">
              <a:solidFill>
                <a:srgbClr val="FF0000"/>
              </a:solidFill>
              <a:latin typeface="Times New Roman" pitchFamily="18" charset="0"/>
              <a:cs typeface="Times New Roman" pitchFamily="18" charset="0"/>
            </a:endParaRPr>
          </a:p>
          <a:p>
            <a:pPr algn="ctr"/>
            <a:endParaRPr lang="en-US" sz="2800" b="1" dirty="0">
              <a:solidFill>
                <a:srgbClr val="FF0000"/>
              </a:solidFill>
              <a:latin typeface="Times New Roman" pitchFamily="18" charset="0"/>
              <a:cs typeface="Times New Roman" pitchFamily="18" charset="0"/>
            </a:endParaRPr>
          </a:p>
          <a:p>
            <a:endParaRPr lang="en-US" dirty="0"/>
          </a:p>
        </p:txBody>
      </p:sp>
      <p:graphicFrame>
        <p:nvGraphicFramePr>
          <p:cNvPr id="6" name="Table 5"/>
          <p:cNvGraphicFramePr>
            <a:graphicFrameLocks noGrp="1"/>
          </p:cNvGraphicFramePr>
          <p:nvPr/>
        </p:nvGraphicFramePr>
        <p:xfrm>
          <a:off x="1676400" y="2263132"/>
          <a:ext cx="8610600" cy="3720314"/>
        </p:xfrm>
        <a:graphic>
          <a:graphicData uri="http://schemas.openxmlformats.org/drawingml/2006/table">
            <a:tbl>
              <a:tblPr firstRow="1" firstCol="1" bandRow="1">
                <a:tableStyleId>{5C22544A-7EE6-4342-B048-85BDC9FD1C3A}</a:tableStyleId>
              </a:tblPr>
              <a:tblGrid>
                <a:gridCol w="31242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585273">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Lĩnh</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vực</a:t>
                      </a:r>
                      <a:endParaRPr lang="en-US" sz="2800" dirty="0">
                        <a:effectLst/>
                        <a:latin typeface="Arial" panose="020B0604020202020204" pitchFamily="34" charset="0"/>
                        <a:ea typeface="Arial" panose="020B0604020202020204" pitchFamily="34" charset="0"/>
                      </a:endParaRPr>
                    </a:p>
                  </a:txBody>
                  <a:tcPr marL="68580" marR="68580" marT="0" marB="0" anchor="ctr"/>
                </a:tc>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Biểu</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hiện</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nổi</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bật</a:t>
                      </a:r>
                      <a:endParaRPr lang="en-US" sz="28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776456">
                <a:tc>
                  <a:txBody>
                    <a:bodyPr/>
                    <a:lstStyle/>
                    <a:p>
                      <a:pPr indent="254000" algn="just">
                        <a:lnSpc>
                          <a:spcPct val="144000"/>
                        </a:lnSpc>
                        <a:spcBef>
                          <a:spcPts val="600"/>
                        </a:spcBef>
                        <a:spcAft>
                          <a:spcPts val="0"/>
                        </a:spcAft>
                        <a:tabLst>
                          <a:tab pos="442595" algn="l"/>
                        </a:tabLst>
                      </a:pPr>
                      <a:r>
                        <a:rPr lang="en-US" sz="2800" dirty="0" err="1">
                          <a:effectLst/>
                          <a:latin typeface="Times New Roman" panose="02020603050405020304" pitchFamily="18" charset="0"/>
                          <a:ea typeface="Arial" panose="020B0604020202020204" pitchFamily="34" charset="0"/>
                        </a:rPr>
                        <a:t>Nông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nghiệp</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1"/>
                  </a:ext>
                </a:extLst>
              </a:tr>
              <a:tr h="776456">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Thủ công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2"/>
                  </a:ext>
                </a:extLst>
              </a:tr>
              <a:tr h="776456">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Thương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3"/>
                  </a:ext>
                </a:extLst>
              </a:tr>
              <a:tr h="776456">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Ngoại thương</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566367108"/>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33"/>
          <p:cNvSpPr txBox="1">
            <a:spLocks noGrp="1"/>
          </p:cNvSpPr>
          <p:nvPr>
            <p:ph type="ctrTitle"/>
          </p:nvPr>
        </p:nvSpPr>
        <p:spPr>
          <a:xfrm>
            <a:off x="3339922" y="1230271"/>
            <a:ext cx="6076269" cy="2012000"/>
          </a:xfrm>
          <a:prstGeom prst="rect">
            <a:avLst/>
          </a:prstGeom>
        </p:spPr>
        <p:txBody>
          <a:bodyPr spcFirstLastPara="1" vert="horz" wrap="square" lIns="0" tIns="0" rIns="0" bIns="0" rtlCol="0" anchor="b" anchorCtr="0">
            <a:noAutofit/>
          </a:bodyPr>
          <a:lstStyle/>
          <a:p>
            <a:pPr algn="ctr">
              <a:spcBef>
                <a:spcPts val="0"/>
              </a:spcBef>
            </a:pPr>
            <a:r>
              <a:rPr lang="vi-VN" sz="11733" dirty="0">
                <a:solidFill>
                  <a:schemeClr val="accent1"/>
                </a:solidFill>
              </a:rPr>
              <a:t>Nhóm 3</a:t>
            </a:r>
            <a:endParaRPr sz="11733" dirty="0">
              <a:solidFill>
                <a:schemeClr val="accent1"/>
              </a:solidFill>
            </a:endParaRPr>
          </a:p>
        </p:txBody>
      </p:sp>
      <p:sp>
        <p:nvSpPr>
          <p:cNvPr id="2" name="Subtitle 1"/>
          <p:cNvSpPr>
            <a:spLocks noGrp="1"/>
          </p:cNvSpPr>
          <p:nvPr>
            <p:ph type="subTitle" idx="1"/>
          </p:nvPr>
        </p:nvSpPr>
        <p:spPr>
          <a:xfrm>
            <a:off x="3820201" y="4120301"/>
            <a:ext cx="4551600" cy="1173124"/>
          </a:xfrm>
        </p:spPr>
        <p:txBody>
          <a:bodyPr>
            <a:normAutofit fontScale="92500" lnSpcReduction="10000"/>
          </a:bodyPr>
          <a:lstStyle/>
          <a:p>
            <a:r>
              <a:rPr lang="vi-VN" sz="3733" dirty="0"/>
              <a:t>Lớp: 7A1</a:t>
            </a:r>
          </a:p>
          <a:p>
            <a:r>
              <a:rPr lang="vi-VN" sz="3733" dirty="0"/>
              <a:t>Môn: Lịch sử</a:t>
            </a:r>
            <a:endParaRPr lang="en-US" sz="3733" dirty="0"/>
          </a:p>
        </p:txBody>
      </p:sp>
      <p:grpSp>
        <p:nvGrpSpPr>
          <p:cNvPr id="495" name="Google Shape;495;p33"/>
          <p:cNvGrpSpPr/>
          <p:nvPr/>
        </p:nvGrpSpPr>
        <p:grpSpPr>
          <a:xfrm>
            <a:off x="4520609" y="570188"/>
            <a:ext cx="3150785" cy="847157"/>
            <a:chOff x="1077203" y="3984570"/>
            <a:chExt cx="2043841" cy="549532"/>
          </a:xfrm>
        </p:grpSpPr>
        <p:sp>
          <p:nvSpPr>
            <p:cNvPr id="496" name="Google Shape;496;p33"/>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97" name="Google Shape;497;p33"/>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98" name="Google Shape;498;p33"/>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99" name="Google Shape;499;p33"/>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00" name="Google Shape;500;p33"/>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01" name="Google Shape;501;p33"/>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02" name="Google Shape;502;p33"/>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03" name="Google Shape;503;p33"/>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04" name="Google Shape;504;p33"/>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05" name="Google Shape;505;p33"/>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06" name="Google Shape;506;p33"/>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grpSp>
        <p:nvGrpSpPr>
          <p:cNvPr id="507" name="Google Shape;507;p33"/>
          <p:cNvGrpSpPr/>
          <p:nvPr/>
        </p:nvGrpSpPr>
        <p:grpSpPr>
          <a:xfrm rot="10800000">
            <a:off x="4520609" y="5320422"/>
            <a:ext cx="3150785" cy="847157"/>
            <a:chOff x="1077203" y="3984570"/>
            <a:chExt cx="2043841" cy="549532"/>
          </a:xfrm>
        </p:grpSpPr>
        <p:sp>
          <p:nvSpPr>
            <p:cNvPr id="508" name="Google Shape;508;p33"/>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09" name="Google Shape;509;p33"/>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0" name="Google Shape;510;p33"/>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1" name="Google Shape;511;p33"/>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2" name="Google Shape;512;p33"/>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3" name="Google Shape;513;p33"/>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4" name="Google Shape;514;p33"/>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5" name="Google Shape;515;p33"/>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6" name="Google Shape;516;p33"/>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7" name="Google Shape;517;p33"/>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8" name="Google Shape;518;p33"/>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cxnSp>
        <p:nvCxnSpPr>
          <p:cNvPr id="519" name="Google Shape;519;p33"/>
          <p:cNvCxnSpPr/>
          <p:nvPr/>
        </p:nvCxnSpPr>
        <p:spPr>
          <a:xfrm>
            <a:off x="3174200" y="3924900"/>
            <a:ext cx="5843600" cy="0"/>
          </a:xfrm>
          <a:prstGeom prst="straightConnector1">
            <a:avLst/>
          </a:prstGeom>
          <a:noFill/>
          <a:ln w="19050" cap="flat" cmpd="sng">
            <a:solidFill>
              <a:schemeClr val="dk2"/>
            </a:solidFill>
            <a:prstDash val="solid"/>
            <a:round/>
            <a:headEnd type="oval" w="med" len="med"/>
            <a:tailEnd type="oval" w="med" len="med"/>
          </a:ln>
        </p:spPr>
      </p:cxnSp>
      <p:grpSp>
        <p:nvGrpSpPr>
          <p:cNvPr id="520" name="Google Shape;520;p33"/>
          <p:cNvGrpSpPr/>
          <p:nvPr/>
        </p:nvGrpSpPr>
        <p:grpSpPr>
          <a:xfrm>
            <a:off x="-356685" y="3212716"/>
            <a:ext cx="4592172" cy="3276369"/>
            <a:chOff x="4072975" y="3157925"/>
            <a:chExt cx="466425" cy="332775"/>
          </a:xfrm>
        </p:grpSpPr>
        <p:sp>
          <p:nvSpPr>
            <p:cNvPr id="521" name="Google Shape;521;p33"/>
            <p:cNvSpPr/>
            <p:nvPr/>
          </p:nvSpPr>
          <p:spPr>
            <a:xfrm>
              <a:off x="4072975" y="3157925"/>
              <a:ext cx="466425" cy="332775"/>
            </a:xfrm>
            <a:custGeom>
              <a:avLst/>
              <a:gdLst/>
              <a:ahLst/>
              <a:cxnLst/>
              <a:rect l="l" t="t" r="r" b="b"/>
              <a:pathLst>
                <a:path w="18657" h="13311" extrusionOk="0">
                  <a:moveTo>
                    <a:pt x="285" y="1"/>
                  </a:moveTo>
                  <a:cubicBezTo>
                    <a:pt x="251" y="1"/>
                    <a:pt x="212" y="12"/>
                    <a:pt x="167" y="40"/>
                  </a:cubicBezTo>
                  <a:cubicBezTo>
                    <a:pt x="1" y="129"/>
                    <a:pt x="90" y="274"/>
                    <a:pt x="157" y="408"/>
                  </a:cubicBezTo>
                  <a:cubicBezTo>
                    <a:pt x="1659" y="3068"/>
                    <a:pt x="3162" y="5739"/>
                    <a:pt x="4654" y="8411"/>
                  </a:cubicBezTo>
                  <a:cubicBezTo>
                    <a:pt x="4698" y="8834"/>
                    <a:pt x="4865" y="9202"/>
                    <a:pt x="5221" y="9469"/>
                  </a:cubicBezTo>
                  <a:cubicBezTo>
                    <a:pt x="5388" y="9635"/>
                    <a:pt x="5421" y="9836"/>
                    <a:pt x="5377" y="10070"/>
                  </a:cubicBezTo>
                  <a:cubicBezTo>
                    <a:pt x="5229" y="10815"/>
                    <a:pt x="6186" y="11645"/>
                    <a:pt x="6969" y="11645"/>
                  </a:cubicBezTo>
                  <a:cubicBezTo>
                    <a:pt x="7132" y="11645"/>
                    <a:pt x="7288" y="11608"/>
                    <a:pt x="7425" y="11528"/>
                  </a:cubicBezTo>
                  <a:cubicBezTo>
                    <a:pt x="7555" y="11459"/>
                    <a:pt x="7676" y="11433"/>
                    <a:pt x="7801" y="11433"/>
                  </a:cubicBezTo>
                  <a:cubicBezTo>
                    <a:pt x="7881" y="11433"/>
                    <a:pt x="7962" y="11444"/>
                    <a:pt x="8048" y="11461"/>
                  </a:cubicBezTo>
                  <a:cubicBezTo>
                    <a:pt x="10653" y="11928"/>
                    <a:pt x="13257" y="12396"/>
                    <a:pt x="15874" y="12863"/>
                  </a:cubicBezTo>
                  <a:cubicBezTo>
                    <a:pt x="16686" y="13008"/>
                    <a:pt x="17487" y="13153"/>
                    <a:pt x="18300" y="13298"/>
                  </a:cubicBezTo>
                  <a:cubicBezTo>
                    <a:pt x="18341" y="13305"/>
                    <a:pt x="18382" y="13310"/>
                    <a:pt x="18421" y="13310"/>
                  </a:cubicBezTo>
                  <a:cubicBezTo>
                    <a:pt x="18511" y="13310"/>
                    <a:pt x="18588" y="13280"/>
                    <a:pt x="18612" y="13164"/>
                  </a:cubicBezTo>
                  <a:cubicBezTo>
                    <a:pt x="18656" y="12997"/>
                    <a:pt x="18534" y="12930"/>
                    <a:pt x="18367" y="12908"/>
                  </a:cubicBezTo>
                  <a:cubicBezTo>
                    <a:pt x="18211" y="12875"/>
                    <a:pt x="18044" y="12841"/>
                    <a:pt x="17888" y="12796"/>
                  </a:cubicBezTo>
                  <a:cubicBezTo>
                    <a:pt x="17777" y="12719"/>
                    <a:pt x="17632" y="12697"/>
                    <a:pt x="17499" y="12675"/>
                  </a:cubicBezTo>
                  <a:cubicBezTo>
                    <a:pt x="16519" y="12496"/>
                    <a:pt x="15528" y="12318"/>
                    <a:pt x="14549" y="12140"/>
                  </a:cubicBezTo>
                  <a:cubicBezTo>
                    <a:pt x="12790" y="11817"/>
                    <a:pt x="11021" y="11495"/>
                    <a:pt x="9250" y="11171"/>
                  </a:cubicBezTo>
                  <a:cubicBezTo>
                    <a:pt x="8721" y="11082"/>
                    <a:pt x="8200" y="10920"/>
                    <a:pt x="7649" y="10920"/>
                  </a:cubicBezTo>
                  <a:cubicBezTo>
                    <a:pt x="7586" y="10920"/>
                    <a:pt x="7522" y="10922"/>
                    <a:pt x="7459" y="10926"/>
                  </a:cubicBezTo>
                  <a:cubicBezTo>
                    <a:pt x="7281" y="11046"/>
                    <a:pt x="7112" y="11102"/>
                    <a:pt x="6947" y="11102"/>
                  </a:cubicBezTo>
                  <a:cubicBezTo>
                    <a:pt x="6728" y="11102"/>
                    <a:pt x="6517" y="11004"/>
                    <a:pt x="6301" y="10827"/>
                  </a:cubicBezTo>
                  <a:cubicBezTo>
                    <a:pt x="6022" y="10604"/>
                    <a:pt x="5844" y="10370"/>
                    <a:pt x="5911" y="10003"/>
                  </a:cubicBezTo>
                  <a:cubicBezTo>
                    <a:pt x="5923" y="9914"/>
                    <a:pt x="5911" y="9836"/>
                    <a:pt x="5856" y="9758"/>
                  </a:cubicBezTo>
                  <a:cubicBezTo>
                    <a:pt x="5644" y="9368"/>
                    <a:pt x="5433" y="8990"/>
                    <a:pt x="5221" y="8601"/>
                  </a:cubicBezTo>
                  <a:cubicBezTo>
                    <a:pt x="5243" y="8433"/>
                    <a:pt x="5143" y="8289"/>
                    <a:pt x="5077" y="8144"/>
                  </a:cubicBezTo>
                  <a:cubicBezTo>
                    <a:pt x="4931" y="7854"/>
                    <a:pt x="4731" y="7621"/>
                    <a:pt x="4620" y="7320"/>
                  </a:cubicBezTo>
                  <a:cubicBezTo>
                    <a:pt x="3462" y="5194"/>
                    <a:pt x="2260" y="3102"/>
                    <a:pt x="1080" y="987"/>
                  </a:cubicBezTo>
                  <a:cubicBezTo>
                    <a:pt x="1013" y="853"/>
                    <a:pt x="924" y="730"/>
                    <a:pt x="780" y="664"/>
                  </a:cubicBezTo>
                  <a:cubicBezTo>
                    <a:pt x="691" y="519"/>
                    <a:pt x="602" y="363"/>
                    <a:pt x="513" y="208"/>
                  </a:cubicBezTo>
                  <a:cubicBezTo>
                    <a:pt x="454" y="107"/>
                    <a:pt x="389" y="1"/>
                    <a:pt x="28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22" name="Google Shape;522;p33"/>
            <p:cNvSpPr/>
            <p:nvPr/>
          </p:nvSpPr>
          <p:spPr>
            <a:xfrm>
              <a:off x="4150050" y="3368175"/>
              <a:ext cx="53450" cy="69325"/>
            </a:xfrm>
            <a:custGeom>
              <a:avLst/>
              <a:gdLst/>
              <a:ahLst/>
              <a:cxnLst/>
              <a:rect l="l" t="t" r="r" b="b"/>
              <a:pathLst>
                <a:path w="2138" h="2773" extrusionOk="0">
                  <a:moveTo>
                    <a:pt x="1571" y="1"/>
                  </a:moveTo>
                  <a:cubicBezTo>
                    <a:pt x="1059" y="713"/>
                    <a:pt x="557" y="1426"/>
                    <a:pt x="1" y="2205"/>
                  </a:cubicBezTo>
                  <a:cubicBezTo>
                    <a:pt x="220" y="2189"/>
                    <a:pt x="409" y="2131"/>
                    <a:pt x="560" y="2131"/>
                  </a:cubicBezTo>
                  <a:cubicBezTo>
                    <a:pt x="617" y="2131"/>
                    <a:pt x="668" y="2139"/>
                    <a:pt x="713" y="2160"/>
                  </a:cubicBezTo>
                  <a:cubicBezTo>
                    <a:pt x="903" y="2239"/>
                    <a:pt x="758" y="2550"/>
                    <a:pt x="913" y="2773"/>
                  </a:cubicBezTo>
                  <a:cubicBezTo>
                    <a:pt x="1336" y="2183"/>
                    <a:pt x="1737" y="1626"/>
                    <a:pt x="2138" y="1059"/>
                  </a:cubicBezTo>
                  <a:cubicBezTo>
                    <a:pt x="1949" y="703"/>
                    <a:pt x="1759" y="346"/>
                    <a:pt x="1571"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523" name="Google Shape;523;p33"/>
            <p:cNvSpPr/>
            <p:nvPr/>
          </p:nvSpPr>
          <p:spPr>
            <a:xfrm>
              <a:off x="4092450" y="3174500"/>
              <a:ext cx="124425" cy="169025"/>
            </a:xfrm>
            <a:custGeom>
              <a:avLst/>
              <a:gdLst/>
              <a:ahLst/>
              <a:cxnLst/>
              <a:rect l="l" t="t" r="r" b="b"/>
              <a:pathLst>
                <a:path w="4977" h="6761" extrusionOk="0">
                  <a:moveTo>
                    <a:pt x="1" y="1"/>
                  </a:moveTo>
                  <a:lnTo>
                    <a:pt x="1" y="1"/>
                  </a:lnTo>
                  <a:cubicBezTo>
                    <a:pt x="1258" y="2261"/>
                    <a:pt x="2517" y="4509"/>
                    <a:pt x="3774" y="6758"/>
                  </a:cubicBezTo>
                  <a:cubicBezTo>
                    <a:pt x="3805" y="6760"/>
                    <a:pt x="3835" y="6761"/>
                    <a:pt x="3865" y="6761"/>
                  </a:cubicBezTo>
                  <a:cubicBezTo>
                    <a:pt x="4330" y="6761"/>
                    <a:pt x="4673" y="6524"/>
                    <a:pt x="4976" y="6189"/>
                  </a:cubicBezTo>
                  <a:cubicBezTo>
                    <a:pt x="4019" y="4131"/>
                    <a:pt x="2784" y="2249"/>
                    <a:pt x="1414" y="446"/>
                  </a:cubicBezTo>
                  <a:cubicBezTo>
                    <a:pt x="1359" y="368"/>
                    <a:pt x="1292" y="302"/>
                    <a:pt x="1181" y="268"/>
                  </a:cubicBezTo>
                  <a:cubicBezTo>
                    <a:pt x="791" y="190"/>
                    <a:pt x="402" y="90"/>
                    <a:pt x="1" y="1"/>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524" name="Google Shape;524;p33"/>
            <p:cNvSpPr/>
            <p:nvPr/>
          </p:nvSpPr>
          <p:spPr>
            <a:xfrm>
              <a:off x="4160350" y="3158300"/>
              <a:ext cx="359825" cy="319550"/>
            </a:xfrm>
            <a:custGeom>
              <a:avLst/>
              <a:gdLst/>
              <a:ahLst/>
              <a:cxnLst/>
              <a:rect l="l" t="t" r="r" b="b"/>
              <a:pathLst>
                <a:path w="14393" h="12782" extrusionOk="0">
                  <a:moveTo>
                    <a:pt x="3521" y="0"/>
                  </a:moveTo>
                  <a:cubicBezTo>
                    <a:pt x="3510" y="0"/>
                    <a:pt x="3498" y="1"/>
                    <a:pt x="3485" y="3"/>
                  </a:cubicBezTo>
                  <a:cubicBezTo>
                    <a:pt x="3284" y="37"/>
                    <a:pt x="3418" y="237"/>
                    <a:pt x="3429" y="359"/>
                  </a:cubicBezTo>
                  <a:cubicBezTo>
                    <a:pt x="3529" y="1194"/>
                    <a:pt x="3674" y="2040"/>
                    <a:pt x="3752" y="2886"/>
                  </a:cubicBezTo>
                  <a:cubicBezTo>
                    <a:pt x="3952" y="4767"/>
                    <a:pt x="4086" y="6649"/>
                    <a:pt x="3785" y="8541"/>
                  </a:cubicBezTo>
                  <a:cubicBezTo>
                    <a:pt x="3741" y="8797"/>
                    <a:pt x="3719" y="9075"/>
                    <a:pt x="3551" y="9331"/>
                  </a:cubicBezTo>
                  <a:cubicBezTo>
                    <a:pt x="3418" y="8786"/>
                    <a:pt x="3329" y="8274"/>
                    <a:pt x="3195" y="7772"/>
                  </a:cubicBezTo>
                  <a:cubicBezTo>
                    <a:pt x="2505" y="5291"/>
                    <a:pt x="1492" y="2942"/>
                    <a:pt x="424" y="616"/>
                  </a:cubicBezTo>
                  <a:cubicBezTo>
                    <a:pt x="386" y="521"/>
                    <a:pt x="372" y="329"/>
                    <a:pt x="252" y="329"/>
                  </a:cubicBezTo>
                  <a:cubicBezTo>
                    <a:pt x="231" y="329"/>
                    <a:pt x="207" y="335"/>
                    <a:pt x="179" y="348"/>
                  </a:cubicBezTo>
                  <a:cubicBezTo>
                    <a:pt x="1" y="438"/>
                    <a:pt x="179" y="593"/>
                    <a:pt x="212" y="715"/>
                  </a:cubicBezTo>
                  <a:cubicBezTo>
                    <a:pt x="256" y="838"/>
                    <a:pt x="323" y="960"/>
                    <a:pt x="390" y="1094"/>
                  </a:cubicBezTo>
                  <a:cubicBezTo>
                    <a:pt x="1270" y="3053"/>
                    <a:pt x="2094" y="5024"/>
                    <a:pt x="2739" y="7072"/>
                  </a:cubicBezTo>
                  <a:cubicBezTo>
                    <a:pt x="2906" y="7606"/>
                    <a:pt x="3073" y="8151"/>
                    <a:pt x="3095" y="8730"/>
                  </a:cubicBezTo>
                  <a:cubicBezTo>
                    <a:pt x="2984" y="8474"/>
                    <a:pt x="2883" y="8218"/>
                    <a:pt x="2772" y="7973"/>
                  </a:cubicBezTo>
                  <a:cubicBezTo>
                    <a:pt x="2327" y="8029"/>
                    <a:pt x="1938" y="8185"/>
                    <a:pt x="1693" y="8608"/>
                  </a:cubicBezTo>
                  <a:cubicBezTo>
                    <a:pt x="1793" y="9075"/>
                    <a:pt x="2027" y="9476"/>
                    <a:pt x="2338" y="9821"/>
                  </a:cubicBezTo>
                  <a:cubicBezTo>
                    <a:pt x="2850" y="10099"/>
                    <a:pt x="3385" y="10344"/>
                    <a:pt x="3796" y="10767"/>
                  </a:cubicBezTo>
                  <a:cubicBezTo>
                    <a:pt x="3818" y="10789"/>
                    <a:pt x="3841" y="10789"/>
                    <a:pt x="3863" y="10800"/>
                  </a:cubicBezTo>
                  <a:cubicBezTo>
                    <a:pt x="3863" y="10889"/>
                    <a:pt x="3952" y="10923"/>
                    <a:pt x="4019" y="10968"/>
                  </a:cubicBezTo>
                  <a:cubicBezTo>
                    <a:pt x="5945" y="11312"/>
                    <a:pt x="7870" y="11646"/>
                    <a:pt x="9785" y="11992"/>
                  </a:cubicBezTo>
                  <a:cubicBezTo>
                    <a:pt x="11321" y="12259"/>
                    <a:pt x="12857" y="12514"/>
                    <a:pt x="14393" y="12781"/>
                  </a:cubicBezTo>
                  <a:cubicBezTo>
                    <a:pt x="14348" y="12715"/>
                    <a:pt x="14304" y="12637"/>
                    <a:pt x="14259" y="12570"/>
                  </a:cubicBezTo>
                  <a:cubicBezTo>
                    <a:pt x="14004" y="11980"/>
                    <a:pt x="13625" y="11579"/>
                    <a:pt x="12924" y="11480"/>
                  </a:cubicBezTo>
                  <a:cubicBezTo>
                    <a:pt x="12278" y="11391"/>
                    <a:pt x="11655" y="11168"/>
                    <a:pt x="11009" y="11012"/>
                  </a:cubicBezTo>
                  <a:cubicBezTo>
                    <a:pt x="8973" y="10522"/>
                    <a:pt x="6935" y="10033"/>
                    <a:pt x="4843" y="9877"/>
                  </a:cubicBezTo>
                  <a:cubicBezTo>
                    <a:pt x="4805" y="9877"/>
                    <a:pt x="4766" y="9885"/>
                    <a:pt x="4725" y="9885"/>
                  </a:cubicBezTo>
                  <a:cubicBezTo>
                    <a:pt x="4669" y="9885"/>
                    <a:pt x="4611" y="9870"/>
                    <a:pt x="4553" y="9798"/>
                  </a:cubicBezTo>
                  <a:cubicBezTo>
                    <a:pt x="4786" y="9780"/>
                    <a:pt x="5016" y="9771"/>
                    <a:pt x="5243" y="9771"/>
                  </a:cubicBezTo>
                  <a:cubicBezTo>
                    <a:pt x="5965" y="9771"/>
                    <a:pt x="6664" y="9855"/>
                    <a:pt x="7358" y="9966"/>
                  </a:cubicBezTo>
                  <a:cubicBezTo>
                    <a:pt x="9406" y="10277"/>
                    <a:pt x="11410" y="10778"/>
                    <a:pt x="13391" y="11379"/>
                  </a:cubicBezTo>
                  <a:cubicBezTo>
                    <a:pt x="13450" y="11392"/>
                    <a:pt x="13526" y="11439"/>
                    <a:pt x="13594" y="11439"/>
                  </a:cubicBezTo>
                  <a:cubicBezTo>
                    <a:pt x="13643" y="11439"/>
                    <a:pt x="13686" y="11414"/>
                    <a:pt x="13714" y="11334"/>
                  </a:cubicBezTo>
                  <a:cubicBezTo>
                    <a:pt x="13759" y="11190"/>
                    <a:pt x="13603" y="11190"/>
                    <a:pt x="13514" y="11168"/>
                  </a:cubicBezTo>
                  <a:cubicBezTo>
                    <a:pt x="10998" y="10433"/>
                    <a:pt x="8483" y="9754"/>
                    <a:pt x="5856" y="9543"/>
                  </a:cubicBezTo>
                  <a:cubicBezTo>
                    <a:pt x="5830" y="9543"/>
                    <a:pt x="5799" y="9549"/>
                    <a:pt x="5767" y="9549"/>
                  </a:cubicBezTo>
                  <a:cubicBezTo>
                    <a:pt x="5716" y="9549"/>
                    <a:pt x="5665" y="9532"/>
                    <a:pt x="5644" y="9442"/>
                  </a:cubicBezTo>
                  <a:cubicBezTo>
                    <a:pt x="5767" y="9431"/>
                    <a:pt x="5878" y="9409"/>
                    <a:pt x="5989" y="9398"/>
                  </a:cubicBezTo>
                  <a:cubicBezTo>
                    <a:pt x="6425" y="9362"/>
                    <a:pt x="6860" y="9346"/>
                    <a:pt x="7294" y="9346"/>
                  </a:cubicBezTo>
                  <a:cubicBezTo>
                    <a:pt x="8598" y="9346"/>
                    <a:pt x="9893" y="9490"/>
                    <a:pt x="11187" y="9665"/>
                  </a:cubicBezTo>
                  <a:cubicBezTo>
                    <a:pt x="11956" y="9776"/>
                    <a:pt x="12713" y="9921"/>
                    <a:pt x="13480" y="10055"/>
                  </a:cubicBezTo>
                  <a:cubicBezTo>
                    <a:pt x="13523" y="10060"/>
                    <a:pt x="13574" y="10078"/>
                    <a:pt x="13619" y="10078"/>
                  </a:cubicBezTo>
                  <a:cubicBezTo>
                    <a:pt x="13667" y="10078"/>
                    <a:pt x="13708" y="10057"/>
                    <a:pt x="13725" y="9976"/>
                  </a:cubicBezTo>
                  <a:cubicBezTo>
                    <a:pt x="13737" y="9843"/>
                    <a:pt x="13614" y="9854"/>
                    <a:pt x="13536" y="9821"/>
                  </a:cubicBezTo>
                  <a:cubicBezTo>
                    <a:pt x="13502" y="9810"/>
                    <a:pt x="13470" y="9810"/>
                    <a:pt x="13425" y="9798"/>
                  </a:cubicBezTo>
                  <a:cubicBezTo>
                    <a:pt x="11400" y="9416"/>
                    <a:pt x="9364" y="9108"/>
                    <a:pt x="7297" y="9108"/>
                  </a:cubicBezTo>
                  <a:cubicBezTo>
                    <a:pt x="7262" y="9108"/>
                    <a:pt x="7227" y="9108"/>
                    <a:pt x="7192" y="9108"/>
                  </a:cubicBezTo>
                  <a:cubicBezTo>
                    <a:pt x="6735" y="9108"/>
                    <a:pt x="6279" y="9142"/>
                    <a:pt x="5822" y="9153"/>
                  </a:cubicBezTo>
                  <a:cubicBezTo>
                    <a:pt x="5911" y="9086"/>
                    <a:pt x="6000" y="9053"/>
                    <a:pt x="6089" y="9031"/>
                  </a:cubicBezTo>
                  <a:cubicBezTo>
                    <a:pt x="7388" y="8784"/>
                    <a:pt x="8697" y="8704"/>
                    <a:pt x="10013" y="8704"/>
                  </a:cubicBezTo>
                  <a:cubicBezTo>
                    <a:pt x="10186" y="8704"/>
                    <a:pt x="10358" y="8705"/>
                    <a:pt x="10531" y="8708"/>
                  </a:cubicBezTo>
                  <a:cubicBezTo>
                    <a:pt x="11454" y="8719"/>
                    <a:pt x="12379" y="8786"/>
                    <a:pt x="13302" y="8819"/>
                  </a:cubicBezTo>
                  <a:cubicBezTo>
                    <a:pt x="13345" y="8819"/>
                    <a:pt x="13399" y="8837"/>
                    <a:pt x="13445" y="8837"/>
                  </a:cubicBezTo>
                  <a:cubicBezTo>
                    <a:pt x="13494" y="8837"/>
                    <a:pt x="13536" y="8816"/>
                    <a:pt x="13547" y="8730"/>
                  </a:cubicBezTo>
                  <a:cubicBezTo>
                    <a:pt x="13569" y="8602"/>
                    <a:pt x="13509" y="8583"/>
                    <a:pt x="13437" y="8583"/>
                  </a:cubicBezTo>
                  <a:cubicBezTo>
                    <a:pt x="13405" y="8583"/>
                    <a:pt x="13371" y="8587"/>
                    <a:pt x="13340" y="8587"/>
                  </a:cubicBezTo>
                  <a:cubicBezTo>
                    <a:pt x="13331" y="8587"/>
                    <a:pt x="13322" y="8586"/>
                    <a:pt x="13314" y="8586"/>
                  </a:cubicBezTo>
                  <a:cubicBezTo>
                    <a:pt x="13102" y="8563"/>
                    <a:pt x="12891" y="8541"/>
                    <a:pt x="12679" y="8529"/>
                  </a:cubicBezTo>
                  <a:cubicBezTo>
                    <a:pt x="11826" y="8488"/>
                    <a:pt x="10974" y="8456"/>
                    <a:pt x="10125" y="8456"/>
                  </a:cubicBezTo>
                  <a:cubicBezTo>
                    <a:pt x="8691" y="8456"/>
                    <a:pt x="7264" y="8547"/>
                    <a:pt x="5844" y="8841"/>
                  </a:cubicBezTo>
                  <a:cubicBezTo>
                    <a:pt x="5421" y="8930"/>
                    <a:pt x="5010" y="9064"/>
                    <a:pt x="4509" y="9197"/>
                  </a:cubicBezTo>
                  <a:cubicBezTo>
                    <a:pt x="5233" y="8608"/>
                    <a:pt x="5933" y="8129"/>
                    <a:pt x="6657" y="7683"/>
                  </a:cubicBezTo>
                  <a:cubicBezTo>
                    <a:pt x="8338" y="6671"/>
                    <a:pt x="10096" y="5825"/>
                    <a:pt x="11889" y="5057"/>
                  </a:cubicBezTo>
                  <a:cubicBezTo>
                    <a:pt x="11989" y="5012"/>
                    <a:pt x="12189" y="5001"/>
                    <a:pt x="12112" y="4823"/>
                  </a:cubicBezTo>
                  <a:cubicBezTo>
                    <a:pt x="12087" y="4766"/>
                    <a:pt x="12054" y="4746"/>
                    <a:pt x="12017" y="4746"/>
                  </a:cubicBezTo>
                  <a:cubicBezTo>
                    <a:pt x="11953" y="4746"/>
                    <a:pt x="11879" y="4806"/>
                    <a:pt x="11822" y="4834"/>
                  </a:cubicBezTo>
                  <a:cubicBezTo>
                    <a:pt x="10798" y="5246"/>
                    <a:pt x="9796" y="5714"/>
                    <a:pt x="8805" y="6214"/>
                  </a:cubicBezTo>
                  <a:cubicBezTo>
                    <a:pt x="7113" y="7082"/>
                    <a:pt x="5466" y="8029"/>
                    <a:pt x="3974" y="9331"/>
                  </a:cubicBezTo>
                  <a:cubicBezTo>
                    <a:pt x="4130" y="8841"/>
                    <a:pt x="4286" y="8407"/>
                    <a:pt x="4397" y="7973"/>
                  </a:cubicBezTo>
                  <a:cubicBezTo>
                    <a:pt x="4976" y="5569"/>
                    <a:pt x="4998" y="3120"/>
                    <a:pt x="4854" y="671"/>
                  </a:cubicBezTo>
                  <a:cubicBezTo>
                    <a:pt x="4843" y="515"/>
                    <a:pt x="4832" y="359"/>
                    <a:pt x="4820" y="215"/>
                  </a:cubicBezTo>
                  <a:cubicBezTo>
                    <a:pt x="4820" y="148"/>
                    <a:pt x="4810" y="81"/>
                    <a:pt x="4721" y="81"/>
                  </a:cubicBezTo>
                  <a:cubicBezTo>
                    <a:pt x="4642" y="81"/>
                    <a:pt x="4575" y="114"/>
                    <a:pt x="4587" y="215"/>
                  </a:cubicBezTo>
                  <a:cubicBezTo>
                    <a:pt x="4587" y="292"/>
                    <a:pt x="4598" y="371"/>
                    <a:pt x="4598" y="448"/>
                  </a:cubicBezTo>
                  <a:cubicBezTo>
                    <a:pt x="4731" y="2452"/>
                    <a:pt x="4731" y="4455"/>
                    <a:pt x="4442" y="6448"/>
                  </a:cubicBezTo>
                  <a:cubicBezTo>
                    <a:pt x="4409" y="6671"/>
                    <a:pt x="4375" y="6894"/>
                    <a:pt x="4330" y="7116"/>
                  </a:cubicBezTo>
                  <a:cubicBezTo>
                    <a:pt x="4298" y="7327"/>
                    <a:pt x="4253" y="7539"/>
                    <a:pt x="4208" y="7750"/>
                  </a:cubicBezTo>
                  <a:cubicBezTo>
                    <a:pt x="4308" y="5246"/>
                    <a:pt x="4053" y="2786"/>
                    <a:pt x="3663" y="348"/>
                  </a:cubicBezTo>
                  <a:cubicBezTo>
                    <a:pt x="3642" y="233"/>
                    <a:pt x="3699" y="0"/>
                    <a:pt x="3521" y="0"/>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525" name="Google Shape;525;p33"/>
            <p:cNvSpPr/>
            <p:nvPr/>
          </p:nvSpPr>
          <p:spPr>
            <a:xfrm>
              <a:off x="4186775" y="3329225"/>
              <a:ext cx="42900" cy="44000"/>
            </a:xfrm>
            <a:custGeom>
              <a:avLst/>
              <a:gdLst/>
              <a:ahLst/>
              <a:cxnLst/>
              <a:rect l="l" t="t" r="r" b="b"/>
              <a:pathLst>
                <a:path w="1716" h="1760" extrusionOk="0">
                  <a:moveTo>
                    <a:pt x="1203" y="0"/>
                  </a:moveTo>
                  <a:cubicBezTo>
                    <a:pt x="814" y="201"/>
                    <a:pt x="424" y="423"/>
                    <a:pt x="1" y="569"/>
                  </a:cubicBezTo>
                  <a:cubicBezTo>
                    <a:pt x="179" y="992"/>
                    <a:pt x="446" y="1358"/>
                    <a:pt x="669" y="1759"/>
                  </a:cubicBezTo>
                  <a:cubicBezTo>
                    <a:pt x="980" y="1481"/>
                    <a:pt x="1371" y="1348"/>
                    <a:pt x="1715" y="1136"/>
                  </a:cubicBezTo>
                  <a:cubicBezTo>
                    <a:pt x="1593" y="735"/>
                    <a:pt x="1448" y="346"/>
                    <a:pt x="1203"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526" name="Google Shape;526;p33"/>
            <p:cNvSpPr/>
            <p:nvPr/>
          </p:nvSpPr>
          <p:spPr>
            <a:xfrm>
              <a:off x="4214625" y="3401875"/>
              <a:ext cx="46200" cy="37200"/>
            </a:xfrm>
            <a:custGeom>
              <a:avLst/>
              <a:gdLst/>
              <a:ahLst/>
              <a:cxnLst/>
              <a:rect l="l" t="t" r="r" b="b"/>
              <a:pathLst>
                <a:path w="1848" h="1488" extrusionOk="0">
                  <a:moveTo>
                    <a:pt x="190" y="0"/>
                  </a:moveTo>
                  <a:lnTo>
                    <a:pt x="190" y="0"/>
                  </a:lnTo>
                  <a:cubicBezTo>
                    <a:pt x="0" y="646"/>
                    <a:pt x="89" y="857"/>
                    <a:pt x="769" y="1314"/>
                  </a:cubicBezTo>
                  <a:cubicBezTo>
                    <a:pt x="940" y="1429"/>
                    <a:pt x="1097" y="1488"/>
                    <a:pt x="1254" y="1488"/>
                  </a:cubicBezTo>
                  <a:cubicBezTo>
                    <a:pt x="1444" y="1488"/>
                    <a:pt x="1634" y="1401"/>
                    <a:pt x="1848" y="1225"/>
                  </a:cubicBezTo>
                  <a:cubicBezTo>
                    <a:pt x="1803" y="1136"/>
                    <a:pt x="1759" y="1046"/>
                    <a:pt x="1714" y="968"/>
                  </a:cubicBezTo>
                  <a:cubicBezTo>
                    <a:pt x="1303" y="501"/>
                    <a:pt x="779" y="189"/>
                    <a:pt x="190"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grpSp>
      <p:grpSp>
        <p:nvGrpSpPr>
          <p:cNvPr id="527" name="Google Shape;527;p33"/>
          <p:cNvGrpSpPr/>
          <p:nvPr/>
        </p:nvGrpSpPr>
        <p:grpSpPr>
          <a:xfrm flipH="1">
            <a:off x="7956515" y="3212716"/>
            <a:ext cx="4592172" cy="3276369"/>
            <a:chOff x="4072975" y="3157925"/>
            <a:chExt cx="466425" cy="332775"/>
          </a:xfrm>
        </p:grpSpPr>
        <p:sp>
          <p:nvSpPr>
            <p:cNvPr id="528" name="Google Shape;528;p33"/>
            <p:cNvSpPr/>
            <p:nvPr/>
          </p:nvSpPr>
          <p:spPr>
            <a:xfrm>
              <a:off x="4072975" y="3157925"/>
              <a:ext cx="466425" cy="332775"/>
            </a:xfrm>
            <a:custGeom>
              <a:avLst/>
              <a:gdLst/>
              <a:ahLst/>
              <a:cxnLst/>
              <a:rect l="l" t="t" r="r" b="b"/>
              <a:pathLst>
                <a:path w="18657" h="13311" extrusionOk="0">
                  <a:moveTo>
                    <a:pt x="285" y="1"/>
                  </a:moveTo>
                  <a:cubicBezTo>
                    <a:pt x="251" y="1"/>
                    <a:pt x="212" y="12"/>
                    <a:pt x="167" y="40"/>
                  </a:cubicBezTo>
                  <a:cubicBezTo>
                    <a:pt x="1" y="129"/>
                    <a:pt x="90" y="274"/>
                    <a:pt x="157" y="408"/>
                  </a:cubicBezTo>
                  <a:cubicBezTo>
                    <a:pt x="1659" y="3068"/>
                    <a:pt x="3162" y="5739"/>
                    <a:pt x="4654" y="8411"/>
                  </a:cubicBezTo>
                  <a:cubicBezTo>
                    <a:pt x="4698" y="8834"/>
                    <a:pt x="4865" y="9202"/>
                    <a:pt x="5221" y="9469"/>
                  </a:cubicBezTo>
                  <a:cubicBezTo>
                    <a:pt x="5388" y="9635"/>
                    <a:pt x="5421" y="9836"/>
                    <a:pt x="5377" y="10070"/>
                  </a:cubicBezTo>
                  <a:cubicBezTo>
                    <a:pt x="5229" y="10815"/>
                    <a:pt x="6186" y="11645"/>
                    <a:pt x="6969" y="11645"/>
                  </a:cubicBezTo>
                  <a:cubicBezTo>
                    <a:pt x="7132" y="11645"/>
                    <a:pt x="7288" y="11608"/>
                    <a:pt x="7425" y="11528"/>
                  </a:cubicBezTo>
                  <a:cubicBezTo>
                    <a:pt x="7555" y="11459"/>
                    <a:pt x="7676" y="11433"/>
                    <a:pt x="7801" y="11433"/>
                  </a:cubicBezTo>
                  <a:cubicBezTo>
                    <a:pt x="7881" y="11433"/>
                    <a:pt x="7962" y="11444"/>
                    <a:pt x="8048" y="11461"/>
                  </a:cubicBezTo>
                  <a:cubicBezTo>
                    <a:pt x="10653" y="11928"/>
                    <a:pt x="13257" y="12396"/>
                    <a:pt x="15874" y="12863"/>
                  </a:cubicBezTo>
                  <a:cubicBezTo>
                    <a:pt x="16686" y="13008"/>
                    <a:pt x="17487" y="13153"/>
                    <a:pt x="18300" y="13298"/>
                  </a:cubicBezTo>
                  <a:cubicBezTo>
                    <a:pt x="18341" y="13305"/>
                    <a:pt x="18382" y="13310"/>
                    <a:pt x="18421" y="13310"/>
                  </a:cubicBezTo>
                  <a:cubicBezTo>
                    <a:pt x="18511" y="13310"/>
                    <a:pt x="18588" y="13280"/>
                    <a:pt x="18612" y="13164"/>
                  </a:cubicBezTo>
                  <a:cubicBezTo>
                    <a:pt x="18656" y="12997"/>
                    <a:pt x="18534" y="12930"/>
                    <a:pt x="18367" y="12908"/>
                  </a:cubicBezTo>
                  <a:cubicBezTo>
                    <a:pt x="18211" y="12875"/>
                    <a:pt x="18044" y="12841"/>
                    <a:pt x="17888" y="12796"/>
                  </a:cubicBezTo>
                  <a:cubicBezTo>
                    <a:pt x="17777" y="12719"/>
                    <a:pt x="17632" y="12697"/>
                    <a:pt x="17499" y="12675"/>
                  </a:cubicBezTo>
                  <a:cubicBezTo>
                    <a:pt x="16519" y="12496"/>
                    <a:pt x="15528" y="12318"/>
                    <a:pt x="14549" y="12140"/>
                  </a:cubicBezTo>
                  <a:cubicBezTo>
                    <a:pt x="12790" y="11817"/>
                    <a:pt x="11021" y="11495"/>
                    <a:pt x="9250" y="11171"/>
                  </a:cubicBezTo>
                  <a:cubicBezTo>
                    <a:pt x="8721" y="11082"/>
                    <a:pt x="8200" y="10920"/>
                    <a:pt x="7649" y="10920"/>
                  </a:cubicBezTo>
                  <a:cubicBezTo>
                    <a:pt x="7586" y="10920"/>
                    <a:pt x="7522" y="10922"/>
                    <a:pt x="7459" y="10926"/>
                  </a:cubicBezTo>
                  <a:cubicBezTo>
                    <a:pt x="7281" y="11046"/>
                    <a:pt x="7112" y="11102"/>
                    <a:pt x="6947" y="11102"/>
                  </a:cubicBezTo>
                  <a:cubicBezTo>
                    <a:pt x="6728" y="11102"/>
                    <a:pt x="6517" y="11004"/>
                    <a:pt x="6301" y="10827"/>
                  </a:cubicBezTo>
                  <a:cubicBezTo>
                    <a:pt x="6022" y="10604"/>
                    <a:pt x="5844" y="10370"/>
                    <a:pt x="5911" y="10003"/>
                  </a:cubicBezTo>
                  <a:cubicBezTo>
                    <a:pt x="5923" y="9914"/>
                    <a:pt x="5911" y="9836"/>
                    <a:pt x="5856" y="9758"/>
                  </a:cubicBezTo>
                  <a:cubicBezTo>
                    <a:pt x="5644" y="9368"/>
                    <a:pt x="5433" y="8990"/>
                    <a:pt x="5221" y="8601"/>
                  </a:cubicBezTo>
                  <a:cubicBezTo>
                    <a:pt x="5243" y="8433"/>
                    <a:pt x="5143" y="8289"/>
                    <a:pt x="5077" y="8144"/>
                  </a:cubicBezTo>
                  <a:cubicBezTo>
                    <a:pt x="4931" y="7854"/>
                    <a:pt x="4731" y="7621"/>
                    <a:pt x="4620" y="7320"/>
                  </a:cubicBezTo>
                  <a:cubicBezTo>
                    <a:pt x="3462" y="5194"/>
                    <a:pt x="2260" y="3102"/>
                    <a:pt x="1080" y="987"/>
                  </a:cubicBezTo>
                  <a:cubicBezTo>
                    <a:pt x="1013" y="853"/>
                    <a:pt x="924" y="730"/>
                    <a:pt x="780" y="664"/>
                  </a:cubicBezTo>
                  <a:cubicBezTo>
                    <a:pt x="691" y="519"/>
                    <a:pt x="602" y="363"/>
                    <a:pt x="513" y="208"/>
                  </a:cubicBezTo>
                  <a:cubicBezTo>
                    <a:pt x="454" y="107"/>
                    <a:pt x="389" y="1"/>
                    <a:pt x="285"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529" name="Google Shape;529;p33"/>
            <p:cNvSpPr/>
            <p:nvPr/>
          </p:nvSpPr>
          <p:spPr>
            <a:xfrm>
              <a:off x="4150050" y="3368175"/>
              <a:ext cx="53450" cy="69325"/>
            </a:xfrm>
            <a:custGeom>
              <a:avLst/>
              <a:gdLst/>
              <a:ahLst/>
              <a:cxnLst/>
              <a:rect l="l" t="t" r="r" b="b"/>
              <a:pathLst>
                <a:path w="2138" h="2773" extrusionOk="0">
                  <a:moveTo>
                    <a:pt x="1571" y="1"/>
                  </a:moveTo>
                  <a:cubicBezTo>
                    <a:pt x="1059" y="713"/>
                    <a:pt x="557" y="1426"/>
                    <a:pt x="1" y="2205"/>
                  </a:cubicBezTo>
                  <a:cubicBezTo>
                    <a:pt x="220" y="2189"/>
                    <a:pt x="409" y="2131"/>
                    <a:pt x="560" y="2131"/>
                  </a:cubicBezTo>
                  <a:cubicBezTo>
                    <a:pt x="617" y="2131"/>
                    <a:pt x="668" y="2139"/>
                    <a:pt x="713" y="2160"/>
                  </a:cubicBezTo>
                  <a:cubicBezTo>
                    <a:pt x="903" y="2239"/>
                    <a:pt x="758" y="2550"/>
                    <a:pt x="913" y="2773"/>
                  </a:cubicBezTo>
                  <a:cubicBezTo>
                    <a:pt x="1336" y="2183"/>
                    <a:pt x="1737" y="1626"/>
                    <a:pt x="2138" y="1059"/>
                  </a:cubicBezTo>
                  <a:cubicBezTo>
                    <a:pt x="1949" y="703"/>
                    <a:pt x="1759" y="346"/>
                    <a:pt x="157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0" name="Google Shape;530;p33"/>
            <p:cNvSpPr/>
            <p:nvPr/>
          </p:nvSpPr>
          <p:spPr>
            <a:xfrm>
              <a:off x="4092450" y="3174500"/>
              <a:ext cx="124425" cy="169025"/>
            </a:xfrm>
            <a:custGeom>
              <a:avLst/>
              <a:gdLst/>
              <a:ahLst/>
              <a:cxnLst/>
              <a:rect l="l" t="t" r="r" b="b"/>
              <a:pathLst>
                <a:path w="4977" h="6761" extrusionOk="0">
                  <a:moveTo>
                    <a:pt x="1" y="1"/>
                  </a:moveTo>
                  <a:lnTo>
                    <a:pt x="1" y="1"/>
                  </a:lnTo>
                  <a:cubicBezTo>
                    <a:pt x="1258" y="2261"/>
                    <a:pt x="2517" y="4509"/>
                    <a:pt x="3774" y="6758"/>
                  </a:cubicBezTo>
                  <a:cubicBezTo>
                    <a:pt x="3805" y="6760"/>
                    <a:pt x="3835" y="6761"/>
                    <a:pt x="3865" y="6761"/>
                  </a:cubicBezTo>
                  <a:cubicBezTo>
                    <a:pt x="4330" y="6761"/>
                    <a:pt x="4673" y="6524"/>
                    <a:pt x="4976" y="6189"/>
                  </a:cubicBezTo>
                  <a:cubicBezTo>
                    <a:pt x="4019" y="4131"/>
                    <a:pt x="2784" y="2249"/>
                    <a:pt x="1414" y="446"/>
                  </a:cubicBezTo>
                  <a:cubicBezTo>
                    <a:pt x="1359" y="368"/>
                    <a:pt x="1292" y="302"/>
                    <a:pt x="1181" y="268"/>
                  </a:cubicBezTo>
                  <a:cubicBezTo>
                    <a:pt x="791" y="190"/>
                    <a:pt x="402" y="90"/>
                    <a:pt x="1" y="1"/>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531" name="Google Shape;531;p33"/>
            <p:cNvSpPr/>
            <p:nvPr/>
          </p:nvSpPr>
          <p:spPr>
            <a:xfrm>
              <a:off x="4160350" y="3158300"/>
              <a:ext cx="359825" cy="319550"/>
            </a:xfrm>
            <a:custGeom>
              <a:avLst/>
              <a:gdLst/>
              <a:ahLst/>
              <a:cxnLst/>
              <a:rect l="l" t="t" r="r" b="b"/>
              <a:pathLst>
                <a:path w="14393" h="12782" extrusionOk="0">
                  <a:moveTo>
                    <a:pt x="3521" y="0"/>
                  </a:moveTo>
                  <a:cubicBezTo>
                    <a:pt x="3510" y="0"/>
                    <a:pt x="3498" y="1"/>
                    <a:pt x="3485" y="3"/>
                  </a:cubicBezTo>
                  <a:cubicBezTo>
                    <a:pt x="3284" y="37"/>
                    <a:pt x="3418" y="237"/>
                    <a:pt x="3429" y="359"/>
                  </a:cubicBezTo>
                  <a:cubicBezTo>
                    <a:pt x="3529" y="1194"/>
                    <a:pt x="3674" y="2040"/>
                    <a:pt x="3752" y="2886"/>
                  </a:cubicBezTo>
                  <a:cubicBezTo>
                    <a:pt x="3952" y="4767"/>
                    <a:pt x="4086" y="6649"/>
                    <a:pt x="3785" y="8541"/>
                  </a:cubicBezTo>
                  <a:cubicBezTo>
                    <a:pt x="3741" y="8797"/>
                    <a:pt x="3719" y="9075"/>
                    <a:pt x="3551" y="9331"/>
                  </a:cubicBezTo>
                  <a:cubicBezTo>
                    <a:pt x="3418" y="8786"/>
                    <a:pt x="3329" y="8274"/>
                    <a:pt x="3195" y="7772"/>
                  </a:cubicBezTo>
                  <a:cubicBezTo>
                    <a:pt x="2505" y="5291"/>
                    <a:pt x="1492" y="2942"/>
                    <a:pt x="424" y="616"/>
                  </a:cubicBezTo>
                  <a:cubicBezTo>
                    <a:pt x="386" y="521"/>
                    <a:pt x="372" y="329"/>
                    <a:pt x="252" y="329"/>
                  </a:cubicBezTo>
                  <a:cubicBezTo>
                    <a:pt x="231" y="329"/>
                    <a:pt x="207" y="335"/>
                    <a:pt x="179" y="348"/>
                  </a:cubicBezTo>
                  <a:cubicBezTo>
                    <a:pt x="1" y="438"/>
                    <a:pt x="179" y="593"/>
                    <a:pt x="212" y="715"/>
                  </a:cubicBezTo>
                  <a:cubicBezTo>
                    <a:pt x="256" y="838"/>
                    <a:pt x="323" y="960"/>
                    <a:pt x="390" y="1094"/>
                  </a:cubicBezTo>
                  <a:cubicBezTo>
                    <a:pt x="1270" y="3053"/>
                    <a:pt x="2094" y="5024"/>
                    <a:pt x="2739" y="7072"/>
                  </a:cubicBezTo>
                  <a:cubicBezTo>
                    <a:pt x="2906" y="7606"/>
                    <a:pt x="3073" y="8151"/>
                    <a:pt x="3095" y="8730"/>
                  </a:cubicBezTo>
                  <a:cubicBezTo>
                    <a:pt x="2984" y="8474"/>
                    <a:pt x="2883" y="8218"/>
                    <a:pt x="2772" y="7973"/>
                  </a:cubicBezTo>
                  <a:cubicBezTo>
                    <a:pt x="2327" y="8029"/>
                    <a:pt x="1938" y="8185"/>
                    <a:pt x="1693" y="8608"/>
                  </a:cubicBezTo>
                  <a:cubicBezTo>
                    <a:pt x="1793" y="9075"/>
                    <a:pt x="2027" y="9476"/>
                    <a:pt x="2338" y="9821"/>
                  </a:cubicBezTo>
                  <a:cubicBezTo>
                    <a:pt x="2850" y="10099"/>
                    <a:pt x="3385" y="10344"/>
                    <a:pt x="3796" y="10767"/>
                  </a:cubicBezTo>
                  <a:cubicBezTo>
                    <a:pt x="3818" y="10789"/>
                    <a:pt x="3841" y="10789"/>
                    <a:pt x="3863" y="10800"/>
                  </a:cubicBezTo>
                  <a:cubicBezTo>
                    <a:pt x="3863" y="10889"/>
                    <a:pt x="3952" y="10923"/>
                    <a:pt x="4019" y="10968"/>
                  </a:cubicBezTo>
                  <a:cubicBezTo>
                    <a:pt x="5945" y="11312"/>
                    <a:pt x="7870" y="11646"/>
                    <a:pt x="9785" y="11992"/>
                  </a:cubicBezTo>
                  <a:cubicBezTo>
                    <a:pt x="11321" y="12259"/>
                    <a:pt x="12857" y="12514"/>
                    <a:pt x="14393" y="12781"/>
                  </a:cubicBezTo>
                  <a:cubicBezTo>
                    <a:pt x="14348" y="12715"/>
                    <a:pt x="14304" y="12637"/>
                    <a:pt x="14259" y="12570"/>
                  </a:cubicBezTo>
                  <a:cubicBezTo>
                    <a:pt x="14004" y="11980"/>
                    <a:pt x="13625" y="11579"/>
                    <a:pt x="12924" y="11480"/>
                  </a:cubicBezTo>
                  <a:cubicBezTo>
                    <a:pt x="12278" y="11391"/>
                    <a:pt x="11655" y="11168"/>
                    <a:pt x="11009" y="11012"/>
                  </a:cubicBezTo>
                  <a:cubicBezTo>
                    <a:pt x="8973" y="10522"/>
                    <a:pt x="6935" y="10033"/>
                    <a:pt x="4843" y="9877"/>
                  </a:cubicBezTo>
                  <a:cubicBezTo>
                    <a:pt x="4805" y="9877"/>
                    <a:pt x="4766" y="9885"/>
                    <a:pt x="4725" y="9885"/>
                  </a:cubicBezTo>
                  <a:cubicBezTo>
                    <a:pt x="4669" y="9885"/>
                    <a:pt x="4611" y="9870"/>
                    <a:pt x="4553" y="9798"/>
                  </a:cubicBezTo>
                  <a:cubicBezTo>
                    <a:pt x="4786" y="9780"/>
                    <a:pt x="5016" y="9771"/>
                    <a:pt x="5243" y="9771"/>
                  </a:cubicBezTo>
                  <a:cubicBezTo>
                    <a:pt x="5965" y="9771"/>
                    <a:pt x="6664" y="9855"/>
                    <a:pt x="7358" y="9966"/>
                  </a:cubicBezTo>
                  <a:cubicBezTo>
                    <a:pt x="9406" y="10277"/>
                    <a:pt x="11410" y="10778"/>
                    <a:pt x="13391" y="11379"/>
                  </a:cubicBezTo>
                  <a:cubicBezTo>
                    <a:pt x="13450" y="11392"/>
                    <a:pt x="13526" y="11439"/>
                    <a:pt x="13594" y="11439"/>
                  </a:cubicBezTo>
                  <a:cubicBezTo>
                    <a:pt x="13643" y="11439"/>
                    <a:pt x="13686" y="11414"/>
                    <a:pt x="13714" y="11334"/>
                  </a:cubicBezTo>
                  <a:cubicBezTo>
                    <a:pt x="13759" y="11190"/>
                    <a:pt x="13603" y="11190"/>
                    <a:pt x="13514" y="11168"/>
                  </a:cubicBezTo>
                  <a:cubicBezTo>
                    <a:pt x="10998" y="10433"/>
                    <a:pt x="8483" y="9754"/>
                    <a:pt x="5856" y="9543"/>
                  </a:cubicBezTo>
                  <a:cubicBezTo>
                    <a:pt x="5830" y="9543"/>
                    <a:pt x="5799" y="9549"/>
                    <a:pt x="5767" y="9549"/>
                  </a:cubicBezTo>
                  <a:cubicBezTo>
                    <a:pt x="5716" y="9549"/>
                    <a:pt x="5665" y="9532"/>
                    <a:pt x="5644" y="9442"/>
                  </a:cubicBezTo>
                  <a:cubicBezTo>
                    <a:pt x="5767" y="9431"/>
                    <a:pt x="5878" y="9409"/>
                    <a:pt x="5989" y="9398"/>
                  </a:cubicBezTo>
                  <a:cubicBezTo>
                    <a:pt x="6425" y="9362"/>
                    <a:pt x="6860" y="9346"/>
                    <a:pt x="7294" y="9346"/>
                  </a:cubicBezTo>
                  <a:cubicBezTo>
                    <a:pt x="8598" y="9346"/>
                    <a:pt x="9893" y="9490"/>
                    <a:pt x="11187" y="9665"/>
                  </a:cubicBezTo>
                  <a:cubicBezTo>
                    <a:pt x="11956" y="9776"/>
                    <a:pt x="12713" y="9921"/>
                    <a:pt x="13480" y="10055"/>
                  </a:cubicBezTo>
                  <a:cubicBezTo>
                    <a:pt x="13523" y="10060"/>
                    <a:pt x="13574" y="10078"/>
                    <a:pt x="13619" y="10078"/>
                  </a:cubicBezTo>
                  <a:cubicBezTo>
                    <a:pt x="13667" y="10078"/>
                    <a:pt x="13708" y="10057"/>
                    <a:pt x="13725" y="9976"/>
                  </a:cubicBezTo>
                  <a:cubicBezTo>
                    <a:pt x="13737" y="9843"/>
                    <a:pt x="13614" y="9854"/>
                    <a:pt x="13536" y="9821"/>
                  </a:cubicBezTo>
                  <a:cubicBezTo>
                    <a:pt x="13502" y="9810"/>
                    <a:pt x="13470" y="9810"/>
                    <a:pt x="13425" y="9798"/>
                  </a:cubicBezTo>
                  <a:cubicBezTo>
                    <a:pt x="11400" y="9416"/>
                    <a:pt x="9364" y="9108"/>
                    <a:pt x="7297" y="9108"/>
                  </a:cubicBezTo>
                  <a:cubicBezTo>
                    <a:pt x="7262" y="9108"/>
                    <a:pt x="7227" y="9108"/>
                    <a:pt x="7192" y="9108"/>
                  </a:cubicBezTo>
                  <a:cubicBezTo>
                    <a:pt x="6735" y="9108"/>
                    <a:pt x="6279" y="9142"/>
                    <a:pt x="5822" y="9153"/>
                  </a:cubicBezTo>
                  <a:cubicBezTo>
                    <a:pt x="5911" y="9086"/>
                    <a:pt x="6000" y="9053"/>
                    <a:pt x="6089" y="9031"/>
                  </a:cubicBezTo>
                  <a:cubicBezTo>
                    <a:pt x="7388" y="8784"/>
                    <a:pt x="8697" y="8704"/>
                    <a:pt x="10013" y="8704"/>
                  </a:cubicBezTo>
                  <a:cubicBezTo>
                    <a:pt x="10186" y="8704"/>
                    <a:pt x="10358" y="8705"/>
                    <a:pt x="10531" y="8708"/>
                  </a:cubicBezTo>
                  <a:cubicBezTo>
                    <a:pt x="11454" y="8719"/>
                    <a:pt x="12379" y="8786"/>
                    <a:pt x="13302" y="8819"/>
                  </a:cubicBezTo>
                  <a:cubicBezTo>
                    <a:pt x="13345" y="8819"/>
                    <a:pt x="13399" y="8837"/>
                    <a:pt x="13445" y="8837"/>
                  </a:cubicBezTo>
                  <a:cubicBezTo>
                    <a:pt x="13494" y="8837"/>
                    <a:pt x="13536" y="8816"/>
                    <a:pt x="13547" y="8730"/>
                  </a:cubicBezTo>
                  <a:cubicBezTo>
                    <a:pt x="13569" y="8602"/>
                    <a:pt x="13509" y="8583"/>
                    <a:pt x="13437" y="8583"/>
                  </a:cubicBezTo>
                  <a:cubicBezTo>
                    <a:pt x="13405" y="8583"/>
                    <a:pt x="13371" y="8587"/>
                    <a:pt x="13340" y="8587"/>
                  </a:cubicBezTo>
                  <a:cubicBezTo>
                    <a:pt x="13331" y="8587"/>
                    <a:pt x="13322" y="8586"/>
                    <a:pt x="13314" y="8586"/>
                  </a:cubicBezTo>
                  <a:cubicBezTo>
                    <a:pt x="13102" y="8563"/>
                    <a:pt x="12891" y="8541"/>
                    <a:pt x="12679" y="8529"/>
                  </a:cubicBezTo>
                  <a:cubicBezTo>
                    <a:pt x="11826" y="8488"/>
                    <a:pt x="10974" y="8456"/>
                    <a:pt x="10125" y="8456"/>
                  </a:cubicBezTo>
                  <a:cubicBezTo>
                    <a:pt x="8691" y="8456"/>
                    <a:pt x="7264" y="8547"/>
                    <a:pt x="5844" y="8841"/>
                  </a:cubicBezTo>
                  <a:cubicBezTo>
                    <a:pt x="5421" y="8930"/>
                    <a:pt x="5010" y="9064"/>
                    <a:pt x="4509" y="9197"/>
                  </a:cubicBezTo>
                  <a:cubicBezTo>
                    <a:pt x="5233" y="8608"/>
                    <a:pt x="5933" y="8129"/>
                    <a:pt x="6657" y="7683"/>
                  </a:cubicBezTo>
                  <a:cubicBezTo>
                    <a:pt x="8338" y="6671"/>
                    <a:pt x="10096" y="5825"/>
                    <a:pt x="11889" y="5057"/>
                  </a:cubicBezTo>
                  <a:cubicBezTo>
                    <a:pt x="11989" y="5012"/>
                    <a:pt x="12189" y="5001"/>
                    <a:pt x="12112" y="4823"/>
                  </a:cubicBezTo>
                  <a:cubicBezTo>
                    <a:pt x="12087" y="4766"/>
                    <a:pt x="12054" y="4746"/>
                    <a:pt x="12017" y="4746"/>
                  </a:cubicBezTo>
                  <a:cubicBezTo>
                    <a:pt x="11953" y="4746"/>
                    <a:pt x="11879" y="4806"/>
                    <a:pt x="11822" y="4834"/>
                  </a:cubicBezTo>
                  <a:cubicBezTo>
                    <a:pt x="10798" y="5246"/>
                    <a:pt x="9796" y="5714"/>
                    <a:pt x="8805" y="6214"/>
                  </a:cubicBezTo>
                  <a:cubicBezTo>
                    <a:pt x="7113" y="7082"/>
                    <a:pt x="5466" y="8029"/>
                    <a:pt x="3974" y="9331"/>
                  </a:cubicBezTo>
                  <a:cubicBezTo>
                    <a:pt x="4130" y="8841"/>
                    <a:pt x="4286" y="8407"/>
                    <a:pt x="4397" y="7973"/>
                  </a:cubicBezTo>
                  <a:cubicBezTo>
                    <a:pt x="4976" y="5569"/>
                    <a:pt x="4998" y="3120"/>
                    <a:pt x="4854" y="671"/>
                  </a:cubicBezTo>
                  <a:cubicBezTo>
                    <a:pt x="4843" y="515"/>
                    <a:pt x="4832" y="359"/>
                    <a:pt x="4820" y="215"/>
                  </a:cubicBezTo>
                  <a:cubicBezTo>
                    <a:pt x="4820" y="148"/>
                    <a:pt x="4810" y="81"/>
                    <a:pt x="4721" y="81"/>
                  </a:cubicBezTo>
                  <a:cubicBezTo>
                    <a:pt x="4642" y="81"/>
                    <a:pt x="4575" y="114"/>
                    <a:pt x="4587" y="215"/>
                  </a:cubicBezTo>
                  <a:cubicBezTo>
                    <a:pt x="4587" y="292"/>
                    <a:pt x="4598" y="371"/>
                    <a:pt x="4598" y="448"/>
                  </a:cubicBezTo>
                  <a:cubicBezTo>
                    <a:pt x="4731" y="2452"/>
                    <a:pt x="4731" y="4455"/>
                    <a:pt x="4442" y="6448"/>
                  </a:cubicBezTo>
                  <a:cubicBezTo>
                    <a:pt x="4409" y="6671"/>
                    <a:pt x="4375" y="6894"/>
                    <a:pt x="4330" y="7116"/>
                  </a:cubicBezTo>
                  <a:cubicBezTo>
                    <a:pt x="4298" y="7327"/>
                    <a:pt x="4253" y="7539"/>
                    <a:pt x="4208" y="7750"/>
                  </a:cubicBezTo>
                  <a:cubicBezTo>
                    <a:pt x="4308" y="5246"/>
                    <a:pt x="4053" y="2786"/>
                    <a:pt x="3663" y="348"/>
                  </a:cubicBezTo>
                  <a:cubicBezTo>
                    <a:pt x="3642" y="233"/>
                    <a:pt x="3699" y="0"/>
                    <a:pt x="3521" y="0"/>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532" name="Google Shape;532;p33"/>
            <p:cNvSpPr/>
            <p:nvPr/>
          </p:nvSpPr>
          <p:spPr>
            <a:xfrm>
              <a:off x="4186775" y="3329225"/>
              <a:ext cx="42900" cy="44000"/>
            </a:xfrm>
            <a:custGeom>
              <a:avLst/>
              <a:gdLst/>
              <a:ahLst/>
              <a:cxnLst/>
              <a:rect l="l" t="t" r="r" b="b"/>
              <a:pathLst>
                <a:path w="1716" h="1760" extrusionOk="0">
                  <a:moveTo>
                    <a:pt x="1203" y="0"/>
                  </a:moveTo>
                  <a:cubicBezTo>
                    <a:pt x="814" y="201"/>
                    <a:pt x="424" y="423"/>
                    <a:pt x="1" y="569"/>
                  </a:cubicBezTo>
                  <a:cubicBezTo>
                    <a:pt x="179" y="992"/>
                    <a:pt x="446" y="1358"/>
                    <a:pt x="669" y="1759"/>
                  </a:cubicBezTo>
                  <a:cubicBezTo>
                    <a:pt x="980" y="1481"/>
                    <a:pt x="1371" y="1348"/>
                    <a:pt x="1715" y="1136"/>
                  </a:cubicBezTo>
                  <a:cubicBezTo>
                    <a:pt x="1593" y="735"/>
                    <a:pt x="1448" y="346"/>
                    <a:pt x="1203"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3" name="Google Shape;533;p33"/>
            <p:cNvSpPr/>
            <p:nvPr/>
          </p:nvSpPr>
          <p:spPr>
            <a:xfrm>
              <a:off x="4214625" y="3401875"/>
              <a:ext cx="46200" cy="37200"/>
            </a:xfrm>
            <a:custGeom>
              <a:avLst/>
              <a:gdLst/>
              <a:ahLst/>
              <a:cxnLst/>
              <a:rect l="l" t="t" r="r" b="b"/>
              <a:pathLst>
                <a:path w="1848" h="1488" extrusionOk="0">
                  <a:moveTo>
                    <a:pt x="190" y="0"/>
                  </a:moveTo>
                  <a:lnTo>
                    <a:pt x="190" y="0"/>
                  </a:lnTo>
                  <a:cubicBezTo>
                    <a:pt x="0" y="646"/>
                    <a:pt x="89" y="857"/>
                    <a:pt x="769" y="1314"/>
                  </a:cubicBezTo>
                  <a:cubicBezTo>
                    <a:pt x="940" y="1429"/>
                    <a:pt x="1097" y="1488"/>
                    <a:pt x="1254" y="1488"/>
                  </a:cubicBezTo>
                  <a:cubicBezTo>
                    <a:pt x="1444" y="1488"/>
                    <a:pt x="1634" y="1401"/>
                    <a:pt x="1848" y="1225"/>
                  </a:cubicBezTo>
                  <a:cubicBezTo>
                    <a:pt x="1803" y="1136"/>
                    <a:pt x="1759" y="1046"/>
                    <a:pt x="1714" y="968"/>
                  </a:cubicBezTo>
                  <a:cubicBezTo>
                    <a:pt x="1303" y="501"/>
                    <a:pt x="779" y="189"/>
                    <a:pt x="190"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5" name="TextBox 4"/>
          <p:cNvSpPr txBox="1"/>
          <p:nvPr/>
        </p:nvSpPr>
        <p:spPr>
          <a:xfrm>
            <a:off x="575764" y="1945535"/>
            <a:ext cx="3117813" cy="3046988"/>
          </a:xfrm>
          <a:prstGeom prst="rect">
            <a:avLst/>
          </a:prstGeom>
          <a:noFill/>
        </p:spPr>
        <p:txBody>
          <a:bodyPr wrap="square" rtlCol="0">
            <a:spAutoFit/>
          </a:bodyPr>
          <a:lstStyle/>
          <a:p>
            <a:r>
              <a:rPr lang="vi-VN" sz="2400" dirty="0">
                <a:latin typeface="+mj-lt"/>
              </a:rPr>
              <a:t>Nguyễn Thái Bình Dương</a:t>
            </a:r>
          </a:p>
          <a:p>
            <a:r>
              <a:rPr lang="vi-VN" sz="2400" dirty="0">
                <a:latin typeface="+mj-lt"/>
              </a:rPr>
              <a:t>Nguyễn Thị Thùy Dương</a:t>
            </a:r>
          </a:p>
          <a:p>
            <a:r>
              <a:rPr lang="vi-VN" sz="2400" dirty="0">
                <a:latin typeface="+mj-lt"/>
              </a:rPr>
              <a:t>Lê Hồng Khánh Linh</a:t>
            </a:r>
          </a:p>
          <a:p>
            <a:r>
              <a:rPr lang="vi-VN" sz="2400" dirty="0">
                <a:latin typeface="+mj-lt"/>
              </a:rPr>
              <a:t>Lê Thị Thu Hương</a:t>
            </a:r>
          </a:p>
          <a:p>
            <a:r>
              <a:rPr lang="vi-VN" sz="2400" dirty="0">
                <a:latin typeface="+mj-lt"/>
              </a:rPr>
              <a:t>Lê Khánh Ngọc A</a:t>
            </a:r>
            <a:endParaRPr lang="vi-VN" sz="2400" dirty="0">
              <a:latin typeface="Bahnschrift SemiBold SemiConden" panose="020B0502040204020203" pitchFamily="34" charset="0"/>
            </a:endParaRPr>
          </a:p>
          <a:p>
            <a:endParaRPr lang="vi-VN" sz="2400" dirty="0"/>
          </a:p>
        </p:txBody>
      </p:sp>
      <p:sp>
        <p:nvSpPr>
          <p:cNvPr id="6" name="TextBox 5"/>
          <p:cNvSpPr txBox="1"/>
          <p:nvPr/>
        </p:nvSpPr>
        <p:spPr>
          <a:xfrm>
            <a:off x="928394" y="1476682"/>
            <a:ext cx="1948260" cy="420564"/>
          </a:xfrm>
          <a:prstGeom prst="rect">
            <a:avLst/>
          </a:prstGeom>
          <a:noFill/>
        </p:spPr>
        <p:txBody>
          <a:bodyPr wrap="square" rtlCol="0">
            <a:spAutoFit/>
          </a:bodyPr>
          <a:lstStyle/>
          <a:p>
            <a:r>
              <a:rPr lang="vi-VN" sz="2133" dirty="0">
                <a:solidFill>
                  <a:srgbClr val="FF0000"/>
                </a:solidFill>
                <a:latin typeface="+mj-lt"/>
              </a:rPr>
              <a:t>THÀNH VIÊN</a:t>
            </a:r>
          </a:p>
        </p:txBody>
      </p:sp>
      <p:sp>
        <p:nvSpPr>
          <p:cNvPr id="4" name="Rectangle 3"/>
          <p:cNvSpPr/>
          <p:nvPr/>
        </p:nvSpPr>
        <p:spPr>
          <a:xfrm>
            <a:off x="9221930" y="1779289"/>
            <a:ext cx="2425821" cy="2308324"/>
          </a:xfrm>
          <a:prstGeom prst="rect">
            <a:avLst/>
          </a:prstGeom>
        </p:spPr>
        <p:txBody>
          <a:bodyPr wrap="square">
            <a:spAutoFit/>
          </a:bodyPr>
          <a:lstStyle/>
          <a:p>
            <a:r>
              <a:rPr lang="vi-VN" sz="2400" dirty="0">
                <a:latin typeface="+mj-lt"/>
              </a:rPr>
              <a:t>Đỗ Thùy Dương</a:t>
            </a:r>
            <a:endParaRPr lang="en-US" sz="2400" dirty="0">
              <a:latin typeface="+mj-lt"/>
            </a:endParaRPr>
          </a:p>
          <a:p>
            <a:r>
              <a:rPr lang="vi-VN" sz="2400" dirty="0">
                <a:latin typeface="+mj-lt"/>
              </a:rPr>
              <a:t>Lê Ngọc Dũng</a:t>
            </a:r>
          </a:p>
          <a:p>
            <a:r>
              <a:rPr lang="vi-VN" sz="2400" dirty="0">
                <a:latin typeface="+mj-lt"/>
              </a:rPr>
              <a:t>Nguyễn Hải Đăng</a:t>
            </a:r>
          </a:p>
          <a:p>
            <a:r>
              <a:rPr lang="vi-VN" sz="2400" dirty="0">
                <a:latin typeface="+mj-lt"/>
              </a:rPr>
              <a:t>Đỗ Tấn Dũng</a:t>
            </a:r>
          </a:p>
          <a:p>
            <a:r>
              <a:rPr lang="vi-VN" sz="2400" dirty="0">
                <a:latin typeface="+mj-lt"/>
              </a:rPr>
              <a:t>Đỗ Anh Đức</a:t>
            </a:r>
          </a:p>
          <a:p>
            <a:r>
              <a:rPr lang="vi-VN" sz="2400" dirty="0">
                <a:latin typeface="+mj-lt"/>
              </a:rPr>
              <a:t>Hoàng Văn Bách</a:t>
            </a:r>
            <a:endParaRPr lang="en-US" sz="2400" dirty="0">
              <a:latin typeface="+mj-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93"/>
                                        </p:tgtEl>
                                        <p:attrNameLst>
                                          <p:attrName>style.visibility</p:attrName>
                                        </p:attrNameLst>
                                      </p:cBhvr>
                                      <p:to>
                                        <p:strVal val="visible"/>
                                      </p:to>
                                    </p:set>
                                    <p:animEffect transition="in" filter="fade">
                                      <p:cBhvr>
                                        <p:cTn id="7" dur="1000"/>
                                        <p:tgtEl>
                                          <p:spTgt spid="493"/>
                                        </p:tgtEl>
                                      </p:cBhvr>
                                    </p:animEffect>
                                    <p:anim calcmode="lin" valueType="num">
                                      <p:cBhvr>
                                        <p:cTn id="8" dur="1000" fill="hold"/>
                                        <p:tgtEl>
                                          <p:spTgt spid="493"/>
                                        </p:tgtEl>
                                        <p:attrNameLst>
                                          <p:attrName>ppt_x</p:attrName>
                                        </p:attrNameLst>
                                      </p:cBhvr>
                                      <p:tavLst>
                                        <p:tav tm="0">
                                          <p:val>
                                            <p:strVal val="#ppt_x"/>
                                          </p:val>
                                        </p:tav>
                                        <p:tav tm="100000">
                                          <p:val>
                                            <p:strVal val="#ppt_x"/>
                                          </p:val>
                                        </p:tav>
                                      </p:tavLst>
                                    </p:anim>
                                    <p:anim calcmode="lin" valueType="num">
                                      <p:cBhvr>
                                        <p:cTn id="9" dur="1000" fill="hold"/>
                                        <p:tgtEl>
                                          <p:spTgt spid="49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arn(inVertical)">
                                      <p:cBhvr>
                                        <p:cTn id="14" dur="500"/>
                                        <p:tgtEl>
                                          <p:spTgt spid="2">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calcmode="lin" valueType="num">
                                      <p:cBhvr>
                                        <p:cTn id="2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25" dur="1000"/>
                                        <p:tgtEl>
                                          <p:spTgt spid="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wipe(down)">
                                      <p:cBhvr>
                                        <p:cTn id="30" dur="500"/>
                                        <p:tgtEl>
                                          <p:spTgt spid="5">
                                            <p:txEl>
                                              <p:pRg st="0" end="0"/>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Effect transition="in" filter="wipe(down)">
                                      <p:cBhvr>
                                        <p:cTn id="33" dur="500"/>
                                        <p:tgtEl>
                                          <p:spTgt spid="5">
                                            <p:txEl>
                                              <p:pRg st="1" end="1"/>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5">
                                            <p:txEl>
                                              <p:pRg st="2" end="2"/>
                                            </p:txEl>
                                          </p:spTgt>
                                        </p:tgtEl>
                                        <p:attrNameLst>
                                          <p:attrName>style.visibility</p:attrName>
                                        </p:attrNameLst>
                                      </p:cBhvr>
                                      <p:to>
                                        <p:strVal val="visible"/>
                                      </p:to>
                                    </p:set>
                                    <p:animEffect transition="in" filter="wipe(down)">
                                      <p:cBhvr>
                                        <p:cTn id="36" dur="500"/>
                                        <p:tgtEl>
                                          <p:spTgt spid="5">
                                            <p:txEl>
                                              <p:pRg st="2" end="2"/>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wipe(down)">
                                      <p:cBhvr>
                                        <p:cTn id="39" dur="500"/>
                                        <p:tgtEl>
                                          <p:spTgt spid="5">
                                            <p:txEl>
                                              <p:pRg st="3" end="3"/>
                                            </p:txEl>
                                          </p:spTgt>
                                        </p:tgtEl>
                                      </p:cBhvr>
                                    </p:animEffect>
                                  </p:childTnLst>
                                </p:cTn>
                              </p:par>
                              <p:par>
                                <p:cTn id="40" presetID="22" presetClass="entr" presetSubtype="4" fill="hold" nodeType="with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wipe(down)">
                                      <p:cBhvr>
                                        <p:cTn id="42" dur="500"/>
                                        <p:tgtEl>
                                          <p:spTgt spid="5">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animEffect transition="in" filter="barn(inVertical)">
                                      <p:cBhvr>
                                        <p:cTn id="47" dur="500"/>
                                        <p:tgtEl>
                                          <p:spTgt spid="4">
                                            <p:txEl>
                                              <p:pRg st="0" end="0"/>
                                            </p:txEl>
                                          </p:spTgt>
                                        </p:tgtEl>
                                      </p:cBhvr>
                                    </p:animEffect>
                                  </p:childTnLst>
                                </p:cTn>
                              </p:par>
                              <p:par>
                                <p:cTn id="48" presetID="16" presetClass="entr" presetSubtype="21" fill="hold" nodeType="with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barn(inVertical)">
                                      <p:cBhvr>
                                        <p:cTn id="50" dur="500"/>
                                        <p:tgtEl>
                                          <p:spTgt spid="4">
                                            <p:txEl>
                                              <p:pRg st="1" end="1"/>
                                            </p:txEl>
                                          </p:spTgt>
                                        </p:tgtEl>
                                      </p:cBhvr>
                                    </p:animEffect>
                                  </p:childTnLst>
                                </p:cTn>
                              </p:par>
                              <p:par>
                                <p:cTn id="51" presetID="16" presetClass="entr" presetSubtype="21" fill="hold" nodeType="with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animEffect transition="in" filter="barn(inVertical)">
                                      <p:cBhvr>
                                        <p:cTn id="53" dur="500"/>
                                        <p:tgtEl>
                                          <p:spTgt spid="4">
                                            <p:txEl>
                                              <p:pRg st="2" end="2"/>
                                            </p:txEl>
                                          </p:spTgt>
                                        </p:tgtEl>
                                      </p:cBhvr>
                                    </p:animEffect>
                                  </p:childTnLst>
                                </p:cTn>
                              </p:par>
                              <p:par>
                                <p:cTn id="54" presetID="16" presetClass="entr" presetSubtype="21" fill="hold" nodeType="withEffect">
                                  <p:stCondLst>
                                    <p:cond delay="0"/>
                                  </p:stCondLst>
                                  <p:childTnLst>
                                    <p:set>
                                      <p:cBhvr>
                                        <p:cTn id="55" dur="1" fill="hold">
                                          <p:stCondLst>
                                            <p:cond delay="0"/>
                                          </p:stCondLst>
                                        </p:cTn>
                                        <p:tgtEl>
                                          <p:spTgt spid="4">
                                            <p:txEl>
                                              <p:pRg st="3" end="3"/>
                                            </p:txEl>
                                          </p:spTgt>
                                        </p:tgtEl>
                                        <p:attrNameLst>
                                          <p:attrName>style.visibility</p:attrName>
                                        </p:attrNameLst>
                                      </p:cBhvr>
                                      <p:to>
                                        <p:strVal val="visible"/>
                                      </p:to>
                                    </p:set>
                                    <p:animEffect transition="in" filter="barn(inVertical)">
                                      <p:cBhvr>
                                        <p:cTn id="56" dur="500"/>
                                        <p:tgtEl>
                                          <p:spTgt spid="4">
                                            <p:txEl>
                                              <p:pRg st="3" end="3"/>
                                            </p:txEl>
                                          </p:spTgt>
                                        </p:tgtEl>
                                      </p:cBhvr>
                                    </p:animEffect>
                                  </p:childTnLst>
                                </p:cTn>
                              </p:par>
                              <p:par>
                                <p:cTn id="57" presetID="16" presetClass="entr" presetSubtype="21" fill="hold" nodeType="with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animEffect transition="in" filter="barn(inVertical)">
                                      <p:cBhvr>
                                        <p:cTn id="59" dur="500"/>
                                        <p:tgtEl>
                                          <p:spTgt spid="4">
                                            <p:txEl>
                                              <p:pRg st="4" end="4"/>
                                            </p:txEl>
                                          </p:spTgt>
                                        </p:tgtEl>
                                      </p:cBhvr>
                                    </p:animEffect>
                                  </p:childTnLst>
                                </p:cTn>
                              </p:par>
                              <p:par>
                                <p:cTn id="60" presetID="16" presetClass="entr" presetSubtype="21" fill="hold" nodeType="with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barn(inVertical)">
                                      <p:cBhvr>
                                        <p:cTn id="6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35"/>
          <p:cNvSpPr txBox="1">
            <a:spLocks noGrp="1"/>
          </p:cNvSpPr>
          <p:nvPr>
            <p:ph type="title"/>
          </p:nvPr>
        </p:nvSpPr>
        <p:spPr>
          <a:xfrm>
            <a:off x="1153964" y="415451"/>
            <a:ext cx="10272000" cy="763600"/>
          </a:xfrm>
          <a:prstGeom prst="rect">
            <a:avLst/>
          </a:prstGeom>
        </p:spPr>
        <p:txBody>
          <a:bodyPr spcFirstLastPara="1" vert="horz" wrap="square" lIns="0" tIns="0" rIns="0" bIns="0" rtlCol="0" anchor="t" anchorCtr="0">
            <a:noAutofit/>
          </a:bodyPr>
          <a:lstStyle/>
          <a:p>
            <a:pPr algn="ctr"/>
            <a:r>
              <a:rPr lang="vi-VN" sz="5333" dirty="0"/>
              <a:t>Mục lục</a:t>
            </a:r>
            <a:endParaRPr sz="5333" dirty="0">
              <a:solidFill>
                <a:schemeClr val="accent1"/>
              </a:solidFill>
            </a:endParaRPr>
          </a:p>
        </p:txBody>
      </p:sp>
      <p:sp>
        <p:nvSpPr>
          <p:cNvPr id="546" name="Google Shape;546;p35"/>
          <p:cNvSpPr txBox="1">
            <a:spLocks noGrp="1"/>
          </p:cNvSpPr>
          <p:nvPr>
            <p:ph type="subTitle" idx="1"/>
          </p:nvPr>
        </p:nvSpPr>
        <p:spPr>
          <a:xfrm>
            <a:off x="2640965" y="2279967"/>
            <a:ext cx="3212400" cy="579200"/>
          </a:xfrm>
          <a:prstGeom prst="rect">
            <a:avLst/>
          </a:prstGeom>
        </p:spPr>
        <p:txBody>
          <a:bodyPr spcFirstLastPara="1" vert="horz" wrap="square" lIns="0" tIns="0" rIns="0" bIns="0" rtlCol="0" anchor="t" anchorCtr="0">
            <a:noAutofit/>
          </a:bodyPr>
          <a:lstStyle/>
          <a:p>
            <a:pPr marL="0" indent="0">
              <a:spcAft>
                <a:spcPts val="1600"/>
              </a:spcAft>
            </a:pPr>
            <a:r>
              <a:rPr lang="vi-VN" dirty="0"/>
              <a:t>Nông nghiệp</a:t>
            </a:r>
            <a:endParaRPr dirty="0"/>
          </a:p>
        </p:txBody>
      </p:sp>
      <p:sp>
        <p:nvSpPr>
          <p:cNvPr id="548" name="Google Shape;548;p35"/>
          <p:cNvSpPr txBox="1">
            <a:spLocks noGrp="1"/>
          </p:cNvSpPr>
          <p:nvPr>
            <p:ph type="subTitle" idx="3"/>
          </p:nvPr>
        </p:nvSpPr>
        <p:spPr>
          <a:prstGeom prst="rect">
            <a:avLst/>
          </a:prstGeom>
        </p:spPr>
        <p:txBody>
          <a:bodyPr spcFirstLastPara="1" vert="horz" wrap="square" lIns="0" tIns="0" rIns="0" bIns="0" rtlCol="0" anchor="t" anchorCtr="0">
            <a:noAutofit/>
          </a:bodyPr>
          <a:lstStyle/>
          <a:p>
            <a:pPr marL="0" indent="0">
              <a:spcAft>
                <a:spcPts val="1600"/>
              </a:spcAft>
            </a:pPr>
            <a:r>
              <a:rPr lang="vi-VN" dirty="0"/>
              <a:t>Thủ công nghiệp</a:t>
            </a:r>
            <a:endParaRPr dirty="0"/>
          </a:p>
        </p:txBody>
      </p:sp>
      <p:sp>
        <p:nvSpPr>
          <p:cNvPr id="550" name="Google Shape;550;p35"/>
          <p:cNvSpPr txBox="1">
            <a:spLocks noGrp="1"/>
          </p:cNvSpPr>
          <p:nvPr>
            <p:ph type="title" idx="5"/>
          </p:nvPr>
        </p:nvSpPr>
        <p:spPr>
          <a:prstGeom prst="rect">
            <a:avLst/>
          </a:prstGeom>
        </p:spPr>
        <p:txBody>
          <a:bodyPr spcFirstLastPara="1" vert="horz" wrap="square" lIns="0" tIns="0" rIns="0" bIns="0" rtlCol="0" anchor="b" anchorCtr="0">
            <a:noAutofit/>
          </a:bodyPr>
          <a:lstStyle/>
          <a:p>
            <a:r>
              <a:rPr lang="en" dirty="0"/>
              <a:t>01</a:t>
            </a:r>
            <a:endParaRPr dirty="0"/>
          </a:p>
        </p:txBody>
      </p:sp>
      <p:sp>
        <p:nvSpPr>
          <p:cNvPr id="551" name="Google Shape;551;p35"/>
          <p:cNvSpPr txBox="1">
            <a:spLocks noGrp="1"/>
          </p:cNvSpPr>
          <p:nvPr>
            <p:ph type="title" idx="6"/>
          </p:nvPr>
        </p:nvSpPr>
        <p:spPr>
          <a:prstGeom prst="rect">
            <a:avLst/>
          </a:prstGeom>
        </p:spPr>
        <p:txBody>
          <a:bodyPr spcFirstLastPara="1" vert="horz" wrap="square" lIns="0" tIns="0" rIns="0" bIns="0" rtlCol="0" anchor="b" anchorCtr="0">
            <a:noAutofit/>
          </a:bodyPr>
          <a:lstStyle/>
          <a:p>
            <a:r>
              <a:rPr lang="en"/>
              <a:t>02</a:t>
            </a:r>
            <a:endParaRPr/>
          </a:p>
        </p:txBody>
      </p:sp>
      <p:sp>
        <p:nvSpPr>
          <p:cNvPr id="552" name="Google Shape;552;p35"/>
          <p:cNvSpPr txBox="1">
            <a:spLocks noGrp="1"/>
          </p:cNvSpPr>
          <p:nvPr>
            <p:ph type="subTitle" idx="7"/>
          </p:nvPr>
        </p:nvSpPr>
        <p:spPr>
          <a:prstGeom prst="rect">
            <a:avLst/>
          </a:prstGeom>
        </p:spPr>
        <p:txBody>
          <a:bodyPr spcFirstLastPara="1" vert="horz" wrap="square" lIns="0" tIns="0" rIns="0" bIns="0" rtlCol="0" anchor="t" anchorCtr="0">
            <a:noAutofit/>
          </a:bodyPr>
          <a:lstStyle/>
          <a:p>
            <a:pPr marL="0" indent="0">
              <a:spcAft>
                <a:spcPts val="1600"/>
              </a:spcAft>
            </a:pPr>
            <a:r>
              <a:rPr lang="vi-VN" dirty="0"/>
              <a:t>Thương nghiệp</a:t>
            </a:r>
            <a:endParaRPr dirty="0"/>
          </a:p>
        </p:txBody>
      </p:sp>
      <p:sp>
        <p:nvSpPr>
          <p:cNvPr id="554" name="Google Shape;554;p35"/>
          <p:cNvSpPr txBox="1">
            <a:spLocks noGrp="1"/>
          </p:cNvSpPr>
          <p:nvPr>
            <p:ph type="subTitle" idx="9"/>
          </p:nvPr>
        </p:nvSpPr>
        <p:spPr>
          <a:prstGeom prst="rect">
            <a:avLst/>
          </a:prstGeom>
        </p:spPr>
        <p:txBody>
          <a:bodyPr spcFirstLastPara="1" vert="horz" wrap="square" lIns="0" tIns="0" rIns="0" bIns="0" rtlCol="0" anchor="t" anchorCtr="0">
            <a:noAutofit/>
          </a:bodyPr>
          <a:lstStyle/>
          <a:p>
            <a:pPr marL="0" indent="0">
              <a:spcAft>
                <a:spcPts val="1600"/>
              </a:spcAft>
            </a:pPr>
            <a:r>
              <a:rPr lang="vi-VN" dirty="0"/>
              <a:t>Ngoại thương</a:t>
            </a:r>
            <a:endParaRPr dirty="0"/>
          </a:p>
        </p:txBody>
      </p:sp>
      <p:sp>
        <p:nvSpPr>
          <p:cNvPr id="556" name="Google Shape;556;p35"/>
          <p:cNvSpPr txBox="1">
            <a:spLocks noGrp="1"/>
          </p:cNvSpPr>
          <p:nvPr>
            <p:ph type="title" idx="14"/>
          </p:nvPr>
        </p:nvSpPr>
        <p:spPr>
          <a:prstGeom prst="rect">
            <a:avLst/>
          </a:prstGeom>
        </p:spPr>
        <p:txBody>
          <a:bodyPr spcFirstLastPara="1" vert="horz" wrap="square" lIns="0" tIns="0" rIns="0" bIns="0" rtlCol="0" anchor="b" anchorCtr="0">
            <a:noAutofit/>
          </a:bodyPr>
          <a:lstStyle/>
          <a:p>
            <a:r>
              <a:rPr lang="en"/>
              <a:t>03</a:t>
            </a:r>
            <a:endParaRPr/>
          </a:p>
        </p:txBody>
      </p:sp>
      <p:sp>
        <p:nvSpPr>
          <p:cNvPr id="557" name="Google Shape;557;p35"/>
          <p:cNvSpPr txBox="1">
            <a:spLocks noGrp="1"/>
          </p:cNvSpPr>
          <p:nvPr>
            <p:ph type="title" idx="15"/>
          </p:nvPr>
        </p:nvSpPr>
        <p:spPr>
          <a:prstGeom prst="rect">
            <a:avLst/>
          </a:prstGeom>
        </p:spPr>
        <p:txBody>
          <a:bodyPr spcFirstLastPara="1" vert="horz" wrap="square" lIns="0" tIns="0" rIns="0" bIns="0" rtlCol="0" anchor="b" anchorCtr="0">
            <a:noAutofit/>
          </a:bodyPr>
          <a:lstStyle/>
          <a:p>
            <a:r>
              <a:rPr lang="en"/>
              <a:t>04</a:t>
            </a:r>
            <a:endParaRPr/>
          </a:p>
        </p:txBody>
      </p:sp>
      <p:cxnSp>
        <p:nvCxnSpPr>
          <p:cNvPr id="558" name="Google Shape;558;p35"/>
          <p:cNvCxnSpPr/>
          <p:nvPr/>
        </p:nvCxnSpPr>
        <p:spPr>
          <a:xfrm>
            <a:off x="1507751" y="2790600"/>
            <a:ext cx="4267200" cy="0"/>
          </a:xfrm>
          <a:prstGeom prst="straightConnector1">
            <a:avLst/>
          </a:prstGeom>
          <a:noFill/>
          <a:ln w="19050" cap="flat" cmpd="sng">
            <a:solidFill>
              <a:schemeClr val="accent2"/>
            </a:solidFill>
            <a:prstDash val="solid"/>
            <a:round/>
            <a:headEnd type="oval" w="med" len="med"/>
            <a:tailEnd type="oval" w="med" len="med"/>
          </a:ln>
        </p:spPr>
      </p:cxnSp>
      <p:cxnSp>
        <p:nvCxnSpPr>
          <p:cNvPr id="559" name="Google Shape;559;p35"/>
          <p:cNvCxnSpPr/>
          <p:nvPr/>
        </p:nvCxnSpPr>
        <p:spPr>
          <a:xfrm>
            <a:off x="6417049" y="2790600"/>
            <a:ext cx="4267200" cy="0"/>
          </a:xfrm>
          <a:prstGeom prst="straightConnector1">
            <a:avLst/>
          </a:prstGeom>
          <a:noFill/>
          <a:ln w="19050" cap="flat" cmpd="sng">
            <a:solidFill>
              <a:schemeClr val="accent2"/>
            </a:solidFill>
            <a:prstDash val="solid"/>
            <a:round/>
            <a:headEnd type="oval" w="med" len="med"/>
            <a:tailEnd type="oval" w="med" len="med"/>
          </a:ln>
        </p:spPr>
      </p:cxnSp>
      <p:cxnSp>
        <p:nvCxnSpPr>
          <p:cNvPr id="560" name="Google Shape;560;p35"/>
          <p:cNvCxnSpPr/>
          <p:nvPr/>
        </p:nvCxnSpPr>
        <p:spPr>
          <a:xfrm>
            <a:off x="1507751" y="4916567"/>
            <a:ext cx="4267200" cy="0"/>
          </a:xfrm>
          <a:prstGeom prst="straightConnector1">
            <a:avLst/>
          </a:prstGeom>
          <a:noFill/>
          <a:ln w="19050" cap="flat" cmpd="sng">
            <a:solidFill>
              <a:schemeClr val="accent2"/>
            </a:solidFill>
            <a:prstDash val="solid"/>
            <a:round/>
            <a:headEnd type="oval" w="med" len="med"/>
            <a:tailEnd type="oval" w="med" len="med"/>
          </a:ln>
        </p:spPr>
      </p:cxnSp>
      <p:cxnSp>
        <p:nvCxnSpPr>
          <p:cNvPr id="561" name="Google Shape;561;p35"/>
          <p:cNvCxnSpPr/>
          <p:nvPr/>
        </p:nvCxnSpPr>
        <p:spPr>
          <a:xfrm>
            <a:off x="6417049" y="4916567"/>
            <a:ext cx="4267200" cy="0"/>
          </a:xfrm>
          <a:prstGeom prst="straightConnector1">
            <a:avLst/>
          </a:prstGeom>
          <a:noFill/>
          <a:ln w="19050" cap="flat" cmpd="sng">
            <a:solidFill>
              <a:schemeClr val="accent2"/>
            </a:solidFill>
            <a:prstDash val="solid"/>
            <a:round/>
            <a:headEnd type="oval" w="med" len="med"/>
            <a:tailEnd type="oval" w="med" len="med"/>
          </a:ln>
        </p:spPr>
      </p:cxnSp>
      <p:cxnSp>
        <p:nvCxnSpPr>
          <p:cNvPr id="562" name="Google Shape;562;p35"/>
          <p:cNvCxnSpPr/>
          <p:nvPr/>
        </p:nvCxnSpPr>
        <p:spPr>
          <a:xfrm>
            <a:off x="972267" y="1307500"/>
            <a:ext cx="10252800" cy="0"/>
          </a:xfrm>
          <a:prstGeom prst="straightConnector1">
            <a:avLst/>
          </a:prstGeom>
          <a:noFill/>
          <a:ln w="19050" cap="flat" cmpd="sng">
            <a:solidFill>
              <a:schemeClr val="dk2"/>
            </a:solidFill>
            <a:prstDash val="solid"/>
            <a:round/>
            <a:headEnd type="oval" w="med" len="med"/>
            <a:tailEnd type="oval" w="med" len="med"/>
          </a:ln>
        </p:spPr>
      </p:cxnSp>
      <p:grpSp>
        <p:nvGrpSpPr>
          <p:cNvPr id="24" name="Google Shape;577;p37"/>
          <p:cNvGrpSpPr/>
          <p:nvPr/>
        </p:nvGrpSpPr>
        <p:grpSpPr>
          <a:xfrm rot="10800000">
            <a:off x="7986381" y="-38637"/>
            <a:ext cx="4592172" cy="3276369"/>
            <a:chOff x="4072975" y="3157925"/>
            <a:chExt cx="466425" cy="332775"/>
          </a:xfrm>
        </p:grpSpPr>
        <p:sp>
          <p:nvSpPr>
            <p:cNvPr id="25" name="Google Shape;578;p37"/>
            <p:cNvSpPr/>
            <p:nvPr/>
          </p:nvSpPr>
          <p:spPr>
            <a:xfrm>
              <a:off x="4072975" y="3157925"/>
              <a:ext cx="466425" cy="332775"/>
            </a:xfrm>
            <a:custGeom>
              <a:avLst/>
              <a:gdLst/>
              <a:ahLst/>
              <a:cxnLst/>
              <a:rect l="l" t="t" r="r" b="b"/>
              <a:pathLst>
                <a:path w="18657" h="13311" extrusionOk="0">
                  <a:moveTo>
                    <a:pt x="285" y="1"/>
                  </a:moveTo>
                  <a:cubicBezTo>
                    <a:pt x="251" y="1"/>
                    <a:pt x="212" y="12"/>
                    <a:pt x="167" y="40"/>
                  </a:cubicBezTo>
                  <a:cubicBezTo>
                    <a:pt x="1" y="129"/>
                    <a:pt x="90" y="274"/>
                    <a:pt x="157" y="408"/>
                  </a:cubicBezTo>
                  <a:cubicBezTo>
                    <a:pt x="1659" y="3068"/>
                    <a:pt x="3162" y="5739"/>
                    <a:pt x="4654" y="8411"/>
                  </a:cubicBezTo>
                  <a:cubicBezTo>
                    <a:pt x="4698" y="8834"/>
                    <a:pt x="4865" y="9202"/>
                    <a:pt x="5221" y="9469"/>
                  </a:cubicBezTo>
                  <a:cubicBezTo>
                    <a:pt x="5388" y="9635"/>
                    <a:pt x="5421" y="9836"/>
                    <a:pt x="5377" y="10070"/>
                  </a:cubicBezTo>
                  <a:cubicBezTo>
                    <a:pt x="5229" y="10815"/>
                    <a:pt x="6186" y="11645"/>
                    <a:pt x="6969" y="11645"/>
                  </a:cubicBezTo>
                  <a:cubicBezTo>
                    <a:pt x="7132" y="11645"/>
                    <a:pt x="7288" y="11608"/>
                    <a:pt x="7425" y="11528"/>
                  </a:cubicBezTo>
                  <a:cubicBezTo>
                    <a:pt x="7555" y="11459"/>
                    <a:pt x="7676" y="11433"/>
                    <a:pt x="7801" y="11433"/>
                  </a:cubicBezTo>
                  <a:cubicBezTo>
                    <a:pt x="7881" y="11433"/>
                    <a:pt x="7962" y="11444"/>
                    <a:pt x="8048" y="11461"/>
                  </a:cubicBezTo>
                  <a:cubicBezTo>
                    <a:pt x="10653" y="11928"/>
                    <a:pt x="13257" y="12396"/>
                    <a:pt x="15874" y="12863"/>
                  </a:cubicBezTo>
                  <a:cubicBezTo>
                    <a:pt x="16686" y="13008"/>
                    <a:pt x="17487" y="13153"/>
                    <a:pt x="18300" y="13298"/>
                  </a:cubicBezTo>
                  <a:cubicBezTo>
                    <a:pt x="18341" y="13305"/>
                    <a:pt x="18382" y="13310"/>
                    <a:pt x="18421" y="13310"/>
                  </a:cubicBezTo>
                  <a:cubicBezTo>
                    <a:pt x="18511" y="13310"/>
                    <a:pt x="18588" y="13280"/>
                    <a:pt x="18612" y="13164"/>
                  </a:cubicBezTo>
                  <a:cubicBezTo>
                    <a:pt x="18656" y="12997"/>
                    <a:pt x="18534" y="12930"/>
                    <a:pt x="18367" y="12908"/>
                  </a:cubicBezTo>
                  <a:cubicBezTo>
                    <a:pt x="18211" y="12875"/>
                    <a:pt x="18044" y="12841"/>
                    <a:pt x="17888" y="12796"/>
                  </a:cubicBezTo>
                  <a:cubicBezTo>
                    <a:pt x="17777" y="12719"/>
                    <a:pt x="17632" y="12697"/>
                    <a:pt x="17499" y="12675"/>
                  </a:cubicBezTo>
                  <a:cubicBezTo>
                    <a:pt x="16519" y="12496"/>
                    <a:pt x="15528" y="12318"/>
                    <a:pt x="14549" y="12140"/>
                  </a:cubicBezTo>
                  <a:cubicBezTo>
                    <a:pt x="12790" y="11817"/>
                    <a:pt x="11021" y="11495"/>
                    <a:pt x="9250" y="11171"/>
                  </a:cubicBezTo>
                  <a:cubicBezTo>
                    <a:pt x="8721" y="11082"/>
                    <a:pt x="8200" y="10920"/>
                    <a:pt x="7649" y="10920"/>
                  </a:cubicBezTo>
                  <a:cubicBezTo>
                    <a:pt x="7586" y="10920"/>
                    <a:pt x="7522" y="10922"/>
                    <a:pt x="7459" y="10926"/>
                  </a:cubicBezTo>
                  <a:cubicBezTo>
                    <a:pt x="7281" y="11046"/>
                    <a:pt x="7112" y="11102"/>
                    <a:pt x="6947" y="11102"/>
                  </a:cubicBezTo>
                  <a:cubicBezTo>
                    <a:pt x="6728" y="11102"/>
                    <a:pt x="6517" y="11004"/>
                    <a:pt x="6301" y="10827"/>
                  </a:cubicBezTo>
                  <a:cubicBezTo>
                    <a:pt x="6022" y="10604"/>
                    <a:pt x="5844" y="10370"/>
                    <a:pt x="5911" y="10003"/>
                  </a:cubicBezTo>
                  <a:cubicBezTo>
                    <a:pt x="5923" y="9914"/>
                    <a:pt x="5911" y="9836"/>
                    <a:pt x="5856" y="9758"/>
                  </a:cubicBezTo>
                  <a:cubicBezTo>
                    <a:pt x="5644" y="9368"/>
                    <a:pt x="5433" y="8990"/>
                    <a:pt x="5221" y="8601"/>
                  </a:cubicBezTo>
                  <a:cubicBezTo>
                    <a:pt x="5243" y="8433"/>
                    <a:pt x="5143" y="8289"/>
                    <a:pt x="5077" y="8144"/>
                  </a:cubicBezTo>
                  <a:cubicBezTo>
                    <a:pt x="4931" y="7854"/>
                    <a:pt x="4731" y="7621"/>
                    <a:pt x="4620" y="7320"/>
                  </a:cubicBezTo>
                  <a:cubicBezTo>
                    <a:pt x="3462" y="5194"/>
                    <a:pt x="2260" y="3102"/>
                    <a:pt x="1080" y="987"/>
                  </a:cubicBezTo>
                  <a:cubicBezTo>
                    <a:pt x="1013" y="853"/>
                    <a:pt x="924" y="730"/>
                    <a:pt x="780" y="664"/>
                  </a:cubicBezTo>
                  <a:cubicBezTo>
                    <a:pt x="691" y="519"/>
                    <a:pt x="602" y="363"/>
                    <a:pt x="513" y="208"/>
                  </a:cubicBezTo>
                  <a:cubicBezTo>
                    <a:pt x="454" y="107"/>
                    <a:pt x="389" y="1"/>
                    <a:pt x="285"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26" name="Google Shape;579;p37"/>
            <p:cNvSpPr/>
            <p:nvPr/>
          </p:nvSpPr>
          <p:spPr>
            <a:xfrm>
              <a:off x="4150050" y="3368175"/>
              <a:ext cx="53450" cy="69325"/>
            </a:xfrm>
            <a:custGeom>
              <a:avLst/>
              <a:gdLst/>
              <a:ahLst/>
              <a:cxnLst/>
              <a:rect l="l" t="t" r="r" b="b"/>
              <a:pathLst>
                <a:path w="2138" h="2773" extrusionOk="0">
                  <a:moveTo>
                    <a:pt x="1571" y="1"/>
                  </a:moveTo>
                  <a:cubicBezTo>
                    <a:pt x="1059" y="713"/>
                    <a:pt x="557" y="1426"/>
                    <a:pt x="1" y="2205"/>
                  </a:cubicBezTo>
                  <a:cubicBezTo>
                    <a:pt x="220" y="2189"/>
                    <a:pt x="409" y="2131"/>
                    <a:pt x="560" y="2131"/>
                  </a:cubicBezTo>
                  <a:cubicBezTo>
                    <a:pt x="617" y="2131"/>
                    <a:pt x="668" y="2139"/>
                    <a:pt x="713" y="2160"/>
                  </a:cubicBezTo>
                  <a:cubicBezTo>
                    <a:pt x="903" y="2239"/>
                    <a:pt x="758" y="2550"/>
                    <a:pt x="913" y="2773"/>
                  </a:cubicBezTo>
                  <a:cubicBezTo>
                    <a:pt x="1336" y="2183"/>
                    <a:pt x="1737" y="1626"/>
                    <a:pt x="2138" y="1059"/>
                  </a:cubicBezTo>
                  <a:cubicBezTo>
                    <a:pt x="1949" y="703"/>
                    <a:pt x="1759" y="346"/>
                    <a:pt x="157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27" name="Google Shape;580;p37"/>
            <p:cNvSpPr/>
            <p:nvPr/>
          </p:nvSpPr>
          <p:spPr>
            <a:xfrm>
              <a:off x="4092450" y="3174500"/>
              <a:ext cx="124425" cy="169025"/>
            </a:xfrm>
            <a:custGeom>
              <a:avLst/>
              <a:gdLst/>
              <a:ahLst/>
              <a:cxnLst/>
              <a:rect l="l" t="t" r="r" b="b"/>
              <a:pathLst>
                <a:path w="4977" h="6761" extrusionOk="0">
                  <a:moveTo>
                    <a:pt x="1" y="1"/>
                  </a:moveTo>
                  <a:lnTo>
                    <a:pt x="1" y="1"/>
                  </a:lnTo>
                  <a:cubicBezTo>
                    <a:pt x="1258" y="2261"/>
                    <a:pt x="2517" y="4509"/>
                    <a:pt x="3774" y="6758"/>
                  </a:cubicBezTo>
                  <a:cubicBezTo>
                    <a:pt x="3805" y="6760"/>
                    <a:pt x="3835" y="6761"/>
                    <a:pt x="3865" y="6761"/>
                  </a:cubicBezTo>
                  <a:cubicBezTo>
                    <a:pt x="4330" y="6761"/>
                    <a:pt x="4673" y="6524"/>
                    <a:pt x="4976" y="6189"/>
                  </a:cubicBezTo>
                  <a:cubicBezTo>
                    <a:pt x="4019" y="4131"/>
                    <a:pt x="2784" y="2249"/>
                    <a:pt x="1414" y="446"/>
                  </a:cubicBezTo>
                  <a:cubicBezTo>
                    <a:pt x="1359" y="368"/>
                    <a:pt x="1292" y="302"/>
                    <a:pt x="1181" y="268"/>
                  </a:cubicBezTo>
                  <a:cubicBezTo>
                    <a:pt x="791" y="190"/>
                    <a:pt x="402" y="90"/>
                    <a:pt x="1" y="1"/>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28" name="Google Shape;581;p37"/>
            <p:cNvSpPr/>
            <p:nvPr/>
          </p:nvSpPr>
          <p:spPr>
            <a:xfrm>
              <a:off x="4160350" y="3158300"/>
              <a:ext cx="359825" cy="319550"/>
            </a:xfrm>
            <a:custGeom>
              <a:avLst/>
              <a:gdLst/>
              <a:ahLst/>
              <a:cxnLst/>
              <a:rect l="l" t="t" r="r" b="b"/>
              <a:pathLst>
                <a:path w="14393" h="12782" extrusionOk="0">
                  <a:moveTo>
                    <a:pt x="3521" y="0"/>
                  </a:moveTo>
                  <a:cubicBezTo>
                    <a:pt x="3510" y="0"/>
                    <a:pt x="3498" y="1"/>
                    <a:pt x="3485" y="3"/>
                  </a:cubicBezTo>
                  <a:cubicBezTo>
                    <a:pt x="3284" y="37"/>
                    <a:pt x="3418" y="237"/>
                    <a:pt x="3429" y="359"/>
                  </a:cubicBezTo>
                  <a:cubicBezTo>
                    <a:pt x="3529" y="1194"/>
                    <a:pt x="3674" y="2040"/>
                    <a:pt x="3752" y="2886"/>
                  </a:cubicBezTo>
                  <a:cubicBezTo>
                    <a:pt x="3952" y="4767"/>
                    <a:pt x="4086" y="6649"/>
                    <a:pt x="3785" y="8541"/>
                  </a:cubicBezTo>
                  <a:cubicBezTo>
                    <a:pt x="3741" y="8797"/>
                    <a:pt x="3719" y="9075"/>
                    <a:pt x="3551" y="9331"/>
                  </a:cubicBezTo>
                  <a:cubicBezTo>
                    <a:pt x="3418" y="8786"/>
                    <a:pt x="3329" y="8274"/>
                    <a:pt x="3195" y="7772"/>
                  </a:cubicBezTo>
                  <a:cubicBezTo>
                    <a:pt x="2505" y="5291"/>
                    <a:pt x="1492" y="2942"/>
                    <a:pt x="424" y="616"/>
                  </a:cubicBezTo>
                  <a:cubicBezTo>
                    <a:pt x="386" y="521"/>
                    <a:pt x="372" y="329"/>
                    <a:pt x="252" y="329"/>
                  </a:cubicBezTo>
                  <a:cubicBezTo>
                    <a:pt x="231" y="329"/>
                    <a:pt x="207" y="335"/>
                    <a:pt x="179" y="348"/>
                  </a:cubicBezTo>
                  <a:cubicBezTo>
                    <a:pt x="1" y="438"/>
                    <a:pt x="179" y="593"/>
                    <a:pt x="212" y="715"/>
                  </a:cubicBezTo>
                  <a:cubicBezTo>
                    <a:pt x="256" y="838"/>
                    <a:pt x="323" y="960"/>
                    <a:pt x="390" y="1094"/>
                  </a:cubicBezTo>
                  <a:cubicBezTo>
                    <a:pt x="1270" y="3053"/>
                    <a:pt x="2094" y="5024"/>
                    <a:pt x="2739" y="7072"/>
                  </a:cubicBezTo>
                  <a:cubicBezTo>
                    <a:pt x="2906" y="7606"/>
                    <a:pt x="3073" y="8151"/>
                    <a:pt x="3095" y="8730"/>
                  </a:cubicBezTo>
                  <a:cubicBezTo>
                    <a:pt x="2984" y="8474"/>
                    <a:pt x="2883" y="8218"/>
                    <a:pt x="2772" y="7973"/>
                  </a:cubicBezTo>
                  <a:cubicBezTo>
                    <a:pt x="2327" y="8029"/>
                    <a:pt x="1938" y="8185"/>
                    <a:pt x="1693" y="8608"/>
                  </a:cubicBezTo>
                  <a:cubicBezTo>
                    <a:pt x="1793" y="9075"/>
                    <a:pt x="2027" y="9476"/>
                    <a:pt x="2338" y="9821"/>
                  </a:cubicBezTo>
                  <a:cubicBezTo>
                    <a:pt x="2850" y="10099"/>
                    <a:pt x="3385" y="10344"/>
                    <a:pt x="3796" y="10767"/>
                  </a:cubicBezTo>
                  <a:cubicBezTo>
                    <a:pt x="3818" y="10789"/>
                    <a:pt x="3841" y="10789"/>
                    <a:pt x="3863" y="10800"/>
                  </a:cubicBezTo>
                  <a:cubicBezTo>
                    <a:pt x="3863" y="10889"/>
                    <a:pt x="3952" y="10923"/>
                    <a:pt x="4019" y="10968"/>
                  </a:cubicBezTo>
                  <a:cubicBezTo>
                    <a:pt x="5945" y="11312"/>
                    <a:pt x="7870" y="11646"/>
                    <a:pt x="9785" y="11992"/>
                  </a:cubicBezTo>
                  <a:cubicBezTo>
                    <a:pt x="11321" y="12259"/>
                    <a:pt x="12857" y="12514"/>
                    <a:pt x="14393" y="12781"/>
                  </a:cubicBezTo>
                  <a:cubicBezTo>
                    <a:pt x="14348" y="12715"/>
                    <a:pt x="14304" y="12637"/>
                    <a:pt x="14259" y="12570"/>
                  </a:cubicBezTo>
                  <a:cubicBezTo>
                    <a:pt x="14004" y="11980"/>
                    <a:pt x="13625" y="11579"/>
                    <a:pt x="12924" y="11480"/>
                  </a:cubicBezTo>
                  <a:cubicBezTo>
                    <a:pt x="12278" y="11391"/>
                    <a:pt x="11655" y="11168"/>
                    <a:pt x="11009" y="11012"/>
                  </a:cubicBezTo>
                  <a:cubicBezTo>
                    <a:pt x="8973" y="10522"/>
                    <a:pt x="6935" y="10033"/>
                    <a:pt x="4843" y="9877"/>
                  </a:cubicBezTo>
                  <a:cubicBezTo>
                    <a:pt x="4805" y="9877"/>
                    <a:pt x="4766" y="9885"/>
                    <a:pt x="4725" y="9885"/>
                  </a:cubicBezTo>
                  <a:cubicBezTo>
                    <a:pt x="4669" y="9885"/>
                    <a:pt x="4611" y="9870"/>
                    <a:pt x="4553" y="9798"/>
                  </a:cubicBezTo>
                  <a:cubicBezTo>
                    <a:pt x="4786" y="9780"/>
                    <a:pt x="5016" y="9771"/>
                    <a:pt x="5243" y="9771"/>
                  </a:cubicBezTo>
                  <a:cubicBezTo>
                    <a:pt x="5965" y="9771"/>
                    <a:pt x="6664" y="9855"/>
                    <a:pt x="7358" y="9966"/>
                  </a:cubicBezTo>
                  <a:cubicBezTo>
                    <a:pt x="9406" y="10277"/>
                    <a:pt x="11410" y="10778"/>
                    <a:pt x="13391" y="11379"/>
                  </a:cubicBezTo>
                  <a:cubicBezTo>
                    <a:pt x="13450" y="11392"/>
                    <a:pt x="13526" y="11439"/>
                    <a:pt x="13594" y="11439"/>
                  </a:cubicBezTo>
                  <a:cubicBezTo>
                    <a:pt x="13643" y="11439"/>
                    <a:pt x="13686" y="11414"/>
                    <a:pt x="13714" y="11334"/>
                  </a:cubicBezTo>
                  <a:cubicBezTo>
                    <a:pt x="13759" y="11190"/>
                    <a:pt x="13603" y="11190"/>
                    <a:pt x="13514" y="11168"/>
                  </a:cubicBezTo>
                  <a:cubicBezTo>
                    <a:pt x="10998" y="10433"/>
                    <a:pt x="8483" y="9754"/>
                    <a:pt x="5856" y="9543"/>
                  </a:cubicBezTo>
                  <a:cubicBezTo>
                    <a:pt x="5830" y="9543"/>
                    <a:pt x="5799" y="9549"/>
                    <a:pt x="5767" y="9549"/>
                  </a:cubicBezTo>
                  <a:cubicBezTo>
                    <a:pt x="5716" y="9549"/>
                    <a:pt x="5665" y="9532"/>
                    <a:pt x="5644" y="9442"/>
                  </a:cubicBezTo>
                  <a:cubicBezTo>
                    <a:pt x="5767" y="9431"/>
                    <a:pt x="5878" y="9409"/>
                    <a:pt x="5989" y="9398"/>
                  </a:cubicBezTo>
                  <a:cubicBezTo>
                    <a:pt x="6425" y="9362"/>
                    <a:pt x="6860" y="9346"/>
                    <a:pt x="7294" y="9346"/>
                  </a:cubicBezTo>
                  <a:cubicBezTo>
                    <a:pt x="8598" y="9346"/>
                    <a:pt x="9893" y="9490"/>
                    <a:pt x="11187" y="9665"/>
                  </a:cubicBezTo>
                  <a:cubicBezTo>
                    <a:pt x="11956" y="9776"/>
                    <a:pt x="12713" y="9921"/>
                    <a:pt x="13480" y="10055"/>
                  </a:cubicBezTo>
                  <a:cubicBezTo>
                    <a:pt x="13523" y="10060"/>
                    <a:pt x="13574" y="10078"/>
                    <a:pt x="13619" y="10078"/>
                  </a:cubicBezTo>
                  <a:cubicBezTo>
                    <a:pt x="13667" y="10078"/>
                    <a:pt x="13708" y="10057"/>
                    <a:pt x="13725" y="9976"/>
                  </a:cubicBezTo>
                  <a:cubicBezTo>
                    <a:pt x="13737" y="9843"/>
                    <a:pt x="13614" y="9854"/>
                    <a:pt x="13536" y="9821"/>
                  </a:cubicBezTo>
                  <a:cubicBezTo>
                    <a:pt x="13502" y="9810"/>
                    <a:pt x="13470" y="9810"/>
                    <a:pt x="13425" y="9798"/>
                  </a:cubicBezTo>
                  <a:cubicBezTo>
                    <a:pt x="11400" y="9416"/>
                    <a:pt x="9364" y="9108"/>
                    <a:pt x="7297" y="9108"/>
                  </a:cubicBezTo>
                  <a:cubicBezTo>
                    <a:pt x="7262" y="9108"/>
                    <a:pt x="7227" y="9108"/>
                    <a:pt x="7192" y="9108"/>
                  </a:cubicBezTo>
                  <a:cubicBezTo>
                    <a:pt x="6735" y="9108"/>
                    <a:pt x="6279" y="9142"/>
                    <a:pt x="5822" y="9153"/>
                  </a:cubicBezTo>
                  <a:cubicBezTo>
                    <a:pt x="5911" y="9086"/>
                    <a:pt x="6000" y="9053"/>
                    <a:pt x="6089" y="9031"/>
                  </a:cubicBezTo>
                  <a:cubicBezTo>
                    <a:pt x="7388" y="8784"/>
                    <a:pt x="8697" y="8704"/>
                    <a:pt x="10013" y="8704"/>
                  </a:cubicBezTo>
                  <a:cubicBezTo>
                    <a:pt x="10186" y="8704"/>
                    <a:pt x="10358" y="8705"/>
                    <a:pt x="10531" y="8708"/>
                  </a:cubicBezTo>
                  <a:cubicBezTo>
                    <a:pt x="11454" y="8719"/>
                    <a:pt x="12379" y="8786"/>
                    <a:pt x="13302" y="8819"/>
                  </a:cubicBezTo>
                  <a:cubicBezTo>
                    <a:pt x="13345" y="8819"/>
                    <a:pt x="13399" y="8837"/>
                    <a:pt x="13445" y="8837"/>
                  </a:cubicBezTo>
                  <a:cubicBezTo>
                    <a:pt x="13494" y="8837"/>
                    <a:pt x="13536" y="8816"/>
                    <a:pt x="13547" y="8730"/>
                  </a:cubicBezTo>
                  <a:cubicBezTo>
                    <a:pt x="13569" y="8602"/>
                    <a:pt x="13509" y="8583"/>
                    <a:pt x="13437" y="8583"/>
                  </a:cubicBezTo>
                  <a:cubicBezTo>
                    <a:pt x="13405" y="8583"/>
                    <a:pt x="13371" y="8587"/>
                    <a:pt x="13340" y="8587"/>
                  </a:cubicBezTo>
                  <a:cubicBezTo>
                    <a:pt x="13331" y="8587"/>
                    <a:pt x="13322" y="8586"/>
                    <a:pt x="13314" y="8586"/>
                  </a:cubicBezTo>
                  <a:cubicBezTo>
                    <a:pt x="13102" y="8563"/>
                    <a:pt x="12891" y="8541"/>
                    <a:pt x="12679" y="8529"/>
                  </a:cubicBezTo>
                  <a:cubicBezTo>
                    <a:pt x="11826" y="8488"/>
                    <a:pt x="10974" y="8456"/>
                    <a:pt x="10125" y="8456"/>
                  </a:cubicBezTo>
                  <a:cubicBezTo>
                    <a:pt x="8691" y="8456"/>
                    <a:pt x="7264" y="8547"/>
                    <a:pt x="5844" y="8841"/>
                  </a:cubicBezTo>
                  <a:cubicBezTo>
                    <a:pt x="5421" y="8930"/>
                    <a:pt x="5010" y="9064"/>
                    <a:pt x="4509" y="9197"/>
                  </a:cubicBezTo>
                  <a:cubicBezTo>
                    <a:pt x="5233" y="8608"/>
                    <a:pt x="5933" y="8129"/>
                    <a:pt x="6657" y="7683"/>
                  </a:cubicBezTo>
                  <a:cubicBezTo>
                    <a:pt x="8338" y="6671"/>
                    <a:pt x="10096" y="5825"/>
                    <a:pt x="11889" y="5057"/>
                  </a:cubicBezTo>
                  <a:cubicBezTo>
                    <a:pt x="11989" y="5012"/>
                    <a:pt x="12189" y="5001"/>
                    <a:pt x="12112" y="4823"/>
                  </a:cubicBezTo>
                  <a:cubicBezTo>
                    <a:pt x="12087" y="4766"/>
                    <a:pt x="12054" y="4746"/>
                    <a:pt x="12017" y="4746"/>
                  </a:cubicBezTo>
                  <a:cubicBezTo>
                    <a:pt x="11953" y="4746"/>
                    <a:pt x="11879" y="4806"/>
                    <a:pt x="11822" y="4834"/>
                  </a:cubicBezTo>
                  <a:cubicBezTo>
                    <a:pt x="10798" y="5246"/>
                    <a:pt x="9796" y="5714"/>
                    <a:pt x="8805" y="6214"/>
                  </a:cubicBezTo>
                  <a:cubicBezTo>
                    <a:pt x="7113" y="7082"/>
                    <a:pt x="5466" y="8029"/>
                    <a:pt x="3974" y="9331"/>
                  </a:cubicBezTo>
                  <a:cubicBezTo>
                    <a:pt x="4130" y="8841"/>
                    <a:pt x="4286" y="8407"/>
                    <a:pt x="4397" y="7973"/>
                  </a:cubicBezTo>
                  <a:cubicBezTo>
                    <a:pt x="4976" y="5569"/>
                    <a:pt x="4998" y="3120"/>
                    <a:pt x="4854" y="671"/>
                  </a:cubicBezTo>
                  <a:cubicBezTo>
                    <a:pt x="4843" y="515"/>
                    <a:pt x="4832" y="359"/>
                    <a:pt x="4820" y="215"/>
                  </a:cubicBezTo>
                  <a:cubicBezTo>
                    <a:pt x="4820" y="148"/>
                    <a:pt x="4810" y="81"/>
                    <a:pt x="4721" y="81"/>
                  </a:cubicBezTo>
                  <a:cubicBezTo>
                    <a:pt x="4642" y="81"/>
                    <a:pt x="4575" y="114"/>
                    <a:pt x="4587" y="215"/>
                  </a:cubicBezTo>
                  <a:cubicBezTo>
                    <a:pt x="4587" y="292"/>
                    <a:pt x="4598" y="371"/>
                    <a:pt x="4598" y="448"/>
                  </a:cubicBezTo>
                  <a:cubicBezTo>
                    <a:pt x="4731" y="2452"/>
                    <a:pt x="4731" y="4455"/>
                    <a:pt x="4442" y="6448"/>
                  </a:cubicBezTo>
                  <a:cubicBezTo>
                    <a:pt x="4409" y="6671"/>
                    <a:pt x="4375" y="6894"/>
                    <a:pt x="4330" y="7116"/>
                  </a:cubicBezTo>
                  <a:cubicBezTo>
                    <a:pt x="4298" y="7327"/>
                    <a:pt x="4253" y="7539"/>
                    <a:pt x="4208" y="7750"/>
                  </a:cubicBezTo>
                  <a:cubicBezTo>
                    <a:pt x="4308" y="5246"/>
                    <a:pt x="4053" y="2786"/>
                    <a:pt x="3663" y="348"/>
                  </a:cubicBezTo>
                  <a:cubicBezTo>
                    <a:pt x="3642" y="233"/>
                    <a:pt x="3699" y="0"/>
                    <a:pt x="3521" y="0"/>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29" name="Google Shape;582;p37"/>
            <p:cNvSpPr/>
            <p:nvPr/>
          </p:nvSpPr>
          <p:spPr>
            <a:xfrm>
              <a:off x="4186775" y="3329225"/>
              <a:ext cx="42900" cy="44000"/>
            </a:xfrm>
            <a:custGeom>
              <a:avLst/>
              <a:gdLst/>
              <a:ahLst/>
              <a:cxnLst/>
              <a:rect l="l" t="t" r="r" b="b"/>
              <a:pathLst>
                <a:path w="1716" h="1760" extrusionOk="0">
                  <a:moveTo>
                    <a:pt x="1203" y="0"/>
                  </a:moveTo>
                  <a:cubicBezTo>
                    <a:pt x="814" y="201"/>
                    <a:pt x="424" y="423"/>
                    <a:pt x="1" y="569"/>
                  </a:cubicBezTo>
                  <a:cubicBezTo>
                    <a:pt x="179" y="992"/>
                    <a:pt x="446" y="1358"/>
                    <a:pt x="669" y="1759"/>
                  </a:cubicBezTo>
                  <a:cubicBezTo>
                    <a:pt x="980" y="1481"/>
                    <a:pt x="1371" y="1348"/>
                    <a:pt x="1715" y="1136"/>
                  </a:cubicBezTo>
                  <a:cubicBezTo>
                    <a:pt x="1593" y="735"/>
                    <a:pt x="1448" y="346"/>
                    <a:pt x="1203"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30" name="Google Shape;583;p37"/>
            <p:cNvSpPr/>
            <p:nvPr/>
          </p:nvSpPr>
          <p:spPr>
            <a:xfrm>
              <a:off x="4214625" y="3401875"/>
              <a:ext cx="46200" cy="37200"/>
            </a:xfrm>
            <a:custGeom>
              <a:avLst/>
              <a:gdLst/>
              <a:ahLst/>
              <a:cxnLst/>
              <a:rect l="l" t="t" r="r" b="b"/>
              <a:pathLst>
                <a:path w="1848" h="1488" extrusionOk="0">
                  <a:moveTo>
                    <a:pt x="190" y="0"/>
                  </a:moveTo>
                  <a:lnTo>
                    <a:pt x="190" y="0"/>
                  </a:lnTo>
                  <a:cubicBezTo>
                    <a:pt x="0" y="646"/>
                    <a:pt x="89" y="857"/>
                    <a:pt x="769" y="1314"/>
                  </a:cubicBezTo>
                  <a:cubicBezTo>
                    <a:pt x="940" y="1429"/>
                    <a:pt x="1097" y="1488"/>
                    <a:pt x="1254" y="1488"/>
                  </a:cubicBezTo>
                  <a:cubicBezTo>
                    <a:pt x="1444" y="1488"/>
                    <a:pt x="1634" y="1401"/>
                    <a:pt x="1848" y="1225"/>
                  </a:cubicBezTo>
                  <a:cubicBezTo>
                    <a:pt x="1803" y="1136"/>
                    <a:pt x="1759" y="1046"/>
                    <a:pt x="1714" y="968"/>
                  </a:cubicBezTo>
                  <a:cubicBezTo>
                    <a:pt x="1303" y="501"/>
                    <a:pt x="779" y="189"/>
                    <a:pt x="190"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grpSp>
        <p:nvGrpSpPr>
          <p:cNvPr id="31" name="Google Shape;584;p37"/>
          <p:cNvGrpSpPr/>
          <p:nvPr/>
        </p:nvGrpSpPr>
        <p:grpSpPr>
          <a:xfrm>
            <a:off x="-38918" y="3691801"/>
            <a:ext cx="4592172" cy="3276369"/>
            <a:chOff x="4072975" y="3157925"/>
            <a:chExt cx="466425" cy="332775"/>
          </a:xfrm>
        </p:grpSpPr>
        <p:sp>
          <p:nvSpPr>
            <p:cNvPr id="32" name="Google Shape;585;p37"/>
            <p:cNvSpPr/>
            <p:nvPr/>
          </p:nvSpPr>
          <p:spPr>
            <a:xfrm>
              <a:off x="4072975" y="3157925"/>
              <a:ext cx="466425" cy="332775"/>
            </a:xfrm>
            <a:custGeom>
              <a:avLst/>
              <a:gdLst/>
              <a:ahLst/>
              <a:cxnLst/>
              <a:rect l="l" t="t" r="r" b="b"/>
              <a:pathLst>
                <a:path w="18657" h="13311" extrusionOk="0">
                  <a:moveTo>
                    <a:pt x="285" y="1"/>
                  </a:moveTo>
                  <a:cubicBezTo>
                    <a:pt x="251" y="1"/>
                    <a:pt x="212" y="12"/>
                    <a:pt x="167" y="40"/>
                  </a:cubicBezTo>
                  <a:cubicBezTo>
                    <a:pt x="1" y="129"/>
                    <a:pt x="90" y="274"/>
                    <a:pt x="157" y="408"/>
                  </a:cubicBezTo>
                  <a:cubicBezTo>
                    <a:pt x="1659" y="3068"/>
                    <a:pt x="3162" y="5739"/>
                    <a:pt x="4654" y="8411"/>
                  </a:cubicBezTo>
                  <a:cubicBezTo>
                    <a:pt x="4698" y="8834"/>
                    <a:pt x="4865" y="9202"/>
                    <a:pt x="5221" y="9469"/>
                  </a:cubicBezTo>
                  <a:cubicBezTo>
                    <a:pt x="5388" y="9635"/>
                    <a:pt x="5421" y="9836"/>
                    <a:pt x="5377" y="10070"/>
                  </a:cubicBezTo>
                  <a:cubicBezTo>
                    <a:pt x="5229" y="10815"/>
                    <a:pt x="6186" y="11645"/>
                    <a:pt x="6969" y="11645"/>
                  </a:cubicBezTo>
                  <a:cubicBezTo>
                    <a:pt x="7132" y="11645"/>
                    <a:pt x="7288" y="11608"/>
                    <a:pt x="7425" y="11528"/>
                  </a:cubicBezTo>
                  <a:cubicBezTo>
                    <a:pt x="7555" y="11459"/>
                    <a:pt x="7676" y="11433"/>
                    <a:pt x="7801" y="11433"/>
                  </a:cubicBezTo>
                  <a:cubicBezTo>
                    <a:pt x="7881" y="11433"/>
                    <a:pt x="7962" y="11444"/>
                    <a:pt x="8048" y="11461"/>
                  </a:cubicBezTo>
                  <a:cubicBezTo>
                    <a:pt x="10653" y="11928"/>
                    <a:pt x="13257" y="12396"/>
                    <a:pt x="15874" y="12863"/>
                  </a:cubicBezTo>
                  <a:cubicBezTo>
                    <a:pt x="16686" y="13008"/>
                    <a:pt x="17487" y="13153"/>
                    <a:pt x="18300" y="13298"/>
                  </a:cubicBezTo>
                  <a:cubicBezTo>
                    <a:pt x="18341" y="13305"/>
                    <a:pt x="18382" y="13310"/>
                    <a:pt x="18421" y="13310"/>
                  </a:cubicBezTo>
                  <a:cubicBezTo>
                    <a:pt x="18511" y="13310"/>
                    <a:pt x="18588" y="13280"/>
                    <a:pt x="18612" y="13164"/>
                  </a:cubicBezTo>
                  <a:cubicBezTo>
                    <a:pt x="18656" y="12997"/>
                    <a:pt x="18534" y="12930"/>
                    <a:pt x="18367" y="12908"/>
                  </a:cubicBezTo>
                  <a:cubicBezTo>
                    <a:pt x="18211" y="12875"/>
                    <a:pt x="18044" y="12841"/>
                    <a:pt x="17888" y="12796"/>
                  </a:cubicBezTo>
                  <a:cubicBezTo>
                    <a:pt x="17777" y="12719"/>
                    <a:pt x="17632" y="12697"/>
                    <a:pt x="17499" y="12675"/>
                  </a:cubicBezTo>
                  <a:cubicBezTo>
                    <a:pt x="16519" y="12496"/>
                    <a:pt x="15528" y="12318"/>
                    <a:pt x="14549" y="12140"/>
                  </a:cubicBezTo>
                  <a:cubicBezTo>
                    <a:pt x="12790" y="11817"/>
                    <a:pt x="11021" y="11495"/>
                    <a:pt x="9250" y="11171"/>
                  </a:cubicBezTo>
                  <a:cubicBezTo>
                    <a:pt x="8721" y="11082"/>
                    <a:pt x="8200" y="10920"/>
                    <a:pt x="7649" y="10920"/>
                  </a:cubicBezTo>
                  <a:cubicBezTo>
                    <a:pt x="7586" y="10920"/>
                    <a:pt x="7522" y="10922"/>
                    <a:pt x="7459" y="10926"/>
                  </a:cubicBezTo>
                  <a:cubicBezTo>
                    <a:pt x="7281" y="11046"/>
                    <a:pt x="7112" y="11102"/>
                    <a:pt x="6947" y="11102"/>
                  </a:cubicBezTo>
                  <a:cubicBezTo>
                    <a:pt x="6728" y="11102"/>
                    <a:pt x="6517" y="11004"/>
                    <a:pt x="6301" y="10827"/>
                  </a:cubicBezTo>
                  <a:cubicBezTo>
                    <a:pt x="6022" y="10604"/>
                    <a:pt x="5844" y="10370"/>
                    <a:pt x="5911" y="10003"/>
                  </a:cubicBezTo>
                  <a:cubicBezTo>
                    <a:pt x="5923" y="9914"/>
                    <a:pt x="5911" y="9836"/>
                    <a:pt x="5856" y="9758"/>
                  </a:cubicBezTo>
                  <a:cubicBezTo>
                    <a:pt x="5644" y="9368"/>
                    <a:pt x="5433" y="8990"/>
                    <a:pt x="5221" y="8601"/>
                  </a:cubicBezTo>
                  <a:cubicBezTo>
                    <a:pt x="5243" y="8433"/>
                    <a:pt x="5143" y="8289"/>
                    <a:pt x="5077" y="8144"/>
                  </a:cubicBezTo>
                  <a:cubicBezTo>
                    <a:pt x="4931" y="7854"/>
                    <a:pt x="4731" y="7621"/>
                    <a:pt x="4620" y="7320"/>
                  </a:cubicBezTo>
                  <a:cubicBezTo>
                    <a:pt x="3462" y="5194"/>
                    <a:pt x="2260" y="3102"/>
                    <a:pt x="1080" y="987"/>
                  </a:cubicBezTo>
                  <a:cubicBezTo>
                    <a:pt x="1013" y="853"/>
                    <a:pt x="924" y="730"/>
                    <a:pt x="780" y="664"/>
                  </a:cubicBezTo>
                  <a:cubicBezTo>
                    <a:pt x="691" y="519"/>
                    <a:pt x="602" y="363"/>
                    <a:pt x="513" y="208"/>
                  </a:cubicBezTo>
                  <a:cubicBezTo>
                    <a:pt x="454" y="107"/>
                    <a:pt x="389" y="1"/>
                    <a:pt x="285"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33" name="Google Shape;586;p37"/>
            <p:cNvSpPr/>
            <p:nvPr/>
          </p:nvSpPr>
          <p:spPr>
            <a:xfrm>
              <a:off x="4150050" y="3368175"/>
              <a:ext cx="53450" cy="69325"/>
            </a:xfrm>
            <a:custGeom>
              <a:avLst/>
              <a:gdLst/>
              <a:ahLst/>
              <a:cxnLst/>
              <a:rect l="l" t="t" r="r" b="b"/>
              <a:pathLst>
                <a:path w="2138" h="2773" extrusionOk="0">
                  <a:moveTo>
                    <a:pt x="1571" y="1"/>
                  </a:moveTo>
                  <a:cubicBezTo>
                    <a:pt x="1059" y="713"/>
                    <a:pt x="557" y="1426"/>
                    <a:pt x="1" y="2205"/>
                  </a:cubicBezTo>
                  <a:cubicBezTo>
                    <a:pt x="220" y="2189"/>
                    <a:pt x="409" y="2131"/>
                    <a:pt x="560" y="2131"/>
                  </a:cubicBezTo>
                  <a:cubicBezTo>
                    <a:pt x="617" y="2131"/>
                    <a:pt x="668" y="2139"/>
                    <a:pt x="713" y="2160"/>
                  </a:cubicBezTo>
                  <a:cubicBezTo>
                    <a:pt x="903" y="2239"/>
                    <a:pt x="758" y="2550"/>
                    <a:pt x="913" y="2773"/>
                  </a:cubicBezTo>
                  <a:cubicBezTo>
                    <a:pt x="1336" y="2183"/>
                    <a:pt x="1737" y="1626"/>
                    <a:pt x="2138" y="1059"/>
                  </a:cubicBezTo>
                  <a:cubicBezTo>
                    <a:pt x="1949" y="703"/>
                    <a:pt x="1759" y="346"/>
                    <a:pt x="157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34" name="Google Shape;587;p37"/>
            <p:cNvSpPr/>
            <p:nvPr/>
          </p:nvSpPr>
          <p:spPr>
            <a:xfrm>
              <a:off x="4092450" y="3174500"/>
              <a:ext cx="124425" cy="169025"/>
            </a:xfrm>
            <a:custGeom>
              <a:avLst/>
              <a:gdLst/>
              <a:ahLst/>
              <a:cxnLst/>
              <a:rect l="l" t="t" r="r" b="b"/>
              <a:pathLst>
                <a:path w="4977" h="6761" extrusionOk="0">
                  <a:moveTo>
                    <a:pt x="1" y="1"/>
                  </a:moveTo>
                  <a:lnTo>
                    <a:pt x="1" y="1"/>
                  </a:lnTo>
                  <a:cubicBezTo>
                    <a:pt x="1258" y="2261"/>
                    <a:pt x="2517" y="4509"/>
                    <a:pt x="3774" y="6758"/>
                  </a:cubicBezTo>
                  <a:cubicBezTo>
                    <a:pt x="3805" y="6760"/>
                    <a:pt x="3835" y="6761"/>
                    <a:pt x="3865" y="6761"/>
                  </a:cubicBezTo>
                  <a:cubicBezTo>
                    <a:pt x="4330" y="6761"/>
                    <a:pt x="4673" y="6524"/>
                    <a:pt x="4976" y="6189"/>
                  </a:cubicBezTo>
                  <a:cubicBezTo>
                    <a:pt x="4019" y="4131"/>
                    <a:pt x="2784" y="2249"/>
                    <a:pt x="1414" y="446"/>
                  </a:cubicBezTo>
                  <a:cubicBezTo>
                    <a:pt x="1359" y="368"/>
                    <a:pt x="1292" y="302"/>
                    <a:pt x="1181" y="268"/>
                  </a:cubicBezTo>
                  <a:cubicBezTo>
                    <a:pt x="791" y="190"/>
                    <a:pt x="402" y="90"/>
                    <a:pt x="1" y="1"/>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35" name="Google Shape;588;p37"/>
            <p:cNvSpPr/>
            <p:nvPr/>
          </p:nvSpPr>
          <p:spPr>
            <a:xfrm>
              <a:off x="4160350" y="3158300"/>
              <a:ext cx="359825" cy="319550"/>
            </a:xfrm>
            <a:custGeom>
              <a:avLst/>
              <a:gdLst/>
              <a:ahLst/>
              <a:cxnLst/>
              <a:rect l="l" t="t" r="r" b="b"/>
              <a:pathLst>
                <a:path w="14393" h="12782" extrusionOk="0">
                  <a:moveTo>
                    <a:pt x="3521" y="0"/>
                  </a:moveTo>
                  <a:cubicBezTo>
                    <a:pt x="3510" y="0"/>
                    <a:pt x="3498" y="1"/>
                    <a:pt x="3485" y="3"/>
                  </a:cubicBezTo>
                  <a:cubicBezTo>
                    <a:pt x="3284" y="37"/>
                    <a:pt x="3418" y="237"/>
                    <a:pt x="3429" y="359"/>
                  </a:cubicBezTo>
                  <a:cubicBezTo>
                    <a:pt x="3529" y="1194"/>
                    <a:pt x="3674" y="2040"/>
                    <a:pt x="3752" y="2886"/>
                  </a:cubicBezTo>
                  <a:cubicBezTo>
                    <a:pt x="3952" y="4767"/>
                    <a:pt x="4086" y="6649"/>
                    <a:pt x="3785" y="8541"/>
                  </a:cubicBezTo>
                  <a:cubicBezTo>
                    <a:pt x="3741" y="8797"/>
                    <a:pt x="3719" y="9075"/>
                    <a:pt x="3551" y="9331"/>
                  </a:cubicBezTo>
                  <a:cubicBezTo>
                    <a:pt x="3418" y="8786"/>
                    <a:pt x="3329" y="8274"/>
                    <a:pt x="3195" y="7772"/>
                  </a:cubicBezTo>
                  <a:cubicBezTo>
                    <a:pt x="2505" y="5291"/>
                    <a:pt x="1492" y="2942"/>
                    <a:pt x="424" y="616"/>
                  </a:cubicBezTo>
                  <a:cubicBezTo>
                    <a:pt x="386" y="521"/>
                    <a:pt x="372" y="329"/>
                    <a:pt x="252" y="329"/>
                  </a:cubicBezTo>
                  <a:cubicBezTo>
                    <a:pt x="231" y="329"/>
                    <a:pt x="207" y="335"/>
                    <a:pt x="179" y="348"/>
                  </a:cubicBezTo>
                  <a:cubicBezTo>
                    <a:pt x="1" y="438"/>
                    <a:pt x="179" y="593"/>
                    <a:pt x="212" y="715"/>
                  </a:cubicBezTo>
                  <a:cubicBezTo>
                    <a:pt x="256" y="838"/>
                    <a:pt x="323" y="960"/>
                    <a:pt x="390" y="1094"/>
                  </a:cubicBezTo>
                  <a:cubicBezTo>
                    <a:pt x="1270" y="3053"/>
                    <a:pt x="2094" y="5024"/>
                    <a:pt x="2739" y="7072"/>
                  </a:cubicBezTo>
                  <a:cubicBezTo>
                    <a:pt x="2906" y="7606"/>
                    <a:pt x="3073" y="8151"/>
                    <a:pt x="3095" y="8730"/>
                  </a:cubicBezTo>
                  <a:cubicBezTo>
                    <a:pt x="2984" y="8474"/>
                    <a:pt x="2883" y="8218"/>
                    <a:pt x="2772" y="7973"/>
                  </a:cubicBezTo>
                  <a:cubicBezTo>
                    <a:pt x="2327" y="8029"/>
                    <a:pt x="1938" y="8185"/>
                    <a:pt x="1693" y="8608"/>
                  </a:cubicBezTo>
                  <a:cubicBezTo>
                    <a:pt x="1793" y="9075"/>
                    <a:pt x="2027" y="9476"/>
                    <a:pt x="2338" y="9821"/>
                  </a:cubicBezTo>
                  <a:cubicBezTo>
                    <a:pt x="2850" y="10099"/>
                    <a:pt x="3385" y="10344"/>
                    <a:pt x="3796" y="10767"/>
                  </a:cubicBezTo>
                  <a:cubicBezTo>
                    <a:pt x="3818" y="10789"/>
                    <a:pt x="3841" y="10789"/>
                    <a:pt x="3863" y="10800"/>
                  </a:cubicBezTo>
                  <a:cubicBezTo>
                    <a:pt x="3863" y="10889"/>
                    <a:pt x="3952" y="10923"/>
                    <a:pt x="4019" y="10968"/>
                  </a:cubicBezTo>
                  <a:cubicBezTo>
                    <a:pt x="5945" y="11312"/>
                    <a:pt x="7870" y="11646"/>
                    <a:pt x="9785" y="11992"/>
                  </a:cubicBezTo>
                  <a:cubicBezTo>
                    <a:pt x="11321" y="12259"/>
                    <a:pt x="12857" y="12514"/>
                    <a:pt x="14393" y="12781"/>
                  </a:cubicBezTo>
                  <a:cubicBezTo>
                    <a:pt x="14348" y="12715"/>
                    <a:pt x="14304" y="12637"/>
                    <a:pt x="14259" y="12570"/>
                  </a:cubicBezTo>
                  <a:cubicBezTo>
                    <a:pt x="14004" y="11980"/>
                    <a:pt x="13625" y="11579"/>
                    <a:pt x="12924" y="11480"/>
                  </a:cubicBezTo>
                  <a:cubicBezTo>
                    <a:pt x="12278" y="11391"/>
                    <a:pt x="11655" y="11168"/>
                    <a:pt x="11009" y="11012"/>
                  </a:cubicBezTo>
                  <a:cubicBezTo>
                    <a:pt x="8973" y="10522"/>
                    <a:pt x="6935" y="10033"/>
                    <a:pt x="4843" y="9877"/>
                  </a:cubicBezTo>
                  <a:cubicBezTo>
                    <a:pt x="4805" y="9877"/>
                    <a:pt x="4766" y="9885"/>
                    <a:pt x="4725" y="9885"/>
                  </a:cubicBezTo>
                  <a:cubicBezTo>
                    <a:pt x="4669" y="9885"/>
                    <a:pt x="4611" y="9870"/>
                    <a:pt x="4553" y="9798"/>
                  </a:cubicBezTo>
                  <a:cubicBezTo>
                    <a:pt x="4786" y="9780"/>
                    <a:pt x="5016" y="9771"/>
                    <a:pt x="5243" y="9771"/>
                  </a:cubicBezTo>
                  <a:cubicBezTo>
                    <a:pt x="5965" y="9771"/>
                    <a:pt x="6664" y="9855"/>
                    <a:pt x="7358" y="9966"/>
                  </a:cubicBezTo>
                  <a:cubicBezTo>
                    <a:pt x="9406" y="10277"/>
                    <a:pt x="11410" y="10778"/>
                    <a:pt x="13391" y="11379"/>
                  </a:cubicBezTo>
                  <a:cubicBezTo>
                    <a:pt x="13450" y="11392"/>
                    <a:pt x="13526" y="11439"/>
                    <a:pt x="13594" y="11439"/>
                  </a:cubicBezTo>
                  <a:cubicBezTo>
                    <a:pt x="13643" y="11439"/>
                    <a:pt x="13686" y="11414"/>
                    <a:pt x="13714" y="11334"/>
                  </a:cubicBezTo>
                  <a:cubicBezTo>
                    <a:pt x="13759" y="11190"/>
                    <a:pt x="13603" y="11190"/>
                    <a:pt x="13514" y="11168"/>
                  </a:cubicBezTo>
                  <a:cubicBezTo>
                    <a:pt x="10998" y="10433"/>
                    <a:pt x="8483" y="9754"/>
                    <a:pt x="5856" y="9543"/>
                  </a:cubicBezTo>
                  <a:cubicBezTo>
                    <a:pt x="5830" y="9543"/>
                    <a:pt x="5799" y="9549"/>
                    <a:pt x="5767" y="9549"/>
                  </a:cubicBezTo>
                  <a:cubicBezTo>
                    <a:pt x="5716" y="9549"/>
                    <a:pt x="5665" y="9532"/>
                    <a:pt x="5644" y="9442"/>
                  </a:cubicBezTo>
                  <a:cubicBezTo>
                    <a:pt x="5767" y="9431"/>
                    <a:pt x="5878" y="9409"/>
                    <a:pt x="5989" y="9398"/>
                  </a:cubicBezTo>
                  <a:cubicBezTo>
                    <a:pt x="6425" y="9362"/>
                    <a:pt x="6860" y="9346"/>
                    <a:pt x="7294" y="9346"/>
                  </a:cubicBezTo>
                  <a:cubicBezTo>
                    <a:pt x="8598" y="9346"/>
                    <a:pt x="9893" y="9490"/>
                    <a:pt x="11187" y="9665"/>
                  </a:cubicBezTo>
                  <a:cubicBezTo>
                    <a:pt x="11956" y="9776"/>
                    <a:pt x="12713" y="9921"/>
                    <a:pt x="13480" y="10055"/>
                  </a:cubicBezTo>
                  <a:cubicBezTo>
                    <a:pt x="13523" y="10060"/>
                    <a:pt x="13574" y="10078"/>
                    <a:pt x="13619" y="10078"/>
                  </a:cubicBezTo>
                  <a:cubicBezTo>
                    <a:pt x="13667" y="10078"/>
                    <a:pt x="13708" y="10057"/>
                    <a:pt x="13725" y="9976"/>
                  </a:cubicBezTo>
                  <a:cubicBezTo>
                    <a:pt x="13737" y="9843"/>
                    <a:pt x="13614" y="9854"/>
                    <a:pt x="13536" y="9821"/>
                  </a:cubicBezTo>
                  <a:cubicBezTo>
                    <a:pt x="13502" y="9810"/>
                    <a:pt x="13470" y="9810"/>
                    <a:pt x="13425" y="9798"/>
                  </a:cubicBezTo>
                  <a:cubicBezTo>
                    <a:pt x="11400" y="9416"/>
                    <a:pt x="9364" y="9108"/>
                    <a:pt x="7297" y="9108"/>
                  </a:cubicBezTo>
                  <a:cubicBezTo>
                    <a:pt x="7262" y="9108"/>
                    <a:pt x="7227" y="9108"/>
                    <a:pt x="7192" y="9108"/>
                  </a:cubicBezTo>
                  <a:cubicBezTo>
                    <a:pt x="6735" y="9108"/>
                    <a:pt x="6279" y="9142"/>
                    <a:pt x="5822" y="9153"/>
                  </a:cubicBezTo>
                  <a:cubicBezTo>
                    <a:pt x="5911" y="9086"/>
                    <a:pt x="6000" y="9053"/>
                    <a:pt x="6089" y="9031"/>
                  </a:cubicBezTo>
                  <a:cubicBezTo>
                    <a:pt x="7388" y="8784"/>
                    <a:pt x="8697" y="8704"/>
                    <a:pt x="10013" y="8704"/>
                  </a:cubicBezTo>
                  <a:cubicBezTo>
                    <a:pt x="10186" y="8704"/>
                    <a:pt x="10358" y="8705"/>
                    <a:pt x="10531" y="8708"/>
                  </a:cubicBezTo>
                  <a:cubicBezTo>
                    <a:pt x="11454" y="8719"/>
                    <a:pt x="12379" y="8786"/>
                    <a:pt x="13302" y="8819"/>
                  </a:cubicBezTo>
                  <a:cubicBezTo>
                    <a:pt x="13345" y="8819"/>
                    <a:pt x="13399" y="8837"/>
                    <a:pt x="13445" y="8837"/>
                  </a:cubicBezTo>
                  <a:cubicBezTo>
                    <a:pt x="13494" y="8837"/>
                    <a:pt x="13536" y="8816"/>
                    <a:pt x="13547" y="8730"/>
                  </a:cubicBezTo>
                  <a:cubicBezTo>
                    <a:pt x="13569" y="8602"/>
                    <a:pt x="13509" y="8583"/>
                    <a:pt x="13437" y="8583"/>
                  </a:cubicBezTo>
                  <a:cubicBezTo>
                    <a:pt x="13405" y="8583"/>
                    <a:pt x="13371" y="8587"/>
                    <a:pt x="13340" y="8587"/>
                  </a:cubicBezTo>
                  <a:cubicBezTo>
                    <a:pt x="13331" y="8587"/>
                    <a:pt x="13322" y="8586"/>
                    <a:pt x="13314" y="8586"/>
                  </a:cubicBezTo>
                  <a:cubicBezTo>
                    <a:pt x="13102" y="8563"/>
                    <a:pt x="12891" y="8541"/>
                    <a:pt x="12679" y="8529"/>
                  </a:cubicBezTo>
                  <a:cubicBezTo>
                    <a:pt x="11826" y="8488"/>
                    <a:pt x="10974" y="8456"/>
                    <a:pt x="10125" y="8456"/>
                  </a:cubicBezTo>
                  <a:cubicBezTo>
                    <a:pt x="8691" y="8456"/>
                    <a:pt x="7264" y="8547"/>
                    <a:pt x="5844" y="8841"/>
                  </a:cubicBezTo>
                  <a:cubicBezTo>
                    <a:pt x="5421" y="8930"/>
                    <a:pt x="5010" y="9064"/>
                    <a:pt x="4509" y="9197"/>
                  </a:cubicBezTo>
                  <a:cubicBezTo>
                    <a:pt x="5233" y="8608"/>
                    <a:pt x="5933" y="8129"/>
                    <a:pt x="6657" y="7683"/>
                  </a:cubicBezTo>
                  <a:cubicBezTo>
                    <a:pt x="8338" y="6671"/>
                    <a:pt x="10096" y="5825"/>
                    <a:pt x="11889" y="5057"/>
                  </a:cubicBezTo>
                  <a:cubicBezTo>
                    <a:pt x="11989" y="5012"/>
                    <a:pt x="12189" y="5001"/>
                    <a:pt x="12112" y="4823"/>
                  </a:cubicBezTo>
                  <a:cubicBezTo>
                    <a:pt x="12087" y="4766"/>
                    <a:pt x="12054" y="4746"/>
                    <a:pt x="12017" y="4746"/>
                  </a:cubicBezTo>
                  <a:cubicBezTo>
                    <a:pt x="11953" y="4746"/>
                    <a:pt x="11879" y="4806"/>
                    <a:pt x="11822" y="4834"/>
                  </a:cubicBezTo>
                  <a:cubicBezTo>
                    <a:pt x="10798" y="5246"/>
                    <a:pt x="9796" y="5714"/>
                    <a:pt x="8805" y="6214"/>
                  </a:cubicBezTo>
                  <a:cubicBezTo>
                    <a:pt x="7113" y="7082"/>
                    <a:pt x="5466" y="8029"/>
                    <a:pt x="3974" y="9331"/>
                  </a:cubicBezTo>
                  <a:cubicBezTo>
                    <a:pt x="4130" y="8841"/>
                    <a:pt x="4286" y="8407"/>
                    <a:pt x="4397" y="7973"/>
                  </a:cubicBezTo>
                  <a:cubicBezTo>
                    <a:pt x="4976" y="5569"/>
                    <a:pt x="4998" y="3120"/>
                    <a:pt x="4854" y="671"/>
                  </a:cubicBezTo>
                  <a:cubicBezTo>
                    <a:pt x="4843" y="515"/>
                    <a:pt x="4832" y="359"/>
                    <a:pt x="4820" y="215"/>
                  </a:cubicBezTo>
                  <a:cubicBezTo>
                    <a:pt x="4820" y="148"/>
                    <a:pt x="4810" y="81"/>
                    <a:pt x="4721" y="81"/>
                  </a:cubicBezTo>
                  <a:cubicBezTo>
                    <a:pt x="4642" y="81"/>
                    <a:pt x="4575" y="114"/>
                    <a:pt x="4587" y="215"/>
                  </a:cubicBezTo>
                  <a:cubicBezTo>
                    <a:pt x="4587" y="292"/>
                    <a:pt x="4598" y="371"/>
                    <a:pt x="4598" y="448"/>
                  </a:cubicBezTo>
                  <a:cubicBezTo>
                    <a:pt x="4731" y="2452"/>
                    <a:pt x="4731" y="4455"/>
                    <a:pt x="4442" y="6448"/>
                  </a:cubicBezTo>
                  <a:cubicBezTo>
                    <a:pt x="4409" y="6671"/>
                    <a:pt x="4375" y="6894"/>
                    <a:pt x="4330" y="7116"/>
                  </a:cubicBezTo>
                  <a:cubicBezTo>
                    <a:pt x="4298" y="7327"/>
                    <a:pt x="4253" y="7539"/>
                    <a:pt x="4208" y="7750"/>
                  </a:cubicBezTo>
                  <a:cubicBezTo>
                    <a:pt x="4308" y="5246"/>
                    <a:pt x="4053" y="2786"/>
                    <a:pt x="3663" y="348"/>
                  </a:cubicBezTo>
                  <a:cubicBezTo>
                    <a:pt x="3642" y="233"/>
                    <a:pt x="3699" y="0"/>
                    <a:pt x="3521" y="0"/>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36" name="Google Shape;589;p37"/>
            <p:cNvSpPr/>
            <p:nvPr/>
          </p:nvSpPr>
          <p:spPr>
            <a:xfrm>
              <a:off x="4186775" y="3329225"/>
              <a:ext cx="42900" cy="44000"/>
            </a:xfrm>
            <a:custGeom>
              <a:avLst/>
              <a:gdLst/>
              <a:ahLst/>
              <a:cxnLst/>
              <a:rect l="l" t="t" r="r" b="b"/>
              <a:pathLst>
                <a:path w="1716" h="1760" extrusionOk="0">
                  <a:moveTo>
                    <a:pt x="1203" y="0"/>
                  </a:moveTo>
                  <a:cubicBezTo>
                    <a:pt x="814" y="201"/>
                    <a:pt x="424" y="423"/>
                    <a:pt x="1" y="569"/>
                  </a:cubicBezTo>
                  <a:cubicBezTo>
                    <a:pt x="179" y="992"/>
                    <a:pt x="446" y="1358"/>
                    <a:pt x="669" y="1759"/>
                  </a:cubicBezTo>
                  <a:cubicBezTo>
                    <a:pt x="980" y="1481"/>
                    <a:pt x="1371" y="1348"/>
                    <a:pt x="1715" y="1136"/>
                  </a:cubicBezTo>
                  <a:cubicBezTo>
                    <a:pt x="1593" y="735"/>
                    <a:pt x="1448" y="346"/>
                    <a:pt x="1203"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37" name="Google Shape;590;p37"/>
            <p:cNvSpPr/>
            <p:nvPr/>
          </p:nvSpPr>
          <p:spPr>
            <a:xfrm>
              <a:off x="4214625" y="3401875"/>
              <a:ext cx="46200" cy="37200"/>
            </a:xfrm>
            <a:custGeom>
              <a:avLst/>
              <a:gdLst/>
              <a:ahLst/>
              <a:cxnLst/>
              <a:rect l="l" t="t" r="r" b="b"/>
              <a:pathLst>
                <a:path w="1848" h="1488" extrusionOk="0">
                  <a:moveTo>
                    <a:pt x="190" y="0"/>
                  </a:moveTo>
                  <a:lnTo>
                    <a:pt x="190" y="0"/>
                  </a:lnTo>
                  <a:cubicBezTo>
                    <a:pt x="0" y="646"/>
                    <a:pt x="89" y="857"/>
                    <a:pt x="769" y="1314"/>
                  </a:cubicBezTo>
                  <a:cubicBezTo>
                    <a:pt x="940" y="1429"/>
                    <a:pt x="1097" y="1488"/>
                    <a:pt x="1254" y="1488"/>
                  </a:cubicBezTo>
                  <a:cubicBezTo>
                    <a:pt x="1444" y="1488"/>
                    <a:pt x="1634" y="1401"/>
                    <a:pt x="1848" y="1225"/>
                  </a:cubicBezTo>
                  <a:cubicBezTo>
                    <a:pt x="1803" y="1136"/>
                    <a:pt x="1759" y="1046"/>
                    <a:pt x="1714" y="968"/>
                  </a:cubicBezTo>
                  <a:cubicBezTo>
                    <a:pt x="1303" y="501"/>
                    <a:pt x="779" y="189"/>
                    <a:pt x="190"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Tree>
    <p:custDataLst>
      <p:tags r:id="rId1"/>
    </p:custDataLst>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38"/>
          <p:cNvSpPr txBox="1">
            <a:spLocks noGrp="1"/>
          </p:cNvSpPr>
          <p:nvPr>
            <p:ph type="title"/>
          </p:nvPr>
        </p:nvSpPr>
        <p:spPr>
          <a:prstGeom prst="rect">
            <a:avLst/>
          </a:prstGeom>
        </p:spPr>
        <p:txBody>
          <a:bodyPr spcFirstLastPara="1" vert="horz" wrap="square" lIns="0" tIns="0" rIns="0" bIns="0" rtlCol="0" anchor="t" anchorCtr="0">
            <a:noAutofit/>
          </a:bodyPr>
          <a:lstStyle/>
          <a:p>
            <a:pPr algn="ctr"/>
            <a:r>
              <a:rPr lang="vi-VN" sz="11733" dirty="0"/>
              <a:t>1</a:t>
            </a:r>
            <a:endParaRPr sz="11733" dirty="0"/>
          </a:p>
        </p:txBody>
      </p:sp>
      <p:sp>
        <p:nvSpPr>
          <p:cNvPr id="2" name="Subtitle 1"/>
          <p:cNvSpPr>
            <a:spLocks noGrp="1"/>
          </p:cNvSpPr>
          <p:nvPr>
            <p:ph type="subTitle" idx="1"/>
          </p:nvPr>
        </p:nvSpPr>
        <p:spPr/>
        <p:txBody>
          <a:bodyPr/>
          <a:lstStyle/>
          <a:p>
            <a:r>
              <a:rPr lang="vi-VN" sz="6400" dirty="0"/>
              <a:t>Nông nghiệp</a:t>
            </a:r>
            <a:endParaRPr lang="en-US" sz="6400" dirty="0"/>
          </a:p>
        </p:txBody>
      </p:sp>
      <p:cxnSp>
        <p:nvCxnSpPr>
          <p:cNvPr id="597" name="Google Shape;597;p38"/>
          <p:cNvCxnSpPr/>
          <p:nvPr/>
        </p:nvCxnSpPr>
        <p:spPr>
          <a:xfrm>
            <a:off x="5720596" y="3429000"/>
            <a:ext cx="5350000" cy="0"/>
          </a:xfrm>
          <a:prstGeom prst="straightConnector1">
            <a:avLst/>
          </a:prstGeom>
          <a:noFill/>
          <a:ln w="19050" cap="flat" cmpd="sng">
            <a:solidFill>
              <a:schemeClr val="accent2"/>
            </a:solidFill>
            <a:prstDash val="solid"/>
            <a:round/>
            <a:headEnd type="oval" w="med" len="med"/>
            <a:tailEnd type="oval" w="med" len="med"/>
          </a:ln>
        </p:spPr>
      </p:cxnSp>
      <p:grpSp>
        <p:nvGrpSpPr>
          <p:cNvPr id="598" name="Google Shape;598;p38"/>
          <p:cNvGrpSpPr/>
          <p:nvPr/>
        </p:nvGrpSpPr>
        <p:grpSpPr>
          <a:xfrm>
            <a:off x="6676862" y="720041"/>
            <a:ext cx="3437468" cy="924239"/>
            <a:chOff x="1077203" y="3984570"/>
            <a:chExt cx="2043841" cy="549532"/>
          </a:xfrm>
        </p:grpSpPr>
        <p:sp>
          <p:nvSpPr>
            <p:cNvPr id="599" name="Google Shape;599;p38"/>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0" name="Google Shape;600;p38"/>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1" name="Google Shape;601;p38"/>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2" name="Google Shape;602;p38"/>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3" name="Google Shape;603;p38"/>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4" name="Google Shape;604;p38"/>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5" name="Google Shape;605;p38"/>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6" name="Google Shape;606;p38"/>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7" name="Google Shape;607;p38"/>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8" name="Google Shape;608;p38"/>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09" name="Google Shape;609;p38"/>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grpSp>
      <p:grpSp>
        <p:nvGrpSpPr>
          <p:cNvPr id="610" name="Google Shape;610;p38"/>
          <p:cNvGrpSpPr/>
          <p:nvPr/>
        </p:nvGrpSpPr>
        <p:grpSpPr>
          <a:xfrm rot="10800000">
            <a:off x="6676862" y="5211957"/>
            <a:ext cx="3437468" cy="924239"/>
            <a:chOff x="1077203" y="3984570"/>
            <a:chExt cx="2043841" cy="549532"/>
          </a:xfrm>
        </p:grpSpPr>
        <p:sp>
          <p:nvSpPr>
            <p:cNvPr id="611" name="Google Shape;611;p38"/>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12" name="Google Shape;612;p38"/>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13" name="Google Shape;613;p38"/>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14" name="Google Shape;614;p38"/>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15" name="Google Shape;615;p38"/>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16" name="Google Shape;616;p38"/>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17" name="Google Shape;617;p38"/>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18" name="Google Shape;618;p38"/>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19" name="Google Shape;619;p38"/>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20" name="Google Shape;620;p38"/>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621" name="Google Shape;621;p38"/>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grpSp>
      <p:pic>
        <p:nvPicPr>
          <p:cNvPr id="4" name="Picture 3"/>
          <p:cNvPicPr>
            <a:picLocks noChangeAspect="1"/>
          </p:cNvPicPr>
          <p:nvPr/>
        </p:nvPicPr>
        <p:blipFill>
          <a:blip r:embed="rId4"/>
          <a:stretch>
            <a:fillRect/>
          </a:stretch>
        </p:blipFill>
        <p:spPr>
          <a:xfrm>
            <a:off x="585699" y="1274668"/>
            <a:ext cx="5108960" cy="378575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5"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43"/>
          <p:cNvSpPr txBox="1">
            <a:spLocks noGrp="1"/>
          </p:cNvSpPr>
          <p:nvPr>
            <p:ph type="title"/>
          </p:nvPr>
        </p:nvSpPr>
        <p:spPr>
          <a:prstGeom prst="rect">
            <a:avLst/>
          </a:prstGeom>
        </p:spPr>
        <p:txBody>
          <a:bodyPr spcFirstLastPara="1" vert="horz" wrap="square" lIns="0" tIns="0" rIns="0" bIns="0" rtlCol="0" anchor="t" anchorCtr="0">
            <a:noAutofit/>
          </a:bodyPr>
          <a:lstStyle/>
          <a:p>
            <a:pPr lvl="0"/>
            <a:r>
              <a:rPr lang="vi-VN" dirty="0"/>
              <a:t>Nông nghiệp</a:t>
            </a:r>
            <a:endParaRPr dirty="0">
              <a:solidFill>
                <a:schemeClr val="accent1"/>
              </a:solidFill>
            </a:endParaRPr>
          </a:p>
        </p:txBody>
      </p:sp>
      <p:sp>
        <p:nvSpPr>
          <p:cNvPr id="922" name="Google Shape;922;p43"/>
          <p:cNvSpPr txBox="1">
            <a:spLocks noGrp="1"/>
          </p:cNvSpPr>
          <p:nvPr>
            <p:ph type="subTitle" idx="1"/>
          </p:nvPr>
        </p:nvSpPr>
        <p:spPr>
          <a:prstGeom prst="rect">
            <a:avLst/>
          </a:prstGeom>
        </p:spPr>
        <p:txBody>
          <a:bodyPr spcFirstLastPara="1" vert="horz" wrap="square" lIns="0" tIns="0" rIns="0" bIns="0" rtlCol="0" anchor="t" anchorCtr="0">
            <a:noAutofit/>
          </a:bodyPr>
          <a:lstStyle/>
          <a:p>
            <a:pPr marL="0" indent="0">
              <a:spcAft>
                <a:spcPts val="1600"/>
              </a:spcAft>
            </a:pPr>
            <a:r>
              <a:rPr lang="en-US" dirty="0"/>
              <a:t>1</a:t>
            </a:r>
            <a:endParaRPr dirty="0"/>
          </a:p>
        </p:txBody>
      </p:sp>
      <p:sp>
        <p:nvSpPr>
          <p:cNvPr id="923" name="Google Shape;923;p43"/>
          <p:cNvSpPr txBox="1">
            <a:spLocks noGrp="1"/>
          </p:cNvSpPr>
          <p:nvPr>
            <p:ph type="subTitle" idx="2"/>
          </p:nvPr>
        </p:nvSpPr>
        <p:spPr>
          <a:prstGeom prst="rect">
            <a:avLst/>
          </a:prstGeom>
        </p:spPr>
        <p:txBody>
          <a:bodyPr spcFirstLastPara="1" vert="horz" wrap="square" lIns="0" tIns="0" rIns="0" bIns="0" rtlCol="0" anchor="t" anchorCtr="0">
            <a:noAutofit/>
          </a:bodyPr>
          <a:lstStyle/>
          <a:p>
            <a:pPr marL="0" indent="0">
              <a:spcAft>
                <a:spcPts val="1600"/>
              </a:spcAft>
            </a:pPr>
            <a:r>
              <a:rPr lang="vi-VN" sz="3200" dirty="0">
                <a:latin typeface="+mj-lt"/>
              </a:rPr>
              <a:t>Bước tiến về kĩ thuật gieo trồng</a:t>
            </a:r>
            <a:endParaRPr sz="3200" dirty="0">
              <a:latin typeface="+mj-lt"/>
            </a:endParaRPr>
          </a:p>
        </p:txBody>
      </p:sp>
      <p:sp>
        <p:nvSpPr>
          <p:cNvPr id="924" name="Google Shape;924;p43"/>
          <p:cNvSpPr txBox="1">
            <a:spLocks noGrp="1"/>
          </p:cNvSpPr>
          <p:nvPr>
            <p:ph type="subTitle" idx="3"/>
          </p:nvPr>
        </p:nvSpPr>
        <p:spPr>
          <a:prstGeom prst="rect">
            <a:avLst/>
          </a:prstGeom>
        </p:spPr>
        <p:txBody>
          <a:bodyPr spcFirstLastPara="1" vert="horz" wrap="square" lIns="0" tIns="0" rIns="0" bIns="0" rtlCol="0" anchor="t" anchorCtr="0">
            <a:noAutofit/>
          </a:bodyPr>
          <a:lstStyle/>
          <a:p>
            <a:pPr marL="0" indent="0">
              <a:spcAft>
                <a:spcPts val="1600"/>
              </a:spcAft>
            </a:pPr>
            <a:r>
              <a:rPr lang="en-US" dirty="0"/>
              <a:t>2</a:t>
            </a:r>
            <a:endParaRPr dirty="0"/>
          </a:p>
        </p:txBody>
      </p:sp>
      <p:sp>
        <p:nvSpPr>
          <p:cNvPr id="925" name="Google Shape;925;p43"/>
          <p:cNvSpPr txBox="1">
            <a:spLocks noGrp="1"/>
          </p:cNvSpPr>
          <p:nvPr>
            <p:ph type="subTitle" idx="4"/>
          </p:nvPr>
        </p:nvSpPr>
        <p:spPr>
          <a:xfrm>
            <a:off x="4667991" y="4476371"/>
            <a:ext cx="2931600" cy="1036800"/>
          </a:xfrm>
          <a:prstGeom prst="rect">
            <a:avLst/>
          </a:prstGeom>
        </p:spPr>
        <p:txBody>
          <a:bodyPr spcFirstLastPara="1" vert="horz" wrap="square" lIns="0" tIns="0" rIns="0" bIns="0" rtlCol="0" anchor="t" anchorCtr="0">
            <a:noAutofit/>
          </a:bodyPr>
          <a:lstStyle/>
          <a:p>
            <a:pPr marL="0" indent="0">
              <a:spcAft>
                <a:spcPts val="1600"/>
              </a:spcAft>
            </a:pPr>
            <a:r>
              <a:rPr lang="vi-VN" sz="3200" dirty="0">
                <a:latin typeface="+mj-lt"/>
              </a:rPr>
              <a:t>Sản lượng lươn</a:t>
            </a:r>
            <a:r>
              <a:rPr lang="en-US" sz="3200" dirty="0">
                <a:latin typeface="+mj-lt"/>
              </a:rPr>
              <a:t>g</a:t>
            </a:r>
            <a:r>
              <a:rPr lang="vi-VN" sz="3200" dirty="0">
                <a:latin typeface="+mj-lt"/>
              </a:rPr>
              <a:t> thực tăng nhiều</a:t>
            </a:r>
          </a:p>
        </p:txBody>
      </p:sp>
      <p:sp>
        <p:nvSpPr>
          <p:cNvPr id="920" name="Google Shape;920;p43"/>
          <p:cNvSpPr txBox="1">
            <a:spLocks noGrp="1"/>
          </p:cNvSpPr>
          <p:nvPr>
            <p:ph type="subTitle" idx="5"/>
          </p:nvPr>
        </p:nvSpPr>
        <p:spPr>
          <a:prstGeom prst="rect">
            <a:avLst/>
          </a:prstGeom>
        </p:spPr>
        <p:txBody>
          <a:bodyPr spcFirstLastPara="1" vert="horz" wrap="square" lIns="0" tIns="0" rIns="0" bIns="0" rtlCol="0" anchor="t" anchorCtr="0">
            <a:noAutofit/>
          </a:bodyPr>
          <a:lstStyle/>
          <a:p>
            <a:pPr marL="0" indent="0">
              <a:spcAft>
                <a:spcPts val="1600"/>
              </a:spcAft>
            </a:pPr>
            <a:r>
              <a:rPr lang="en-US" dirty="0"/>
              <a:t>3</a:t>
            </a:r>
            <a:endParaRPr dirty="0"/>
          </a:p>
        </p:txBody>
      </p:sp>
      <p:sp>
        <p:nvSpPr>
          <p:cNvPr id="921" name="Google Shape;921;p43"/>
          <p:cNvSpPr txBox="1">
            <a:spLocks noGrp="1"/>
          </p:cNvSpPr>
          <p:nvPr>
            <p:ph type="subTitle" idx="6"/>
          </p:nvPr>
        </p:nvSpPr>
        <p:spPr>
          <a:prstGeom prst="rect">
            <a:avLst/>
          </a:prstGeom>
        </p:spPr>
        <p:txBody>
          <a:bodyPr spcFirstLastPara="1" vert="horz" wrap="square" lIns="0" tIns="0" rIns="0" bIns="0" rtlCol="0" anchor="t" anchorCtr="0">
            <a:noAutofit/>
          </a:bodyPr>
          <a:lstStyle/>
          <a:p>
            <a:pPr marL="0" indent="0">
              <a:spcAft>
                <a:spcPts val="1600"/>
              </a:spcAft>
            </a:pPr>
            <a:r>
              <a:rPr lang="vi-VN" sz="3200" dirty="0">
                <a:latin typeface="+mj-lt"/>
              </a:rPr>
              <a:t>Diện tích trồng trọt vượt xa thời kì trước</a:t>
            </a:r>
          </a:p>
        </p:txBody>
      </p:sp>
      <p:cxnSp>
        <p:nvCxnSpPr>
          <p:cNvPr id="926" name="Google Shape;926;p43"/>
          <p:cNvCxnSpPr/>
          <p:nvPr/>
        </p:nvCxnSpPr>
        <p:spPr>
          <a:xfrm>
            <a:off x="959991" y="4341733"/>
            <a:ext cx="3114400" cy="0"/>
          </a:xfrm>
          <a:prstGeom prst="straightConnector1">
            <a:avLst/>
          </a:prstGeom>
          <a:noFill/>
          <a:ln w="19050" cap="flat" cmpd="sng">
            <a:solidFill>
              <a:schemeClr val="accent2"/>
            </a:solidFill>
            <a:prstDash val="solid"/>
            <a:round/>
            <a:headEnd type="oval" w="med" len="med"/>
            <a:tailEnd type="oval" w="med" len="med"/>
          </a:ln>
        </p:spPr>
      </p:cxnSp>
      <p:cxnSp>
        <p:nvCxnSpPr>
          <p:cNvPr id="927" name="Google Shape;927;p43"/>
          <p:cNvCxnSpPr/>
          <p:nvPr/>
        </p:nvCxnSpPr>
        <p:spPr>
          <a:xfrm>
            <a:off x="4538791" y="4341733"/>
            <a:ext cx="3114400" cy="0"/>
          </a:xfrm>
          <a:prstGeom prst="straightConnector1">
            <a:avLst/>
          </a:prstGeom>
          <a:noFill/>
          <a:ln w="19050" cap="flat" cmpd="sng">
            <a:solidFill>
              <a:schemeClr val="accent2"/>
            </a:solidFill>
            <a:prstDash val="solid"/>
            <a:round/>
            <a:headEnd type="oval" w="med" len="med"/>
            <a:tailEnd type="oval" w="med" len="med"/>
          </a:ln>
        </p:spPr>
      </p:cxnSp>
      <p:cxnSp>
        <p:nvCxnSpPr>
          <p:cNvPr id="928" name="Google Shape;928;p43"/>
          <p:cNvCxnSpPr/>
          <p:nvPr/>
        </p:nvCxnSpPr>
        <p:spPr>
          <a:xfrm>
            <a:off x="8117596" y="4341733"/>
            <a:ext cx="3114400" cy="0"/>
          </a:xfrm>
          <a:prstGeom prst="straightConnector1">
            <a:avLst/>
          </a:prstGeom>
          <a:noFill/>
          <a:ln w="19050" cap="flat" cmpd="sng">
            <a:solidFill>
              <a:schemeClr val="accent2"/>
            </a:solidFill>
            <a:prstDash val="solid"/>
            <a:round/>
            <a:headEnd type="oval" w="med" len="med"/>
            <a:tailEnd type="oval" w="med" len="med"/>
          </a:ln>
        </p:spPr>
      </p:cxnSp>
      <p:cxnSp>
        <p:nvCxnSpPr>
          <p:cNvPr id="929" name="Google Shape;929;p43"/>
          <p:cNvCxnSpPr/>
          <p:nvPr/>
        </p:nvCxnSpPr>
        <p:spPr>
          <a:xfrm>
            <a:off x="972267" y="1307500"/>
            <a:ext cx="10252800" cy="0"/>
          </a:xfrm>
          <a:prstGeom prst="straightConnector1">
            <a:avLst/>
          </a:prstGeom>
          <a:noFill/>
          <a:ln w="19050" cap="flat" cmpd="sng">
            <a:solidFill>
              <a:schemeClr val="dk2"/>
            </a:solidFill>
            <a:prstDash val="solid"/>
            <a:round/>
            <a:headEnd type="oval" w="med" len="med"/>
            <a:tailEnd type="oval" w="med" len="med"/>
          </a:ln>
        </p:spPr>
      </p:cxnSp>
      <p:grpSp>
        <p:nvGrpSpPr>
          <p:cNvPr id="930" name="Google Shape;930;p43"/>
          <p:cNvGrpSpPr/>
          <p:nvPr/>
        </p:nvGrpSpPr>
        <p:grpSpPr>
          <a:xfrm>
            <a:off x="2080334" y="2303912"/>
            <a:ext cx="925244" cy="1097104"/>
            <a:chOff x="1767461" y="2155802"/>
            <a:chExt cx="284726" cy="337612"/>
          </a:xfrm>
        </p:grpSpPr>
        <p:sp>
          <p:nvSpPr>
            <p:cNvPr id="931" name="Google Shape;931;p43"/>
            <p:cNvSpPr/>
            <p:nvPr/>
          </p:nvSpPr>
          <p:spPr>
            <a:xfrm>
              <a:off x="1767461" y="2155802"/>
              <a:ext cx="284725" cy="337611"/>
            </a:xfrm>
            <a:custGeom>
              <a:avLst/>
              <a:gdLst/>
              <a:ahLst/>
              <a:cxnLst/>
              <a:rect l="l" t="t" r="r" b="b"/>
              <a:pathLst>
                <a:path w="6412" h="7603" extrusionOk="0">
                  <a:moveTo>
                    <a:pt x="1180" y="0"/>
                  </a:moveTo>
                  <a:cubicBezTo>
                    <a:pt x="223" y="78"/>
                    <a:pt x="0" y="1191"/>
                    <a:pt x="0" y="1191"/>
                  </a:cubicBezTo>
                  <a:lnTo>
                    <a:pt x="0" y="6412"/>
                  </a:lnTo>
                  <a:cubicBezTo>
                    <a:pt x="0" y="6412"/>
                    <a:pt x="267" y="7547"/>
                    <a:pt x="1180" y="7602"/>
                  </a:cubicBezTo>
                  <a:lnTo>
                    <a:pt x="5221" y="7602"/>
                  </a:lnTo>
                  <a:cubicBezTo>
                    <a:pt x="6223" y="7436"/>
                    <a:pt x="6412" y="6412"/>
                    <a:pt x="6412" y="6412"/>
                  </a:cubicBezTo>
                  <a:lnTo>
                    <a:pt x="6412" y="1191"/>
                  </a:lnTo>
                  <a:cubicBezTo>
                    <a:pt x="6134" y="100"/>
                    <a:pt x="5221" y="0"/>
                    <a:pt x="5221"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932" name="Google Shape;932;p43"/>
            <p:cNvSpPr/>
            <p:nvPr/>
          </p:nvSpPr>
          <p:spPr>
            <a:xfrm>
              <a:off x="1909824" y="2155802"/>
              <a:ext cx="142362" cy="337611"/>
            </a:xfrm>
            <a:custGeom>
              <a:avLst/>
              <a:gdLst/>
              <a:ahLst/>
              <a:cxnLst/>
              <a:rect l="l" t="t" r="r" b="b"/>
              <a:pathLst>
                <a:path w="3206" h="7603" extrusionOk="0">
                  <a:moveTo>
                    <a:pt x="0" y="0"/>
                  </a:moveTo>
                  <a:lnTo>
                    <a:pt x="0" y="7602"/>
                  </a:lnTo>
                  <a:lnTo>
                    <a:pt x="2015" y="7602"/>
                  </a:lnTo>
                  <a:cubicBezTo>
                    <a:pt x="3017" y="7436"/>
                    <a:pt x="3206" y="6412"/>
                    <a:pt x="3206" y="6412"/>
                  </a:cubicBezTo>
                  <a:lnTo>
                    <a:pt x="3206" y="1191"/>
                  </a:lnTo>
                  <a:cubicBezTo>
                    <a:pt x="2928" y="100"/>
                    <a:pt x="2015" y="0"/>
                    <a:pt x="2015"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933" name="Google Shape;933;p43"/>
            <p:cNvSpPr/>
            <p:nvPr/>
          </p:nvSpPr>
          <p:spPr>
            <a:xfrm>
              <a:off x="1815419" y="2330225"/>
              <a:ext cx="35613" cy="19849"/>
            </a:xfrm>
            <a:custGeom>
              <a:avLst/>
              <a:gdLst/>
              <a:ahLst/>
              <a:cxnLst/>
              <a:rect l="l" t="t" r="r" b="b"/>
              <a:pathLst>
                <a:path w="802" h="447" extrusionOk="0">
                  <a:moveTo>
                    <a:pt x="223" y="1"/>
                  </a:moveTo>
                  <a:cubicBezTo>
                    <a:pt x="100" y="1"/>
                    <a:pt x="0" y="101"/>
                    <a:pt x="0" y="223"/>
                  </a:cubicBezTo>
                  <a:cubicBezTo>
                    <a:pt x="0" y="346"/>
                    <a:pt x="100" y="446"/>
                    <a:pt x="223" y="446"/>
                  </a:cubicBezTo>
                  <a:lnTo>
                    <a:pt x="579" y="446"/>
                  </a:lnTo>
                  <a:cubicBezTo>
                    <a:pt x="701" y="446"/>
                    <a:pt x="802" y="346"/>
                    <a:pt x="802" y="223"/>
                  </a:cubicBezTo>
                  <a:cubicBezTo>
                    <a:pt x="802" y="101"/>
                    <a:pt x="701" y="1"/>
                    <a:pt x="579"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34" name="Google Shape;934;p43"/>
            <p:cNvSpPr/>
            <p:nvPr/>
          </p:nvSpPr>
          <p:spPr>
            <a:xfrm>
              <a:off x="1968128" y="2330225"/>
              <a:ext cx="35613" cy="19849"/>
            </a:xfrm>
            <a:custGeom>
              <a:avLst/>
              <a:gdLst/>
              <a:ahLst/>
              <a:cxnLst/>
              <a:rect l="l" t="t" r="r" b="b"/>
              <a:pathLst>
                <a:path w="802" h="447" extrusionOk="0">
                  <a:moveTo>
                    <a:pt x="223" y="1"/>
                  </a:moveTo>
                  <a:cubicBezTo>
                    <a:pt x="101" y="1"/>
                    <a:pt x="0" y="101"/>
                    <a:pt x="0" y="223"/>
                  </a:cubicBezTo>
                  <a:cubicBezTo>
                    <a:pt x="0" y="346"/>
                    <a:pt x="101" y="446"/>
                    <a:pt x="223" y="446"/>
                  </a:cubicBezTo>
                  <a:lnTo>
                    <a:pt x="579" y="446"/>
                  </a:lnTo>
                  <a:cubicBezTo>
                    <a:pt x="702" y="446"/>
                    <a:pt x="802" y="346"/>
                    <a:pt x="802" y="223"/>
                  </a:cubicBezTo>
                  <a:cubicBezTo>
                    <a:pt x="802" y="101"/>
                    <a:pt x="702" y="1"/>
                    <a:pt x="579"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35" name="Google Shape;935;p43"/>
            <p:cNvSpPr/>
            <p:nvPr/>
          </p:nvSpPr>
          <p:spPr>
            <a:xfrm>
              <a:off x="1809468" y="2251140"/>
              <a:ext cx="200222" cy="199290"/>
            </a:xfrm>
            <a:custGeom>
              <a:avLst/>
              <a:gdLst/>
              <a:ahLst/>
              <a:cxnLst/>
              <a:rect l="l" t="t" r="r" b="b"/>
              <a:pathLst>
                <a:path w="4509" h="4488" extrusionOk="0">
                  <a:moveTo>
                    <a:pt x="234" y="1"/>
                  </a:moveTo>
                  <a:cubicBezTo>
                    <a:pt x="157" y="1"/>
                    <a:pt x="90" y="45"/>
                    <a:pt x="45" y="112"/>
                  </a:cubicBezTo>
                  <a:cubicBezTo>
                    <a:pt x="12" y="179"/>
                    <a:pt x="1" y="257"/>
                    <a:pt x="34" y="324"/>
                  </a:cubicBezTo>
                  <a:lnTo>
                    <a:pt x="2060" y="4364"/>
                  </a:lnTo>
                  <a:cubicBezTo>
                    <a:pt x="2094" y="4443"/>
                    <a:pt x="2171" y="4487"/>
                    <a:pt x="2260" y="4487"/>
                  </a:cubicBezTo>
                  <a:cubicBezTo>
                    <a:pt x="2338" y="4487"/>
                    <a:pt x="2416" y="4443"/>
                    <a:pt x="2460" y="4364"/>
                  </a:cubicBezTo>
                  <a:lnTo>
                    <a:pt x="4476" y="324"/>
                  </a:lnTo>
                  <a:cubicBezTo>
                    <a:pt x="4509" y="257"/>
                    <a:pt x="4509" y="179"/>
                    <a:pt x="4464" y="112"/>
                  </a:cubicBezTo>
                  <a:cubicBezTo>
                    <a:pt x="4419" y="45"/>
                    <a:pt x="4353" y="1"/>
                    <a:pt x="4275"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36" name="Google Shape;936;p43"/>
            <p:cNvSpPr/>
            <p:nvPr/>
          </p:nvSpPr>
          <p:spPr>
            <a:xfrm>
              <a:off x="1909824" y="2251140"/>
              <a:ext cx="99867" cy="199290"/>
            </a:xfrm>
            <a:custGeom>
              <a:avLst/>
              <a:gdLst/>
              <a:ahLst/>
              <a:cxnLst/>
              <a:rect l="l" t="t" r="r" b="b"/>
              <a:pathLst>
                <a:path w="2249" h="4488" extrusionOk="0">
                  <a:moveTo>
                    <a:pt x="0" y="1"/>
                  </a:moveTo>
                  <a:lnTo>
                    <a:pt x="0" y="4487"/>
                  </a:lnTo>
                  <a:cubicBezTo>
                    <a:pt x="78" y="4487"/>
                    <a:pt x="156" y="4443"/>
                    <a:pt x="200" y="4364"/>
                  </a:cubicBezTo>
                  <a:lnTo>
                    <a:pt x="2216" y="324"/>
                  </a:lnTo>
                  <a:cubicBezTo>
                    <a:pt x="2249" y="257"/>
                    <a:pt x="2249" y="179"/>
                    <a:pt x="2204" y="112"/>
                  </a:cubicBezTo>
                  <a:cubicBezTo>
                    <a:pt x="2159" y="45"/>
                    <a:pt x="2093" y="1"/>
                    <a:pt x="2015"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7" name="Google Shape;937;p43"/>
            <p:cNvSpPr/>
            <p:nvPr/>
          </p:nvSpPr>
          <p:spPr>
            <a:xfrm>
              <a:off x="1830738" y="2288262"/>
              <a:ext cx="157727" cy="104307"/>
            </a:xfrm>
            <a:custGeom>
              <a:avLst/>
              <a:gdLst/>
              <a:ahLst/>
              <a:cxnLst/>
              <a:rect l="l" t="t" r="r" b="b"/>
              <a:pathLst>
                <a:path w="3552" h="2349" extrusionOk="0">
                  <a:moveTo>
                    <a:pt x="1781" y="0"/>
                  </a:moveTo>
                  <a:cubicBezTo>
                    <a:pt x="1036" y="0"/>
                    <a:pt x="334" y="434"/>
                    <a:pt x="34" y="1079"/>
                  </a:cubicBezTo>
                  <a:cubicBezTo>
                    <a:pt x="0" y="1136"/>
                    <a:pt x="0" y="1202"/>
                    <a:pt x="34" y="1269"/>
                  </a:cubicBezTo>
                  <a:cubicBezTo>
                    <a:pt x="334" y="1915"/>
                    <a:pt x="1036" y="2348"/>
                    <a:pt x="1781" y="2348"/>
                  </a:cubicBezTo>
                  <a:cubicBezTo>
                    <a:pt x="2516" y="2348"/>
                    <a:pt x="3217" y="1915"/>
                    <a:pt x="3517" y="1269"/>
                  </a:cubicBezTo>
                  <a:cubicBezTo>
                    <a:pt x="3551" y="1202"/>
                    <a:pt x="3551" y="1136"/>
                    <a:pt x="3517" y="1079"/>
                  </a:cubicBezTo>
                  <a:cubicBezTo>
                    <a:pt x="3217" y="434"/>
                    <a:pt x="2516" y="0"/>
                    <a:pt x="1781"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938" name="Google Shape;938;p43"/>
            <p:cNvSpPr/>
            <p:nvPr/>
          </p:nvSpPr>
          <p:spPr>
            <a:xfrm>
              <a:off x="1909824" y="2288262"/>
              <a:ext cx="78641" cy="104307"/>
            </a:xfrm>
            <a:custGeom>
              <a:avLst/>
              <a:gdLst/>
              <a:ahLst/>
              <a:cxnLst/>
              <a:rect l="l" t="t" r="r" b="b"/>
              <a:pathLst>
                <a:path w="1771" h="2349" extrusionOk="0">
                  <a:moveTo>
                    <a:pt x="0" y="0"/>
                  </a:moveTo>
                  <a:lnTo>
                    <a:pt x="0" y="2348"/>
                  </a:lnTo>
                  <a:cubicBezTo>
                    <a:pt x="735" y="2348"/>
                    <a:pt x="1436" y="1915"/>
                    <a:pt x="1736" y="1269"/>
                  </a:cubicBezTo>
                  <a:cubicBezTo>
                    <a:pt x="1770" y="1202"/>
                    <a:pt x="1770" y="1136"/>
                    <a:pt x="1736" y="1079"/>
                  </a:cubicBezTo>
                  <a:cubicBezTo>
                    <a:pt x="1436" y="434"/>
                    <a:pt x="735" y="0"/>
                    <a:pt x="0"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939" name="Google Shape;939;p43"/>
            <p:cNvSpPr/>
            <p:nvPr/>
          </p:nvSpPr>
          <p:spPr>
            <a:xfrm>
              <a:off x="1883092" y="2313928"/>
              <a:ext cx="52975" cy="52931"/>
            </a:xfrm>
            <a:custGeom>
              <a:avLst/>
              <a:gdLst/>
              <a:ahLst/>
              <a:cxnLst/>
              <a:rect l="l" t="t" r="r" b="b"/>
              <a:pathLst>
                <a:path w="1193" h="1192" extrusionOk="0">
                  <a:moveTo>
                    <a:pt x="602" y="1"/>
                  </a:moveTo>
                  <a:cubicBezTo>
                    <a:pt x="268" y="1"/>
                    <a:pt x="1" y="268"/>
                    <a:pt x="1" y="590"/>
                  </a:cubicBezTo>
                  <a:cubicBezTo>
                    <a:pt x="1" y="924"/>
                    <a:pt x="268" y="1192"/>
                    <a:pt x="602" y="1192"/>
                  </a:cubicBezTo>
                  <a:cubicBezTo>
                    <a:pt x="925" y="1192"/>
                    <a:pt x="1192" y="924"/>
                    <a:pt x="1192" y="590"/>
                  </a:cubicBezTo>
                  <a:cubicBezTo>
                    <a:pt x="1192" y="268"/>
                    <a:pt x="925" y="1"/>
                    <a:pt x="602"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40" name="Google Shape;940;p43"/>
            <p:cNvSpPr/>
            <p:nvPr/>
          </p:nvSpPr>
          <p:spPr>
            <a:xfrm>
              <a:off x="1909824" y="2313928"/>
              <a:ext cx="26243" cy="52931"/>
            </a:xfrm>
            <a:custGeom>
              <a:avLst/>
              <a:gdLst/>
              <a:ahLst/>
              <a:cxnLst/>
              <a:rect l="l" t="t" r="r" b="b"/>
              <a:pathLst>
                <a:path w="591" h="1192" extrusionOk="0">
                  <a:moveTo>
                    <a:pt x="0" y="1"/>
                  </a:moveTo>
                  <a:lnTo>
                    <a:pt x="0" y="1192"/>
                  </a:lnTo>
                  <a:cubicBezTo>
                    <a:pt x="323" y="1192"/>
                    <a:pt x="590" y="924"/>
                    <a:pt x="590" y="590"/>
                  </a:cubicBezTo>
                  <a:cubicBezTo>
                    <a:pt x="590" y="268"/>
                    <a:pt x="323" y="1"/>
                    <a:pt x="0"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1" name="Google Shape;941;p43"/>
            <p:cNvSpPr/>
            <p:nvPr/>
          </p:nvSpPr>
          <p:spPr>
            <a:xfrm>
              <a:off x="1873234" y="2304071"/>
              <a:ext cx="72735" cy="72691"/>
            </a:xfrm>
            <a:custGeom>
              <a:avLst/>
              <a:gdLst/>
              <a:ahLst/>
              <a:cxnLst/>
              <a:rect l="l" t="t" r="r" b="b"/>
              <a:pathLst>
                <a:path w="1638" h="1637" extrusionOk="0">
                  <a:moveTo>
                    <a:pt x="824" y="446"/>
                  </a:moveTo>
                  <a:cubicBezTo>
                    <a:pt x="1024" y="446"/>
                    <a:pt x="1192" y="612"/>
                    <a:pt x="1192" y="812"/>
                  </a:cubicBezTo>
                  <a:cubicBezTo>
                    <a:pt x="1192" y="1024"/>
                    <a:pt x="1024" y="1191"/>
                    <a:pt x="824" y="1191"/>
                  </a:cubicBezTo>
                  <a:cubicBezTo>
                    <a:pt x="613" y="1191"/>
                    <a:pt x="446" y="1024"/>
                    <a:pt x="446" y="812"/>
                  </a:cubicBezTo>
                  <a:cubicBezTo>
                    <a:pt x="446" y="612"/>
                    <a:pt x="613" y="446"/>
                    <a:pt x="824" y="446"/>
                  </a:cubicBezTo>
                  <a:close/>
                  <a:moveTo>
                    <a:pt x="824" y="0"/>
                  </a:moveTo>
                  <a:cubicBezTo>
                    <a:pt x="368" y="0"/>
                    <a:pt x="0" y="367"/>
                    <a:pt x="0" y="812"/>
                  </a:cubicBezTo>
                  <a:cubicBezTo>
                    <a:pt x="0" y="1269"/>
                    <a:pt x="368" y="1636"/>
                    <a:pt x="824" y="1636"/>
                  </a:cubicBezTo>
                  <a:cubicBezTo>
                    <a:pt x="1269" y="1636"/>
                    <a:pt x="1637" y="1269"/>
                    <a:pt x="1637" y="812"/>
                  </a:cubicBezTo>
                  <a:cubicBezTo>
                    <a:pt x="1637" y="367"/>
                    <a:pt x="1269" y="0"/>
                    <a:pt x="824"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2" name="Google Shape;942;p43"/>
            <p:cNvSpPr/>
            <p:nvPr/>
          </p:nvSpPr>
          <p:spPr>
            <a:xfrm>
              <a:off x="1909824" y="2304071"/>
              <a:ext cx="36146" cy="72691"/>
            </a:xfrm>
            <a:custGeom>
              <a:avLst/>
              <a:gdLst/>
              <a:ahLst/>
              <a:cxnLst/>
              <a:rect l="l" t="t" r="r" b="b"/>
              <a:pathLst>
                <a:path w="814" h="1637" extrusionOk="0">
                  <a:moveTo>
                    <a:pt x="0" y="0"/>
                  </a:moveTo>
                  <a:lnTo>
                    <a:pt x="0" y="446"/>
                  </a:lnTo>
                  <a:cubicBezTo>
                    <a:pt x="200" y="446"/>
                    <a:pt x="368" y="612"/>
                    <a:pt x="368" y="812"/>
                  </a:cubicBezTo>
                  <a:cubicBezTo>
                    <a:pt x="368" y="1024"/>
                    <a:pt x="200" y="1191"/>
                    <a:pt x="0" y="1191"/>
                  </a:cubicBezTo>
                  <a:lnTo>
                    <a:pt x="0" y="1636"/>
                  </a:lnTo>
                  <a:cubicBezTo>
                    <a:pt x="445" y="1636"/>
                    <a:pt x="813" y="1269"/>
                    <a:pt x="813" y="812"/>
                  </a:cubicBezTo>
                  <a:cubicBezTo>
                    <a:pt x="813" y="367"/>
                    <a:pt x="445" y="0"/>
                    <a:pt x="0"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43" name="Google Shape;943;p43"/>
            <p:cNvSpPr/>
            <p:nvPr/>
          </p:nvSpPr>
          <p:spPr>
            <a:xfrm>
              <a:off x="1857426" y="2203715"/>
              <a:ext cx="104352" cy="19805"/>
            </a:xfrm>
            <a:custGeom>
              <a:avLst/>
              <a:gdLst/>
              <a:ahLst/>
              <a:cxnLst/>
              <a:rect l="l" t="t" r="r" b="b"/>
              <a:pathLst>
                <a:path w="2350" h="446" extrusionOk="0">
                  <a:moveTo>
                    <a:pt x="223" y="0"/>
                  </a:moveTo>
                  <a:cubicBezTo>
                    <a:pt x="101" y="0"/>
                    <a:pt x="0" y="101"/>
                    <a:pt x="0" y="223"/>
                  </a:cubicBezTo>
                  <a:cubicBezTo>
                    <a:pt x="0" y="346"/>
                    <a:pt x="101" y="446"/>
                    <a:pt x="223" y="446"/>
                  </a:cubicBezTo>
                  <a:lnTo>
                    <a:pt x="2127" y="446"/>
                  </a:lnTo>
                  <a:cubicBezTo>
                    <a:pt x="2249" y="446"/>
                    <a:pt x="2349" y="346"/>
                    <a:pt x="2349" y="223"/>
                  </a:cubicBezTo>
                  <a:cubicBezTo>
                    <a:pt x="2349" y="101"/>
                    <a:pt x="2249" y="0"/>
                    <a:pt x="2127"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944" name="Google Shape;944;p43"/>
            <p:cNvSpPr/>
            <p:nvPr/>
          </p:nvSpPr>
          <p:spPr>
            <a:xfrm>
              <a:off x="1909824" y="2203715"/>
              <a:ext cx="51954" cy="19805"/>
            </a:xfrm>
            <a:custGeom>
              <a:avLst/>
              <a:gdLst/>
              <a:ahLst/>
              <a:cxnLst/>
              <a:rect l="l" t="t" r="r" b="b"/>
              <a:pathLst>
                <a:path w="1170" h="446" extrusionOk="0">
                  <a:moveTo>
                    <a:pt x="0" y="0"/>
                  </a:moveTo>
                  <a:lnTo>
                    <a:pt x="0" y="446"/>
                  </a:lnTo>
                  <a:lnTo>
                    <a:pt x="947" y="446"/>
                  </a:lnTo>
                  <a:cubicBezTo>
                    <a:pt x="1069" y="446"/>
                    <a:pt x="1169" y="346"/>
                    <a:pt x="1169" y="223"/>
                  </a:cubicBezTo>
                  <a:cubicBezTo>
                    <a:pt x="1169" y="101"/>
                    <a:pt x="1069" y="0"/>
                    <a:pt x="947" y="0"/>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945" name="Google Shape;945;p43"/>
            <p:cNvSpPr/>
            <p:nvPr/>
          </p:nvSpPr>
          <p:spPr>
            <a:xfrm>
              <a:off x="1999300" y="2440483"/>
              <a:ext cx="52886" cy="52931"/>
            </a:xfrm>
            <a:custGeom>
              <a:avLst/>
              <a:gdLst/>
              <a:ahLst/>
              <a:cxnLst/>
              <a:rect l="l" t="t" r="r" b="b"/>
              <a:pathLst>
                <a:path w="1191" h="1192" extrusionOk="0">
                  <a:moveTo>
                    <a:pt x="1191" y="1"/>
                  </a:moveTo>
                  <a:cubicBezTo>
                    <a:pt x="534" y="1"/>
                    <a:pt x="0" y="535"/>
                    <a:pt x="0" y="1191"/>
                  </a:cubicBezTo>
                  <a:lnTo>
                    <a:pt x="523" y="1191"/>
                  </a:lnTo>
                  <a:cubicBezTo>
                    <a:pt x="891" y="1191"/>
                    <a:pt x="1191" y="891"/>
                    <a:pt x="1191" y="523"/>
                  </a:cubicBezTo>
                  <a:lnTo>
                    <a:pt x="1191" y="1"/>
                  </a:ln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946" name="Google Shape;946;p43"/>
            <p:cNvSpPr/>
            <p:nvPr/>
          </p:nvSpPr>
          <p:spPr>
            <a:xfrm>
              <a:off x="1767461" y="2440483"/>
              <a:ext cx="52442" cy="52931"/>
            </a:xfrm>
            <a:custGeom>
              <a:avLst/>
              <a:gdLst/>
              <a:ahLst/>
              <a:cxnLst/>
              <a:rect l="l" t="t" r="r" b="b"/>
              <a:pathLst>
                <a:path w="1181" h="1192" extrusionOk="0">
                  <a:moveTo>
                    <a:pt x="0" y="1"/>
                  </a:moveTo>
                  <a:lnTo>
                    <a:pt x="0" y="523"/>
                  </a:lnTo>
                  <a:cubicBezTo>
                    <a:pt x="0" y="891"/>
                    <a:pt x="301" y="1191"/>
                    <a:pt x="668" y="1191"/>
                  </a:cubicBezTo>
                  <a:lnTo>
                    <a:pt x="1180" y="1191"/>
                  </a:lnTo>
                  <a:cubicBezTo>
                    <a:pt x="1180" y="535"/>
                    <a:pt x="657" y="1"/>
                    <a:pt x="0" y="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947" name="Google Shape;947;p43"/>
            <p:cNvSpPr/>
            <p:nvPr/>
          </p:nvSpPr>
          <p:spPr>
            <a:xfrm>
              <a:off x="1999300" y="2155802"/>
              <a:ext cx="52886" cy="52886"/>
            </a:xfrm>
            <a:custGeom>
              <a:avLst/>
              <a:gdLst/>
              <a:ahLst/>
              <a:cxnLst/>
              <a:rect l="l" t="t" r="r" b="b"/>
              <a:pathLst>
                <a:path w="1191" h="1191" extrusionOk="0">
                  <a:moveTo>
                    <a:pt x="0" y="0"/>
                  </a:moveTo>
                  <a:cubicBezTo>
                    <a:pt x="0" y="656"/>
                    <a:pt x="534" y="1191"/>
                    <a:pt x="1191" y="1191"/>
                  </a:cubicBezTo>
                  <a:lnTo>
                    <a:pt x="1191" y="668"/>
                  </a:lnTo>
                  <a:cubicBezTo>
                    <a:pt x="1191" y="300"/>
                    <a:pt x="891" y="0"/>
                    <a:pt x="523" y="0"/>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948" name="Google Shape;948;p43"/>
            <p:cNvSpPr/>
            <p:nvPr/>
          </p:nvSpPr>
          <p:spPr>
            <a:xfrm>
              <a:off x="1767461" y="2155802"/>
              <a:ext cx="52442" cy="52886"/>
            </a:xfrm>
            <a:custGeom>
              <a:avLst/>
              <a:gdLst/>
              <a:ahLst/>
              <a:cxnLst/>
              <a:rect l="l" t="t" r="r" b="b"/>
              <a:pathLst>
                <a:path w="1181" h="1191" extrusionOk="0">
                  <a:moveTo>
                    <a:pt x="668" y="0"/>
                  </a:moveTo>
                  <a:cubicBezTo>
                    <a:pt x="301" y="0"/>
                    <a:pt x="0" y="300"/>
                    <a:pt x="0" y="668"/>
                  </a:cubicBezTo>
                  <a:lnTo>
                    <a:pt x="0" y="1191"/>
                  </a:lnTo>
                  <a:cubicBezTo>
                    <a:pt x="657" y="1191"/>
                    <a:pt x="1180" y="656"/>
                    <a:pt x="1180"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grpSp>
      <p:grpSp>
        <p:nvGrpSpPr>
          <p:cNvPr id="949" name="Google Shape;949;p43"/>
          <p:cNvGrpSpPr/>
          <p:nvPr/>
        </p:nvGrpSpPr>
        <p:grpSpPr>
          <a:xfrm>
            <a:off x="5687130" y="2303912"/>
            <a:ext cx="817741" cy="1097104"/>
            <a:chOff x="2375412" y="2155802"/>
            <a:chExt cx="251644" cy="337612"/>
          </a:xfrm>
        </p:grpSpPr>
        <p:sp>
          <p:nvSpPr>
            <p:cNvPr id="950" name="Google Shape;950;p43"/>
            <p:cNvSpPr/>
            <p:nvPr/>
          </p:nvSpPr>
          <p:spPr>
            <a:xfrm>
              <a:off x="2375412" y="2155802"/>
              <a:ext cx="251643" cy="268917"/>
            </a:xfrm>
            <a:custGeom>
              <a:avLst/>
              <a:gdLst/>
              <a:ahLst/>
              <a:cxnLst/>
              <a:rect l="l" t="t" r="r" b="b"/>
              <a:pathLst>
                <a:path w="5667" h="6056" extrusionOk="0">
                  <a:moveTo>
                    <a:pt x="814" y="0"/>
                  </a:moveTo>
                  <a:cubicBezTo>
                    <a:pt x="368" y="0"/>
                    <a:pt x="1" y="367"/>
                    <a:pt x="1" y="812"/>
                  </a:cubicBezTo>
                  <a:lnTo>
                    <a:pt x="1" y="6055"/>
                  </a:lnTo>
                  <a:cubicBezTo>
                    <a:pt x="1114" y="6055"/>
                    <a:pt x="2082" y="5910"/>
                    <a:pt x="2839" y="5744"/>
                  </a:cubicBezTo>
                  <a:cubicBezTo>
                    <a:pt x="3874" y="5509"/>
                    <a:pt x="4497" y="5242"/>
                    <a:pt x="4497" y="5242"/>
                  </a:cubicBezTo>
                  <a:lnTo>
                    <a:pt x="5667" y="4040"/>
                  </a:lnTo>
                  <a:lnTo>
                    <a:pt x="5667" y="1191"/>
                  </a:lnTo>
                  <a:cubicBezTo>
                    <a:pt x="5522" y="33"/>
                    <a:pt x="4487" y="0"/>
                    <a:pt x="4487"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951" name="Google Shape;951;p43"/>
            <p:cNvSpPr/>
            <p:nvPr/>
          </p:nvSpPr>
          <p:spPr>
            <a:xfrm>
              <a:off x="2501478" y="2155802"/>
              <a:ext cx="125577" cy="255062"/>
            </a:xfrm>
            <a:custGeom>
              <a:avLst/>
              <a:gdLst/>
              <a:ahLst/>
              <a:cxnLst/>
              <a:rect l="l" t="t" r="r" b="b"/>
              <a:pathLst>
                <a:path w="2828" h="5744" extrusionOk="0">
                  <a:moveTo>
                    <a:pt x="0" y="0"/>
                  </a:moveTo>
                  <a:lnTo>
                    <a:pt x="0" y="5744"/>
                  </a:lnTo>
                  <a:cubicBezTo>
                    <a:pt x="1035" y="5509"/>
                    <a:pt x="1658" y="5242"/>
                    <a:pt x="1658" y="5242"/>
                  </a:cubicBezTo>
                  <a:lnTo>
                    <a:pt x="2828" y="4040"/>
                  </a:lnTo>
                  <a:lnTo>
                    <a:pt x="2828" y="1191"/>
                  </a:lnTo>
                  <a:cubicBezTo>
                    <a:pt x="2683" y="33"/>
                    <a:pt x="1648" y="0"/>
                    <a:pt x="164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952" name="Google Shape;952;p43"/>
            <p:cNvSpPr/>
            <p:nvPr/>
          </p:nvSpPr>
          <p:spPr>
            <a:xfrm>
              <a:off x="2385314" y="2398431"/>
              <a:ext cx="241741" cy="52442"/>
            </a:xfrm>
            <a:custGeom>
              <a:avLst/>
              <a:gdLst/>
              <a:ahLst/>
              <a:cxnLst/>
              <a:rect l="l" t="t" r="r" b="b"/>
              <a:pathLst>
                <a:path w="5444" h="1181" extrusionOk="0">
                  <a:moveTo>
                    <a:pt x="591" y="1"/>
                  </a:moveTo>
                  <a:cubicBezTo>
                    <a:pt x="267" y="1"/>
                    <a:pt x="0" y="257"/>
                    <a:pt x="0" y="591"/>
                  </a:cubicBezTo>
                  <a:cubicBezTo>
                    <a:pt x="0" y="758"/>
                    <a:pt x="67" y="903"/>
                    <a:pt x="178" y="1014"/>
                  </a:cubicBezTo>
                  <a:cubicBezTo>
                    <a:pt x="279" y="1114"/>
                    <a:pt x="435" y="1181"/>
                    <a:pt x="591" y="1181"/>
                  </a:cubicBezTo>
                  <a:lnTo>
                    <a:pt x="5444" y="1181"/>
                  </a:lnTo>
                  <a:cubicBezTo>
                    <a:pt x="5310" y="1059"/>
                    <a:pt x="5444" y="958"/>
                    <a:pt x="5444" y="958"/>
                  </a:cubicBezTo>
                  <a:lnTo>
                    <a:pt x="5444" y="224"/>
                  </a:lnTo>
                  <a:cubicBezTo>
                    <a:pt x="5444" y="224"/>
                    <a:pt x="5299" y="68"/>
                    <a:pt x="5444"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953" name="Google Shape;953;p43"/>
            <p:cNvSpPr/>
            <p:nvPr/>
          </p:nvSpPr>
          <p:spPr>
            <a:xfrm>
              <a:off x="2501478" y="2398431"/>
              <a:ext cx="125577" cy="52442"/>
            </a:xfrm>
            <a:custGeom>
              <a:avLst/>
              <a:gdLst/>
              <a:ahLst/>
              <a:cxnLst/>
              <a:rect l="l" t="t" r="r" b="b"/>
              <a:pathLst>
                <a:path w="2828" h="1181" extrusionOk="0">
                  <a:moveTo>
                    <a:pt x="0" y="1"/>
                  </a:moveTo>
                  <a:lnTo>
                    <a:pt x="0" y="1181"/>
                  </a:lnTo>
                  <a:lnTo>
                    <a:pt x="2828" y="1181"/>
                  </a:lnTo>
                  <a:cubicBezTo>
                    <a:pt x="2694" y="1059"/>
                    <a:pt x="2828" y="958"/>
                    <a:pt x="2828" y="958"/>
                  </a:cubicBezTo>
                  <a:lnTo>
                    <a:pt x="2828" y="224"/>
                  </a:lnTo>
                  <a:cubicBezTo>
                    <a:pt x="2828" y="224"/>
                    <a:pt x="2683" y="68"/>
                    <a:pt x="2828" y="1"/>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954" name="Google Shape;954;p43"/>
            <p:cNvSpPr/>
            <p:nvPr/>
          </p:nvSpPr>
          <p:spPr>
            <a:xfrm>
              <a:off x="2375412" y="2388573"/>
              <a:ext cx="251643" cy="72203"/>
            </a:xfrm>
            <a:custGeom>
              <a:avLst/>
              <a:gdLst/>
              <a:ahLst/>
              <a:cxnLst/>
              <a:rect l="l" t="t" r="r" b="b"/>
              <a:pathLst>
                <a:path w="5667" h="1626" extrusionOk="0">
                  <a:moveTo>
                    <a:pt x="814" y="0"/>
                  </a:moveTo>
                  <a:cubicBezTo>
                    <a:pt x="368" y="0"/>
                    <a:pt x="1" y="357"/>
                    <a:pt x="1" y="813"/>
                  </a:cubicBezTo>
                  <a:cubicBezTo>
                    <a:pt x="1" y="1259"/>
                    <a:pt x="368" y="1625"/>
                    <a:pt x="814" y="1625"/>
                  </a:cubicBezTo>
                  <a:lnTo>
                    <a:pt x="5444" y="1625"/>
                  </a:lnTo>
                  <a:cubicBezTo>
                    <a:pt x="5566" y="1625"/>
                    <a:pt x="5667" y="1526"/>
                    <a:pt x="5667" y="1403"/>
                  </a:cubicBezTo>
                  <a:lnTo>
                    <a:pt x="5667" y="1180"/>
                  </a:lnTo>
                  <a:lnTo>
                    <a:pt x="814" y="1180"/>
                  </a:lnTo>
                  <a:cubicBezTo>
                    <a:pt x="613" y="1180"/>
                    <a:pt x="446" y="1014"/>
                    <a:pt x="446" y="813"/>
                  </a:cubicBezTo>
                  <a:cubicBezTo>
                    <a:pt x="446" y="613"/>
                    <a:pt x="613" y="446"/>
                    <a:pt x="814" y="446"/>
                  </a:cubicBezTo>
                  <a:lnTo>
                    <a:pt x="5667" y="446"/>
                  </a:lnTo>
                  <a:lnTo>
                    <a:pt x="5667" y="223"/>
                  </a:lnTo>
                  <a:cubicBezTo>
                    <a:pt x="5667" y="101"/>
                    <a:pt x="5566" y="0"/>
                    <a:pt x="5444"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955" name="Google Shape;955;p43"/>
            <p:cNvSpPr/>
            <p:nvPr/>
          </p:nvSpPr>
          <p:spPr>
            <a:xfrm>
              <a:off x="2501478" y="2388573"/>
              <a:ext cx="125577" cy="19805"/>
            </a:xfrm>
            <a:custGeom>
              <a:avLst/>
              <a:gdLst/>
              <a:ahLst/>
              <a:cxnLst/>
              <a:rect l="l" t="t" r="r" b="b"/>
              <a:pathLst>
                <a:path w="2828" h="446" extrusionOk="0">
                  <a:moveTo>
                    <a:pt x="0" y="0"/>
                  </a:moveTo>
                  <a:lnTo>
                    <a:pt x="0" y="446"/>
                  </a:lnTo>
                  <a:lnTo>
                    <a:pt x="2828" y="446"/>
                  </a:lnTo>
                  <a:lnTo>
                    <a:pt x="2828" y="0"/>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956" name="Google Shape;956;p43"/>
            <p:cNvSpPr/>
            <p:nvPr/>
          </p:nvSpPr>
          <p:spPr>
            <a:xfrm>
              <a:off x="2501478" y="2440971"/>
              <a:ext cx="125577" cy="19805"/>
            </a:xfrm>
            <a:custGeom>
              <a:avLst/>
              <a:gdLst/>
              <a:ahLst/>
              <a:cxnLst/>
              <a:rect l="l" t="t" r="r" b="b"/>
              <a:pathLst>
                <a:path w="2828" h="446" extrusionOk="0">
                  <a:moveTo>
                    <a:pt x="0" y="0"/>
                  </a:moveTo>
                  <a:lnTo>
                    <a:pt x="0" y="445"/>
                  </a:lnTo>
                  <a:lnTo>
                    <a:pt x="2605" y="445"/>
                  </a:lnTo>
                  <a:cubicBezTo>
                    <a:pt x="2727" y="445"/>
                    <a:pt x="2828" y="346"/>
                    <a:pt x="2828" y="223"/>
                  </a:cubicBezTo>
                  <a:lnTo>
                    <a:pt x="2828" y="0"/>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957" name="Google Shape;957;p43"/>
            <p:cNvSpPr/>
            <p:nvPr/>
          </p:nvSpPr>
          <p:spPr>
            <a:xfrm>
              <a:off x="2428298" y="2425163"/>
              <a:ext cx="51465" cy="68250"/>
            </a:xfrm>
            <a:custGeom>
              <a:avLst/>
              <a:gdLst/>
              <a:ahLst/>
              <a:cxnLst/>
              <a:rect l="l" t="t" r="r" b="b"/>
              <a:pathLst>
                <a:path w="1159" h="1537" extrusionOk="0">
                  <a:moveTo>
                    <a:pt x="224" y="0"/>
                  </a:moveTo>
                  <a:cubicBezTo>
                    <a:pt x="101" y="0"/>
                    <a:pt x="1" y="101"/>
                    <a:pt x="1" y="223"/>
                  </a:cubicBezTo>
                  <a:lnTo>
                    <a:pt x="1" y="1314"/>
                  </a:lnTo>
                  <a:cubicBezTo>
                    <a:pt x="1" y="1392"/>
                    <a:pt x="45" y="1469"/>
                    <a:pt x="123" y="1503"/>
                  </a:cubicBezTo>
                  <a:cubicBezTo>
                    <a:pt x="152" y="1523"/>
                    <a:pt x="185" y="1531"/>
                    <a:pt x="219" y="1531"/>
                  </a:cubicBezTo>
                  <a:cubicBezTo>
                    <a:pt x="263" y="1531"/>
                    <a:pt x="308" y="1517"/>
                    <a:pt x="346" y="1492"/>
                  </a:cubicBezTo>
                  <a:lnTo>
                    <a:pt x="580" y="1325"/>
                  </a:lnTo>
                  <a:lnTo>
                    <a:pt x="802" y="1492"/>
                  </a:lnTo>
                  <a:cubicBezTo>
                    <a:pt x="847" y="1514"/>
                    <a:pt x="891" y="1536"/>
                    <a:pt x="936" y="1536"/>
                  </a:cubicBezTo>
                  <a:cubicBezTo>
                    <a:pt x="969" y="1536"/>
                    <a:pt x="1003" y="1525"/>
                    <a:pt x="1036" y="1503"/>
                  </a:cubicBezTo>
                  <a:cubicBezTo>
                    <a:pt x="1114" y="1469"/>
                    <a:pt x="1159" y="1392"/>
                    <a:pt x="1159" y="1314"/>
                  </a:cubicBezTo>
                  <a:lnTo>
                    <a:pt x="1159" y="223"/>
                  </a:lnTo>
                  <a:cubicBezTo>
                    <a:pt x="1159" y="101"/>
                    <a:pt x="1058" y="0"/>
                    <a:pt x="936"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58" name="Google Shape;958;p43"/>
            <p:cNvSpPr/>
            <p:nvPr/>
          </p:nvSpPr>
          <p:spPr>
            <a:xfrm>
              <a:off x="2427321" y="2197765"/>
              <a:ext cx="147824" cy="147869"/>
            </a:xfrm>
            <a:custGeom>
              <a:avLst/>
              <a:gdLst/>
              <a:ahLst/>
              <a:cxnLst/>
              <a:rect l="l" t="t" r="r" b="b"/>
              <a:pathLst>
                <a:path w="3329" h="3330" extrusionOk="0">
                  <a:moveTo>
                    <a:pt x="1670" y="1"/>
                  </a:moveTo>
                  <a:cubicBezTo>
                    <a:pt x="746" y="1"/>
                    <a:pt x="1" y="747"/>
                    <a:pt x="1" y="1670"/>
                  </a:cubicBezTo>
                  <a:cubicBezTo>
                    <a:pt x="1" y="2583"/>
                    <a:pt x="746" y="3329"/>
                    <a:pt x="1670" y="3329"/>
                  </a:cubicBezTo>
                  <a:cubicBezTo>
                    <a:pt x="2583" y="3329"/>
                    <a:pt x="3328" y="2583"/>
                    <a:pt x="3328" y="1670"/>
                  </a:cubicBezTo>
                  <a:cubicBezTo>
                    <a:pt x="3328" y="747"/>
                    <a:pt x="2583" y="1"/>
                    <a:pt x="1670" y="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959" name="Google Shape;959;p43"/>
            <p:cNvSpPr/>
            <p:nvPr/>
          </p:nvSpPr>
          <p:spPr>
            <a:xfrm>
              <a:off x="2501478" y="2197765"/>
              <a:ext cx="73668" cy="147869"/>
            </a:xfrm>
            <a:custGeom>
              <a:avLst/>
              <a:gdLst/>
              <a:ahLst/>
              <a:cxnLst/>
              <a:rect l="l" t="t" r="r" b="b"/>
              <a:pathLst>
                <a:path w="1659" h="3330" extrusionOk="0">
                  <a:moveTo>
                    <a:pt x="0" y="1"/>
                  </a:moveTo>
                  <a:lnTo>
                    <a:pt x="0" y="3329"/>
                  </a:lnTo>
                  <a:cubicBezTo>
                    <a:pt x="913" y="3329"/>
                    <a:pt x="1658" y="2583"/>
                    <a:pt x="1658" y="1670"/>
                  </a:cubicBezTo>
                  <a:cubicBezTo>
                    <a:pt x="1658" y="747"/>
                    <a:pt x="913" y="1"/>
                    <a:pt x="0" y="1"/>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960" name="Google Shape;960;p43"/>
            <p:cNvSpPr/>
            <p:nvPr/>
          </p:nvSpPr>
          <p:spPr>
            <a:xfrm>
              <a:off x="2417463" y="2187907"/>
              <a:ext cx="167584" cy="167584"/>
            </a:xfrm>
            <a:custGeom>
              <a:avLst/>
              <a:gdLst/>
              <a:ahLst/>
              <a:cxnLst/>
              <a:rect l="l" t="t" r="r" b="b"/>
              <a:pathLst>
                <a:path w="3774" h="3774" extrusionOk="0">
                  <a:moveTo>
                    <a:pt x="1892" y="445"/>
                  </a:moveTo>
                  <a:cubicBezTo>
                    <a:pt x="2682" y="445"/>
                    <a:pt x="3328" y="1091"/>
                    <a:pt x="3328" y="1892"/>
                  </a:cubicBezTo>
                  <a:cubicBezTo>
                    <a:pt x="3328" y="2683"/>
                    <a:pt x="2682" y="3329"/>
                    <a:pt x="1892" y="3329"/>
                  </a:cubicBezTo>
                  <a:cubicBezTo>
                    <a:pt x="1091" y="3329"/>
                    <a:pt x="445" y="2683"/>
                    <a:pt x="445" y="1892"/>
                  </a:cubicBezTo>
                  <a:cubicBezTo>
                    <a:pt x="445" y="1091"/>
                    <a:pt x="1091" y="445"/>
                    <a:pt x="1892" y="445"/>
                  </a:cubicBezTo>
                  <a:close/>
                  <a:moveTo>
                    <a:pt x="1892" y="0"/>
                  </a:moveTo>
                  <a:cubicBezTo>
                    <a:pt x="846" y="0"/>
                    <a:pt x="0" y="846"/>
                    <a:pt x="0" y="1892"/>
                  </a:cubicBezTo>
                  <a:cubicBezTo>
                    <a:pt x="0" y="2928"/>
                    <a:pt x="846" y="3774"/>
                    <a:pt x="1892" y="3774"/>
                  </a:cubicBezTo>
                  <a:cubicBezTo>
                    <a:pt x="2927" y="3774"/>
                    <a:pt x="3773" y="2928"/>
                    <a:pt x="3773" y="1892"/>
                  </a:cubicBezTo>
                  <a:cubicBezTo>
                    <a:pt x="3773" y="846"/>
                    <a:pt x="2927" y="0"/>
                    <a:pt x="1892"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61" name="Google Shape;961;p43"/>
            <p:cNvSpPr/>
            <p:nvPr/>
          </p:nvSpPr>
          <p:spPr>
            <a:xfrm>
              <a:off x="2501478" y="2187907"/>
              <a:ext cx="83570" cy="167584"/>
            </a:xfrm>
            <a:custGeom>
              <a:avLst/>
              <a:gdLst/>
              <a:ahLst/>
              <a:cxnLst/>
              <a:rect l="l" t="t" r="r" b="b"/>
              <a:pathLst>
                <a:path w="1882" h="3774" extrusionOk="0">
                  <a:moveTo>
                    <a:pt x="0" y="0"/>
                  </a:moveTo>
                  <a:lnTo>
                    <a:pt x="0" y="445"/>
                  </a:lnTo>
                  <a:cubicBezTo>
                    <a:pt x="790" y="445"/>
                    <a:pt x="1436" y="1091"/>
                    <a:pt x="1436" y="1892"/>
                  </a:cubicBezTo>
                  <a:cubicBezTo>
                    <a:pt x="1436" y="2683"/>
                    <a:pt x="790" y="3329"/>
                    <a:pt x="0" y="3329"/>
                  </a:cubicBezTo>
                  <a:lnTo>
                    <a:pt x="0" y="3774"/>
                  </a:lnTo>
                  <a:cubicBezTo>
                    <a:pt x="1035" y="3774"/>
                    <a:pt x="1881" y="2928"/>
                    <a:pt x="1881" y="1892"/>
                  </a:cubicBezTo>
                  <a:cubicBezTo>
                    <a:pt x="1881" y="846"/>
                    <a:pt x="1035" y="0"/>
                    <a:pt x="0"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2" name="Google Shape;962;p43"/>
            <p:cNvSpPr/>
            <p:nvPr/>
          </p:nvSpPr>
          <p:spPr>
            <a:xfrm>
              <a:off x="2469329" y="2224985"/>
              <a:ext cx="42052" cy="77620"/>
            </a:xfrm>
            <a:custGeom>
              <a:avLst/>
              <a:gdLst/>
              <a:ahLst/>
              <a:cxnLst/>
              <a:rect l="l" t="t" r="r" b="b"/>
              <a:pathLst>
                <a:path w="947" h="1748" extrusionOk="0">
                  <a:moveTo>
                    <a:pt x="724" y="0"/>
                  </a:moveTo>
                  <a:cubicBezTo>
                    <a:pt x="601" y="0"/>
                    <a:pt x="502" y="100"/>
                    <a:pt x="502" y="223"/>
                  </a:cubicBezTo>
                  <a:lnTo>
                    <a:pt x="502" y="958"/>
                  </a:lnTo>
                  <a:lnTo>
                    <a:pt x="89" y="1369"/>
                  </a:lnTo>
                  <a:cubicBezTo>
                    <a:pt x="0" y="1458"/>
                    <a:pt x="0" y="1603"/>
                    <a:pt x="89" y="1681"/>
                  </a:cubicBezTo>
                  <a:cubicBezTo>
                    <a:pt x="134" y="1725"/>
                    <a:pt x="190" y="1748"/>
                    <a:pt x="245" y="1748"/>
                  </a:cubicBezTo>
                  <a:cubicBezTo>
                    <a:pt x="301" y="1748"/>
                    <a:pt x="357" y="1725"/>
                    <a:pt x="401" y="1681"/>
                  </a:cubicBezTo>
                  <a:lnTo>
                    <a:pt x="880" y="1213"/>
                  </a:lnTo>
                  <a:cubicBezTo>
                    <a:pt x="925" y="1169"/>
                    <a:pt x="947" y="1113"/>
                    <a:pt x="947" y="1057"/>
                  </a:cubicBezTo>
                  <a:lnTo>
                    <a:pt x="947" y="223"/>
                  </a:lnTo>
                  <a:cubicBezTo>
                    <a:pt x="947" y="100"/>
                    <a:pt x="846" y="0"/>
                    <a:pt x="724"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963" name="Google Shape;963;p43"/>
            <p:cNvSpPr/>
            <p:nvPr/>
          </p:nvSpPr>
          <p:spPr>
            <a:xfrm>
              <a:off x="2501478" y="2224985"/>
              <a:ext cx="9902" cy="60835"/>
            </a:xfrm>
            <a:custGeom>
              <a:avLst/>
              <a:gdLst/>
              <a:ahLst/>
              <a:cxnLst/>
              <a:rect l="l" t="t" r="r" b="b"/>
              <a:pathLst>
                <a:path w="223" h="1370" extrusionOk="0">
                  <a:moveTo>
                    <a:pt x="0" y="0"/>
                  </a:moveTo>
                  <a:lnTo>
                    <a:pt x="0" y="1369"/>
                  </a:lnTo>
                  <a:lnTo>
                    <a:pt x="156" y="1213"/>
                  </a:lnTo>
                  <a:cubicBezTo>
                    <a:pt x="201" y="1169"/>
                    <a:pt x="223" y="1113"/>
                    <a:pt x="223" y="1057"/>
                  </a:cubicBezTo>
                  <a:lnTo>
                    <a:pt x="223" y="223"/>
                  </a:lnTo>
                  <a:cubicBezTo>
                    <a:pt x="223" y="100"/>
                    <a:pt x="122" y="0"/>
                    <a:pt x="0"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964" name="Google Shape;964;p43"/>
            <p:cNvSpPr/>
            <p:nvPr/>
          </p:nvSpPr>
          <p:spPr>
            <a:xfrm>
              <a:off x="2574613" y="2155802"/>
              <a:ext cx="52442" cy="52886"/>
            </a:xfrm>
            <a:custGeom>
              <a:avLst/>
              <a:gdLst/>
              <a:ahLst/>
              <a:cxnLst/>
              <a:rect l="l" t="t" r="r" b="b"/>
              <a:pathLst>
                <a:path w="1181" h="1191" extrusionOk="0">
                  <a:moveTo>
                    <a:pt x="1" y="0"/>
                  </a:moveTo>
                  <a:cubicBezTo>
                    <a:pt x="11" y="646"/>
                    <a:pt x="535" y="1191"/>
                    <a:pt x="1181" y="1191"/>
                  </a:cubicBezTo>
                  <a:lnTo>
                    <a:pt x="1181" y="223"/>
                  </a:lnTo>
                  <a:cubicBezTo>
                    <a:pt x="1181" y="100"/>
                    <a:pt x="1080" y="0"/>
                    <a:pt x="958" y="0"/>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965" name="Google Shape;965;p43"/>
            <p:cNvSpPr/>
            <p:nvPr/>
          </p:nvSpPr>
          <p:spPr>
            <a:xfrm>
              <a:off x="2575102" y="2335199"/>
              <a:ext cx="51954" cy="53419"/>
            </a:xfrm>
            <a:custGeom>
              <a:avLst/>
              <a:gdLst/>
              <a:ahLst/>
              <a:cxnLst/>
              <a:rect l="l" t="t" r="r" b="b"/>
              <a:pathLst>
                <a:path w="1170" h="1203" extrusionOk="0">
                  <a:moveTo>
                    <a:pt x="1170" y="0"/>
                  </a:moveTo>
                  <a:cubicBezTo>
                    <a:pt x="524" y="0"/>
                    <a:pt x="0" y="546"/>
                    <a:pt x="0" y="1202"/>
                  </a:cubicBezTo>
                  <a:lnTo>
                    <a:pt x="1170" y="1202"/>
                  </a:lnTo>
                  <a:lnTo>
                    <a:pt x="1170" y="0"/>
                  </a:lnTo>
                  <a:close/>
                </a:path>
              </a:pathLst>
            </a:custGeom>
            <a:solidFill>
              <a:schemeClr val="accent3"/>
            </a:solidFill>
            <a:ln>
              <a:noFill/>
            </a:ln>
          </p:spPr>
          <p:txBody>
            <a:bodyPr spcFirstLastPara="1" wrap="square" lIns="121900" tIns="121900" rIns="121900" bIns="121900" anchor="ctr" anchorCtr="0">
              <a:noAutofit/>
            </a:bodyPr>
            <a:lstStyle/>
            <a:p>
              <a:endParaRPr sz="2400"/>
            </a:p>
          </p:txBody>
        </p:sp>
      </p:grpSp>
      <p:grpSp>
        <p:nvGrpSpPr>
          <p:cNvPr id="966" name="Google Shape;966;p43"/>
          <p:cNvGrpSpPr/>
          <p:nvPr/>
        </p:nvGrpSpPr>
        <p:grpSpPr>
          <a:xfrm>
            <a:off x="9186431" y="2303912"/>
            <a:ext cx="976759" cy="1097104"/>
            <a:chOff x="2942820" y="2155802"/>
            <a:chExt cx="300578" cy="337612"/>
          </a:xfrm>
        </p:grpSpPr>
        <p:sp>
          <p:nvSpPr>
            <p:cNvPr id="967" name="Google Shape;967;p43"/>
            <p:cNvSpPr/>
            <p:nvPr/>
          </p:nvSpPr>
          <p:spPr>
            <a:xfrm>
              <a:off x="2953256" y="2155802"/>
              <a:ext cx="274334" cy="337611"/>
            </a:xfrm>
            <a:custGeom>
              <a:avLst/>
              <a:gdLst/>
              <a:ahLst/>
              <a:cxnLst/>
              <a:rect l="l" t="t" r="r" b="b"/>
              <a:pathLst>
                <a:path w="6178" h="7603" extrusionOk="0">
                  <a:moveTo>
                    <a:pt x="223" y="0"/>
                  </a:moveTo>
                  <a:cubicBezTo>
                    <a:pt x="100" y="0"/>
                    <a:pt x="0" y="100"/>
                    <a:pt x="0" y="223"/>
                  </a:cubicBezTo>
                  <a:lnTo>
                    <a:pt x="0" y="7380"/>
                  </a:lnTo>
                  <a:cubicBezTo>
                    <a:pt x="0" y="7502"/>
                    <a:pt x="100" y="7602"/>
                    <a:pt x="223" y="7602"/>
                  </a:cubicBezTo>
                  <a:lnTo>
                    <a:pt x="968" y="7602"/>
                  </a:lnTo>
                  <a:cubicBezTo>
                    <a:pt x="968" y="7602"/>
                    <a:pt x="1057" y="7439"/>
                    <a:pt x="1189" y="7439"/>
                  </a:cubicBezTo>
                  <a:cubicBezTo>
                    <a:pt x="1255" y="7439"/>
                    <a:pt x="1332" y="7480"/>
                    <a:pt x="1413" y="7602"/>
                  </a:cubicBezTo>
                  <a:lnTo>
                    <a:pt x="4753" y="7602"/>
                  </a:lnTo>
                  <a:cubicBezTo>
                    <a:pt x="5944" y="7480"/>
                    <a:pt x="6177" y="6177"/>
                    <a:pt x="6177" y="6177"/>
                  </a:cubicBezTo>
                  <a:lnTo>
                    <a:pt x="6177" y="1425"/>
                  </a:lnTo>
                  <a:cubicBezTo>
                    <a:pt x="6011" y="122"/>
                    <a:pt x="4753" y="0"/>
                    <a:pt x="4753" y="0"/>
                  </a:cubicBezTo>
                  <a:lnTo>
                    <a:pt x="1413" y="0"/>
                  </a:lnTo>
                  <a:cubicBezTo>
                    <a:pt x="1361" y="45"/>
                    <a:pt x="1295" y="59"/>
                    <a:pt x="1229" y="59"/>
                  </a:cubicBezTo>
                  <a:cubicBezTo>
                    <a:pt x="1097" y="59"/>
                    <a:pt x="968" y="0"/>
                    <a:pt x="968"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968" name="Google Shape;968;p43"/>
            <p:cNvSpPr/>
            <p:nvPr/>
          </p:nvSpPr>
          <p:spPr>
            <a:xfrm>
              <a:off x="3090157" y="2155802"/>
              <a:ext cx="137433" cy="337611"/>
            </a:xfrm>
            <a:custGeom>
              <a:avLst/>
              <a:gdLst/>
              <a:ahLst/>
              <a:cxnLst/>
              <a:rect l="l" t="t" r="r" b="b"/>
              <a:pathLst>
                <a:path w="3095" h="7603" extrusionOk="0">
                  <a:moveTo>
                    <a:pt x="0" y="0"/>
                  </a:moveTo>
                  <a:lnTo>
                    <a:pt x="0" y="7602"/>
                  </a:lnTo>
                  <a:lnTo>
                    <a:pt x="1670" y="7602"/>
                  </a:lnTo>
                  <a:cubicBezTo>
                    <a:pt x="2861" y="7480"/>
                    <a:pt x="3094" y="6177"/>
                    <a:pt x="3094" y="6177"/>
                  </a:cubicBezTo>
                  <a:lnTo>
                    <a:pt x="3094" y="1425"/>
                  </a:lnTo>
                  <a:cubicBezTo>
                    <a:pt x="2928" y="122"/>
                    <a:pt x="1670" y="0"/>
                    <a:pt x="167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969" name="Google Shape;969;p43"/>
            <p:cNvSpPr/>
            <p:nvPr/>
          </p:nvSpPr>
          <p:spPr>
            <a:xfrm>
              <a:off x="2996240" y="2155802"/>
              <a:ext cx="19805" cy="337611"/>
            </a:xfrm>
            <a:custGeom>
              <a:avLst/>
              <a:gdLst/>
              <a:ahLst/>
              <a:cxnLst/>
              <a:rect l="l" t="t" r="r" b="b"/>
              <a:pathLst>
                <a:path w="446" h="7603" extrusionOk="0">
                  <a:moveTo>
                    <a:pt x="0" y="0"/>
                  </a:moveTo>
                  <a:lnTo>
                    <a:pt x="0" y="7602"/>
                  </a:lnTo>
                  <a:lnTo>
                    <a:pt x="445" y="7602"/>
                  </a:lnTo>
                  <a:lnTo>
                    <a:pt x="445" y="0"/>
                  </a:ln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970" name="Google Shape;970;p43"/>
            <p:cNvSpPr/>
            <p:nvPr/>
          </p:nvSpPr>
          <p:spPr>
            <a:xfrm>
              <a:off x="3148461" y="2287729"/>
              <a:ext cx="94938" cy="73712"/>
            </a:xfrm>
            <a:custGeom>
              <a:avLst/>
              <a:gdLst/>
              <a:ahLst/>
              <a:cxnLst/>
              <a:rect l="l" t="t" r="r" b="b"/>
              <a:pathLst>
                <a:path w="2138" h="1660" extrusionOk="0">
                  <a:moveTo>
                    <a:pt x="824" y="1"/>
                  </a:moveTo>
                  <a:cubicBezTo>
                    <a:pt x="368" y="1"/>
                    <a:pt x="1" y="368"/>
                    <a:pt x="1" y="824"/>
                  </a:cubicBezTo>
                  <a:cubicBezTo>
                    <a:pt x="1" y="1281"/>
                    <a:pt x="368" y="1660"/>
                    <a:pt x="824" y="1660"/>
                  </a:cubicBezTo>
                  <a:lnTo>
                    <a:pt x="1915" y="1660"/>
                  </a:lnTo>
                  <a:cubicBezTo>
                    <a:pt x="2038" y="1660"/>
                    <a:pt x="2138" y="1559"/>
                    <a:pt x="2138" y="1437"/>
                  </a:cubicBezTo>
                  <a:lnTo>
                    <a:pt x="2138" y="223"/>
                  </a:lnTo>
                  <a:cubicBezTo>
                    <a:pt x="2138" y="101"/>
                    <a:pt x="2038" y="1"/>
                    <a:pt x="1915" y="1"/>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971" name="Google Shape;971;p43"/>
            <p:cNvSpPr/>
            <p:nvPr/>
          </p:nvSpPr>
          <p:spPr>
            <a:xfrm>
              <a:off x="3180610" y="2314417"/>
              <a:ext cx="19805" cy="19805"/>
            </a:xfrm>
            <a:custGeom>
              <a:avLst/>
              <a:gdLst/>
              <a:ahLst/>
              <a:cxnLst/>
              <a:rect l="l" t="t" r="r" b="b"/>
              <a:pathLst>
                <a:path w="446" h="446" extrusionOk="0">
                  <a:moveTo>
                    <a:pt x="223" y="1"/>
                  </a:moveTo>
                  <a:cubicBezTo>
                    <a:pt x="100" y="1"/>
                    <a:pt x="0" y="101"/>
                    <a:pt x="0" y="223"/>
                  </a:cubicBezTo>
                  <a:cubicBezTo>
                    <a:pt x="0" y="346"/>
                    <a:pt x="100" y="446"/>
                    <a:pt x="223" y="446"/>
                  </a:cubicBezTo>
                  <a:cubicBezTo>
                    <a:pt x="345" y="446"/>
                    <a:pt x="446" y="346"/>
                    <a:pt x="446" y="223"/>
                  </a:cubicBezTo>
                  <a:cubicBezTo>
                    <a:pt x="446" y="101"/>
                    <a:pt x="345" y="1"/>
                    <a:pt x="223"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72" name="Google Shape;972;p43"/>
            <p:cNvSpPr/>
            <p:nvPr/>
          </p:nvSpPr>
          <p:spPr>
            <a:xfrm>
              <a:off x="3164269" y="2155802"/>
              <a:ext cx="63322" cy="63277"/>
            </a:xfrm>
            <a:custGeom>
              <a:avLst/>
              <a:gdLst/>
              <a:ahLst/>
              <a:cxnLst/>
              <a:rect l="l" t="t" r="r" b="b"/>
              <a:pathLst>
                <a:path w="1426" h="1425" extrusionOk="0">
                  <a:moveTo>
                    <a:pt x="1" y="0"/>
                  </a:moveTo>
                  <a:lnTo>
                    <a:pt x="1" y="490"/>
                  </a:lnTo>
                  <a:cubicBezTo>
                    <a:pt x="1" y="612"/>
                    <a:pt x="101" y="712"/>
                    <a:pt x="223" y="712"/>
                  </a:cubicBezTo>
                  <a:lnTo>
                    <a:pt x="713" y="712"/>
                  </a:lnTo>
                  <a:lnTo>
                    <a:pt x="713" y="1202"/>
                  </a:lnTo>
                  <a:cubicBezTo>
                    <a:pt x="713" y="1324"/>
                    <a:pt x="814" y="1425"/>
                    <a:pt x="936" y="1425"/>
                  </a:cubicBezTo>
                  <a:lnTo>
                    <a:pt x="1425" y="1425"/>
                  </a:lnTo>
                  <a:lnTo>
                    <a:pt x="1425" y="223"/>
                  </a:lnTo>
                  <a:cubicBezTo>
                    <a:pt x="1425" y="100"/>
                    <a:pt x="1326" y="0"/>
                    <a:pt x="1203"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3" name="Google Shape;973;p43"/>
            <p:cNvSpPr/>
            <p:nvPr/>
          </p:nvSpPr>
          <p:spPr>
            <a:xfrm>
              <a:off x="3164269" y="2430092"/>
              <a:ext cx="63322" cy="63322"/>
            </a:xfrm>
            <a:custGeom>
              <a:avLst/>
              <a:gdLst/>
              <a:ahLst/>
              <a:cxnLst/>
              <a:rect l="l" t="t" r="r" b="b"/>
              <a:pathLst>
                <a:path w="1426" h="1426" extrusionOk="0">
                  <a:moveTo>
                    <a:pt x="936" y="0"/>
                  </a:moveTo>
                  <a:cubicBezTo>
                    <a:pt x="814" y="0"/>
                    <a:pt x="713" y="101"/>
                    <a:pt x="713" y="223"/>
                  </a:cubicBezTo>
                  <a:lnTo>
                    <a:pt x="713" y="713"/>
                  </a:lnTo>
                  <a:lnTo>
                    <a:pt x="223" y="713"/>
                  </a:lnTo>
                  <a:cubicBezTo>
                    <a:pt x="101" y="713"/>
                    <a:pt x="1" y="813"/>
                    <a:pt x="1" y="935"/>
                  </a:cubicBezTo>
                  <a:lnTo>
                    <a:pt x="1" y="1425"/>
                  </a:lnTo>
                  <a:lnTo>
                    <a:pt x="1203" y="1425"/>
                  </a:lnTo>
                  <a:cubicBezTo>
                    <a:pt x="1326" y="1425"/>
                    <a:pt x="1425" y="1325"/>
                    <a:pt x="1425" y="1203"/>
                  </a:cubicBezTo>
                  <a:lnTo>
                    <a:pt x="142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4" name="Google Shape;974;p43"/>
            <p:cNvSpPr/>
            <p:nvPr/>
          </p:nvSpPr>
          <p:spPr>
            <a:xfrm>
              <a:off x="3054055" y="2266992"/>
              <a:ext cx="72691" cy="19805"/>
            </a:xfrm>
            <a:custGeom>
              <a:avLst/>
              <a:gdLst/>
              <a:ahLst/>
              <a:cxnLst/>
              <a:rect l="l" t="t" r="r" b="b"/>
              <a:pathLst>
                <a:path w="1637" h="446" extrusionOk="0">
                  <a:moveTo>
                    <a:pt x="224" y="0"/>
                  </a:moveTo>
                  <a:cubicBezTo>
                    <a:pt x="101" y="0"/>
                    <a:pt x="1" y="101"/>
                    <a:pt x="1" y="223"/>
                  </a:cubicBezTo>
                  <a:cubicBezTo>
                    <a:pt x="1" y="346"/>
                    <a:pt x="101" y="445"/>
                    <a:pt x="224" y="445"/>
                  </a:cubicBezTo>
                  <a:lnTo>
                    <a:pt x="1414" y="445"/>
                  </a:lnTo>
                  <a:cubicBezTo>
                    <a:pt x="1537" y="445"/>
                    <a:pt x="1637" y="346"/>
                    <a:pt x="1637" y="223"/>
                  </a:cubicBezTo>
                  <a:cubicBezTo>
                    <a:pt x="1637" y="101"/>
                    <a:pt x="1537" y="0"/>
                    <a:pt x="1414"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75" name="Google Shape;975;p43"/>
            <p:cNvSpPr/>
            <p:nvPr/>
          </p:nvSpPr>
          <p:spPr>
            <a:xfrm>
              <a:off x="3090157" y="2266992"/>
              <a:ext cx="36590" cy="19805"/>
            </a:xfrm>
            <a:custGeom>
              <a:avLst/>
              <a:gdLst/>
              <a:ahLst/>
              <a:cxnLst/>
              <a:rect l="l" t="t" r="r" b="b"/>
              <a:pathLst>
                <a:path w="824" h="446" extrusionOk="0">
                  <a:moveTo>
                    <a:pt x="0" y="0"/>
                  </a:moveTo>
                  <a:lnTo>
                    <a:pt x="0" y="445"/>
                  </a:lnTo>
                  <a:lnTo>
                    <a:pt x="601" y="445"/>
                  </a:lnTo>
                  <a:cubicBezTo>
                    <a:pt x="724" y="445"/>
                    <a:pt x="824" y="346"/>
                    <a:pt x="824" y="223"/>
                  </a:cubicBezTo>
                  <a:cubicBezTo>
                    <a:pt x="824" y="101"/>
                    <a:pt x="724" y="0"/>
                    <a:pt x="601"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6" name="Google Shape;976;p43"/>
            <p:cNvSpPr/>
            <p:nvPr/>
          </p:nvSpPr>
          <p:spPr>
            <a:xfrm>
              <a:off x="3043664" y="2224985"/>
              <a:ext cx="93473" cy="19805"/>
            </a:xfrm>
            <a:custGeom>
              <a:avLst/>
              <a:gdLst/>
              <a:ahLst/>
              <a:cxnLst/>
              <a:rect l="l" t="t" r="r" b="b"/>
              <a:pathLst>
                <a:path w="2105" h="446" extrusionOk="0">
                  <a:moveTo>
                    <a:pt x="223" y="0"/>
                  </a:moveTo>
                  <a:cubicBezTo>
                    <a:pt x="101" y="0"/>
                    <a:pt x="1" y="100"/>
                    <a:pt x="1" y="223"/>
                  </a:cubicBezTo>
                  <a:cubicBezTo>
                    <a:pt x="1" y="345"/>
                    <a:pt x="101" y="446"/>
                    <a:pt x="223" y="446"/>
                  </a:cubicBezTo>
                  <a:lnTo>
                    <a:pt x="1882" y="446"/>
                  </a:lnTo>
                  <a:cubicBezTo>
                    <a:pt x="2004" y="446"/>
                    <a:pt x="2105" y="345"/>
                    <a:pt x="2105" y="223"/>
                  </a:cubicBezTo>
                  <a:cubicBezTo>
                    <a:pt x="2105" y="100"/>
                    <a:pt x="2004" y="0"/>
                    <a:pt x="1882"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977" name="Google Shape;977;p43"/>
            <p:cNvSpPr/>
            <p:nvPr/>
          </p:nvSpPr>
          <p:spPr>
            <a:xfrm>
              <a:off x="3090157" y="2224985"/>
              <a:ext cx="46980" cy="19805"/>
            </a:xfrm>
            <a:custGeom>
              <a:avLst/>
              <a:gdLst/>
              <a:ahLst/>
              <a:cxnLst/>
              <a:rect l="l" t="t" r="r" b="b"/>
              <a:pathLst>
                <a:path w="1058" h="446" extrusionOk="0">
                  <a:moveTo>
                    <a:pt x="0" y="0"/>
                  </a:moveTo>
                  <a:lnTo>
                    <a:pt x="0" y="446"/>
                  </a:lnTo>
                  <a:lnTo>
                    <a:pt x="835" y="446"/>
                  </a:lnTo>
                  <a:cubicBezTo>
                    <a:pt x="957" y="446"/>
                    <a:pt x="1058" y="345"/>
                    <a:pt x="1058" y="223"/>
                  </a:cubicBezTo>
                  <a:cubicBezTo>
                    <a:pt x="1058" y="100"/>
                    <a:pt x="957" y="0"/>
                    <a:pt x="835"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8" name="Google Shape;978;p43"/>
            <p:cNvSpPr/>
            <p:nvPr/>
          </p:nvSpPr>
          <p:spPr>
            <a:xfrm>
              <a:off x="2942820" y="2377206"/>
              <a:ext cx="63322" cy="52931"/>
            </a:xfrm>
            <a:custGeom>
              <a:avLst/>
              <a:gdLst/>
              <a:ahLst/>
              <a:cxnLst/>
              <a:rect l="l" t="t" r="r" b="b"/>
              <a:pathLst>
                <a:path w="1426" h="1192" extrusionOk="0">
                  <a:moveTo>
                    <a:pt x="224" y="1"/>
                  </a:moveTo>
                  <a:cubicBezTo>
                    <a:pt x="102" y="1"/>
                    <a:pt x="1" y="101"/>
                    <a:pt x="1" y="223"/>
                  </a:cubicBezTo>
                  <a:lnTo>
                    <a:pt x="1" y="969"/>
                  </a:lnTo>
                  <a:cubicBezTo>
                    <a:pt x="1" y="1092"/>
                    <a:pt x="102" y="1191"/>
                    <a:pt x="224" y="1191"/>
                  </a:cubicBezTo>
                  <a:lnTo>
                    <a:pt x="825" y="1191"/>
                  </a:lnTo>
                  <a:cubicBezTo>
                    <a:pt x="1159" y="1191"/>
                    <a:pt x="1426" y="924"/>
                    <a:pt x="1426" y="590"/>
                  </a:cubicBezTo>
                  <a:cubicBezTo>
                    <a:pt x="1426" y="268"/>
                    <a:pt x="1159" y="1"/>
                    <a:pt x="825"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9" name="Google Shape;979;p43"/>
            <p:cNvSpPr/>
            <p:nvPr/>
          </p:nvSpPr>
          <p:spPr>
            <a:xfrm>
              <a:off x="2942820" y="2219035"/>
              <a:ext cx="63322" cy="52931"/>
            </a:xfrm>
            <a:custGeom>
              <a:avLst/>
              <a:gdLst/>
              <a:ahLst/>
              <a:cxnLst/>
              <a:rect l="l" t="t" r="r" b="b"/>
              <a:pathLst>
                <a:path w="1426" h="1192" extrusionOk="0">
                  <a:moveTo>
                    <a:pt x="224" y="1"/>
                  </a:moveTo>
                  <a:cubicBezTo>
                    <a:pt x="102" y="1"/>
                    <a:pt x="1" y="101"/>
                    <a:pt x="1" y="223"/>
                  </a:cubicBezTo>
                  <a:lnTo>
                    <a:pt x="1" y="969"/>
                  </a:lnTo>
                  <a:cubicBezTo>
                    <a:pt x="1" y="1092"/>
                    <a:pt x="102" y="1191"/>
                    <a:pt x="224" y="1191"/>
                  </a:cubicBezTo>
                  <a:lnTo>
                    <a:pt x="825" y="1191"/>
                  </a:lnTo>
                  <a:cubicBezTo>
                    <a:pt x="1159" y="1191"/>
                    <a:pt x="1426" y="924"/>
                    <a:pt x="1426" y="590"/>
                  </a:cubicBezTo>
                  <a:cubicBezTo>
                    <a:pt x="1426" y="268"/>
                    <a:pt x="1159" y="1"/>
                    <a:pt x="825"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919"/>
                                        </p:tgtEl>
                                        <p:attrNameLst>
                                          <p:attrName>style.visibility</p:attrName>
                                        </p:attrNameLst>
                                      </p:cBhvr>
                                      <p:to>
                                        <p:strVal val="visible"/>
                                      </p:to>
                                    </p:set>
                                    <p:animEffect transition="in" filter="barn(outHorizontal)">
                                      <p:cBhvr>
                                        <p:cTn id="7" dur="500"/>
                                        <p:tgtEl>
                                          <p:spTgt spid="91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528" fill="hold" nodeType="clickEffect">
                                  <p:stCondLst>
                                    <p:cond delay="0"/>
                                  </p:stCondLst>
                                  <p:childTnLst>
                                    <p:set>
                                      <p:cBhvr>
                                        <p:cTn id="11" dur="1" fill="hold">
                                          <p:stCondLst>
                                            <p:cond delay="0"/>
                                          </p:stCondLst>
                                        </p:cTn>
                                        <p:tgtEl>
                                          <p:spTgt spid="923">
                                            <p:txEl>
                                              <p:pRg st="0" end="0"/>
                                            </p:txEl>
                                          </p:spTgt>
                                        </p:tgtEl>
                                        <p:attrNameLst>
                                          <p:attrName>style.visibility</p:attrName>
                                        </p:attrNameLst>
                                      </p:cBhvr>
                                      <p:to>
                                        <p:strVal val="visible"/>
                                      </p:to>
                                    </p:set>
                                    <p:anim calcmode="lin" valueType="num">
                                      <p:cBhvr>
                                        <p:cTn id="12" dur="500" fill="hold"/>
                                        <p:tgtEl>
                                          <p:spTgt spid="92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92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923">
                                            <p:txEl>
                                              <p:pRg st="0" end="0"/>
                                            </p:txEl>
                                          </p:spTgt>
                                        </p:tgtEl>
                                      </p:cBhvr>
                                    </p:animEffect>
                                    <p:anim calcmode="lin" valueType="num">
                                      <p:cBhvr>
                                        <p:cTn id="15" dur="500" fill="hold"/>
                                        <p:tgtEl>
                                          <p:spTgt spid="923">
                                            <p:txEl>
                                              <p:pRg st="0" end="0"/>
                                            </p:txEl>
                                          </p:spTgt>
                                        </p:tgtEl>
                                        <p:attrNameLst>
                                          <p:attrName>ppt_x</p:attrName>
                                        </p:attrNameLst>
                                      </p:cBhvr>
                                      <p:tavLst>
                                        <p:tav tm="0">
                                          <p:val>
                                            <p:fltVal val="0.5"/>
                                          </p:val>
                                        </p:tav>
                                        <p:tav tm="100000">
                                          <p:val>
                                            <p:strVal val="#ppt_x"/>
                                          </p:val>
                                        </p:tav>
                                      </p:tavLst>
                                    </p:anim>
                                    <p:anim calcmode="lin" valueType="num">
                                      <p:cBhvr>
                                        <p:cTn id="16" dur="500" fill="hold"/>
                                        <p:tgtEl>
                                          <p:spTgt spid="923">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nodeType="clickEffect">
                                  <p:stCondLst>
                                    <p:cond delay="0"/>
                                  </p:stCondLst>
                                  <p:childTnLst>
                                    <p:set>
                                      <p:cBhvr>
                                        <p:cTn id="20" dur="1" fill="hold">
                                          <p:stCondLst>
                                            <p:cond delay="0"/>
                                          </p:stCondLst>
                                        </p:cTn>
                                        <p:tgtEl>
                                          <p:spTgt spid="925">
                                            <p:txEl>
                                              <p:pRg st="0" end="0"/>
                                            </p:txEl>
                                          </p:spTgt>
                                        </p:tgtEl>
                                        <p:attrNameLst>
                                          <p:attrName>style.visibility</p:attrName>
                                        </p:attrNameLst>
                                      </p:cBhvr>
                                      <p:to>
                                        <p:strVal val="visible"/>
                                      </p:to>
                                    </p:set>
                                    <p:animEffect transition="in" filter="barn(outVertical)">
                                      <p:cBhvr>
                                        <p:cTn id="21" dur="500"/>
                                        <p:tgtEl>
                                          <p:spTgt spid="92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3" fill="hold" nodeType="clickEffect">
                                  <p:stCondLst>
                                    <p:cond delay="0"/>
                                  </p:stCondLst>
                                  <p:childTnLst>
                                    <p:set>
                                      <p:cBhvr>
                                        <p:cTn id="25" dur="1" fill="hold">
                                          <p:stCondLst>
                                            <p:cond delay="0"/>
                                          </p:stCondLst>
                                        </p:cTn>
                                        <p:tgtEl>
                                          <p:spTgt spid="921">
                                            <p:txEl>
                                              <p:pRg st="0" end="0"/>
                                            </p:txEl>
                                          </p:spTgt>
                                        </p:tgtEl>
                                        <p:attrNameLst>
                                          <p:attrName>style.visibility</p:attrName>
                                        </p:attrNameLst>
                                      </p:cBhvr>
                                      <p:to>
                                        <p:strVal val="visible"/>
                                      </p:to>
                                    </p:set>
                                    <p:anim calcmode="lin" valueType="num">
                                      <p:cBhvr additive="base">
                                        <p:cTn id="26" dur="500" fill="hold"/>
                                        <p:tgtEl>
                                          <p:spTgt spid="921">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921">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p50"/>
          <p:cNvSpPr txBox="1">
            <a:spLocks noGrp="1"/>
          </p:cNvSpPr>
          <p:nvPr>
            <p:ph type="title"/>
          </p:nvPr>
        </p:nvSpPr>
        <p:spPr>
          <a:prstGeom prst="rect">
            <a:avLst/>
          </a:prstGeom>
        </p:spPr>
        <p:txBody>
          <a:bodyPr spcFirstLastPara="1" vert="horz" wrap="square" lIns="0" tIns="0" rIns="0" bIns="0" rtlCol="0" anchor="t" anchorCtr="0">
            <a:noAutofit/>
          </a:bodyPr>
          <a:lstStyle/>
          <a:p>
            <a:pPr algn="ctr"/>
            <a:r>
              <a:rPr lang="vi-VN" dirty="0"/>
              <a:t>Thủ công nghiệp</a:t>
            </a:r>
            <a:endParaRPr dirty="0">
              <a:solidFill>
                <a:schemeClr val="accent1"/>
              </a:solidFill>
            </a:endParaRPr>
          </a:p>
        </p:txBody>
      </p:sp>
      <p:sp>
        <p:nvSpPr>
          <p:cNvPr id="1203" name="Google Shape;1203;p50"/>
          <p:cNvSpPr txBox="1">
            <a:spLocks noGrp="1"/>
          </p:cNvSpPr>
          <p:nvPr>
            <p:ph type="subTitle" idx="1"/>
          </p:nvPr>
        </p:nvSpPr>
        <p:spPr>
          <a:prstGeom prst="rect">
            <a:avLst/>
          </a:prstGeom>
        </p:spPr>
        <p:txBody>
          <a:bodyPr spcFirstLastPara="1" vert="horz" wrap="square" lIns="0" tIns="0" rIns="0" bIns="0" rtlCol="0" anchor="t" anchorCtr="0">
            <a:noAutofit/>
          </a:bodyPr>
          <a:lstStyle/>
          <a:p>
            <a:pPr marL="0" indent="0"/>
            <a:endParaRPr dirty="0"/>
          </a:p>
        </p:txBody>
      </p:sp>
      <p:sp>
        <p:nvSpPr>
          <p:cNvPr id="1204" name="Google Shape;1204;p50"/>
          <p:cNvSpPr txBox="1">
            <a:spLocks noGrp="1"/>
          </p:cNvSpPr>
          <p:nvPr>
            <p:ph type="title" idx="2"/>
          </p:nvPr>
        </p:nvSpPr>
        <p:spPr>
          <a:prstGeom prst="rect">
            <a:avLst/>
          </a:prstGeom>
        </p:spPr>
        <p:txBody>
          <a:bodyPr spcFirstLastPara="1" vert="horz" wrap="square" lIns="0" tIns="0" rIns="0" bIns="0" rtlCol="0" anchor="b" anchorCtr="0">
            <a:noAutofit/>
          </a:bodyPr>
          <a:lstStyle/>
          <a:p>
            <a:r>
              <a:rPr lang="en" dirty="0"/>
              <a:t>02</a:t>
            </a:r>
            <a:endParaRPr dirty="0"/>
          </a:p>
        </p:txBody>
      </p:sp>
      <p:cxnSp>
        <p:nvCxnSpPr>
          <p:cNvPr id="1205" name="Google Shape;1205;p50"/>
          <p:cNvCxnSpPr/>
          <p:nvPr/>
        </p:nvCxnSpPr>
        <p:spPr>
          <a:xfrm rot="10800000">
            <a:off x="1512400" y="4850000"/>
            <a:ext cx="4516800" cy="0"/>
          </a:xfrm>
          <a:prstGeom prst="straightConnector1">
            <a:avLst/>
          </a:prstGeom>
          <a:noFill/>
          <a:ln w="19050" cap="flat" cmpd="sng">
            <a:solidFill>
              <a:schemeClr val="dk2"/>
            </a:solidFill>
            <a:prstDash val="solid"/>
            <a:round/>
            <a:headEnd type="oval" w="med" len="med"/>
            <a:tailEnd type="oval" w="med" len="med"/>
          </a:ln>
        </p:spPr>
      </p:cxnSp>
      <p:cxnSp>
        <p:nvCxnSpPr>
          <p:cNvPr id="1206" name="Google Shape;1206;p50"/>
          <p:cNvCxnSpPr/>
          <p:nvPr/>
        </p:nvCxnSpPr>
        <p:spPr>
          <a:xfrm rot="10800000">
            <a:off x="1512400" y="2907667"/>
            <a:ext cx="4516800" cy="0"/>
          </a:xfrm>
          <a:prstGeom prst="straightConnector1">
            <a:avLst/>
          </a:prstGeom>
          <a:noFill/>
          <a:ln w="19050" cap="flat" cmpd="sng">
            <a:solidFill>
              <a:schemeClr val="dk2"/>
            </a:solidFill>
            <a:prstDash val="solid"/>
            <a:round/>
            <a:headEnd type="oval" w="med" len="med"/>
            <a:tailEnd type="oval" w="med" len="med"/>
          </a:ln>
        </p:spPr>
      </p:cxnSp>
      <p:grpSp>
        <p:nvGrpSpPr>
          <p:cNvPr id="1207" name="Google Shape;1207;p50"/>
          <p:cNvGrpSpPr/>
          <p:nvPr/>
        </p:nvGrpSpPr>
        <p:grpSpPr>
          <a:xfrm>
            <a:off x="6616817" y="1635084"/>
            <a:ext cx="4062785" cy="3587832"/>
            <a:chOff x="2839375" y="2363600"/>
            <a:chExt cx="786975" cy="694975"/>
          </a:xfrm>
        </p:grpSpPr>
        <p:sp>
          <p:nvSpPr>
            <p:cNvPr id="1208" name="Google Shape;1208;p50"/>
            <p:cNvSpPr/>
            <p:nvPr/>
          </p:nvSpPr>
          <p:spPr>
            <a:xfrm>
              <a:off x="2839375" y="2590550"/>
              <a:ext cx="635050" cy="468025"/>
            </a:xfrm>
            <a:custGeom>
              <a:avLst/>
              <a:gdLst/>
              <a:ahLst/>
              <a:cxnLst/>
              <a:rect l="l" t="t" r="r" b="b"/>
              <a:pathLst>
                <a:path w="25402" h="18721" extrusionOk="0">
                  <a:moveTo>
                    <a:pt x="22931" y="1"/>
                  </a:moveTo>
                  <a:cubicBezTo>
                    <a:pt x="22895" y="1"/>
                    <a:pt x="22860" y="5"/>
                    <a:pt x="22831" y="5"/>
                  </a:cubicBezTo>
                  <a:lnTo>
                    <a:pt x="11866" y="1286"/>
                  </a:lnTo>
                  <a:cubicBezTo>
                    <a:pt x="11844" y="1286"/>
                    <a:pt x="11621" y="1308"/>
                    <a:pt x="11599" y="1308"/>
                  </a:cubicBezTo>
                  <a:lnTo>
                    <a:pt x="568" y="2699"/>
                  </a:lnTo>
                  <a:cubicBezTo>
                    <a:pt x="546" y="2699"/>
                    <a:pt x="512" y="2711"/>
                    <a:pt x="490" y="2711"/>
                  </a:cubicBezTo>
                  <a:cubicBezTo>
                    <a:pt x="201" y="2766"/>
                    <a:pt x="0" y="3045"/>
                    <a:pt x="45" y="3334"/>
                  </a:cubicBezTo>
                  <a:lnTo>
                    <a:pt x="1837" y="18216"/>
                  </a:lnTo>
                  <a:cubicBezTo>
                    <a:pt x="1868" y="18507"/>
                    <a:pt x="2123" y="18721"/>
                    <a:pt x="2410" y="18721"/>
                  </a:cubicBezTo>
                  <a:cubicBezTo>
                    <a:pt x="2430" y="18721"/>
                    <a:pt x="2451" y="18720"/>
                    <a:pt x="2471" y="18717"/>
                  </a:cubicBezTo>
                  <a:lnTo>
                    <a:pt x="24867" y="16001"/>
                  </a:lnTo>
                  <a:cubicBezTo>
                    <a:pt x="25179" y="15968"/>
                    <a:pt x="25401" y="15678"/>
                    <a:pt x="25368" y="15366"/>
                  </a:cubicBezTo>
                  <a:lnTo>
                    <a:pt x="23632" y="518"/>
                  </a:lnTo>
                  <a:cubicBezTo>
                    <a:pt x="23598" y="250"/>
                    <a:pt x="23387" y="50"/>
                    <a:pt x="23120" y="17"/>
                  </a:cubicBezTo>
                  <a:lnTo>
                    <a:pt x="22986" y="5"/>
                  </a:lnTo>
                  <a:cubicBezTo>
                    <a:pt x="22968" y="2"/>
                    <a:pt x="22949" y="1"/>
                    <a:pt x="2293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209" name="Google Shape;1209;p50"/>
            <p:cNvSpPr/>
            <p:nvPr/>
          </p:nvSpPr>
          <p:spPr>
            <a:xfrm>
              <a:off x="2852725" y="2615750"/>
              <a:ext cx="323675" cy="428550"/>
            </a:xfrm>
            <a:custGeom>
              <a:avLst/>
              <a:gdLst/>
              <a:ahLst/>
              <a:cxnLst/>
              <a:rect l="l" t="t" r="r" b="b"/>
              <a:pathLst>
                <a:path w="12947" h="17142" extrusionOk="0">
                  <a:moveTo>
                    <a:pt x="8691" y="0"/>
                  </a:moveTo>
                  <a:cubicBezTo>
                    <a:pt x="4897" y="0"/>
                    <a:pt x="1" y="1691"/>
                    <a:pt x="1" y="1691"/>
                  </a:cubicBezTo>
                  <a:lnTo>
                    <a:pt x="1860" y="17141"/>
                  </a:lnTo>
                  <a:lnTo>
                    <a:pt x="12946" y="15805"/>
                  </a:lnTo>
                  <a:lnTo>
                    <a:pt x="11065" y="311"/>
                  </a:lnTo>
                  <a:cubicBezTo>
                    <a:pt x="10381" y="90"/>
                    <a:pt x="9565" y="0"/>
                    <a:pt x="8691" y="0"/>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1210" name="Google Shape;1210;p50"/>
            <p:cNvSpPr/>
            <p:nvPr/>
          </p:nvSpPr>
          <p:spPr>
            <a:xfrm>
              <a:off x="2899200" y="2998075"/>
              <a:ext cx="277200" cy="46225"/>
            </a:xfrm>
            <a:custGeom>
              <a:avLst/>
              <a:gdLst/>
              <a:ahLst/>
              <a:cxnLst/>
              <a:rect l="l" t="t" r="r" b="b"/>
              <a:pathLst>
                <a:path w="11088" h="1849" extrusionOk="0">
                  <a:moveTo>
                    <a:pt x="8839" y="0"/>
                  </a:moveTo>
                  <a:cubicBezTo>
                    <a:pt x="5221" y="0"/>
                    <a:pt x="1" y="1848"/>
                    <a:pt x="1" y="1848"/>
                  </a:cubicBezTo>
                  <a:lnTo>
                    <a:pt x="11087" y="512"/>
                  </a:lnTo>
                  <a:cubicBezTo>
                    <a:pt x="11087" y="512"/>
                    <a:pt x="9952" y="12"/>
                    <a:pt x="8839"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11" name="Google Shape;1211;p50"/>
            <p:cNvSpPr/>
            <p:nvPr/>
          </p:nvSpPr>
          <p:spPr>
            <a:xfrm>
              <a:off x="2901425" y="2805500"/>
              <a:ext cx="239350" cy="42325"/>
            </a:xfrm>
            <a:custGeom>
              <a:avLst/>
              <a:gdLst/>
              <a:ahLst/>
              <a:cxnLst/>
              <a:rect l="l" t="t" r="r" b="b"/>
              <a:pathLst>
                <a:path w="9574" h="1693" extrusionOk="0">
                  <a:moveTo>
                    <a:pt x="7326" y="1"/>
                  </a:moveTo>
                  <a:cubicBezTo>
                    <a:pt x="6285" y="1"/>
                    <a:pt x="5044" y="150"/>
                    <a:pt x="3618" y="446"/>
                  </a:cubicBezTo>
                  <a:cubicBezTo>
                    <a:pt x="1704" y="836"/>
                    <a:pt x="145" y="1370"/>
                    <a:pt x="123" y="1381"/>
                  </a:cubicBezTo>
                  <a:cubicBezTo>
                    <a:pt x="45" y="1403"/>
                    <a:pt x="1" y="1504"/>
                    <a:pt x="23" y="1581"/>
                  </a:cubicBezTo>
                  <a:cubicBezTo>
                    <a:pt x="45" y="1648"/>
                    <a:pt x="112" y="1693"/>
                    <a:pt x="179" y="1693"/>
                  </a:cubicBezTo>
                  <a:cubicBezTo>
                    <a:pt x="201" y="1693"/>
                    <a:pt x="212" y="1693"/>
                    <a:pt x="234" y="1682"/>
                  </a:cubicBezTo>
                  <a:cubicBezTo>
                    <a:pt x="246" y="1682"/>
                    <a:pt x="1793" y="1158"/>
                    <a:pt x="3685" y="769"/>
                  </a:cubicBezTo>
                  <a:cubicBezTo>
                    <a:pt x="5074" y="476"/>
                    <a:pt x="6299" y="330"/>
                    <a:pt x="7321" y="330"/>
                  </a:cubicBezTo>
                  <a:cubicBezTo>
                    <a:pt x="8126" y="330"/>
                    <a:pt x="8805" y="421"/>
                    <a:pt x="9339" y="602"/>
                  </a:cubicBezTo>
                  <a:cubicBezTo>
                    <a:pt x="9360" y="609"/>
                    <a:pt x="9380" y="613"/>
                    <a:pt x="9399" y="613"/>
                  </a:cubicBezTo>
                  <a:cubicBezTo>
                    <a:pt x="9466" y="613"/>
                    <a:pt x="9525" y="571"/>
                    <a:pt x="9551" y="502"/>
                  </a:cubicBezTo>
                  <a:cubicBezTo>
                    <a:pt x="9574" y="413"/>
                    <a:pt x="9529" y="324"/>
                    <a:pt x="9440" y="290"/>
                  </a:cubicBezTo>
                  <a:cubicBezTo>
                    <a:pt x="8870" y="97"/>
                    <a:pt x="8162" y="1"/>
                    <a:pt x="7326"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12" name="Google Shape;1212;p50"/>
            <p:cNvSpPr/>
            <p:nvPr/>
          </p:nvSpPr>
          <p:spPr>
            <a:xfrm>
              <a:off x="2906700" y="2850875"/>
              <a:ext cx="239650" cy="42325"/>
            </a:xfrm>
            <a:custGeom>
              <a:avLst/>
              <a:gdLst/>
              <a:ahLst/>
              <a:cxnLst/>
              <a:rect l="l" t="t" r="r" b="b"/>
              <a:pathLst>
                <a:path w="9586" h="1693" extrusionOk="0">
                  <a:moveTo>
                    <a:pt x="7333" y="0"/>
                  </a:moveTo>
                  <a:cubicBezTo>
                    <a:pt x="6292" y="0"/>
                    <a:pt x="5051" y="149"/>
                    <a:pt x="3619" y="446"/>
                  </a:cubicBezTo>
                  <a:cubicBezTo>
                    <a:pt x="1715" y="835"/>
                    <a:pt x="146" y="1369"/>
                    <a:pt x="135" y="1369"/>
                  </a:cubicBezTo>
                  <a:cubicBezTo>
                    <a:pt x="45" y="1403"/>
                    <a:pt x="1" y="1492"/>
                    <a:pt x="35" y="1581"/>
                  </a:cubicBezTo>
                  <a:cubicBezTo>
                    <a:pt x="57" y="1648"/>
                    <a:pt x="124" y="1692"/>
                    <a:pt x="191" y="1692"/>
                  </a:cubicBezTo>
                  <a:cubicBezTo>
                    <a:pt x="201" y="1692"/>
                    <a:pt x="224" y="1692"/>
                    <a:pt x="246" y="1681"/>
                  </a:cubicBezTo>
                  <a:cubicBezTo>
                    <a:pt x="257" y="1681"/>
                    <a:pt x="1804" y="1158"/>
                    <a:pt x="3696" y="768"/>
                  </a:cubicBezTo>
                  <a:cubicBezTo>
                    <a:pt x="5086" y="476"/>
                    <a:pt x="6311" y="329"/>
                    <a:pt x="7333" y="329"/>
                  </a:cubicBezTo>
                  <a:cubicBezTo>
                    <a:pt x="8138" y="329"/>
                    <a:pt x="8817" y="420"/>
                    <a:pt x="9351" y="602"/>
                  </a:cubicBezTo>
                  <a:cubicBezTo>
                    <a:pt x="9369" y="609"/>
                    <a:pt x="9387" y="612"/>
                    <a:pt x="9406" y="612"/>
                  </a:cubicBezTo>
                  <a:cubicBezTo>
                    <a:pt x="9470" y="612"/>
                    <a:pt x="9534" y="570"/>
                    <a:pt x="9551" y="501"/>
                  </a:cubicBezTo>
                  <a:cubicBezTo>
                    <a:pt x="9585" y="412"/>
                    <a:pt x="9541" y="323"/>
                    <a:pt x="9452" y="290"/>
                  </a:cubicBezTo>
                  <a:cubicBezTo>
                    <a:pt x="8877" y="96"/>
                    <a:pt x="8169" y="0"/>
                    <a:pt x="7333"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13" name="Google Shape;1213;p50"/>
            <p:cNvSpPr/>
            <p:nvPr/>
          </p:nvSpPr>
          <p:spPr>
            <a:xfrm>
              <a:off x="2912275" y="2896225"/>
              <a:ext cx="239625" cy="42325"/>
            </a:xfrm>
            <a:custGeom>
              <a:avLst/>
              <a:gdLst/>
              <a:ahLst/>
              <a:cxnLst/>
              <a:rect l="l" t="t" r="r" b="b"/>
              <a:pathLst>
                <a:path w="9585" h="1693" extrusionOk="0">
                  <a:moveTo>
                    <a:pt x="7332" y="0"/>
                  </a:moveTo>
                  <a:cubicBezTo>
                    <a:pt x="6291" y="0"/>
                    <a:pt x="5051" y="149"/>
                    <a:pt x="3619" y="446"/>
                  </a:cubicBezTo>
                  <a:cubicBezTo>
                    <a:pt x="1704" y="836"/>
                    <a:pt x="146" y="1370"/>
                    <a:pt x="134" y="1370"/>
                  </a:cubicBezTo>
                  <a:cubicBezTo>
                    <a:pt x="45" y="1403"/>
                    <a:pt x="1" y="1492"/>
                    <a:pt x="34" y="1581"/>
                  </a:cubicBezTo>
                  <a:cubicBezTo>
                    <a:pt x="57" y="1648"/>
                    <a:pt x="112" y="1692"/>
                    <a:pt x="179" y="1692"/>
                  </a:cubicBezTo>
                  <a:cubicBezTo>
                    <a:pt x="201" y="1692"/>
                    <a:pt x="223" y="1692"/>
                    <a:pt x="235" y="1682"/>
                  </a:cubicBezTo>
                  <a:cubicBezTo>
                    <a:pt x="257" y="1682"/>
                    <a:pt x="1793" y="1158"/>
                    <a:pt x="3685" y="757"/>
                  </a:cubicBezTo>
                  <a:cubicBezTo>
                    <a:pt x="5074" y="472"/>
                    <a:pt x="6294" y="329"/>
                    <a:pt x="7312" y="329"/>
                  </a:cubicBezTo>
                  <a:cubicBezTo>
                    <a:pt x="8121" y="329"/>
                    <a:pt x="8802" y="419"/>
                    <a:pt x="9340" y="602"/>
                  </a:cubicBezTo>
                  <a:cubicBezTo>
                    <a:pt x="9358" y="608"/>
                    <a:pt x="9376" y="612"/>
                    <a:pt x="9394" y="612"/>
                  </a:cubicBezTo>
                  <a:cubicBezTo>
                    <a:pt x="9463" y="612"/>
                    <a:pt x="9525" y="563"/>
                    <a:pt x="9551" y="502"/>
                  </a:cubicBezTo>
                  <a:cubicBezTo>
                    <a:pt x="9585" y="413"/>
                    <a:pt x="9529" y="324"/>
                    <a:pt x="9451" y="290"/>
                  </a:cubicBezTo>
                  <a:cubicBezTo>
                    <a:pt x="8876" y="97"/>
                    <a:pt x="8168" y="0"/>
                    <a:pt x="7332"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14" name="Google Shape;1214;p50"/>
            <p:cNvSpPr/>
            <p:nvPr/>
          </p:nvSpPr>
          <p:spPr>
            <a:xfrm>
              <a:off x="2917850" y="2945175"/>
              <a:ext cx="141375" cy="39000"/>
            </a:xfrm>
            <a:custGeom>
              <a:avLst/>
              <a:gdLst/>
              <a:ahLst/>
              <a:cxnLst/>
              <a:rect l="l" t="t" r="r" b="b"/>
              <a:pathLst>
                <a:path w="5655" h="1560" extrusionOk="0">
                  <a:moveTo>
                    <a:pt x="5476" y="0"/>
                  </a:moveTo>
                  <a:cubicBezTo>
                    <a:pt x="5469" y="0"/>
                    <a:pt x="5462" y="1"/>
                    <a:pt x="5454" y="2"/>
                  </a:cubicBezTo>
                  <a:cubicBezTo>
                    <a:pt x="2805" y="335"/>
                    <a:pt x="156" y="1238"/>
                    <a:pt x="134" y="1248"/>
                  </a:cubicBezTo>
                  <a:cubicBezTo>
                    <a:pt x="45" y="1270"/>
                    <a:pt x="0" y="1371"/>
                    <a:pt x="22" y="1449"/>
                  </a:cubicBezTo>
                  <a:cubicBezTo>
                    <a:pt x="45" y="1515"/>
                    <a:pt x="112" y="1560"/>
                    <a:pt x="178" y="1560"/>
                  </a:cubicBezTo>
                  <a:cubicBezTo>
                    <a:pt x="201" y="1560"/>
                    <a:pt x="223" y="1560"/>
                    <a:pt x="234" y="1549"/>
                  </a:cubicBezTo>
                  <a:cubicBezTo>
                    <a:pt x="257" y="1549"/>
                    <a:pt x="2872" y="659"/>
                    <a:pt x="5499" y="325"/>
                  </a:cubicBezTo>
                  <a:cubicBezTo>
                    <a:pt x="5588" y="313"/>
                    <a:pt x="5655" y="236"/>
                    <a:pt x="5644" y="147"/>
                  </a:cubicBezTo>
                  <a:cubicBezTo>
                    <a:pt x="5633" y="54"/>
                    <a:pt x="5558" y="0"/>
                    <a:pt x="5476"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15" name="Google Shape;1215;p50"/>
            <p:cNvSpPr/>
            <p:nvPr/>
          </p:nvSpPr>
          <p:spPr>
            <a:xfrm>
              <a:off x="3134900" y="2587275"/>
              <a:ext cx="323950" cy="422800"/>
            </a:xfrm>
            <a:custGeom>
              <a:avLst/>
              <a:gdLst/>
              <a:ahLst/>
              <a:cxnLst/>
              <a:rect l="l" t="t" r="r" b="b"/>
              <a:pathLst>
                <a:path w="12958" h="16912" extrusionOk="0">
                  <a:moveTo>
                    <a:pt x="7909" y="0"/>
                  </a:moveTo>
                  <a:cubicBezTo>
                    <a:pt x="5362" y="0"/>
                    <a:pt x="1909" y="246"/>
                    <a:pt x="0" y="1428"/>
                  </a:cubicBezTo>
                  <a:lnTo>
                    <a:pt x="1870" y="16912"/>
                  </a:lnTo>
                  <a:lnTo>
                    <a:pt x="12957" y="15576"/>
                  </a:lnTo>
                  <a:lnTo>
                    <a:pt x="11087" y="126"/>
                  </a:lnTo>
                  <a:cubicBezTo>
                    <a:pt x="11087" y="126"/>
                    <a:pt x="9729" y="0"/>
                    <a:pt x="7909" y="0"/>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1216" name="Google Shape;1216;p50"/>
            <p:cNvSpPr/>
            <p:nvPr/>
          </p:nvSpPr>
          <p:spPr>
            <a:xfrm>
              <a:off x="3181650" y="2972275"/>
              <a:ext cx="277200" cy="37800"/>
            </a:xfrm>
            <a:custGeom>
              <a:avLst/>
              <a:gdLst/>
              <a:ahLst/>
              <a:cxnLst/>
              <a:rect l="l" t="t" r="r" b="b"/>
              <a:pathLst>
                <a:path w="11088" h="1512" extrusionOk="0">
                  <a:moveTo>
                    <a:pt x="7196" y="0"/>
                  </a:moveTo>
                  <a:cubicBezTo>
                    <a:pt x="5520" y="0"/>
                    <a:pt x="3596" y="107"/>
                    <a:pt x="2060" y="487"/>
                  </a:cubicBezTo>
                  <a:cubicBezTo>
                    <a:pt x="992" y="755"/>
                    <a:pt x="0" y="1512"/>
                    <a:pt x="0" y="1512"/>
                  </a:cubicBezTo>
                  <a:lnTo>
                    <a:pt x="11087" y="176"/>
                  </a:lnTo>
                  <a:cubicBezTo>
                    <a:pt x="11087" y="176"/>
                    <a:pt x="9345" y="0"/>
                    <a:pt x="7196"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17" name="Google Shape;1217;p50"/>
            <p:cNvSpPr/>
            <p:nvPr/>
          </p:nvSpPr>
          <p:spPr>
            <a:xfrm>
              <a:off x="3153275" y="2641150"/>
              <a:ext cx="239075" cy="39150"/>
            </a:xfrm>
            <a:custGeom>
              <a:avLst/>
              <a:gdLst/>
              <a:ahLst/>
              <a:cxnLst/>
              <a:rect l="l" t="t" r="r" b="b"/>
              <a:pathLst>
                <a:path w="9563" h="1566" extrusionOk="0">
                  <a:moveTo>
                    <a:pt x="6913" y="0"/>
                  </a:moveTo>
                  <a:cubicBezTo>
                    <a:pt x="6561" y="0"/>
                    <a:pt x="6186" y="6"/>
                    <a:pt x="5800" y="19"/>
                  </a:cubicBezTo>
                  <a:cubicBezTo>
                    <a:pt x="3161" y="119"/>
                    <a:pt x="1247" y="531"/>
                    <a:pt x="101" y="1266"/>
                  </a:cubicBezTo>
                  <a:cubicBezTo>
                    <a:pt x="22" y="1310"/>
                    <a:pt x="0" y="1410"/>
                    <a:pt x="45" y="1488"/>
                  </a:cubicBezTo>
                  <a:cubicBezTo>
                    <a:pt x="78" y="1533"/>
                    <a:pt x="134" y="1566"/>
                    <a:pt x="190" y="1566"/>
                  </a:cubicBezTo>
                  <a:cubicBezTo>
                    <a:pt x="223" y="1566"/>
                    <a:pt x="245" y="1555"/>
                    <a:pt x="279" y="1533"/>
                  </a:cubicBezTo>
                  <a:cubicBezTo>
                    <a:pt x="1358" y="853"/>
                    <a:pt x="3273" y="442"/>
                    <a:pt x="5811" y="341"/>
                  </a:cubicBezTo>
                  <a:cubicBezTo>
                    <a:pt x="6171" y="329"/>
                    <a:pt x="6520" y="324"/>
                    <a:pt x="6851" y="324"/>
                  </a:cubicBezTo>
                  <a:cubicBezTo>
                    <a:pt x="8288" y="324"/>
                    <a:pt x="9364" y="420"/>
                    <a:pt x="9372" y="420"/>
                  </a:cubicBezTo>
                  <a:cubicBezTo>
                    <a:pt x="9380" y="420"/>
                    <a:pt x="9387" y="421"/>
                    <a:pt x="9393" y="421"/>
                  </a:cubicBezTo>
                  <a:cubicBezTo>
                    <a:pt x="9484" y="421"/>
                    <a:pt x="9551" y="357"/>
                    <a:pt x="9551" y="274"/>
                  </a:cubicBezTo>
                  <a:cubicBezTo>
                    <a:pt x="9562" y="175"/>
                    <a:pt x="9495" y="96"/>
                    <a:pt x="9406" y="96"/>
                  </a:cubicBezTo>
                  <a:cubicBezTo>
                    <a:pt x="9397" y="88"/>
                    <a:pt x="8337" y="0"/>
                    <a:pt x="6913"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18" name="Google Shape;1218;p50"/>
            <p:cNvSpPr/>
            <p:nvPr/>
          </p:nvSpPr>
          <p:spPr>
            <a:xfrm>
              <a:off x="3158825" y="2686375"/>
              <a:ext cx="239075" cy="39300"/>
            </a:xfrm>
            <a:custGeom>
              <a:avLst/>
              <a:gdLst/>
              <a:ahLst/>
              <a:cxnLst/>
              <a:rect l="l" t="t" r="r" b="b"/>
              <a:pathLst>
                <a:path w="9563" h="1572" extrusionOk="0">
                  <a:moveTo>
                    <a:pt x="6983" y="1"/>
                  </a:moveTo>
                  <a:cubicBezTo>
                    <a:pt x="6611" y="1"/>
                    <a:pt x="6213" y="7"/>
                    <a:pt x="5800" y="24"/>
                  </a:cubicBezTo>
                  <a:cubicBezTo>
                    <a:pt x="3162" y="113"/>
                    <a:pt x="1247" y="536"/>
                    <a:pt x="101" y="1260"/>
                  </a:cubicBezTo>
                  <a:cubicBezTo>
                    <a:pt x="23" y="1315"/>
                    <a:pt x="1" y="1416"/>
                    <a:pt x="45" y="1493"/>
                  </a:cubicBezTo>
                  <a:cubicBezTo>
                    <a:pt x="79" y="1538"/>
                    <a:pt x="134" y="1572"/>
                    <a:pt x="190" y="1572"/>
                  </a:cubicBezTo>
                  <a:cubicBezTo>
                    <a:pt x="213" y="1572"/>
                    <a:pt x="246" y="1560"/>
                    <a:pt x="279" y="1538"/>
                  </a:cubicBezTo>
                  <a:cubicBezTo>
                    <a:pt x="1359" y="859"/>
                    <a:pt x="3263" y="447"/>
                    <a:pt x="5800" y="347"/>
                  </a:cubicBezTo>
                  <a:cubicBezTo>
                    <a:pt x="6165" y="335"/>
                    <a:pt x="6518" y="329"/>
                    <a:pt x="6851" y="329"/>
                  </a:cubicBezTo>
                  <a:cubicBezTo>
                    <a:pt x="8291" y="329"/>
                    <a:pt x="9364" y="425"/>
                    <a:pt x="9373" y="425"/>
                  </a:cubicBezTo>
                  <a:cubicBezTo>
                    <a:pt x="9380" y="425"/>
                    <a:pt x="9386" y="426"/>
                    <a:pt x="9393" y="426"/>
                  </a:cubicBezTo>
                  <a:cubicBezTo>
                    <a:pt x="9474" y="426"/>
                    <a:pt x="9541" y="362"/>
                    <a:pt x="9551" y="269"/>
                  </a:cubicBezTo>
                  <a:cubicBezTo>
                    <a:pt x="9563" y="180"/>
                    <a:pt x="9496" y="102"/>
                    <a:pt x="9407" y="91"/>
                  </a:cubicBezTo>
                  <a:cubicBezTo>
                    <a:pt x="9389" y="91"/>
                    <a:pt x="8369" y="1"/>
                    <a:pt x="6983"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19" name="Google Shape;1219;p50"/>
            <p:cNvSpPr/>
            <p:nvPr/>
          </p:nvSpPr>
          <p:spPr>
            <a:xfrm>
              <a:off x="3164125" y="2731750"/>
              <a:ext cx="239350" cy="39275"/>
            </a:xfrm>
            <a:custGeom>
              <a:avLst/>
              <a:gdLst/>
              <a:ahLst/>
              <a:cxnLst/>
              <a:rect l="l" t="t" r="r" b="b"/>
              <a:pathLst>
                <a:path w="9574" h="1571" extrusionOk="0">
                  <a:moveTo>
                    <a:pt x="6993" y="0"/>
                  </a:moveTo>
                  <a:cubicBezTo>
                    <a:pt x="6618" y="0"/>
                    <a:pt x="6216" y="7"/>
                    <a:pt x="5800" y="24"/>
                  </a:cubicBezTo>
                  <a:cubicBezTo>
                    <a:pt x="3173" y="113"/>
                    <a:pt x="1247" y="536"/>
                    <a:pt x="100" y="1259"/>
                  </a:cubicBezTo>
                  <a:cubicBezTo>
                    <a:pt x="34" y="1315"/>
                    <a:pt x="1" y="1415"/>
                    <a:pt x="56" y="1493"/>
                  </a:cubicBezTo>
                  <a:cubicBezTo>
                    <a:pt x="90" y="1538"/>
                    <a:pt x="134" y="1570"/>
                    <a:pt x="189" y="1570"/>
                  </a:cubicBezTo>
                  <a:cubicBezTo>
                    <a:pt x="223" y="1570"/>
                    <a:pt x="256" y="1560"/>
                    <a:pt x="278" y="1538"/>
                  </a:cubicBezTo>
                  <a:cubicBezTo>
                    <a:pt x="1359" y="847"/>
                    <a:pt x="3273" y="435"/>
                    <a:pt x="5811" y="346"/>
                  </a:cubicBezTo>
                  <a:cubicBezTo>
                    <a:pt x="6171" y="334"/>
                    <a:pt x="6521" y="328"/>
                    <a:pt x="6851" y="328"/>
                  </a:cubicBezTo>
                  <a:cubicBezTo>
                    <a:pt x="8288" y="328"/>
                    <a:pt x="9366" y="424"/>
                    <a:pt x="9384" y="424"/>
                  </a:cubicBezTo>
                  <a:cubicBezTo>
                    <a:pt x="9473" y="424"/>
                    <a:pt x="9551" y="358"/>
                    <a:pt x="9562" y="269"/>
                  </a:cubicBezTo>
                  <a:cubicBezTo>
                    <a:pt x="9573" y="180"/>
                    <a:pt x="9507" y="101"/>
                    <a:pt x="9406" y="90"/>
                  </a:cubicBezTo>
                  <a:cubicBezTo>
                    <a:pt x="9398" y="90"/>
                    <a:pt x="8381" y="0"/>
                    <a:pt x="6993"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20" name="Google Shape;1220;p50"/>
            <p:cNvSpPr/>
            <p:nvPr/>
          </p:nvSpPr>
          <p:spPr>
            <a:xfrm>
              <a:off x="3169700" y="2777100"/>
              <a:ext cx="239050" cy="39000"/>
            </a:xfrm>
            <a:custGeom>
              <a:avLst/>
              <a:gdLst/>
              <a:ahLst/>
              <a:cxnLst/>
              <a:rect l="l" t="t" r="r" b="b"/>
              <a:pathLst>
                <a:path w="9562" h="1560" extrusionOk="0">
                  <a:moveTo>
                    <a:pt x="6983" y="1"/>
                  </a:moveTo>
                  <a:cubicBezTo>
                    <a:pt x="6611" y="1"/>
                    <a:pt x="6212" y="7"/>
                    <a:pt x="5799" y="24"/>
                  </a:cubicBezTo>
                  <a:cubicBezTo>
                    <a:pt x="3162" y="113"/>
                    <a:pt x="1247" y="536"/>
                    <a:pt x="100" y="1260"/>
                  </a:cubicBezTo>
                  <a:cubicBezTo>
                    <a:pt x="23" y="1315"/>
                    <a:pt x="0" y="1415"/>
                    <a:pt x="55" y="1493"/>
                  </a:cubicBezTo>
                  <a:cubicBezTo>
                    <a:pt x="78" y="1537"/>
                    <a:pt x="134" y="1560"/>
                    <a:pt x="189" y="1560"/>
                  </a:cubicBezTo>
                  <a:cubicBezTo>
                    <a:pt x="223" y="1560"/>
                    <a:pt x="245" y="1560"/>
                    <a:pt x="278" y="1537"/>
                  </a:cubicBezTo>
                  <a:cubicBezTo>
                    <a:pt x="1358" y="847"/>
                    <a:pt x="3273" y="436"/>
                    <a:pt x="5811" y="347"/>
                  </a:cubicBezTo>
                  <a:cubicBezTo>
                    <a:pt x="6193" y="334"/>
                    <a:pt x="6563" y="328"/>
                    <a:pt x="6911" y="328"/>
                  </a:cubicBezTo>
                  <a:cubicBezTo>
                    <a:pt x="8318" y="328"/>
                    <a:pt x="9365" y="416"/>
                    <a:pt x="9383" y="424"/>
                  </a:cubicBezTo>
                  <a:cubicBezTo>
                    <a:pt x="9472" y="424"/>
                    <a:pt x="9551" y="358"/>
                    <a:pt x="9561" y="268"/>
                  </a:cubicBezTo>
                  <a:cubicBezTo>
                    <a:pt x="9561" y="179"/>
                    <a:pt x="9495" y="102"/>
                    <a:pt x="9406" y="90"/>
                  </a:cubicBezTo>
                  <a:cubicBezTo>
                    <a:pt x="9397" y="90"/>
                    <a:pt x="8372" y="1"/>
                    <a:pt x="6983"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21" name="Google Shape;1221;p50"/>
            <p:cNvSpPr/>
            <p:nvPr/>
          </p:nvSpPr>
          <p:spPr>
            <a:xfrm>
              <a:off x="3175250" y="2822325"/>
              <a:ext cx="239075" cy="39150"/>
            </a:xfrm>
            <a:custGeom>
              <a:avLst/>
              <a:gdLst/>
              <a:ahLst/>
              <a:cxnLst/>
              <a:rect l="l" t="t" r="r" b="b"/>
              <a:pathLst>
                <a:path w="9563" h="1566" extrusionOk="0">
                  <a:moveTo>
                    <a:pt x="6852" y="0"/>
                  </a:moveTo>
                  <a:cubicBezTo>
                    <a:pt x="6518" y="0"/>
                    <a:pt x="6164" y="5"/>
                    <a:pt x="5800" y="18"/>
                  </a:cubicBezTo>
                  <a:cubicBezTo>
                    <a:pt x="3162" y="118"/>
                    <a:pt x="1248" y="541"/>
                    <a:pt x="101" y="1265"/>
                  </a:cubicBezTo>
                  <a:cubicBezTo>
                    <a:pt x="23" y="1309"/>
                    <a:pt x="1" y="1420"/>
                    <a:pt x="45" y="1487"/>
                  </a:cubicBezTo>
                  <a:cubicBezTo>
                    <a:pt x="78" y="1543"/>
                    <a:pt x="134" y="1566"/>
                    <a:pt x="190" y="1566"/>
                  </a:cubicBezTo>
                  <a:cubicBezTo>
                    <a:pt x="212" y="1566"/>
                    <a:pt x="246" y="1566"/>
                    <a:pt x="279" y="1543"/>
                  </a:cubicBezTo>
                  <a:cubicBezTo>
                    <a:pt x="1359" y="853"/>
                    <a:pt x="3273" y="441"/>
                    <a:pt x="5800" y="352"/>
                  </a:cubicBezTo>
                  <a:cubicBezTo>
                    <a:pt x="6187" y="338"/>
                    <a:pt x="6562" y="333"/>
                    <a:pt x="6914" y="333"/>
                  </a:cubicBezTo>
                  <a:cubicBezTo>
                    <a:pt x="8322" y="333"/>
                    <a:pt x="9364" y="419"/>
                    <a:pt x="9373" y="419"/>
                  </a:cubicBezTo>
                  <a:cubicBezTo>
                    <a:pt x="9380" y="419"/>
                    <a:pt x="9387" y="420"/>
                    <a:pt x="9393" y="420"/>
                  </a:cubicBezTo>
                  <a:cubicBezTo>
                    <a:pt x="9474" y="420"/>
                    <a:pt x="9541" y="357"/>
                    <a:pt x="9551" y="274"/>
                  </a:cubicBezTo>
                  <a:cubicBezTo>
                    <a:pt x="9562" y="185"/>
                    <a:pt x="9495" y="107"/>
                    <a:pt x="9406" y="96"/>
                  </a:cubicBezTo>
                  <a:cubicBezTo>
                    <a:pt x="9388" y="96"/>
                    <a:pt x="8304" y="0"/>
                    <a:pt x="6852"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22" name="Google Shape;1222;p50"/>
            <p:cNvSpPr/>
            <p:nvPr/>
          </p:nvSpPr>
          <p:spPr>
            <a:xfrm>
              <a:off x="3180825" y="2867700"/>
              <a:ext cx="239050" cy="39125"/>
            </a:xfrm>
            <a:custGeom>
              <a:avLst/>
              <a:gdLst/>
              <a:ahLst/>
              <a:cxnLst/>
              <a:rect l="l" t="t" r="r" b="b"/>
              <a:pathLst>
                <a:path w="9562" h="1565" extrusionOk="0">
                  <a:moveTo>
                    <a:pt x="6851" y="0"/>
                  </a:moveTo>
                  <a:cubicBezTo>
                    <a:pt x="6514" y="0"/>
                    <a:pt x="6157" y="5"/>
                    <a:pt x="5789" y="18"/>
                  </a:cubicBezTo>
                  <a:cubicBezTo>
                    <a:pt x="3162" y="117"/>
                    <a:pt x="1247" y="530"/>
                    <a:pt x="90" y="1264"/>
                  </a:cubicBezTo>
                  <a:cubicBezTo>
                    <a:pt x="23" y="1309"/>
                    <a:pt x="1" y="1409"/>
                    <a:pt x="45" y="1487"/>
                  </a:cubicBezTo>
                  <a:cubicBezTo>
                    <a:pt x="78" y="1542"/>
                    <a:pt x="134" y="1564"/>
                    <a:pt x="179" y="1564"/>
                  </a:cubicBezTo>
                  <a:cubicBezTo>
                    <a:pt x="212" y="1564"/>
                    <a:pt x="245" y="1554"/>
                    <a:pt x="268" y="1542"/>
                  </a:cubicBezTo>
                  <a:cubicBezTo>
                    <a:pt x="1347" y="852"/>
                    <a:pt x="3261" y="441"/>
                    <a:pt x="5799" y="352"/>
                  </a:cubicBezTo>
                  <a:cubicBezTo>
                    <a:pt x="6211" y="335"/>
                    <a:pt x="6608" y="328"/>
                    <a:pt x="6979" y="328"/>
                  </a:cubicBezTo>
                  <a:cubicBezTo>
                    <a:pt x="8351" y="328"/>
                    <a:pt x="9355" y="418"/>
                    <a:pt x="9373" y="418"/>
                  </a:cubicBezTo>
                  <a:cubicBezTo>
                    <a:pt x="9379" y="419"/>
                    <a:pt x="9385" y="420"/>
                    <a:pt x="9392" y="420"/>
                  </a:cubicBezTo>
                  <a:cubicBezTo>
                    <a:pt x="9473" y="420"/>
                    <a:pt x="9540" y="356"/>
                    <a:pt x="9551" y="273"/>
                  </a:cubicBezTo>
                  <a:cubicBezTo>
                    <a:pt x="9562" y="184"/>
                    <a:pt x="9495" y="107"/>
                    <a:pt x="9406" y="95"/>
                  </a:cubicBezTo>
                  <a:cubicBezTo>
                    <a:pt x="9388" y="95"/>
                    <a:pt x="8306" y="0"/>
                    <a:pt x="6851"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23" name="Google Shape;1223;p50"/>
            <p:cNvSpPr/>
            <p:nvPr/>
          </p:nvSpPr>
          <p:spPr>
            <a:xfrm>
              <a:off x="3280725" y="2913425"/>
              <a:ext cx="144450" cy="12050"/>
            </a:xfrm>
            <a:custGeom>
              <a:avLst/>
              <a:gdLst/>
              <a:ahLst/>
              <a:cxnLst/>
              <a:rect l="l" t="t" r="r" b="b"/>
              <a:pathLst>
                <a:path w="5778" h="482" extrusionOk="0">
                  <a:moveTo>
                    <a:pt x="3146" y="0"/>
                  </a:moveTo>
                  <a:cubicBezTo>
                    <a:pt x="2244" y="0"/>
                    <a:pt x="1191" y="37"/>
                    <a:pt x="156" y="158"/>
                  </a:cubicBezTo>
                  <a:cubicBezTo>
                    <a:pt x="67" y="170"/>
                    <a:pt x="0" y="247"/>
                    <a:pt x="12" y="337"/>
                  </a:cubicBezTo>
                  <a:cubicBezTo>
                    <a:pt x="22" y="426"/>
                    <a:pt x="89" y="482"/>
                    <a:pt x="168" y="482"/>
                  </a:cubicBezTo>
                  <a:lnTo>
                    <a:pt x="190" y="482"/>
                  </a:lnTo>
                  <a:cubicBezTo>
                    <a:pt x="1209" y="365"/>
                    <a:pt x="2246" y="329"/>
                    <a:pt x="3136" y="329"/>
                  </a:cubicBezTo>
                  <a:cubicBezTo>
                    <a:pt x="4540" y="329"/>
                    <a:pt x="5579" y="419"/>
                    <a:pt x="5600" y="426"/>
                  </a:cubicBezTo>
                  <a:cubicBezTo>
                    <a:pt x="5689" y="426"/>
                    <a:pt x="5766" y="359"/>
                    <a:pt x="5778" y="270"/>
                  </a:cubicBezTo>
                  <a:cubicBezTo>
                    <a:pt x="5778" y="181"/>
                    <a:pt x="5711" y="103"/>
                    <a:pt x="5622" y="92"/>
                  </a:cubicBezTo>
                  <a:cubicBezTo>
                    <a:pt x="5608" y="92"/>
                    <a:pt x="4564" y="0"/>
                    <a:pt x="3146"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24" name="Google Shape;1224;p50"/>
            <p:cNvSpPr/>
            <p:nvPr/>
          </p:nvSpPr>
          <p:spPr>
            <a:xfrm>
              <a:off x="3164675" y="2593450"/>
              <a:ext cx="55950" cy="139725"/>
            </a:xfrm>
            <a:custGeom>
              <a:avLst/>
              <a:gdLst/>
              <a:ahLst/>
              <a:cxnLst/>
              <a:rect l="l" t="t" r="r" b="b"/>
              <a:pathLst>
                <a:path w="2238" h="5589" extrusionOk="0">
                  <a:moveTo>
                    <a:pt x="1248" y="1"/>
                  </a:moveTo>
                  <a:lnTo>
                    <a:pt x="357" y="146"/>
                  </a:lnTo>
                  <a:cubicBezTo>
                    <a:pt x="157" y="146"/>
                    <a:pt x="1" y="324"/>
                    <a:pt x="23" y="535"/>
                  </a:cubicBezTo>
                  <a:lnTo>
                    <a:pt x="713" y="5589"/>
                  </a:lnTo>
                  <a:lnTo>
                    <a:pt x="1337" y="4654"/>
                  </a:lnTo>
                  <a:lnTo>
                    <a:pt x="2238" y="5433"/>
                  </a:lnTo>
                  <a:lnTo>
                    <a:pt x="1592" y="324"/>
                  </a:lnTo>
                  <a:cubicBezTo>
                    <a:pt x="1570" y="146"/>
                    <a:pt x="1426" y="1"/>
                    <a:pt x="1248"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225" name="Google Shape;1225;p50"/>
            <p:cNvSpPr/>
            <p:nvPr/>
          </p:nvSpPr>
          <p:spPr>
            <a:xfrm>
              <a:off x="2887225" y="2644725"/>
              <a:ext cx="228500" cy="164525"/>
            </a:xfrm>
            <a:custGeom>
              <a:avLst/>
              <a:gdLst/>
              <a:ahLst/>
              <a:cxnLst/>
              <a:rect l="l" t="t" r="r" b="b"/>
              <a:pathLst>
                <a:path w="9140" h="6581" extrusionOk="0">
                  <a:moveTo>
                    <a:pt x="6993" y="1"/>
                  </a:moveTo>
                  <a:cubicBezTo>
                    <a:pt x="4055" y="1"/>
                    <a:pt x="1020" y="1091"/>
                    <a:pt x="201" y="1390"/>
                  </a:cubicBezTo>
                  <a:cubicBezTo>
                    <a:pt x="79" y="1434"/>
                    <a:pt x="1" y="1556"/>
                    <a:pt x="23" y="1690"/>
                  </a:cubicBezTo>
                  <a:lnTo>
                    <a:pt x="602" y="6365"/>
                  </a:lnTo>
                  <a:cubicBezTo>
                    <a:pt x="620" y="6491"/>
                    <a:pt x="733" y="6581"/>
                    <a:pt x="858" y="6581"/>
                  </a:cubicBezTo>
                  <a:cubicBezTo>
                    <a:pt x="887" y="6581"/>
                    <a:pt x="918" y="6576"/>
                    <a:pt x="947" y="6565"/>
                  </a:cubicBezTo>
                  <a:cubicBezTo>
                    <a:pt x="4100" y="5493"/>
                    <a:pt x="6793" y="5326"/>
                    <a:pt x="8176" y="5326"/>
                  </a:cubicBezTo>
                  <a:cubicBezTo>
                    <a:pt x="8457" y="5326"/>
                    <a:pt x="8685" y="5333"/>
                    <a:pt x="8850" y="5341"/>
                  </a:cubicBezTo>
                  <a:cubicBezTo>
                    <a:pt x="9017" y="5341"/>
                    <a:pt x="9140" y="5207"/>
                    <a:pt x="9128" y="5041"/>
                  </a:cubicBezTo>
                  <a:lnTo>
                    <a:pt x="8583" y="321"/>
                  </a:lnTo>
                  <a:cubicBezTo>
                    <a:pt x="8561" y="210"/>
                    <a:pt x="8472" y="109"/>
                    <a:pt x="8349" y="87"/>
                  </a:cubicBezTo>
                  <a:cubicBezTo>
                    <a:pt x="7905" y="27"/>
                    <a:pt x="7450" y="1"/>
                    <a:pt x="6993"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26" name="Google Shape;1226;p50"/>
            <p:cNvSpPr/>
            <p:nvPr/>
          </p:nvSpPr>
          <p:spPr>
            <a:xfrm>
              <a:off x="2951525" y="2542500"/>
              <a:ext cx="642000" cy="477175"/>
            </a:xfrm>
            <a:custGeom>
              <a:avLst/>
              <a:gdLst/>
              <a:ahLst/>
              <a:cxnLst/>
              <a:rect l="l" t="t" r="r" b="b"/>
              <a:pathLst>
                <a:path w="25680" h="19087" extrusionOk="0">
                  <a:moveTo>
                    <a:pt x="2663" y="1"/>
                  </a:moveTo>
                  <a:cubicBezTo>
                    <a:pt x="2390" y="1"/>
                    <a:pt x="2147" y="206"/>
                    <a:pt x="2115" y="492"/>
                  </a:cubicBezTo>
                  <a:lnTo>
                    <a:pt x="45" y="15329"/>
                  </a:lnTo>
                  <a:cubicBezTo>
                    <a:pt x="1" y="15641"/>
                    <a:pt x="223" y="15930"/>
                    <a:pt x="535" y="15975"/>
                  </a:cubicBezTo>
                  <a:lnTo>
                    <a:pt x="22874" y="19081"/>
                  </a:lnTo>
                  <a:cubicBezTo>
                    <a:pt x="22901" y="19085"/>
                    <a:pt x="22928" y="19087"/>
                    <a:pt x="22954" y="19087"/>
                  </a:cubicBezTo>
                  <a:cubicBezTo>
                    <a:pt x="23234" y="19087"/>
                    <a:pt x="23479" y="18876"/>
                    <a:pt x="23520" y="18591"/>
                  </a:cubicBezTo>
                  <a:lnTo>
                    <a:pt x="25635" y="3798"/>
                  </a:lnTo>
                  <a:cubicBezTo>
                    <a:pt x="25679" y="3530"/>
                    <a:pt x="25524" y="3275"/>
                    <a:pt x="25279" y="3174"/>
                  </a:cubicBezTo>
                  <a:lnTo>
                    <a:pt x="25145" y="3130"/>
                  </a:lnTo>
                  <a:cubicBezTo>
                    <a:pt x="25101" y="3107"/>
                    <a:pt x="25045" y="3097"/>
                    <a:pt x="24989" y="3097"/>
                  </a:cubicBezTo>
                  <a:lnTo>
                    <a:pt x="14070" y="1527"/>
                  </a:lnTo>
                  <a:cubicBezTo>
                    <a:pt x="14048" y="1527"/>
                    <a:pt x="13825" y="1482"/>
                    <a:pt x="13803" y="1482"/>
                  </a:cubicBezTo>
                  <a:lnTo>
                    <a:pt x="2783" y="2"/>
                  </a:lnTo>
                  <a:lnTo>
                    <a:pt x="2705" y="2"/>
                  </a:lnTo>
                  <a:cubicBezTo>
                    <a:pt x="2691" y="1"/>
                    <a:pt x="2677" y="1"/>
                    <a:pt x="2663"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227" name="Google Shape;1227;p50"/>
            <p:cNvSpPr/>
            <p:nvPr/>
          </p:nvSpPr>
          <p:spPr>
            <a:xfrm>
              <a:off x="2966550" y="2540600"/>
              <a:ext cx="330075" cy="425500"/>
            </a:xfrm>
            <a:custGeom>
              <a:avLst/>
              <a:gdLst/>
              <a:ahLst/>
              <a:cxnLst/>
              <a:rect l="l" t="t" r="r" b="b"/>
              <a:pathLst>
                <a:path w="13203" h="17020" extrusionOk="0">
                  <a:moveTo>
                    <a:pt x="4634" y="1"/>
                  </a:moveTo>
                  <a:cubicBezTo>
                    <a:pt x="3173" y="1"/>
                    <a:pt x="2148" y="78"/>
                    <a:pt x="2148" y="78"/>
                  </a:cubicBezTo>
                  <a:lnTo>
                    <a:pt x="1" y="15484"/>
                  </a:lnTo>
                  <a:lnTo>
                    <a:pt x="11053" y="17020"/>
                  </a:lnTo>
                  <a:lnTo>
                    <a:pt x="13202" y="1570"/>
                  </a:lnTo>
                  <a:cubicBezTo>
                    <a:pt x="11142" y="241"/>
                    <a:pt x="7210" y="1"/>
                    <a:pt x="4634" y="1"/>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1228" name="Google Shape;1228;p50"/>
            <p:cNvSpPr/>
            <p:nvPr/>
          </p:nvSpPr>
          <p:spPr>
            <a:xfrm>
              <a:off x="2966550" y="2924900"/>
              <a:ext cx="276350" cy="41200"/>
            </a:xfrm>
            <a:custGeom>
              <a:avLst/>
              <a:gdLst/>
              <a:ahLst/>
              <a:cxnLst/>
              <a:rect l="l" t="t" r="r" b="b"/>
              <a:pathLst>
                <a:path w="11054" h="1648" extrusionOk="0">
                  <a:moveTo>
                    <a:pt x="3135" y="0"/>
                  </a:moveTo>
                  <a:cubicBezTo>
                    <a:pt x="1349" y="0"/>
                    <a:pt x="1" y="112"/>
                    <a:pt x="1" y="112"/>
                  </a:cubicBezTo>
                  <a:lnTo>
                    <a:pt x="11053" y="1648"/>
                  </a:lnTo>
                  <a:cubicBezTo>
                    <a:pt x="11053" y="1648"/>
                    <a:pt x="10085" y="879"/>
                    <a:pt x="9017" y="590"/>
                  </a:cubicBezTo>
                  <a:cubicBezTo>
                    <a:pt x="7249" y="117"/>
                    <a:pt x="4963" y="0"/>
                    <a:pt x="3135"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29" name="Google Shape;1229;p50"/>
            <p:cNvSpPr/>
            <p:nvPr/>
          </p:nvSpPr>
          <p:spPr>
            <a:xfrm>
              <a:off x="3019975" y="2730175"/>
              <a:ext cx="238500" cy="42250"/>
            </a:xfrm>
            <a:custGeom>
              <a:avLst/>
              <a:gdLst/>
              <a:ahLst/>
              <a:cxnLst/>
              <a:rect l="l" t="t" r="r" b="b"/>
              <a:pathLst>
                <a:path w="9540" h="1690" extrusionOk="0">
                  <a:moveTo>
                    <a:pt x="2082" y="0"/>
                  </a:moveTo>
                  <a:cubicBezTo>
                    <a:pt x="958" y="0"/>
                    <a:pt x="172" y="53"/>
                    <a:pt x="157" y="53"/>
                  </a:cubicBezTo>
                  <a:cubicBezTo>
                    <a:pt x="68" y="64"/>
                    <a:pt x="1" y="142"/>
                    <a:pt x="11" y="231"/>
                  </a:cubicBezTo>
                  <a:cubicBezTo>
                    <a:pt x="11" y="314"/>
                    <a:pt x="88" y="377"/>
                    <a:pt x="171" y="377"/>
                  </a:cubicBezTo>
                  <a:cubicBezTo>
                    <a:pt x="177" y="377"/>
                    <a:pt x="183" y="377"/>
                    <a:pt x="190" y="376"/>
                  </a:cubicBezTo>
                  <a:cubicBezTo>
                    <a:pt x="197" y="376"/>
                    <a:pt x="922" y="327"/>
                    <a:pt x="1975" y="327"/>
                  </a:cubicBezTo>
                  <a:cubicBezTo>
                    <a:pt x="2501" y="327"/>
                    <a:pt x="3110" y="339"/>
                    <a:pt x="3751" y="376"/>
                  </a:cubicBezTo>
                  <a:cubicBezTo>
                    <a:pt x="6289" y="510"/>
                    <a:pt x="8193" y="955"/>
                    <a:pt x="9262" y="1667"/>
                  </a:cubicBezTo>
                  <a:cubicBezTo>
                    <a:pt x="9295" y="1678"/>
                    <a:pt x="9329" y="1690"/>
                    <a:pt x="9351" y="1690"/>
                  </a:cubicBezTo>
                  <a:cubicBezTo>
                    <a:pt x="9406" y="1690"/>
                    <a:pt x="9462" y="1667"/>
                    <a:pt x="9495" y="1611"/>
                  </a:cubicBezTo>
                  <a:cubicBezTo>
                    <a:pt x="9540" y="1544"/>
                    <a:pt x="9517" y="1433"/>
                    <a:pt x="9440" y="1389"/>
                  </a:cubicBezTo>
                  <a:cubicBezTo>
                    <a:pt x="8315" y="643"/>
                    <a:pt x="6401" y="186"/>
                    <a:pt x="3774" y="42"/>
                  </a:cubicBezTo>
                  <a:cubicBezTo>
                    <a:pt x="3168" y="11"/>
                    <a:pt x="2590" y="0"/>
                    <a:pt x="2082"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30" name="Google Shape;1230;p50"/>
            <p:cNvSpPr/>
            <p:nvPr/>
          </p:nvSpPr>
          <p:spPr>
            <a:xfrm>
              <a:off x="3013850" y="2775350"/>
              <a:ext cx="238500" cy="42150"/>
            </a:xfrm>
            <a:custGeom>
              <a:avLst/>
              <a:gdLst/>
              <a:ahLst/>
              <a:cxnLst/>
              <a:rect l="l" t="t" r="r" b="b"/>
              <a:pathLst>
                <a:path w="9540" h="1686" extrusionOk="0">
                  <a:moveTo>
                    <a:pt x="1991" y="0"/>
                  </a:moveTo>
                  <a:cubicBezTo>
                    <a:pt x="911" y="0"/>
                    <a:pt x="164" y="53"/>
                    <a:pt x="157" y="61"/>
                  </a:cubicBezTo>
                  <a:cubicBezTo>
                    <a:pt x="68" y="61"/>
                    <a:pt x="1" y="138"/>
                    <a:pt x="1" y="227"/>
                  </a:cubicBezTo>
                  <a:cubicBezTo>
                    <a:pt x="12" y="316"/>
                    <a:pt x="90" y="383"/>
                    <a:pt x="179" y="383"/>
                  </a:cubicBezTo>
                  <a:cubicBezTo>
                    <a:pt x="186" y="383"/>
                    <a:pt x="965" y="330"/>
                    <a:pt x="2078" y="330"/>
                  </a:cubicBezTo>
                  <a:cubicBezTo>
                    <a:pt x="2581" y="330"/>
                    <a:pt x="3152" y="341"/>
                    <a:pt x="3752" y="372"/>
                  </a:cubicBezTo>
                  <a:cubicBezTo>
                    <a:pt x="6289" y="506"/>
                    <a:pt x="8193" y="962"/>
                    <a:pt x="9262" y="1664"/>
                  </a:cubicBezTo>
                  <a:cubicBezTo>
                    <a:pt x="9284" y="1686"/>
                    <a:pt x="9317" y="1686"/>
                    <a:pt x="9351" y="1686"/>
                  </a:cubicBezTo>
                  <a:cubicBezTo>
                    <a:pt x="9406" y="1686"/>
                    <a:pt x="9451" y="1664"/>
                    <a:pt x="9485" y="1619"/>
                  </a:cubicBezTo>
                  <a:cubicBezTo>
                    <a:pt x="9540" y="1541"/>
                    <a:pt x="9518" y="1441"/>
                    <a:pt x="9440" y="1385"/>
                  </a:cubicBezTo>
                  <a:cubicBezTo>
                    <a:pt x="8305" y="639"/>
                    <a:pt x="6401" y="183"/>
                    <a:pt x="3763" y="49"/>
                  </a:cubicBezTo>
                  <a:cubicBezTo>
                    <a:pt x="3125" y="13"/>
                    <a:pt x="2518" y="0"/>
                    <a:pt x="1991"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31" name="Google Shape;1231;p50"/>
            <p:cNvSpPr/>
            <p:nvPr/>
          </p:nvSpPr>
          <p:spPr>
            <a:xfrm>
              <a:off x="3007450" y="2820600"/>
              <a:ext cx="238525" cy="42250"/>
            </a:xfrm>
            <a:custGeom>
              <a:avLst/>
              <a:gdLst/>
              <a:ahLst/>
              <a:cxnLst/>
              <a:rect l="l" t="t" r="r" b="b"/>
              <a:pathLst>
                <a:path w="9541" h="1690" extrusionOk="0">
                  <a:moveTo>
                    <a:pt x="2083" y="1"/>
                  </a:moveTo>
                  <a:cubicBezTo>
                    <a:pt x="957" y="1"/>
                    <a:pt x="172" y="54"/>
                    <a:pt x="156" y="54"/>
                  </a:cubicBezTo>
                  <a:cubicBezTo>
                    <a:pt x="67" y="65"/>
                    <a:pt x="0" y="143"/>
                    <a:pt x="12" y="232"/>
                  </a:cubicBezTo>
                  <a:cubicBezTo>
                    <a:pt x="12" y="314"/>
                    <a:pt x="78" y="378"/>
                    <a:pt x="158" y="378"/>
                  </a:cubicBezTo>
                  <a:cubicBezTo>
                    <a:pt x="165" y="378"/>
                    <a:pt x="172" y="377"/>
                    <a:pt x="179" y="376"/>
                  </a:cubicBezTo>
                  <a:cubicBezTo>
                    <a:pt x="193" y="376"/>
                    <a:pt x="921" y="327"/>
                    <a:pt x="1974" y="327"/>
                  </a:cubicBezTo>
                  <a:cubicBezTo>
                    <a:pt x="2501" y="327"/>
                    <a:pt x="3110" y="339"/>
                    <a:pt x="3752" y="376"/>
                  </a:cubicBezTo>
                  <a:cubicBezTo>
                    <a:pt x="6290" y="510"/>
                    <a:pt x="8193" y="955"/>
                    <a:pt x="9261" y="1667"/>
                  </a:cubicBezTo>
                  <a:cubicBezTo>
                    <a:pt x="9295" y="1679"/>
                    <a:pt x="9318" y="1690"/>
                    <a:pt x="9351" y="1690"/>
                  </a:cubicBezTo>
                  <a:cubicBezTo>
                    <a:pt x="9407" y="1690"/>
                    <a:pt x="9462" y="1667"/>
                    <a:pt x="9496" y="1612"/>
                  </a:cubicBezTo>
                  <a:cubicBezTo>
                    <a:pt x="9540" y="1545"/>
                    <a:pt x="9518" y="1434"/>
                    <a:pt x="9440" y="1390"/>
                  </a:cubicBezTo>
                  <a:cubicBezTo>
                    <a:pt x="8304" y="643"/>
                    <a:pt x="6401" y="187"/>
                    <a:pt x="3763" y="42"/>
                  </a:cubicBezTo>
                  <a:cubicBezTo>
                    <a:pt x="3160" y="11"/>
                    <a:pt x="2587" y="1"/>
                    <a:pt x="2083"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32" name="Google Shape;1232;p50"/>
            <p:cNvSpPr/>
            <p:nvPr/>
          </p:nvSpPr>
          <p:spPr>
            <a:xfrm>
              <a:off x="3001050" y="2866275"/>
              <a:ext cx="144725" cy="13575"/>
            </a:xfrm>
            <a:custGeom>
              <a:avLst/>
              <a:gdLst/>
              <a:ahLst/>
              <a:cxnLst/>
              <a:rect l="l" t="t" r="r" b="b"/>
              <a:pathLst>
                <a:path w="5789" h="543" extrusionOk="0">
                  <a:moveTo>
                    <a:pt x="2062" y="0"/>
                  </a:moveTo>
                  <a:cubicBezTo>
                    <a:pt x="950" y="0"/>
                    <a:pt x="179" y="52"/>
                    <a:pt x="167" y="52"/>
                  </a:cubicBezTo>
                  <a:cubicBezTo>
                    <a:pt x="68" y="63"/>
                    <a:pt x="1" y="141"/>
                    <a:pt x="12" y="230"/>
                  </a:cubicBezTo>
                  <a:cubicBezTo>
                    <a:pt x="12" y="313"/>
                    <a:pt x="88" y="376"/>
                    <a:pt x="169" y="376"/>
                  </a:cubicBezTo>
                  <a:cubicBezTo>
                    <a:pt x="176" y="376"/>
                    <a:pt x="183" y="376"/>
                    <a:pt x="190" y="375"/>
                  </a:cubicBezTo>
                  <a:cubicBezTo>
                    <a:pt x="201" y="375"/>
                    <a:pt x="961" y="323"/>
                    <a:pt x="2058" y="323"/>
                  </a:cubicBezTo>
                  <a:cubicBezTo>
                    <a:pt x="3059" y="323"/>
                    <a:pt x="4340" y="366"/>
                    <a:pt x="5589" y="531"/>
                  </a:cubicBezTo>
                  <a:cubicBezTo>
                    <a:pt x="5599" y="542"/>
                    <a:pt x="5599" y="542"/>
                    <a:pt x="5611" y="542"/>
                  </a:cubicBezTo>
                  <a:cubicBezTo>
                    <a:pt x="5688" y="542"/>
                    <a:pt x="5767" y="475"/>
                    <a:pt x="5777" y="397"/>
                  </a:cubicBezTo>
                  <a:cubicBezTo>
                    <a:pt x="5789" y="308"/>
                    <a:pt x="5722" y="219"/>
                    <a:pt x="5633" y="208"/>
                  </a:cubicBezTo>
                  <a:cubicBezTo>
                    <a:pt x="4370" y="44"/>
                    <a:pt x="3075" y="0"/>
                    <a:pt x="2062"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33" name="Google Shape;1233;p50"/>
            <p:cNvSpPr/>
            <p:nvPr/>
          </p:nvSpPr>
          <p:spPr>
            <a:xfrm>
              <a:off x="3248425" y="2573800"/>
              <a:ext cx="329800" cy="431525"/>
            </a:xfrm>
            <a:custGeom>
              <a:avLst/>
              <a:gdLst/>
              <a:ahLst/>
              <a:cxnLst/>
              <a:rect l="l" t="t" r="r" b="b"/>
              <a:pathLst>
                <a:path w="13192" h="17261" extrusionOk="0">
                  <a:moveTo>
                    <a:pt x="4325" y="1"/>
                  </a:moveTo>
                  <a:cubicBezTo>
                    <a:pt x="3528" y="1"/>
                    <a:pt x="2784" y="81"/>
                    <a:pt x="2150" y="275"/>
                  </a:cubicBezTo>
                  <a:lnTo>
                    <a:pt x="1" y="15725"/>
                  </a:lnTo>
                  <a:lnTo>
                    <a:pt x="11055" y="17261"/>
                  </a:lnTo>
                  <a:lnTo>
                    <a:pt x="13192" y="1845"/>
                  </a:lnTo>
                  <a:cubicBezTo>
                    <a:pt x="13192" y="1845"/>
                    <a:pt x="8147" y="1"/>
                    <a:pt x="4325" y="1"/>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1234" name="Google Shape;1234;p50"/>
            <p:cNvSpPr/>
            <p:nvPr/>
          </p:nvSpPr>
          <p:spPr>
            <a:xfrm>
              <a:off x="3248425" y="2955225"/>
              <a:ext cx="276375" cy="50100"/>
            </a:xfrm>
            <a:custGeom>
              <a:avLst/>
              <a:gdLst/>
              <a:ahLst/>
              <a:cxnLst/>
              <a:rect l="l" t="t" r="r" b="b"/>
              <a:pathLst>
                <a:path w="11055" h="2004" extrusionOk="0">
                  <a:moveTo>
                    <a:pt x="2224" y="0"/>
                  </a:moveTo>
                  <a:cubicBezTo>
                    <a:pt x="1123" y="0"/>
                    <a:pt x="1" y="468"/>
                    <a:pt x="1" y="468"/>
                  </a:cubicBezTo>
                  <a:lnTo>
                    <a:pt x="11055" y="2004"/>
                  </a:lnTo>
                  <a:cubicBezTo>
                    <a:pt x="11055" y="2004"/>
                    <a:pt x="5867" y="56"/>
                    <a:pt x="2261" y="0"/>
                  </a:cubicBezTo>
                  <a:cubicBezTo>
                    <a:pt x="2249" y="0"/>
                    <a:pt x="2236" y="0"/>
                    <a:pt x="2224"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35" name="Google Shape;1235;p50"/>
            <p:cNvSpPr/>
            <p:nvPr/>
          </p:nvSpPr>
          <p:spPr>
            <a:xfrm>
              <a:off x="3306325" y="2627650"/>
              <a:ext cx="238775" cy="45425"/>
            </a:xfrm>
            <a:custGeom>
              <a:avLst/>
              <a:gdLst/>
              <a:ahLst/>
              <a:cxnLst/>
              <a:rect l="l" t="t" r="r" b="b"/>
              <a:pathLst>
                <a:path w="9551" h="1817" extrusionOk="0">
                  <a:moveTo>
                    <a:pt x="2091" y="0"/>
                  </a:moveTo>
                  <a:cubicBezTo>
                    <a:pt x="1325" y="0"/>
                    <a:pt x="672" y="87"/>
                    <a:pt x="134" y="258"/>
                  </a:cubicBezTo>
                  <a:cubicBezTo>
                    <a:pt x="45" y="280"/>
                    <a:pt x="0" y="381"/>
                    <a:pt x="22" y="458"/>
                  </a:cubicBezTo>
                  <a:cubicBezTo>
                    <a:pt x="50" y="532"/>
                    <a:pt x="116" y="575"/>
                    <a:pt x="189" y="575"/>
                  </a:cubicBezTo>
                  <a:cubicBezTo>
                    <a:pt x="204" y="575"/>
                    <a:pt x="219" y="573"/>
                    <a:pt x="234" y="570"/>
                  </a:cubicBezTo>
                  <a:cubicBezTo>
                    <a:pt x="730" y="411"/>
                    <a:pt x="1351" y="331"/>
                    <a:pt x="2080" y="331"/>
                  </a:cubicBezTo>
                  <a:cubicBezTo>
                    <a:pt x="3134" y="331"/>
                    <a:pt x="4416" y="497"/>
                    <a:pt x="5877" y="826"/>
                  </a:cubicBezTo>
                  <a:cubicBezTo>
                    <a:pt x="7770" y="1260"/>
                    <a:pt x="9295" y="1806"/>
                    <a:pt x="9317" y="1816"/>
                  </a:cubicBezTo>
                  <a:lnTo>
                    <a:pt x="9373" y="1816"/>
                  </a:lnTo>
                  <a:cubicBezTo>
                    <a:pt x="9439" y="1816"/>
                    <a:pt x="9506" y="1783"/>
                    <a:pt x="9528" y="1717"/>
                  </a:cubicBezTo>
                  <a:cubicBezTo>
                    <a:pt x="9551" y="1628"/>
                    <a:pt x="9518" y="1538"/>
                    <a:pt x="9429" y="1505"/>
                  </a:cubicBezTo>
                  <a:cubicBezTo>
                    <a:pt x="9406" y="1494"/>
                    <a:pt x="7859" y="937"/>
                    <a:pt x="5956" y="514"/>
                  </a:cubicBezTo>
                  <a:cubicBezTo>
                    <a:pt x="4455" y="170"/>
                    <a:pt x="3163" y="0"/>
                    <a:pt x="2091"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36" name="Google Shape;1236;p50"/>
            <p:cNvSpPr/>
            <p:nvPr/>
          </p:nvSpPr>
          <p:spPr>
            <a:xfrm>
              <a:off x="3299925" y="2672800"/>
              <a:ext cx="239050" cy="45650"/>
            </a:xfrm>
            <a:custGeom>
              <a:avLst/>
              <a:gdLst/>
              <a:ahLst/>
              <a:cxnLst/>
              <a:rect l="l" t="t" r="r" b="b"/>
              <a:pathLst>
                <a:path w="9562" h="1826" extrusionOk="0">
                  <a:moveTo>
                    <a:pt x="2075" y="1"/>
                  </a:moveTo>
                  <a:cubicBezTo>
                    <a:pt x="1316" y="1"/>
                    <a:pt x="667" y="85"/>
                    <a:pt x="134" y="255"/>
                  </a:cubicBezTo>
                  <a:cubicBezTo>
                    <a:pt x="45" y="289"/>
                    <a:pt x="1" y="378"/>
                    <a:pt x="34" y="467"/>
                  </a:cubicBezTo>
                  <a:cubicBezTo>
                    <a:pt x="51" y="536"/>
                    <a:pt x="108" y="578"/>
                    <a:pt x="174" y="578"/>
                  </a:cubicBezTo>
                  <a:cubicBezTo>
                    <a:pt x="193" y="578"/>
                    <a:pt x="214" y="575"/>
                    <a:pt x="234" y="567"/>
                  </a:cubicBezTo>
                  <a:cubicBezTo>
                    <a:pt x="728" y="410"/>
                    <a:pt x="1339" y="332"/>
                    <a:pt x="2056" y="332"/>
                  </a:cubicBezTo>
                  <a:cubicBezTo>
                    <a:pt x="3117" y="332"/>
                    <a:pt x="4408" y="502"/>
                    <a:pt x="5889" y="834"/>
                  </a:cubicBezTo>
                  <a:cubicBezTo>
                    <a:pt x="7770" y="1257"/>
                    <a:pt x="9306" y="1814"/>
                    <a:pt x="9317" y="1814"/>
                  </a:cubicBezTo>
                  <a:cubicBezTo>
                    <a:pt x="9339" y="1825"/>
                    <a:pt x="9361" y="1825"/>
                    <a:pt x="9373" y="1825"/>
                  </a:cubicBezTo>
                  <a:cubicBezTo>
                    <a:pt x="9440" y="1825"/>
                    <a:pt x="9507" y="1781"/>
                    <a:pt x="9529" y="1714"/>
                  </a:cubicBezTo>
                  <a:cubicBezTo>
                    <a:pt x="9562" y="1635"/>
                    <a:pt x="9517" y="1536"/>
                    <a:pt x="9428" y="1502"/>
                  </a:cubicBezTo>
                  <a:cubicBezTo>
                    <a:pt x="9418" y="1502"/>
                    <a:pt x="7870" y="945"/>
                    <a:pt x="5967" y="512"/>
                  </a:cubicBezTo>
                  <a:cubicBezTo>
                    <a:pt x="4457" y="172"/>
                    <a:pt x="3154" y="1"/>
                    <a:pt x="2075"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37" name="Google Shape;1237;p50"/>
            <p:cNvSpPr/>
            <p:nvPr/>
          </p:nvSpPr>
          <p:spPr>
            <a:xfrm>
              <a:off x="3293800" y="2718075"/>
              <a:ext cx="238800" cy="45450"/>
            </a:xfrm>
            <a:custGeom>
              <a:avLst/>
              <a:gdLst/>
              <a:ahLst/>
              <a:cxnLst/>
              <a:rect l="l" t="t" r="r" b="b"/>
              <a:pathLst>
                <a:path w="9552" h="1818" extrusionOk="0">
                  <a:moveTo>
                    <a:pt x="2091" y="1"/>
                  </a:moveTo>
                  <a:cubicBezTo>
                    <a:pt x="1326" y="1"/>
                    <a:pt x="672" y="87"/>
                    <a:pt x="134" y="259"/>
                  </a:cubicBezTo>
                  <a:cubicBezTo>
                    <a:pt x="45" y="281"/>
                    <a:pt x="1" y="381"/>
                    <a:pt x="23" y="459"/>
                  </a:cubicBezTo>
                  <a:cubicBezTo>
                    <a:pt x="41" y="533"/>
                    <a:pt x="113" y="576"/>
                    <a:pt x="188" y="576"/>
                  </a:cubicBezTo>
                  <a:cubicBezTo>
                    <a:pt x="203" y="576"/>
                    <a:pt x="219" y="574"/>
                    <a:pt x="234" y="571"/>
                  </a:cubicBezTo>
                  <a:cubicBezTo>
                    <a:pt x="731" y="411"/>
                    <a:pt x="1352" y="332"/>
                    <a:pt x="2082" y="332"/>
                  </a:cubicBezTo>
                  <a:cubicBezTo>
                    <a:pt x="3136" y="332"/>
                    <a:pt x="4418" y="497"/>
                    <a:pt x="5878" y="826"/>
                  </a:cubicBezTo>
                  <a:cubicBezTo>
                    <a:pt x="7770" y="1249"/>
                    <a:pt x="9295" y="1806"/>
                    <a:pt x="9317" y="1817"/>
                  </a:cubicBezTo>
                  <a:lnTo>
                    <a:pt x="9373" y="1817"/>
                  </a:lnTo>
                  <a:cubicBezTo>
                    <a:pt x="9440" y="1817"/>
                    <a:pt x="9495" y="1784"/>
                    <a:pt x="9529" y="1717"/>
                  </a:cubicBezTo>
                  <a:cubicBezTo>
                    <a:pt x="9551" y="1628"/>
                    <a:pt x="9507" y="1539"/>
                    <a:pt x="9428" y="1506"/>
                  </a:cubicBezTo>
                  <a:cubicBezTo>
                    <a:pt x="9406" y="1494"/>
                    <a:pt x="7859" y="938"/>
                    <a:pt x="5955" y="515"/>
                  </a:cubicBezTo>
                  <a:cubicBezTo>
                    <a:pt x="4455" y="171"/>
                    <a:pt x="3164" y="1"/>
                    <a:pt x="2091"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38" name="Google Shape;1238;p50"/>
            <p:cNvSpPr/>
            <p:nvPr/>
          </p:nvSpPr>
          <p:spPr>
            <a:xfrm>
              <a:off x="3287400" y="2763250"/>
              <a:ext cx="239075" cy="45625"/>
            </a:xfrm>
            <a:custGeom>
              <a:avLst/>
              <a:gdLst/>
              <a:ahLst/>
              <a:cxnLst/>
              <a:rect l="l" t="t" r="r" b="b"/>
              <a:pathLst>
                <a:path w="9563" h="1825" extrusionOk="0">
                  <a:moveTo>
                    <a:pt x="2072" y="0"/>
                  </a:moveTo>
                  <a:cubicBezTo>
                    <a:pt x="1315" y="0"/>
                    <a:pt x="667" y="85"/>
                    <a:pt x="134" y="255"/>
                  </a:cubicBezTo>
                  <a:cubicBezTo>
                    <a:pt x="45" y="288"/>
                    <a:pt x="0" y="377"/>
                    <a:pt x="23" y="466"/>
                  </a:cubicBezTo>
                  <a:cubicBezTo>
                    <a:pt x="49" y="535"/>
                    <a:pt x="108" y="578"/>
                    <a:pt x="175" y="578"/>
                  </a:cubicBezTo>
                  <a:cubicBezTo>
                    <a:pt x="195" y="578"/>
                    <a:pt x="215" y="574"/>
                    <a:pt x="234" y="567"/>
                  </a:cubicBezTo>
                  <a:cubicBezTo>
                    <a:pt x="728" y="410"/>
                    <a:pt x="1339" y="332"/>
                    <a:pt x="2056" y="332"/>
                  </a:cubicBezTo>
                  <a:cubicBezTo>
                    <a:pt x="3116" y="332"/>
                    <a:pt x="4407" y="502"/>
                    <a:pt x="5889" y="834"/>
                  </a:cubicBezTo>
                  <a:cubicBezTo>
                    <a:pt x="7770" y="1257"/>
                    <a:pt x="9306" y="1814"/>
                    <a:pt x="9317" y="1814"/>
                  </a:cubicBezTo>
                  <a:cubicBezTo>
                    <a:pt x="9340" y="1824"/>
                    <a:pt x="9350" y="1824"/>
                    <a:pt x="9373" y="1824"/>
                  </a:cubicBezTo>
                  <a:cubicBezTo>
                    <a:pt x="9439" y="1824"/>
                    <a:pt x="9506" y="1780"/>
                    <a:pt x="9528" y="1713"/>
                  </a:cubicBezTo>
                  <a:cubicBezTo>
                    <a:pt x="9562" y="1624"/>
                    <a:pt x="9518" y="1535"/>
                    <a:pt x="9429" y="1502"/>
                  </a:cubicBezTo>
                  <a:cubicBezTo>
                    <a:pt x="9417" y="1502"/>
                    <a:pt x="7859" y="945"/>
                    <a:pt x="5956" y="511"/>
                  </a:cubicBezTo>
                  <a:cubicBezTo>
                    <a:pt x="4447" y="171"/>
                    <a:pt x="3148" y="0"/>
                    <a:pt x="2072"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39" name="Google Shape;1239;p50"/>
            <p:cNvSpPr/>
            <p:nvPr/>
          </p:nvSpPr>
          <p:spPr>
            <a:xfrm>
              <a:off x="3281000" y="2808525"/>
              <a:ext cx="239050" cy="45425"/>
            </a:xfrm>
            <a:custGeom>
              <a:avLst/>
              <a:gdLst/>
              <a:ahLst/>
              <a:cxnLst/>
              <a:rect l="l" t="t" r="r" b="b"/>
              <a:pathLst>
                <a:path w="9562" h="1817" extrusionOk="0">
                  <a:moveTo>
                    <a:pt x="2100" y="0"/>
                  </a:moveTo>
                  <a:cubicBezTo>
                    <a:pt x="1333" y="0"/>
                    <a:pt x="677" y="87"/>
                    <a:pt x="134" y="258"/>
                  </a:cubicBezTo>
                  <a:cubicBezTo>
                    <a:pt x="56" y="280"/>
                    <a:pt x="1" y="369"/>
                    <a:pt x="34" y="459"/>
                  </a:cubicBezTo>
                  <a:cubicBezTo>
                    <a:pt x="52" y="532"/>
                    <a:pt x="124" y="576"/>
                    <a:pt x="193" y="576"/>
                  </a:cubicBezTo>
                  <a:cubicBezTo>
                    <a:pt x="207" y="576"/>
                    <a:pt x="221" y="574"/>
                    <a:pt x="234" y="570"/>
                  </a:cubicBezTo>
                  <a:cubicBezTo>
                    <a:pt x="735" y="411"/>
                    <a:pt x="1358" y="332"/>
                    <a:pt x="2089" y="332"/>
                  </a:cubicBezTo>
                  <a:cubicBezTo>
                    <a:pt x="3146" y="332"/>
                    <a:pt x="4428" y="497"/>
                    <a:pt x="5889" y="826"/>
                  </a:cubicBezTo>
                  <a:cubicBezTo>
                    <a:pt x="7770" y="1249"/>
                    <a:pt x="9306" y="1806"/>
                    <a:pt x="9329" y="1806"/>
                  </a:cubicBezTo>
                  <a:cubicBezTo>
                    <a:pt x="9339" y="1817"/>
                    <a:pt x="9362" y="1817"/>
                    <a:pt x="9384" y="1817"/>
                  </a:cubicBezTo>
                  <a:cubicBezTo>
                    <a:pt x="9451" y="1817"/>
                    <a:pt x="9507" y="1784"/>
                    <a:pt x="9529" y="1717"/>
                  </a:cubicBezTo>
                  <a:cubicBezTo>
                    <a:pt x="9562" y="1628"/>
                    <a:pt x="9517" y="1539"/>
                    <a:pt x="9440" y="1505"/>
                  </a:cubicBezTo>
                  <a:cubicBezTo>
                    <a:pt x="9418" y="1494"/>
                    <a:pt x="7870" y="938"/>
                    <a:pt x="5967" y="515"/>
                  </a:cubicBezTo>
                  <a:cubicBezTo>
                    <a:pt x="4466" y="170"/>
                    <a:pt x="3174" y="0"/>
                    <a:pt x="2100"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40" name="Google Shape;1240;p50"/>
            <p:cNvSpPr/>
            <p:nvPr/>
          </p:nvSpPr>
          <p:spPr>
            <a:xfrm>
              <a:off x="3274875" y="2853700"/>
              <a:ext cx="239050" cy="45625"/>
            </a:xfrm>
            <a:custGeom>
              <a:avLst/>
              <a:gdLst/>
              <a:ahLst/>
              <a:cxnLst/>
              <a:rect l="l" t="t" r="r" b="b"/>
              <a:pathLst>
                <a:path w="9562" h="1825" extrusionOk="0">
                  <a:moveTo>
                    <a:pt x="2071" y="0"/>
                  </a:moveTo>
                  <a:cubicBezTo>
                    <a:pt x="1314" y="0"/>
                    <a:pt x="667" y="85"/>
                    <a:pt x="134" y="254"/>
                  </a:cubicBezTo>
                  <a:cubicBezTo>
                    <a:pt x="45" y="288"/>
                    <a:pt x="1" y="377"/>
                    <a:pt x="23" y="466"/>
                  </a:cubicBezTo>
                  <a:cubicBezTo>
                    <a:pt x="49" y="528"/>
                    <a:pt x="111" y="576"/>
                    <a:pt x="180" y="576"/>
                  </a:cubicBezTo>
                  <a:cubicBezTo>
                    <a:pt x="198" y="576"/>
                    <a:pt x="216" y="573"/>
                    <a:pt x="234" y="566"/>
                  </a:cubicBezTo>
                  <a:cubicBezTo>
                    <a:pt x="724" y="409"/>
                    <a:pt x="1334" y="332"/>
                    <a:pt x="2051" y="332"/>
                  </a:cubicBezTo>
                  <a:cubicBezTo>
                    <a:pt x="3111" y="332"/>
                    <a:pt x="4404" y="501"/>
                    <a:pt x="5878" y="833"/>
                  </a:cubicBezTo>
                  <a:cubicBezTo>
                    <a:pt x="7770" y="1256"/>
                    <a:pt x="9306" y="1802"/>
                    <a:pt x="9317" y="1813"/>
                  </a:cubicBezTo>
                  <a:cubicBezTo>
                    <a:pt x="9339" y="1824"/>
                    <a:pt x="9351" y="1824"/>
                    <a:pt x="9373" y="1824"/>
                  </a:cubicBezTo>
                  <a:cubicBezTo>
                    <a:pt x="9440" y="1824"/>
                    <a:pt x="9507" y="1780"/>
                    <a:pt x="9529" y="1713"/>
                  </a:cubicBezTo>
                  <a:cubicBezTo>
                    <a:pt x="9562" y="1624"/>
                    <a:pt x="9517" y="1535"/>
                    <a:pt x="9428" y="1501"/>
                  </a:cubicBezTo>
                  <a:cubicBezTo>
                    <a:pt x="9418" y="1501"/>
                    <a:pt x="7859" y="945"/>
                    <a:pt x="5956" y="511"/>
                  </a:cubicBezTo>
                  <a:cubicBezTo>
                    <a:pt x="4446" y="171"/>
                    <a:pt x="3147" y="0"/>
                    <a:pt x="2071"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41" name="Google Shape;1241;p50"/>
            <p:cNvSpPr/>
            <p:nvPr/>
          </p:nvSpPr>
          <p:spPr>
            <a:xfrm>
              <a:off x="3274875" y="2897625"/>
              <a:ext cx="186200" cy="29225"/>
            </a:xfrm>
            <a:custGeom>
              <a:avLst/>
              <a:gdLst/>
              <a:ahLst/>
              <a:cxnLst/>
              <a:rect l="l" t="t" r="r" b="b"/>
              <a:pathLst>
                <a:path w="7448" h="1169" extrusionOk="0">
                  <a:moveTo>
                    <a:pt x="2080" y="0"/>
                  </a:moveTo>
                  <a:cubicBezTo>
                    <a:pt x="1366" y="0"/>
                    <a:pt x="701" y="75"/>
                    <a:pt x="134" y="256"/>
                  </a:cubicBezTo>
                  <a:cubicBezTo>
                    <a:pt x="45" y="290"/>
                    <a:pt x="1" y="379"/>
                    <a:pt x="23" y="468"/>
                  </a:cubicBezTo>
                  <a:cubicBezTo>
                    <a:pt x="49" y="530"/>
                    <a:pt x="111" y="578"/>
                    <a:pt x="180" y="578"/>
                  </a:cubicBezTo>
                  <a:cubicBezTo>
                    <a:pt x="198" y="578"/>
                    <a:pt x="216" y="575"/>
                    <a:pt x="234" y="568"/>
                  </a:cubicBezTo>
                  <a:cubicBezTo>
                    <a:pt x="655" y="434"/>
                    <a:pt x="1252" y="329"/>
                    <a:pt x="2088" y="329"/>
                  </a:cubicBezTo>
                  <a:cubicBezTo>
                    <a:pt x="3266" y="329"/>
                    <a:pt x="4920" y="538"/>
                    <a:pt x="7224" y="1169"/>
                  </a:cubicBezTo>
                  <a:lnTo>
                    <a:pt x="7269" y="1169"/>
                  </a:lnTo>
                  <a:cubicBezTo>
                    <a:pt x="7347" y="1169"/>
                    <a:pt x="7414" y="1124"/>
                    <a:pt x="7425" y="1047"/>
                  </a:cubicBezTo>
                  <a:cubicBezTo>
                    <a:pt x="7447" y="969"/>
                    <a:pt x="7403" y="869"/>
                    <a:pt x="7314" y="847"/>
                  </a:cubicBezTo>
                  <a:cubicBezTo>
                    <a:pt x="5746" y="423"/>
                    <a:pt x="3777" y="0"/>
                    <a:pt x="2080"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42" name="Google Shape;1242;p50"/>
            <p:cNvSpPr/>
            <p:nvPr/>
          </p:nvSpPr>
          <p:spPr>
            <a:xfrm>
              <a:off x="3319975" y="2565325"/>
              <a:ext cx="55675" cy="140025"/>
            </a:xfrm>
            <a:custGeom>
              <a:avLst/>
              <a:gdLst/>
              <a:ahLst/>
              <a:cxnLst/>
              <a:rect l="l" t="t" r="r" b="b"/>
              <a:pathLst>
                <a:path w="2227" h="5601" extrusionOk="0">
                  <a:moveTo>
                    <a:pt x="959" y="0"/>
                  </a:moveTo>
                  <a:cubicBezTo>
                    <a:pt x="799" y="0"/>
                    <a:pt x="651" y="122"/>
                    <a:pt x="623" y="291"/>
                  </a:cubicBezTo>
                  <a:lnTo>
                    <a:pt x="0" y="5367"/>
                  </a:lnTo>
                  <a:lnTo>
                    <a:pt x="0" y="5367"/>
                  </a:lnTo>
                  <a:lnTo>
                    <a:pt x="846" y="4610"/>
                  </a:lnTo>
                  <a:lnTo>
                    <a:pt x="1514" y="5601"/>
                  </a:lnTo>
                  <a:lnTo>
                    <a:pt x="2192" y="492"/>
                  </a:lnTo>
                  <a:cubicBezTo>
                    <a:pt x="2226" y="314"/>
                    <a:pt x="2115" y="136"/>
                    <a:pt x="1948" y="91"/>
                  </a:cubicBezTo>
                  <a:lnTo>
                    <a:pt x="1046" y="13"/>
                  </a:lnTo>
                  <a:cubicBezTo>
                    <a:pt x="1017" y="4"/>
                    <a:pt x="988" y="0"/>
                    <a:pt x="959"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243" name="Google Shape;1243;p50"/>
            <p:cNvSpPr/>
            <p:nvPr/>
          </p:nvSpPr>
          <p:spPr>
            <a:xfrm>
              <a:off x="3071450" y="2574850"/>
              <a:ext cx="168650" cy="132175"/>
            </a:xfrm>
            <a:custGeom>
              <a:avLst/>
              <a:gdLst/>
              <a:ahLst/>
              <a:cxnLst/>
              <a:rect l="l" t="t" r="r" b="b"/>
              <a:pathLst>
                <a:path w="6746" h="5287" extrusionOk="0">
                  <a:moveTo>
                    <a:pt x="1693" y="0"/>
                  </a:moveTo>
                  <a:cubicBezTo>
                    <a:pt x="1533" y="0"/>
                    <a:pt x="1361" y="30"/>
                    <a:pt x="1180" y="99"/>
                  </a:cubicBezTo>
                  <a:cubicBezTo>
                    <a:pt x="1" y="544"/>
                    <a:pt x="468" y="2048"/>
                    <a:pt x="814" y="2782"/>
                  </a:cubicBezTo>
                  <a:cubicBezTo>
                    <a:pt x="1314" y="3829"/>
                    <a:pt x="2505" y="5286"/>
                    <a:pt x="2750" y="5286"/>
                  </a:cubicBezTo>
                  <a:cubicBezTo>
                    <a:pt x="2795" y="5276"/>
                    <a:pt x="3919" y="4752"/>
                    <a:pt x="4854" y="3851"/>
                  </a:cubicBezTo>
                  <a:cubicBezTo>
                    <a:pt x="5956" y="2782"/>
                    <a:pt x="6746" y="1469"/>
                    <a:pt x="5566" y="690"/>
                  </a:cubicBezTo>
                  <a:cubicBezTo>
                    <a:pt x="5367" y="557"/>
                    <a:pt x="5157" y="503"/>
                    <a:pt x="4949" y="503"/>
                  </a:cubicBezTo>
                  <a:cubicBezTo>
                    <a:pt x="4248" y="503"/>
                    <a:pt x="3568" y="1111"/>
                    <a:pt x="3396" y="1368"/>
                  </a:cubicBezTo>
                  <a:cubicBezTo>
                    <a:pt x="3396" y="1368"/>
                    <a:pt x="2779" y="0"/>
                    <a:pt x="1693"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44" name="Google Shape;1244;p50"/>
            <p:cNvSpPr/>
            <p:nvPr/>
          </p:nvSpPr>
          <p:spPr>
            <a:xfrm>
              <a:off x="3456975" y="2873950"/>
              <a:ext cx="52800" cy="52500"/>
            </a:xfrm>
            <a:custGeom>
              <a:avLst/>
              <a:gdLst/>
              <a:ahLst/>
              <a:cxnLst/>
              <a:rect l="l" t="t" r="r" b="b"/>
              <a:pathLst>
                <a:path w="2112" h="2100" extrusionOk="0">
                  <a:moveTo>
                    <a:pt x="1087" y="1"/>
                  </a:moveTo>
                  <a:lnTo>
                    <a:pt x="909" y="191"/>
                  </a:lnTo>
                  <a:lnTo>
                    <a:pt x="19" y="2027"/>
                  </a:lnTo>
                  <a:cubicBezTo>
                    <a:pt x="1" y="2063"/>
                    <a:pt x="27" y="2100"/>
                    <a:pt x="62" y="2100"/>
                  </a:cubicBezTo>
                  <a:cubicBezTo>
                    <a:pt x="69" y="2100"/>
                    <a:pt x="77" y="2098"/>
                    <a:pt x="86" y="2094"/>
                  </a:cubicBezTo>
                  <a:lnTo>
                    <a:pt x="1922" y="1203"/>
                  </a:lnTo>
                  <a:lnTo>
                    <a:pt x="2111" y="1025"/>
                  </a:lnTo>
                  <a:lnTo>
                    <a:pt x="1087" y="1"/>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245" name="Google Shape;1245;p50"/>
            <p:cNvSpPr/>
            <p:nvPr/>
          </p:nvSpPr>
          <p:spPr>
            <a:xfrm>
              <a:off x="3456975" y="2909025"/>
              <a:ext cx="17725" cy="17425"/>
            </a:xfrm>
            <a:custGeom>
              <a:avLst/>
              <a:gdLst/>
              <a:ahLst/>
              <a:cxnLst/>
              <a:rect l="l" t="t" r="r" b="b"/>
              <a:pathLst>
                <a:path w="709" h="697" extrusionOk="0">
                  <a:moveTo>
                    <a:pt x="319" y="0"/>
                  </a:moveTo>
                  <a:lnTo>
                    <a:pt x="19" y="624"/>
                  </a:lnTo>
                  <a:cubicBezTo>
                    <a:pt x="1" y="660"/>
                    <a:pt x="27" y="697"/>
                    <a:pt x="62" y="697"/>
                  </a:cubicBezTo>
                  <a:cubicBezTo>
                    <a:pt x="69" y="697"/>
                    <a:pt x="77" y="695"/>
                    <a:pt x="86" y="691"/>
                  </a:cubicBezTo>
                  <a:lnTo>
                    <a:pt x="709" y="391"/>
                  </a:lnTo>
                  <a:lnTo>
                    <a:pt x="31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246" name="Google Shape;1246;p50"/>
            <p:cNvSpPr/>
            <p:nvPr/>
          </p:nvSpPr>
          <p:spPr>
            <a:xfrm>
              <a:off x="3479700" y="2759100"/>
              <a:ext cx="146650" cy="144950"/>
            </a:xfrm>
            <a:custGeom>
              <a:avLst/>
              <a:gdLst/>
              <a:ahLst/>
              <a:cxnLst/>
              <a:rect l="l" t="t" r="r" b="b"/>
              <a:pathLst>
                <a:path w="5866" h="5798" extrusionOk="0">
                  <a:moveTo>
                    <a:pt x="5072" y="1"/>
                  </a:moveTo>
                  <a:cubicBezTo>
                    <a:pt x="4887" y="1"/>
                    <a:pt x="4703" y="70"/>
                    <a:pt x="4564" y="209"/>
                  </a:cubicBezTo>
                  <a:lnTo>
                    <a:pt x="0" y="4773"/>
                  </a:lnTo>
                  <a:lnTo>
                    <a:pt x="1024" y="5797"/>
                  </a:lnTo>
                  <a:lnTo>
                    <a:pt x="5588" y="1233"/>
                  </a:lnTo>
                  <a:cubicBezTo>
                    <a:pt x="5866" y="956"/>
                    <a:pt x="5866" y="499"/>
                    <a:pt x="5588" y="209"/>
                  </a:cubicBezTo>
                  <a:cubicBezTo>
                    <a:pt x="5443" y="70"/>
                    <a:pt x="5257" y="1"/>
                    <a:pt x="5072"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247" name="Google Shape;1247;p50"/>
            <p:cNvSpPr/>
            <p:nvPr/>
          </p:nvSpPr>
          <p:spPr>
            <a:xfrm>
              <a:off x="3574300" y="2774350"/>
              <a:ext cx="35100" cy="35075"/>
            </a:xfrm>
            <a:custGeom>
              <a:avLst/>
              <a:gdLst/>
              <a:ahLst/>
              <a:cxnLst/>
              <a:rect l="l" t="t" r="r" b="b"/>
              <a:pathLst>
                <a:path w="1404" h="1403" extrusionOk="0">
                  <a:moveTo>
                    <a:pt x="390" y="0"/>
                  </a:moveTo>
                  <a:lnTo>
                    <a:pt x="1" y="390"/>
                  </a:lnTo>
                  <a:lnTo>
                    <a:pt x="1013" y="1403"/>
                  </a:lnTo>
                  <a:lnTo>
                    <a:pt x="1403" y="1013"/>
                  </a:lnTo>
                  <a:lnTo>
                    <a:pt x="390" y="0"/>
                  </a:ln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1248" name="Google Shape;1248;p50"/>
            <p:cNvSpPr/>
            <p:nvPr/>
          </p:nvSpPr>
          <p:spPr>
            <a:xfrm>
              <a:off x="3584050" y="2759100"/>
              <a:ext cx="42300" cy="40600"/>
            </a:xfrm>
            <a:custGeom>
              <a:avLst/>
              <a:gdLst/>
              <a:ahLst/>
              <a:cxnLst/>
              <a:rect l="l" t="t" r="r" b="b"/>
              <a:pathLst>
                <a:path w="1692" h="1624" extrusionOk="0">
                  <a:moveTo>
                    <a:pt x="898" y="1"/>
                  </a:moveTo>
                  <a:cubicBezTo>
                    <a:pt x="713" y="1"/>
                    <a:pt x="529" y="70"/>
                    <a:pt x="390" y="209"/>
                  </a:cubicBezTo>
                  <a:lnTo>
                    <a:pt x="0" y="610"/>
                  </a:lnTo>
                  <a:lnTo>
                    <a:pt x="1013" y="1623"/>
                  </a:lnTo>
                  <a:lnTo>
                    <a:pt x="1414" y="1233"/>
                  </a:lnTo>
                  <a:cubicBezTo>
                    <a:pt x="1692" y="956"/>
                    <a:pt x="1692" y="499"/>
                    <a:pt x="1414" y="209"/>
                  </a:cubicBezTo>
                  <a:cubicBezTo>
                    <a:pt x="1269" y="70"/>
                    <a:pt x="1083" y="1"/>
                    <a:pt x="898"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249" name="Google Shape;1249;p50"/>
            <p:cNvSpPr/>
            <p:nvPr/>
          </p:nvSpPr>
          <p:spPr>
            <a:xfrm>
              <a:off x="3488300" y="2792425"/>
              <a:ext cx="103000" cy="103000"/>
            </a:xfrm>
            <a:custGeom>
              <a:avLst/>
              <a:gdLst/>
              <a:ahLst/>
              <a:cxnLst/>
              <a:rect l="l" t="t" r="r" b="b"/>
              <a:pathLst>
                <a:path w="4120" h="4120" extrusionOk="0">
                  <a:moveTo>
                    <a:pt x="3775" y="1"/>
                  </a:moveTo>
                  <a:lnTo>
                    <a:pt x="1" y="3786"/>
                  </a:lnTo>
                  <a:lnTo>
                    <a:pt x="335" y="4120"/>
                  </a:lnTo>
                  <a:lnTo>
                    <a:pt x="4119" y="346"/>
                  </a:lnTo>
                  <a:lnTo>
                    <a:pt x="377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250" name="Google Shape;1250;p50"/>
            <p:cNvSpPr/>
            <p:nvPr/>
          </p:nvSpPr>
          <p:spPr>
            <a:xfrm>
              <a:off x="2886675" y="2363600"/>
              <a:ext cx="199825" cy="213500"/>
            </a:xfrm>
            <a:custGeom>
              <a:avLst/>
              <a:gdLst/>
              <a:ahLst/>
              <a:cxnLst/>
              <a:rect l="l" t="t" r="r" b="b"/>
              <a:pathLst>
                <a:path w="7993" h="8540" extrusionOk="0">
                  <a:moveTo>
                    <a:pt x="1" y="0"/>
                  </a:moveTo>
                  <a:cubicBezTo>
                    <a:pt x="1" y="1"/>
                    <a:pt x="1002" y="2516"/>
                    <a:pt x="2595" y="4442"/>
                  </a:cubicBezTo>
                  <a:lnTo>
                    <a:pt x="3696" y="4564"/>
                  </a:lnTo>
                  <a:lnTo>
                    <a:pt x="2906" y="4809"/>
                  </a:lnTo>
                  <a:cubicBezTo>
                    <a:pt x="2906" y="4809"/>
                    <a:pt x="3685" y="6001"/>
                    <a:pt x="4275" y="6468"/>
                  </a:cubicBezTo>
                  <a:lnTo>
                    <a:pt x="5343" y="6479"/>
                  </a:lnTo>
                  <a:lnTo>
                    <a:pt x="4598" y="6869"/>
                  </a:lnTo>
                  <a:cubicBezTo>
                    <a:pt x="4598" y="6869"/>
                    <a:pt x="5634" y="8539"/>
                    <a:pt x="6911" y="8539"/>
                  </a:cubicBezTo>
                  <a:cubicBezTo>
                    <a:pt x="7029" y="8539"/>
                    <a:pt x="7148" y="8525"/>
                    <a:pt x="7270" y="8494"/>
                  </a:cubicBezTo>
                  <a:cubicBezTo>
                    <a:pt x="7993" y="7993"/>
                    <a:pt x="7792" y="6056"/>
                    <a:pt x="7792" y="6056"/>
                  </a:cubicBezTo>
                  <a:lnTo>
                    <a:pt x="7792" y="6056"/>
                  </a:lnTo>
                  <a:lnTo>
                    <a:pt x="7058" y="6679"/>
                  </a:lnTo>
                  <a:lnTo>
                    <a:pt x="7537" y="5232"/>
                  </a:lnTo>
                  <a:cubicBezTo>
                    <a:pt x="6891" y="4119"/>
                    <a:pt x="5032" y="2583"/>
                    <a:pt x="5032" y="2583"/>
                  </a:cubicBezTo>
                  <a:lnTo>
                    <a:pt x="4587" y="3107"/>
                  </a:lnTo>
                  <a:lnTo>
                    <a:pt x="4609" y="2338"/>
                  </a:lnTo>
                  <a:cubicBezTo>
                    <a:pt x="4609" y="2338"/>
                    <a:pt x="3596" y="1593"/>
                    <a:pt x="2661" y="1147"/>
                  </a:cubicBezTo>
                  <a:cubicBezTo>
                    <a:pt x="1993" y="824"/>
                    <a:pt x="1" y="1"/>
                    <a:pt x="1"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251" name="Google Shape;1251;p50"/>
            <p:cNvSpPr/>
            <p:nvPr/>
          </p:nvSpPr>
          <p:spPr>
            <a:xfrm>
              <a:off x="2898375" y="2373900"/>
              <a:ext cx="187025" cy="245475"/>
            </a:xfrm>
            <a:custGeom>
              <a:avLst/>
              <a:gdLst/>
              <a:ahLst/>
              <a:cxnLst/>
              <a:rect l="l" t="t" r="r" b="b"/>
              <a:pathLst>
                <a:path w="7481" h="9819" extrusionOk="0">
                  <a:moveTo>
                    <a:pt x="0" y="1"/>
                  </a:moveTo>
                  <a:cubicBezTo>
                    <a:pt x="5566" y="5121"/>
                    <a:pt x="6980" y="9195"/>
                    <a:pt x="6980" y="9195"/>
                  </a:cubicBezTo>
                  <a:lnTo>
                    <a:pt x="7480" y="9818"/>
                  </a:lnTo>
                  <a:cubicBezTo>
                    <a:pt x="6790" y="4909"/>
                    <a:pt x="1" y="1"/>
                    <a:pt x="0"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202"/>
                                        </p:tgtEl>
                                        <p:attrNameLst>
                                          <p:attrName>style.visibility</p:attrName>
                                        </p:attrNameLst>
                                      </p:cBhvr>
                                      <p:to>
                                        <p:strVal val="visible"/>
                                      </p:to>
                                    </p:set>
                                    <p:animEffect transition="in" filter="barn(inHorizontal)">
                                      <p:cBhvr>
                                        <p:cTn id="7" dur="500"/>
                                        <p:tgtEl>
                                          <p:spTgt spid="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00"/>
        <p:cNvGrpSpPr/>
        <p:nvPr/>
      </p:nvGrpSpPr>
      <p:grpSpPr>
        <a:xfrm>
          <a:off x="0" y="0"/>
          <a:ext cx="0" cy="0"/>
          <a:chOff x="0" y="0"/>
          <a:chExt cx="0" cy="0"/>
        </a:xfrm>
      </p:grpSpPr>
      <p:sp>
        <p:nvSpPr>
          <p:cNvPr id="1402" name="Google Shape;1402;p58"/>
          <p:cNvSpPr txBox="1">
            <a:spLocks noGrp="1"/>
          </p:cNvSpPr>
          <p:nvPr>
            <p:ph type="subTitle" idx="1"/>
          </p:nvPr>
        </p:nvSpPr>
        <p:spPr>
          <a:xfrm rot="258">
            <a:off x="140621" y="3847031"/>
            <a:ext cx="8615943" cy="1468636"/>
          </a:xfrm>
          <a:prstGeom prst="rect">
            <a:avLst/>
          </a:prstGeom>
        </p:spPr>
        <p:txBody>
          <a:bodyPr spcFirstLastPara="1" vert="horz" wrap="square" lIns="0" tIns="0" rIns="0" bIns="0" rtlCol="0" anchor="t" anchorCtr="0">
            <a:noAutofit/>
          </a:bodyPr>
          <a:lstStyle/>
          <a:p>
            <a:pPr marL="0" indent="0">
              <a:spcAft>
                <a:spcPts val="1600"/>
              </a:spcAft>
            </a:pPr>
            <a:r>
              <a:rPr lang="vi-VN" sz="3200" dirty="0">
                <a:latin typeface="+mj-lt"/>
              </a:rPr>
              <a:t>Phát triển hơn thời kì trước. Các hình thức công xưởng thủ công đã xuất hiện trong các nghề dệt, làm sứ, làm giấy....</a:t>
            </a:r>
            <a:endParaRPr sz="3200" dirty="0">
              <a:latin typeface="+mj-lt"/>
            </a:endParaRPr>
          </a:p>
        </p:txBody>
      </p:sp>
      <p:sp>
        <p:nvSpPr>
          <p:cNvPr id="1401" name="Google Shape;1401;p58"/>
          <p:cNvSpPr txBox="1">
            <a:spLocks noGrp="1"/>
          </p:cNvSpPr>
          <p:nvPr>
            <p:ph type="title"/>
          </p:nvPr>
        </p:nvSpPr>
        <p:spPr>
          <a:xfrm>
            <a:off x="1108467" y="2593447"/>
            <a:ext cx="5128800" cy="1216000"/>
          </a:xfrm>
          <a:prstGeom prst="rect">
            <a:avLst/>
          </a:prstGeom>
        </p:spPr>
        <p:txBody>
          <a:bodyPr spcFirstLastPara="1" vert="horz" wrap="square" lIns="0" tIns="0" rIns="0" bIns="0" rtlCol="0" anchor="t" anchorCtr="0">
            <a:noAutofit/>
          </a:bodyPr>
          <a:lstStyle/>
          <a:p>
            <a:pPr algn="ctr"/>
            <a:r>
              <a:rPr lang="vi-VN" sz="3200" dirty="0"/>
              <a:t>Thủ công nghiệp</a:t>
            </a:r>
            <a:endParaRPr sz="3200" dirty="0">
              <a:solidFill>
                <a:schemeClr val="accent1"/>
              </a:solidFill>
            </a:endParaRPr>
          </a:p>
        </p:txBody>
      </p:sp>
      <p:cxnSp>
        <p:nvCxnSpPr>
          <p:cNvPr id="1403" name="Google Shape;1403;p58"/>
          <p:cNvCxnSpPr/>
          <p:nvPr/>
        </p:nvCxnSpPr>
        <p:spPr>
          <a:xfrm>
            <a:off x="1014328" y="3008655"/>
            <a:ext cx="5381200" cy="0"/>
          </a:xfrm>
          <a:prstGeom prst="straightConnector1">
            <a:avLst/>
          </a:prstGeom>
          <a:noFill/>
          <a:ln w="19050" cap="flat" cmpd="sng">
            <a:solidFill>
              <a:schemeClr val="accent2"/>
            </a:solidFill>
            <a:prstDash val="solid"/>
            <a:round/>
            <a:headEnd type="oval" w="med" len="med"/>
            <a:tailEnd type="oval" w="med" len="med"/>
          </a:ln>
        </p:spPr>
      </p:cxnSp>
      <p:grpSp>
        <p:nvGrpSpPr>
          <p:cNvPr id="1405" name="Google Shape;1405;p58"/>
          <p:cNvGrpSpPr/>
          <p:nvPr/>
        </p:nvGrpSpPr>
        <p:grpSpPr>
          <a:xfrm>
            <a:off x="2081342" y="724822"/>
            <a:ext cx="3150785" cy="847157"/>
            <a:chOff x="1077203" y="3984570"/>
            <a:chExt cx="2043841" cy="549532"/>
          </a:xfrm>
        </p:grpSpPr>
        <p:sp>
          <p:nvSpPr>
            <p:cNvPr id="1406" name="Google Shape;1406;p58"/>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07" name="Google Shape;1407;p58"/>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08" name="Google Shape;1408;p58"/>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09" name="Google Shape;1409;p58"/>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10" name="Google Shape;1410;p58"/>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11" name="Google Shape;1411;p58"/>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12" name="Google Shape;1412;p58"/>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13" name="Google Shape;1413;p58"/>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14" name="Google Shape;1414;p58"/>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15" name="Google Shape;1415;p58"/>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16" name="Google Shape;1416;p58"/>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grpSp>
        <p:nvGrpSpPr>
          <p:cNvPr id="1417" name="Google Shape;1417;p58"/>
          <p:cNvGrpSpPr/>
          <p:nvPr/>
        </p:nvGrpSpPr>
        <p:grpSpPr>
          <a:xfrm rot="10800000">
            <a:off x="2081342" y="5286055"/>
            <a:ext cx="3150785" cy="847157"/>
            <a:chOff x="1077203" y="3984570"/>
            <a:chExt cx="2043841" cy="549532"/>
          </a:xfrm>
        </p:grpSpPr>
        <p:sp>
          <p:nvSpPr>
            <p:cNvPr id="1418" name="Google Shape;1418;p58"/>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19" name="Google Shape;1419;p58"/>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20" name="Google Shape;1420;p58"/>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21" name="Google Shape;1421;p58"/>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22" name="Google Shape;1422;p58"/>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23" name="Google Shape;1423;p58"/>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24" name="Google Shape;1424;p58"/>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25" name="Google Shape;1425;p58"/>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26" name="Google Shape;1426;p58"/>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27" name="Google Shape;1427;p58"/>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28" name="Google Shape;1428;p58"/>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0447" y="863267"/>
            <a:ext cx="4847508" cy="493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grpId="0" nodeType="clickEffect">
                                  <p:stCondLst>
                                    <p:cond delay="0"/>
                                  </p:stCondLst>
                                  <p:iterate type="lt">
                                    <p:tmAbs val="25"/>
                                  </p:iterate>
                                  <p:childTnLst>
                                    <p:set>
                                      <p:cBhvr override="childStyle">
                                        <p:cTn id="6" dur="indefinite"/>
                                        <p:tgtEl>
                                          <p:spTgt spid="1401"/>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4" presetClass="entr" presetSubtype="5" fill="hold" nodeType="clickEffect">
                                  <p:stCondLst>
                                    <p:cond delay="0"/>
                                  </p:stCondLst>
                                  <p:childTnLst>
                                    <p:set>
                                      <p:cBhvr>
                                        <p:cTn id="10" dur="1" fill="hold">
                                          <p:stCondLst>
                                            <p:cond delay="0"/>
                                          </p:stCondLst>
                                        </p:cTn>
                                        <p:tgtEl>
                                          <p:spTgt spid="1402">
                                            <p:txEl>
                                              <p:pRg st="0" end="0"/>
                                            </p:txEl>
                                          </p:spTgt>
                                        </p:tgtEl>
                                        <p:attrNameLst>
                                          <p:attrName>style.visibility</p:attrName>
                                        </p:attrNameLst>
                                      </p:cBhvr>
                                      <p:to>
                                        <p:strVal val="visible"/>
                                      </p:to>
                                    </p:set>
                                    <p:animEffect transition="in" filter="randombar(vertical)">
                                      <p:cBhvr>
                                        <p:cTn id="11" dur="500"/>
                                        <p:tgtEl>
                                          <p:spTgt spid="140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2000"/>
                                        <p:tgtEl>
                                          <p:spTgt spid="1026"/>
                                        </p:tgtEl>
                                      </p:cBhvr>
                                    </p:animEffect>
                                    <p:anim calcmode="lin" valueType="num">
                                      <p:cBhvr>
                                        <p:cTn id="17" dur="2000" fill="hold"/>
                                        <p:tgtEl>
                                          <p:spTgt spid="1026"/>
                                        </p:tgtEl>
                                        <p:attrNameLst>
                                          <p:attrName>ppt_w</p:attrName>
                                        </p:attrNameLst>
                                      </p:cBhvr>
                                      <p:tavLst>
                                        <p:tav tm="0" fmla="#ppt_w*sin(2.5*pi*$)">
                                          <p:val>
                                            <p:fltVal val="0"/>
                                          </p:val>
                                        </p:tav>
                                        <p:tav tm="100000">
                                          <p:val>
                                            <p:fltVal val="1"/>
                                          </p:val>
                                        </p:tav>
                                      </p:tavLst>
                                    </p:anim>
                                    <p:anim calcmode="lin" valueType="num">
                                      <p:cBhvr>
                                        <p:cTn id="18" dur="2000" fill="hold"/>
                                        <p:tgtEl>
                                          <p:spTgt spid="10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65"/>
        <p:cNvGrpSpPr/>
        <p:nvPr/>
      </p:nvGrpSpPr>
      <p:grpSpPr>
        <a:xfrm>
          <a:off x="0" y="0"/>
          <a:ext cx="0" cy="0"/>
          <a:chOff x="0" y="0"/>
          <a:chExt cx="0" cy="0"/>
        </a:xfrm>
      </p:grpSpPr>
      <p:pic>
        <p:nvPicPr>
          <p:cNvPr id="28" name="Picture 27"/>
          <p:cNvPicPr>
            <a:picLocks noChangeAspect="1"/>
          </p:cNvPicPr>
          <p:nvPr/>
        </p:nvPicPr>
        <p:blipFill>
          <a:blip r:embed="rId4"/>
          <a:stretch>
            <a:fillRect/>
          </a:stretch>
        </p:blipFill>
        <p:spPr>
          <a:xfrm>
            <a:off x="928469" y="969040"/>
            <a:ext cx="4330244" cy="4535702"/>
          </a:xfrm>
          <a:prstGeom prst="rect">
            <a:avLst/>
          </a:prstGeom>
        </p:spPr>
      </p:pic>
      <p:sp>
        <p:nvSpPr>
          <p:cNvPr id="2" name="Text Placeholder 1"/>
          <p:cNvSpPr>
            <a:spLocks noGrp="1"/>
          </p:cNvSpPr>
          <p:nvPr>
            <p:ph type="body" idx="1"/>
          </p:nvPr>
        </p:nvSpPr>
        <p:spPr>
          <a:xfrm>
            <a:off x="5617170" y="1419896"/>
            <a:ext cx="5496307" cy="4018208"/>
          </a:xfrm>
        </p:spPr>
        <p:txBody>
          <a:bodyPr/>
          <a:lstStyle/>
          <a:p>
            <a:pPr algn="l"/>
            <a:r>
              <a:rPr lang="en-US" sz="1867" i="1" dirty="0">
                <a:latin typeface="Times New Roman" pitchFamily="18" charset="0"/>
                <a:cs typeface="Times New Roman" pitchFamily="18" charset="0"/>
              </a:rPr>
              <a:t>           </a:t>
            </a:r>
            <a:r>
              <a:rPr lang="en-US" sz="2800" i="1" dirty="0">
                <a:latin typeface="Times New Roman" pitchFamily="18" charset="0"/>
                <a:cs typeface="Times New Roman" pitchFamily="18" charset="0"/>
              </a:rPr>
              <a:t>D</a:t>
            </a:r>
            <a:r>
              <a:rPr lang="vi-VN" sz="2800" i="1" dirty="0">
                <a:latin typeface="Times New Roman" pitchFamily="18" charset="0"/>
                <a:cs typeface="Times New Roman" pitchFamily="18" charset="0"/>
              </a:rPr>
              <a:t>òng gốm sứ da xanh phổ biến thời nhà Minh Thế Tông .</a:t>
            </a:r>
            <a:r>
              <a:rPr lang="en-US" sz="2800" dirty="0"/>
              <a:t> </a:t>
            </a:r>
            <a:r>
              <a:rPr lang="vi-VN" sz="2800" i="1" dirty="0">
                <a:latin typeface="Times New Roman" pitchFamily="18" charset="0"/>
                <a:cs typeface="Times New Roman" pitchFamily="18" charset="0"/>
              </a:rPr>
              <a:t>Đây là một loại mem có nhiệt độ thấp lấy oxit chí làm yếu tố chính . Lò nung nhà Minh bắt đầu nung đốt men này, sau đó các triều đại khác nhau nảy ra ý tưởng và sáng tạo, phát triển loại men này. Vào thoài vua Đinh Thế Tông cho rằng đây là một màu gốm tinh khiết nhất .</a:t>
            </a:r>
            <a:endParaRPr lang="en-US" sz="2800" i="1" dirty="0">
              <a:latin typeface="Times New Roman" pitchFamily="18" charset="0"/>
              <a:cs typeface="Times New Roman" pitchFamily="18" charset="0"/>
            </a:endParaRPr>
          </a:p>
          <a:p>
            <a:pPr algn="l"/>
            <a:endParaRPr lang="en-US" sz="1867"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23"/>
        <p:cNvGrpSpPr/>
        <p:nvPr/>
      </p:nvGrpSpPr>
      <p:grpSpPr>
        <a:xfrm>
          <a:off x="0" y="0"/>
          <a:ext cx="0" cy="0"/>
          <a:chOff x="0" y="0"/>
          <a:chExt cx="0" cy="0"/>
        </a:xfrm>
      </p:grpSpPr>
      <p:sp>
        <p:nvSpPr>
          <p:cNvPr id="1624" name="Google Shape;1624;p68"/>
          <p:cNvSpPr txBox="1">
            <a:spLocks noGrp="1"/>
          </p:cNvSpPr>
          <p:nvPr>
            <p:ph type="title"/>
          </p:nvPr>
        </p:nvSpPr>
        <p:spPr>
          <a:prstGeom prst="rect">
            <a:avLst/>
          </a:prstGeom>
        </p:spPr>
        <p:txBody>
          <a:bodyPr spcFirstLastPara="1" vert="horz" wrap="square" lIns="0" tIns="0" rIns="0" bIns="0" rtlCol="0" anchor="t" anchorCtr="0">
            <a:noAutofit/>
          </a:bodyPr>
          <a:lstStyle/>
          <a:p>
            <a:pPr algn="ctr"/>
            <a:r>
              <a:rPr lang="vi-VN" dirty="0"/>
              <a:t>Thương nghiệp</a:t>
            </a:r>
            <a:endParaRPr dirty="0">
              <a:solidFill>
                <a:schemeClr val="accent1"/>
              </a:solidFill>
            </a:endParaRPr>
          </a:p>
        </p:txBody>
      </p:sp>
      <p:sp>
        <p:nvSpPr>
          <p:cNvPr id="2" name="Subtitle 1"/>
          <p:cNvSpPr>
            <a:spLocks noGrp="1"/>
          </p:cNvSpPr>
          <p:nvPr>
            <p:ph type="subTitle" idx="1"/>
          </p:nvPr>
        </p:nvSpPr>
        <p:spPr>
          <a:xfrm>
            <a:off x="777300" y="2061725"/>
            <a:ext cx="10401096" cy="1036800"/>
          </a:xfrm>
        </p:spPr>
        <p:txBody>
          <a:bodyPr/>
          <a:lstStyle/>
          <a:p>
            <a:r>
              <a:rPr lang="vi-VN" sz="3200" dirty="0">
                <a:latin typeface="Times New Roman" panose="02020603050405020304" pitchFamily="18" charset="0"/>
                <a:cs typeface="Times New Roman" panose="02020603050405020304" pitchFamily="18" charset="0"/>
              </a:rPr>
              <a:t>Nhiều thành thị trở nên phồn thịnh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Kinh</a:t>
            </a:r>
            <a:r>
              <a:rPr lang="en-US" sz="3200" dirty="0">
                <a:latin typeface="Times New Roman" panose="02020603050405020304" pitchFamily="18" charset="0"/>
                <a:cs typeface="Times New Roman" panose="02020603050405020304" pitchFamily="18" charset="0"/>
              </a:rPr>
              <a:t>, Nam </a:t>
            </a:r>
            <a:r>
              <a:rPr lang="en-US" sz="3200" dirty="0" err="1">
                <a:latin typeface="Times New Roman" panose="02020603050405020304" pitchFamily="18" charset="0"/>
                <a:cs typeface="Times New Roman" panose="02020603050405020304" pitchFamily="18" charset="0"/>
              </a:rPr>
              <a:t>Kinh</a:t>
            </a:r>
            <a:r>
              <a:rPr lang="en-US" sz="3200" dirty="0">
                <a:latin typeface="Times New Roman" panose="02020603050405020304" pitchFamily="18" charset="0"/>
                <a:cs typeface="Times New Roman" panose="02020603050405020304" pitchFamily="18" charset="0"/>
              </a:rPr>
              <a:t>.</a:t>
            </a:r>
          </a:p>
        </p:txBody>
      </p:sp>
      <p:sp>
        <p:nvSpPr>
          <p:cNvPr id="4" name="Subtitle 3"/>
          <p:cNvSpPr>
            <a:spLocks noGrp="1"/>
          </p:cNvSpPr>
          <p:nvPr>
            <p:ph type="subTitle" idx="2"/>
          </p:nvPr>
        </p:nvSpPr>
        <p:spPr>
          <a:xfrm>
            <a:off x="862948" y="3254238"/>
            <a:ext cx="10265067" cy="695284"/>
          </a:xfrm>
        </p:spPr>
        <p:txBody>
          <a:bodyPr/>
          <a:lstStyle/>
          <a:p>
            <a:r>
              <a:rPr lang="en-US" sz="3200" dirty="0" err="1">
                <a:latin typeface="Times New Roman" panose="02020603050405020304" pitchFamily="18" charset="0"/>
                <a:cs typeface="Times New Roman" panose="02020603050405020304" pitchFamily="18" charset="0"/>
              </a:rPr>
              <a:t>Nhiều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sầm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uất</a:t>
            </a:r>
            <a:endParaRPr lang="en-US" sz="32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
        <p:nvSpPr>
          <p:cNvPr id="6" name="Subtitle 5"/>
          <p:cNvSpPr>
            <a:spLocks noGrp="1"/>
          </p:cNvSpPr>
          <p:nvPr>
            <p:ph type="subTitle" idx="3"/>
          </p:nvPr>
        </p:nvSpPr>
        <p:spPr>
          <a:xfrm>
            <a:off x="966133" y="4358471"/>
            <a:ext cx="10364823" cy="836283"/>
          </a:xfrm>
        </p:spPr>
        <p:txBody>
          <a:bodyPr/>
          <a:lstStyle/>
          <a:p>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Quốc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endParaRPr lang="en-US" sz="3200" dirty="0">
              <a:latin typeface="Times New Roman" panose="02020603050405020304" pitchFamily="18" charset="0"/>
              <a:cs typeface="Times New Roman" panose="02020603050405020304" pitchFamily="18" charset="0"/>
            </a:endParaRPr>
          </a:p>
        </p:txBody>
      </p:sp>
      <p:cxnSp>
        <p:nvCxnSpPr>
          <p:cNvPr id="1625" name="Google Shape;1625;p68"/>
          <p:cNvCxnSpPr/>
          <p:nvPr/>
        </p:nvCxnSpPr>
        <p:spPr>
          <a:xfrm>
            <a:off x="925596" y="2766016"/>
            <a:ext cx="10252800" cy="0"/>
          </a:xfrm>
          <a:prstGeom prst="straightConnector1">
            <a:avLst/>
          </a:prstGeom>
          <a:noFill/>
          <a:ln w="19050" cap="flat" cmpd="sng">
            <a:solidFill>
              <a:schemeClr val="dk2"/>
            </a:solidFill>
            <a:prstDash val="solid"/>
            <a:round/>
            <a:headEnd type="oval" w="med" len="med"/>
            <a:tailEnd type="oval" w="med" len="med"/>
          </a:ln>
        </p:spPr>
      </p:cxnSp>
      <p:cxnSp>
        <p:nvCxnSpPr>
          <p:cNvPr id="1630" name="Google Shape;1630;p68"/>
          <p:cNvCxnSpPr/>
          <p:nvPr/>
        </p:nvCxnSpPr>
        <p:spPr>
          <a:xfrm flipV="1">
            <a:off x="942798" y="1360869"/>
            <a:ext cx="10218396" cy="45633"/>
          </a:xfrm>
          <a:prstGeom prst="straightConnector1">
            <a:avLst/>
          </a:prstGeom>
          <a:noFill/>
          <a:ln w="19050" cap="flat" cmpd="sng">
            <a:solidFill>
              <a:schemeClr val="accent2"/>
            </a:solidFill>
            <a:prstDash val="solid"/>
            <a:round/>
            <a:headEnd type="oval" w="med" len="med"/>
            <a:tailEnd type="oval" w="med" len="med"/>
          </a:ln>
        </p:spPr>
      </p:cxnSp>
      <p:cxnSp>
        <p:nvCxnSpPr>
          <p:cNvPr id="1631" name="Google Shape;1631;p68"/>
          <p:cNvCxnSpPr/>
          <p:nvPr/>
        </p:nvCxnSpPr>
        <p:spPr>
          <a:xfrm>
            <a:off x="972267" y="4026969"/>
            <a:ext cx="10252800" cy="0"/>
          </a:xfrm>
          <a:prstGeom prst="straightConnector1">
            <a:avLst/>
          </a:prstGeom>
          <a:noFill/>
          <a:ln w="19050" cap="flat" cmpd="sng">
            <a:solidFill>
              <a:schemeClr val="dk2"/>
            </a:solidFill>
            <a:prstDash val="solid"/>
            <a:round/>
            <a:headEnd type="oval" w="med" len="med"/>
            <a:tailEnd type="oval" w="med" len="med"/>
          </a:ln>
        </p:spPr>
      </p:cxnSp>
      <p:cxnSp>
        <p:nvCxnSpPr>
          <p:cNvPr id="1638" name="Google Shape;1638;p68"/>
          <p:cNvCxnSpPr/>
          <p:nvPr/>
        </p:nvCxnSpPr>
        <p:spPr>
          <a:xfrm>
            <a:off x="972267" y="5083136"/>
            <a:ext cx="10352556" cy="0"/>
          </a:xfrm>
          <a:prstGeom prst="straightConnector1">
            <a:avLst/>
          </a:prstGeom>
          <a:noFill/>
          <a:ln w="19050" cap="flat" cmpd="sng">
            <a:solidFill>
              <a:schemeClr val="lt2"/>
            </a:solidFill>
            <a:prstDash val="solid"/>
            <a:round/>
            <a:headEnd type="oval" w="med" len="med"/>
            <a:tailEnd type="oval" w="med" len="med"/>
          </a:ln>
        </p:spPr>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24"/>
                                        </p:tgtEl>
                                        <p:attrNameLst>
                                          <p:attrName>style.visibility</p:attrName>
                                        </p:attrNameLst>
                                      </p:cBhvr>
                                      <p:to>
                                        <p:strVal val="visible"/>
                                      </p:to>
                                    </p:set>
                                    <p:animEffect transition="in" filter="fade">
                                      <p:cBhvr>
                                        <p:cTn id="7" dur="1000"/>
                                        <p:tgtEl>
                                          <p:spTgt spid="1624"/>
                                        </p:tgtEl>
                                      </p:cBhvr>
                                    </p:animEffect>
                                    <p:anim calcmode="lin" valueType="num">
                                      <p:cBhvr>
                                        <p:cTn id="8" dur="1000" fill="hold"/>
                                        <p:tgtEl>
                                          <p:spTgt spid="1624"/>
                                        </p:tgtEl>
                                        <p:attrNameLst>
                                          <p:attrName>ppt_x</p:attrName>
                                        </p:attrNameLst>
                                      </p:cBhvr>
                                      <p:tavLst>
                                        <p:tav tm="0">
                                          <p:val>
                                            <p:strVal val="#ppt_x"/>
                                          </p:val>
                                        </p:tav>
                                        <p:tav tm="100000">
                                          <p:val>
                                            <p:strVal val="#ppt_x"/>
                                          </p:val>
                                        </p:tav>
                                      </p:tavLst>
                                    </p:anim>
                                    <p:anim calcmode="lin" valueType="num">
                                      <p:cBhvr>
                                        <p:cTn id="9" dur="1000" fill="hold"/>
                                        <p:tgtEl>
                                          <p:spTgt spid="16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heel(4)">
                                      <p:cBhvr>
                                        <p:cTn id="14" dur="20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2"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heel(2)">
                                      <p:cBhvr>
                                        <p:cTn id="19" dur="20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8"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heel(8)">
                                      <p:cBhvr>
                                        <p:cTn id="24"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1690" y="1"/>
            <a:ext cx="5610311"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ubtitle 2"/>
          <p:cNvSpPr>
            <a:spLocks noGrp="1"/>
          </p:cNvSpPr>
          <p:nvPr>
            <p:ph type="subTitle" idx="1"/>
          </p:nvPr>
        </p:nvSpPr>
        <p:spPr>
          <a:xfrm>
            <a:off x="1083859" y="3992732"/>
            <a:ext cx="5120800" cy="1257600"/>
          </a:xfrm>
        </p:spPr>
        <p:txBody>
          <a:bodyPr/>
          <a:lstStyle/>
          <a:p>
            <a:r>
              <a:rPr lang="en-US" sz="5867" dirty="0" err="1"/>
              <a:t>Ngoại</a:t>
            </a:r>
            <a:r>
              <a:rPr lang="en-US" sz="5867" dirty="0"/>
              <a:t> </a:t>
            </a:r>
            <a:r>
              <a:rPr lang="en-US" sz="5867" dirty="0" err="1"/>
              <a:t>thương</a:t>
            </a:r>
            <a:endParaRPr lang="en-US" sz="5867" dirty="0"/>
          </a:p>
        </p:txBody>
      </p:sp>
      <p:sp>
        <p:nvSpPr>
          <p:cNvPr id="2" name="Title 1"/>
          <p:cNvSpPr>
            <a:spLocks noGrp="1"/>
          </p:cNvSpPr>
          <p:nvPr>
            <p:ph type="title"/>
          </p:nvPr>
        </p:nvSpPr>
        <p:spPr>
          <a:xfrm>
            <a:off x="1452889" y="1794457"/>
            <a:ext cx="5128800" cy="1723532"/>
          </a:xfrm>
        </p:spPr>
        <p:txBody>
          <a:bodyPr/>
          <a:lstStyle/>
          <a:p>
            <a:r>
              <a:rPr lang="en-US" sz="12800" dirty="0">
                <a:latin typeface=".VnCentury Schoolbook" pitchFamily="34" charset="0"/>
              </a:rPr>
              <a:t>04</a:t>
            </a:r>
          </a:p>
        </p:txBody>
      </p:sp>
      <p:cxnSp>
        <p:nvCxnSpPr>
          <p:cNvPr id="12" name="Google Shape;1801;p74"/>
          <p:cNvCxnSpPr/>
          <p:nvPr/>
        </p:nvCxnSpPr>
        <p:spPr>
          <a:xfrm>
            <a:off x="943528" y="3827081"/>
            <a:ext cx="5401465" cy="0"/>
          </a:xfrm>
          <a:prstGeom prst="straightConnector1">
            <a:avLst/>
          </a:prstGeom>
          <a:noFill/>
          <a:ln w="19050" cap="flat" cmpd="sng">
            <a:solidFill>
              <a:schemeClr val="dk2"/>
            </a:solidFill>
            <a:prstDash val="solid"/>
            <a:round/>
            <a:headEnd type="oval" w="med" len="med"/>
            <a:tailEnd type="oval" w="med" len="med"/>
          </a:ln>
        </p:spPr>
      </p:cxnSp>
    </p:spTree>
    <p:custDataLst>
      <p:tags r:id="rId1"/>
    </p:custDataLst>
    <p:extLst>
      <p:ext uri="{BB962C8B-B14F-4D97-AF65-F5344CB8AC3E}">
        <p14:creationId xmlns:p14="http://schemas.microsoft.com/office/powerpoint/2010/main" val="15239074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DF2235-57E8-47C2-8B10-FE078EED4E70}"/>
              </a:ext>
            </a:extLst>
          </p:cNvPr>
          <p:cNvSpPr/>
          <p:nvPr/>
        </p:nvSpPr>
        <p:spPr>
          <a:xfrm>
            <a:off x="2297203" y="2382014"/>
            <a:ext cx="7597594" cy="1600438"/>
          </a:xfrm>
          <a:prstGeom prst="rect">
            <a:avLst/>
          </a:prstGeom>
          <a:noFill/>
        </p:spPr>
        <p:txBody>
          <a:bodyPr wrap="none" lIns="121920" tIns="60960" rIns="121920" bIns="6096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w="0"/>
                <a:solidFill>
                  <a:srgbClr val="FFFF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sym typeface="Arial"/>
              </a:rPr>
              <a:t>KHỞI ĐỘNG</a:t>
            </a:r>
          </a:p>
        </p:txBody>
      </p:sp>
    </p:spTree>
    <p:custDataLst>
      <p:tags r:id="rId1"/>
    </p:custDataLst>
    <p:extLst>
      <p:ext uri="{BB962C8B-B14F-4D97-AF65-F5344CB8AC3E}">
        <p14:creationId xmlns:p14="http://schemas.microsoft.com/office/powerpoint/2010/main" val="38184692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endCondLst>
                                    <p:cond evt="onNext" delay="0">
                                      <p:tgtEl>
                                        <p:sldTgt/>
                                      </p:tgtEl>
                                    </p:cond>
                                  </p:endCondLst>
                                  <p:iterate type="lt">
                                    <p:tmPct val="10000"/>
                                  </p:iterate>
                                  <p:childTnLst>
                                    <p:animMotion origin="layout" path="M -2.91667E-6 -1.11111E-6 L -2.91667E-6 -0.07222 " pathEditMode="relative" rAng="0" ptsTypes="AA">
                                      <p:cBhvr>
                                        <p:cTn id="6" dur="250" accel="50000" decel="50000" autoRev="1" fill="hold">
                                          <p:stCondLst>
                                            <p:cond delay="0"/>
                                          </p:stCondLst>
                                        </p:cTn>
                                        <p:tgtEl>
                                          <p:spTgt spid="3"/>
                                        </p:tgtEl>
                                        <p:attrNameLst>
                                          <p:attrName>ppt_x</p:attrName>
                                          <p:attrName>ppt_y</p:attrName>
                                        </p:attrNameLst>
                                      </p:cBhvr>
                                      <p:rCtr x="0" y="-3611"/>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96"/>
        <p:cNvGrpSpPr/>
        <p:nvPr/>
      </p:nvGrpSpPr>
      <p:grpSpPr>
        <a:xfrm>
          <a:off x="0" y="0"/>
          <a:ext cx="0" cy="0"/>
          <a:chOff x="0" y="0"/>
          <a:chExt cx="0" cy="0"/>
        </a:xfrm>
      </p:grpSpPr>
      <p:sp>
        <p:nvSpPr>
          <p:cNvPr id="1997" name="Google Shape;1997;p82"/>
          <p:cNvSpPr txBox="1">
            <a:spLocks noGrp="1"/>
          </p:cNvSpPr>
          <p:nvPr>
            <p:ph type="title"/>
          </p:nvPr>
        </p:nvSpPr>
        <p:spPr>
          <a:prstGeom prst="rect">
            <a:avLst/>
          </a:prstGeom>
        </p:spPr>
        <p:txBody>
          <a:bodyPr spcFirstLastPara="1" vert="horz" wrap="square" lIns="0" tIns="0" rIns="0" bIns="0" rtlCol="0" anchor="t" anchorCtr="0">
            <a:noAutofit/>
          </a:bodyPr>
          <a:lstStyle/>
          <a:p>
            <a:pPr algn="ctr"/>
            <a:r>
              <a:rPr lang="en" dirty="0"/>
              <a:t>Ngoại thương</a:t>
            </a:r>
            <a:endParaRPr dirty="0">
              <a:solidFill>
                <a:schemeClr val="accent1"/>
              </a:solidFill>
            </a:endParaRPr>
          </a:p>
        </p:txBody>
      </p:sp>
      <p:sp>
        <p:nvSpPr>
          <p:cNvPr id="2258" name="Google Shape;2258;p82"/>
          <p:cNvSpPr txBox="1">
            <a:spLocks noGrp="1"/>
          </p:cNvSpPr>
          <p:nvPr>
            <p:ph type="subTitle" idx="4294967295"/>
          </p:nvPr>
        </p:nvSpPr>
        <p:spPr>
          <a:xfrm>
            <a:off x="906324" y="4098849"/>
            <a:ext cx="2930525" cy="1387475"/>
          </a:xfrm>
          <a:prstGeom prst="rect">
            <a:avLst/>
          </a:prstGeom>
        </p:spPr>
        <p:txBody>
          <a:bodyPr spcFirstLastPara="1" vert="horz" wrap="square" lIns="0" tIns="0" rIns="0" bIns="0" rtlCol="0" anchor="t" anchorCtr="0">
            <a:noAutofit/>
          </a:bodyPr>
          <a:lstStyle/>
          <a:p>
            <a:pPr marL="0" indent="0">
              <a:spcBef>
                <a:spcPts val="0"/>
              </a:spcBef>
              <a:spcAft>
                <a:spcPts val="1600"/>
              </a:spcAft>
              <a:buNone/>
            </a:pPr>
            <a:r>
              <a:rPr lang="en" dirty="0">
                <a:latin typeface="Times New Roman" panose="02020603050405020304" pitchFamily="18" charset="0"/>
                <a:cs typeface="Times New Roman" panose="02020603050405020304" pitchFamily="18" charset="0"/>
              </a:rPr>
              <a:t>Và thương nhân nước ngoài cũng mang đến đây những loại mặt hàng để buôn bán</a:t>
            </a:r>
            <a:endParaRPr dirty="0">
              <a:latin typeface="Times New Roman" panose="02020603050405020304" pitchFamily="18" charset="0"/>
              <a:cs typeface="Times New Roman" panose="02020603050405020304" pitchFamily="18" charset="0"/>
            </a:endParaRPr>
          </a:p>
        </p:txBody>
      </p:sp>
      <p:sp>
        <p:nvSpPr>
          <p:cNvPr id="2259" name="Google Shape;2259;p82"/>
          <p:cNvSpPr txBox="1">
            <a:spLocks noGrp="1"/>
          </p:cNvSpPr>
          <p:nvPr>
            <p:ph type="subTitle" idx="4294967295"/>
          </p:nvPr>
        </p:nvSpPr>
        <p:spPr>
          <a:xfrm>
            <a:off x="906325" y="1371676"/>
            <a:ext cx="1853090" cy="752399"/>
          </a:xfrm>
          <a:prstGeom prst="rect">
            <a:avLst/>
          </a:prstGeom>
        </p:spPr>
        <p:txBody>
          <a:bodyPr spcFirstLastPara="1" vert="horz" wrap="square" lIns="0" tIns="0" rIns="0" bIns="0" rtlCol="0" anchor="t" anchorCtr="0">
            <a:noAutofit/>
          </a:bodyPr>
          <a:lstStyle/>
          <a:p>
            <a:pPr marL="0" indent="0">
              <a:spcBef>
                <a:spcPts val="0"/>
              </a:spcBef>
              <a:spcAft>
                <a:spcPts val="1600"/>
              </a:spcAft>
              <a:buNone/>
            </a:pPr>
            <a:r>
              <a:rPr lang="en" sz="2933" dirty="0">
                <a:latin typeface="Song Myung"/>
                <a:ea typeface="Song Myung"/>
                <a:cs typeface="Song Myung"/>
                <a:sym typeface="Song Myung"/>
              </a:rPr>
              <a:t>1</a:t>
            </a:r>
            <a:endParaRPr sz="2933" dirty="0">
              <a:latin typeface="Song Myung"/>
              <a:ea typeface="Song Myung"/>
              <a:cs typeface="Song Myung"/>
              <a:sym typeface="Song Myung"/>
            </a:endParaRPr>
          </a:p>
        </p:txBody>
      </p:sp>
      <p:sp>
        <p:nvSpPr>
          <p:cNvPr id="2260" name="Google Shape;2260;p82"/>
          <p:cNvSpPr txBox="1">
            <a:spLocks noGrp="1"/>
          </p:cNvSpPr>
          <p:nvPr>
            <p:ph type="subTitle" idx="4294967295"/>
          </p:nvPr>
        </p:nvSpPr>
        <p:spPr>
          <a:xfrm>
            <a:off x="787848" y="1889102"/>
            <a:ext cx="2930525" cy="1279525"/>
          </a:xfrm>
          <a:prstGeom prst="rect">
            <a:avLst/>
          </a:prstGeom>
        </p:spPr>
        <p:txBody>
          <a:bodyPr spcFirstLastPara="1" vert="horz" wrap="square" lIns="0" tIns="0" rIns="0" bIns="0" rtlCol="0" anchor="t" anchorCtr="0">
            <a:noAutofit/>
          </a:bodyPr>
          <a:lstStyle/>
          <a:p>
            <a:pPr marL="0" indent="0">
              <a:spcBef>
                <a:spcPts val="0"/>
              </a:spcBef>
              <a:spcAft>
                <a:spcPts val="1600"/>
              </a:spcAft>
              <a:buNone/>
            </a:pP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Ba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a:t>
            </a:r>
            <a:r>
              <a:rPr lang="en-US" dirty="0">
                <a:latin typeface="Times New Roman" panose="02020603050405020304" pitchFamily="18" charset="0"/>
                <a:cs typeface="Times New Roman" panose="02020603050405020304" pitchFamily="18" charset="0"/>
              </a:rPr>
              <a:t>, ..</a:t>
            </a:r>
            <a:endParaRPr dirty="0">
              <a:latin typeface="Times New Roman" panose="02020603050405020304" pitchFamily="18" charset="0"/>
              <a:cs typeface="Times New Roman" panose="02020603050405020304" pitchFamily="18" charset="0"/>
            </a:endParaRPr>
          </a:p>
        </p:txBody>
      </p:sp>
      <p:sp>
        <p:nvSpPr>
          <p:cNvPr id="2263" name="Google Shape;2263;p82"/>
          <p:cNvSpPr txBox="1">
            <a:spLocks noGrp="1"/>
          </p:cNvSpPr>
          <p:nvPr>
            <p:ph type="subTitle" idx="4294967295"/>
          </p:nvPr>
        </p:nvSpPr>
        <p:spPr>
          <a:xfrm flipH="1">
            <a:off x="960000" y="3686053"/>
            <a:ext cx="374982" cy="716085"/>
          </a:xfrm>
          <a:prstGeom prst="rect">
            <a:avLst/>
          </a:prstGeom>
        </p:spPr>
        <p:txBody>
          <a:bodyPr spcFirstLastPara="1" vert="horz" wrap="square" lIns="0" tIns="0" rIns="0" bIns="0" rtlCol="0" anchor="t" anchorCtr="0">
            <a:noAutofit/>
          </a:bodyPr>
          <a:lstStyle/>
          <a:p>
            <a:pPr marL="0" indent="0">
              <a:spcBef>
                <a:spcPts val="0"/>
              </a:spcBef>
              <a:spcAft>
                <a:spcPts val="1600"/>
              </a:spcAft>
              <a:buNone/>
            </a:pPr>
            <a:r>
              <a:rPr lang="en" sz="2933" dirty="0">
                <a:latin typeface="Song Myung"/>
                <a:ea typeface="Song Myung"/>
                <a:cs typeface="Song Myung"/>
                <a:sym typeface="Song Myung"/>
              </a:rPr>
              <a:t>2</a:t>
            </a:r>
            <a:endParaRPr sz="2933" dirty="0">
              <a:latin typeface="Song Myung"/>
              <a:ea typeface="Song Myung"/>
              <a:cs typeface="Song Myung"/>
              <a:sym typeface="Song Myung"/>
            </a:endParaRPr>
          </a:p>
        </p:txBody>
      </p:sp>
      <p:cxnSp>
        <p:nvCxnSpPr>
          <p:cNvPr id="1998" name="Google Shape;1998;p82"/>
          <p:cNvCxnSpPr/>
          <p:nvPr/>
        </p:nvCxnSpPr>
        <p:spPr>
          <a:xfrm>
            <a:off x="972267" y="1307500"/>
            <a:ext cx="10252800" cy="0"/>
          </a:xfrm>
          <a:prstGeom prst="straightConnector1">
            <a:avLst/>
          </a:prstGeom>
          <a:noFill/>
          <a:ln w="19050" cap="flat" cmpd="sng">
            <a:solidFill>
              <a:schemeClr val="dk2"/>
            </a:solidFill>
            <a:prstDash val="solid"/>
            <a:round/>
            <a:headEnd type="oval" w="med" len="med"/>
            <a:tailEnd type="oval" w="med" len="med"/>
          </a:ln>
        </p:spPr>
      </p:cxnSp>
      <p:cxnSp>
        <p:nvCxnSpPr>
          <p:cNvPr id="2261" name="Google Shape;2261;p82"/>
          <p:cNvCxnSpPr/>
          <p:nvPr/>
        </p:nvCxnSpPr>
        <p:spPr>
          <a:xfrm>
            <a:off x="814387" y="3686492"/>
            <a:ext cx="3114400" cy="0"/>
          </a:xfrm>
          <a:prstGeom prst="straightConnector1">
            <a:avLst/>
          </a:prstGeom>
          <a:noFill/>
          <a:ln w="19050" cap="flat" cmpd="sng">
            <a:solidFill>
              <a:schemeClr val="accent2"/>
            </a:solidFill>
            <a:prstDash val="solid"/>
            <a:round/>
            <a:headEnd type="oval" w="med" len="med"/>
            <a:tailEnd type="oval" w="med" len="med"/>
          </a:ln>
        </p:spPr>
      </p:cxnSp>
      <p:cxnSp>
        <p:nvCxnSpPr>
          <p:cNvPr id="2262" name="Google Shape;2262;p82"/>
          <p:cNvCxnSpPr/>
          <p:nvPr/>
        </p:nvCxnSpPr>
        <p:spPr>
          <a:xfrm>
            <a:off x="906324" y="6329190"/>
            <a:ext cx="3114400" cy="0"/>
          </a:xfrm>
          <a:prstGeom prst="straightConnector1">
            <a:avLst/>
          </a:prstGeom>
          <a:noFill/>
          <a:ln w="19050" cap="flat" cmpd="sng">
            <a:solidFill>
              <a:schemeClr val="dk2"/>
            </a:solidFill>
            <a:prstDash val="solid"/>
            <a:round/>
            <a:headEnd type="oval" w="med" len="med"/>
            <a:tailEnd type="oval" w="med" len="med"/>
          </a:ln>
        </p:spPr>
      </p:cxn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7061" y="1787839"/>
            <a:ext cx="5431395" cy="3799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97"/>
                                        </p:tgtEl>
                                        <p:attrNameLst>
                                          <p:attrName>style.visibility</p:attrName>
                                        </p:attrNameLst>
                                      </p:cBhvr>
                                      <p:to>
                                        <p:strVal val="visible"/>
                                      </p:to>
                                    </p:set>
                                    <p:anim calcmode="lin" valueType="num">
                                      <p:cBhvr>
                                        <p:cTn id="7" dur="1000" fill="hold"/>
                                        <p:tgtEl>
                                          <p:spTgt spid="1997"/>
                                        </p:tgtEl>
                                        <p:attrNameLst>
                                          <p:attrName>ppt_w</p:attrName>
                                        </p:attrNameLst>
                                      </p:cBhvr>
                                      <p:tavLst>
                                        <p:tav tm="0">
                                          <p:val>
                                            <p:fltVal val="0"/>
                                          </p:val>
                                        </p:tav>
                                        <p:tav tm="100000">
                                          <p:val>
                                            <p:strVal val="#ppt_w"/>
                                          </p:val>
                                        </p:tav>
                                      </p:tavLst>
                                    </p:anim>
                                    <p:anim calcmode="lin" valueType="num">
                                      <p:cBhvr>
                                        <p:cTn id="8" dur="1000" fill="hold"/>
                                        <p:tgtEl>
                                          <p:spTgt spid="1997"/>
                                        </p:tgtEl>
                                        <p:attrNameLst>
                                          <p:attrName>ppt_h</p:attrName>
                                        </p:attrNameLst>
                                      </p:cBhvr>
                                      <p:tavLst>
                                        <p:tav tm="0">
                                          <p:val>
                                            <p:fltVal val="0"/>
                                          </p:val>
                                        </p:tav>
                                        <p:tav tm="100000">
                                          <p:val>
                                            <p:strVal val="#ppt_h"/>
                                          </p:val>
                                        </p:tav>
                                      </p:tavLst>
                                    </p:anim>
                                    <p:anim calcmode="lin" valueType="num">
                                      <p:cBhvr>
                                        <p:cTn id="9" dur="1000" fill="hold"/>
                                        <p:tgtEl>
                                          <p:spTgt spid="1997"/>
                                        </p:tgtEl>
                                        <p:attrNameLst>
                                          <p:attrName>style.rotation</p:attrName>
                                        </p:attrNameLst>
                                      </p:cBhvr>
                                      <p:tavLst>
                                        <p:tav tm="0">
                                          <p:val>
                                            <p:fltVal val="90"/>
                                          </p:val>
                                        </p:tav>
                                        <p:tav tm="100000">
                                          <p:val>
                                            <p:fltVal val="0"/>
                                          </p:val>
                                        </p:tav>
                                      </p:tavLst>
                                    </p:anim>
                                    <p:animEffect transition="in" filter="fade">
                                      <p:cBhvr>
                                        <p:cTn id="10" dur="1000"/>
                                        <p:tgtEl>
                                          <p:spTgt spid="199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animEffect transition="in" filter="wipe(down)">
                                      <p:cBhvr>
                                        <p:cTn id="15" dur="500"/>
                                        <p:tgtEl>
                                          <p:spTgt spid="4100"/>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2260">
                                            <p:txEl>
                                              <p:pRg st="0" end="0"/>
                                            </p:txEl>
                                          </p:spTgt>
                                        </p:tgtEl>
                                        <p:attrNameLst>
                                          <p:attrName>style.visibility</p:attrName>
                                        </p:attrNameLst>
                                      </p:cBhvr>
                                      <p:to>
                                        <p:strVal val="visible"/>
                                      </p:to>
                                    </p:set>
                                    <p:animEffect transition="in" filter="box(in)">
                                      <p:cBhvr>
                                        <p:cTn id="20" dur="2000"/>
                                        <p:tgtEl>
                                          <p:spTgt spid="226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258">
                                            <p:txEl>
                                              <p:pRg st="0" end="0"/>
                                            </p:txEl>
                                          </p:spTgt>
                                        </p:tgtEl>
                                        <p:attrNameLst>
                                          <p:attrName>style.visibility</p:attrName>
                                        </p:attrNameLst>
                                      </p:cBhvr>
                                      <p:to>
                                        <p:strVal val="visible"/>
                                      </p:to>
                                    </p:set>
                                    <p:anim calcmode="lin" valueType="num">
                                      <p:cBhvr>
                                        <p:cTn id="25" dur="500" fill="hold"/>
                                        <p:tgtEl>
                                          <p:spTgt spid="2258">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258">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2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59"/>
        <p:cNvGrpSpPr/>
        <p:nvPr/>
      </p:nvGrpSpPr>
      <p:grpSpPr>
        <a:xfrm>
          <a:off x="0" y="0"/>
          <a:ext cx="0" cy="0"/>
          <a:chOff x="0" y="0"/>
          <a:chExt cx="0" cy="0"/>
        </a:xfrm>
      </p:grpSpPr>
      <p:sp>
        <p:nvSpPr>
          <p:cNvPr id="2460" name="Google Shape;2460;p90"/>
          <p:cNvSpPr txBox="1">
            <a:spLocks noGrp="1"/>
          </p:cNvSpPr>
          <p:nvPr>
            <p:ph type="title"/>
          </p:nvPr>
        </p:nvSpPr>
        <p:spPr>
          <a:xfrm>
            <a:off x="953067" y="392677"/>
            <a:ext cx="10272000" cy="763600"/>
          </a:xfrm>
          <a:prstGeom prst="rect">
            <a:avLst/>
          </a:prstGeom>
        </p:spPr>
        <p:txBody>
          <a:bodyPr spcFirstLastPara="1" vert="horz" wrap="square" lIns="0" tIns="0" rIns="0" bIns="0" rtlCol="0" anchor="t" anchorCtr="0">
            <a:noAutofit/>
          </a:bodyPr>
          <a:lstStyle/>
          <a:p>
            <a:pPr algn="ctr"/>
            <a:r>
              <a:rPr lang="en" dirty="0"/>
              <a:t>Tổng kết</a:t>
            </a:r>
            <a:endParaRPr dirty="0">
              <a:solidFill>
                <a:schemeClr val="accent1"/>
              </a:solidFill>
            </a:endParaRPr>
          </a:p>
        </p:txBody>
      </p:sp>
      <p:cxnSp>
        <p:nvCxnSpPr>
          <p:cNvPr id="2462" name="Google Shape;2462;p90"/>
          <p:cNvCxnSpPr/>
          <p:nvPr/>
        </p:nvCxnSpPr>
        <p:spPr>
          <a:xfrm>
            <a:off x="972267" y="1044193"/>
            <a:ext cx="10252800" cy="0"/>
          </a:xfrm>
          <a:prstGeom prst="straightConnector1">
            <a:avLst/>
          </a:prstGeom>
          <a:noFill/>
          <a:ln w="19050" cap="flat" cmpd="sng">
            <a:solidFill>
              <a:schemeClr val="dk2"/>
            </a:solidFill>
            <a:prstDash val="solid"/>
            <a:round/>
            <a:headEnd type="oval" w="med" len="med"/>
            <a:tailEnd type="oval" w="med" len="med"/>
          </a:ln>
        </p:spPr>
      </p:cxnSp>
      <p:sp>
        <p:nvSpPr>
          <p:cNvPr id="2464" name="Google Shape;2464;p90"/>
          <p:cNvSpPr/>
          <p:nvPr/>
        </p:nvSpPr>
        <p:spPr>
          <a:xfrm>
            <a:off x="4687584" y="2149433"/>
            <a:ext cx="88000" cy="88000"/>
          </a:xfrm>
          <a:prstGeom prst="ellipse">
            <a:avLst/>
          </a:prstGeom>
          <a:solidFill>
            <a:schemeClr val="accent6"/>
          </a:solidFill>
          <a:ln>
            <a:noFill/>
          </a:ln>
        </p:spPr>
        <p:txBody>
          <a:bodyPr spcFirstLastPara="1" wrap="square" lIns="121900" tIns="121900" rIns="121900" bIns="121900" anchor="ctr" anchorCtr="0">
            <a:noAutofit/>
          </a:bodyPr>
          <a:lstStyle/>
          <a:p>
            <a:endParaRPr sz="240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8908" y="1307501"/>
            <a:ext cx="6273760" cy="5426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oogle Shape;1745;p72"/>
          <p:cNvGrpSpPr/>
          <p:nvPr/>
        </p:nvGrpSpPr>
        <p:grpSpPr>
          <a:xfrm rot="17690233">
            <a:off x="8198294" y="928970"/>
            <a:ext cx="2492431" cy="2616927"/>
            <a:chOff x="5056125" y="3860225"/>
            <a:chExt cx="328950" cy="340450"/>
          </a:xfrm>
        </p:grpSpPr>
        <p:sp>
          <p:nvSpPr>
            <p:cNvPr id="11" name="Google Shape;1746;p72"/>
            <p:cNvSpPr/>
            <p:nvPr/>
          </p:nvSpPr>
          <p:spPr>
            <a:xfrm>
              <a:off x="5113450" y="3878600"/>
              <a:ext cx="271625" cy="290675"/>
            </a:xfrm>
            <a:custGeom>
              <a:avLst/>
              <a:gdLst/>
              <a:ahLst/>
              <a:cxnLst/>
              <a:rect l="l" t="t" r="r" b="b"/>
              <a:pathLst>
                <a:path w="10865" h="11627" extrusionOk="0">
                  <a:moveTo>
                    <a:pt x="3263" y="4479"/>
                  </a:moveTo>
                  <a:cubicBezTo>
                    <a:pt x="3402" y="4479"/>
                    <a:pt x="3560" y="4607"/>
                    <a:pt x="3863" y="4851"/>
                  </a:cubicBezTo>
                  <a:cubicBezTo>
                    <a:pt x="4015" y="4971"/>
                    <a:pt x="4134" y="5164"/>
                    <a:pt x="4366" y="5164"/>
                  </a:cubicBezTo>
                  <a:cubicBezTo>
                    <a:pt x="4373" y="5164"/>
                    <a:pt x="4379" y="5163"/>
                    <a:pt x="4386" y="5163"/>
                  </a:cubicBezTo>
                  <a:cubicBezTo>
                    <a:pt x="4408" y="5341"/>
                    <a:pt x="4553" y="5430"/>
                    <a:pt x="4687" y="5542"/>
                  </a:cubicBezTo>
                  <a:cubicBezTo>
                    <a:pt x="5422" y="6132"/>
                    <a:pt x="6145" y="6744"/>
                    <a:pt x="6891" y="7334"/>
                  </a:cubicBezTo>
                  <a:cubicBezTo>
                    <a:pt x="7102" y="7512"/>
                    <a:pt x="7147" y="7657"/>
                    <a:pt x="6968" y="7891"/>
                  </a:cubicBezTo>
                  <a:cubicBezTo>
                    <a:pt x="6657" y="8269"/>
                    <a:pt x="6367" y="8681"/>
                    <a:pt x="6078" y="9081"/>
                  </a:cubicBezTo>
                  <a:cubicBezTo>
                    <a:pt x="5944" y="9276"/>
                    <a:pt x="5874" y="9367"/>
                    <a:pt x="5783" y="9367"/>
                  </a:cubicBezTo>
                  <a:cubicBezTo>
                    <a:pt x="5708" y="9367"/>
                    <a:pt x="5618" y="9303"/>
                    <a:pt x="5466" y="9182"/>
                  </a:cubicBezTo>
                  <a:lnTo>
                    <a:pt x="3429" y="7545"/>
                  </a:lnTo>
                  <a:cubicBezTo>
                    <a:pt x="3273" y="7412"/>
                    <a:pt x="3117" y="7267"/>
                    <a:pt x="2917" y="7211"/>
                  </a:cubicBezTo>
                  <a:cubicBezTo>
                    <a:pt x="2906" y="7089"/>
                    <a:pt x="2795" y="7033"/>
                    <a:pt x="2728" y="6966"/>
                  </a:cubicBezTo>
                  <a:cubicBezTo>
                    <a:pt x="2494" y="6755"/>
                    <a:pt x="2249" y="6577"/>
                    <a:pt x="2004" y="6377"/>
                  </a:cubicBezTo>
                  <a:cubicBezTo>
                    <a:pt x="1826" y="6232"/>
                    <a:pt x="1804" y="6098"/>
                    <a:pt x="1960" y="5909"/>
                  </a:cubicBezTo>
                  <a:cubicBezTo>
                    <a:pt x="2227" y="5608"/>
                    <a:pt x="2461" y="5274"/>
                    <a:pt x="2716" y="4952"/>
                  </a:cubicBezTo>
                  <a:cubicBezTo>
                    <a:pt x="2984" y="4632"/>
                    <a:pt x="3112" y="4479"/>
                    <a:pt x="3263" y="4479"/>
                  </a:cubicBezTo>
                  <a:close/>
                  <a:moveTo>
                    <a:pt x="5755" y="1"/>
                  </a:moveTo>
                  <a:cubicBezTo>
                    <a:pt x="5638" y="1"/>
                    <a:pt x="5598" y="126"/>
                    <a:pt x="5544" y="199"/>
                  </a:cubicBezTo>
                  <a:cubicBezTo>
                    <a:pt x="4809" y="1111"/>
                    <a:pt x="4086" y="2024"/>
                    <a:pt x="3362" y="2937"/>
                  </a:cubicBezTo>
                  <a:cubicBezTo>
                    <a:pt x="2316" y="4262"/>
                    <a:pt x="1292" y="5598"/>
                    <a:pt x="223" y="6911"/>
                  </a:cubicBezTo>
                  <a:cubicBezTo>
                    <a:pt x="123" y="7033"/>
                    <a:pt x="0" y="7156"/>
                    <a:pt x="23" y="7345"/>
                  </a:cubicBezTo>
                  <a:cubicBezTo>
                    <a:pt x="34" y="7401"/>
                    <a:pt x="57" y="7445"/>
                    <a:pt x="101" y="7478"/>
                  </a:cubicBezTo>
                  <a:cubicBezTo>
                    <a:pt x="546" y="7879"/>
                    <a:pt x="1002" y="8247"/>
                    <a:pt x="1470" y="8603"/>
                  </a:cubicBezTo>
                  <a:cubicBezTo>
                    <a:pt x="1522" y="8638"/>
                    <a:pt x="1574" y="8665"/>
                    <a:pt x="1631" y="8665"/>
                  </a:cubicBezTo>
                  <a:cubicBezTo>
                    <a:pt x="1648" y="8665"/>
                    <a:pt x="1664" y="8663"/>
                    <a:pt x="1682" y="8658"/>
                  </a:cubicBezTo>
                  <a:cubicBezTo>
                    <a:pt x="1715" y="8814"/>
                    <a:pt x="1826" y="8915"/>
                    <a:pt x="1937" y="9004"/>
                  </a:cubicBezTo>
                  <a:cubicBezTo>
                    <a:pt x="2961" y="9838"/>
                    <a:pt x="3997" y="10673"/>
                    <a:pt x="5021" y="11497"/>
                  </a:cubicBezTo>
                  <a:cubicBezTo>
                    <a:pt x="5097" y="11554"/>
                    <a:pt x="5164" y="11627"/>
                    <a:pt x="5258" y="11627"/>
                  </a:cubicBezTo>
                  <a:cubicBezTo>
                    <a:pt x="5274" y="11627"/>
                    <a:pt x="5292" y="11624"/>
                    <a:pt x="5310" y="11619"/>
                  </a:cubicBezTo>
                  <a:cubicBezTo>
                    <a:pt x="7124" y="9215"/>
                    <a:pt x="8928" y="6800"/>
                    <a:pt x="10731" y="4396"/>
                  </a:cubicBezTo>
                  <a:cubicBezTo>
                    <a:pt x="10864" y="4217"/>
                    <a:pt x="10831" y="4095"/>
                    <a:pt x="10676" y="3973"/>
                  </a:cubicBezTo>
                  <a:cubicBezTo>
                    <a:pt x="9607" y="3104"/>
                    <a:pt x="8549" y="2225"/>
                    <a:pt x="7481" y="1356"/>
                  </a:cubicBezTo>
                  <a:cubicBezTo>
                    <a:pt x="6946" y="889"/>
                    <a:pt x="6412" y="444"/>
                    <a:pt x="5845" y="21"/>
                  </a:cubicBezTo>
                  <a:cubicBezTo>
                    <a:pt x="5811" y="7"/>
                    <a:pt x="5781" y="1"/>
                    <a:pt x="5755"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2" name="Google Shape;1747;p72"/>
            <p:cNvSpPr/>
            <p:nvPr/>
          </p:nvSpPr>
          <p:spPr>
            <a:xfrm>
              <a:off x="5078950" y="3860225"/>
              <a:ext cx="180625" cy="201750"/>
            </a:xfrm>
            <a:custGeom>
              <a:avLst/>
              <a:gdLst/>
              <a:ahLst/>
              <a:cxnLst/>
              <a:rect l="l" t="t" r="r" b="b"/>
              <a:pathLst>
                <a:path w="7225" h="8070" extrusionOk="0">
                  <a:moveTo>
                    <a:pt x="6062" y="1"/>
                  </a:moveTo>
                  <a:cubicBezTo>
                    <a:pt x="5839" y="1"/>
                    <a:pt x="5640" y="159"/>
                    <a:pt x="5377" y="488"/>
                  </a:cubicBezTo>
                  <a:cubicBezTo>
                    <a:pt x="4720" y="1324"/>
                    <a:pt x="4063" y="2147"/>
                    <a:pt x="3418" y="2982"/>
                  </a:cubicBezTo>
                  <a:cubicBezTo>
                    <a:pt x="2271" y="4429"/>
                    <a:pt x="1136" y="5876"/>
                    <a:pt x="0" y="7323"/>
                  </a:cubicBezTo>
                  <a:cubicBezTo>
                    <a:pt x="0" y="7379"/>
                    <a:pt x="45" y="7424"/>
                    <a:pt x="101" y="7424"/>
                  </a:cubicBezTo>
                  <a:cubicBezTo>
                    <a:pt x="423" y="7424"/>
                    <a:pt x="690" y="7612"/>
                    <a:pt x="969" y="7735"/>
                  </a:cubicBezTo>
                  <a:lnTo>
                    <a:pt x="1036" y="7735"/>
                  </a:lnTo>
                  <a:cubicBezTo>
                    <a:pt x="1158" y="7857"/>
                    <a:pt x="1325" y="7936"/>
                    <a:pt x="1437" y="8069"/>
                  </a:cubicBezTo>
                  <a:cubicBezTo>
                    <a:pt x="2127" y="7189"/>
                    <a:pt x="2805" y="6321"/>
                    <a:pt x="3495" y="5442"/>
                  </a:cubicBezTo>
                  <a:cubicBezTo>
                    <a:pt x="4019" y="4774"/>
                    <a:pt x="4553" y="4106"/>
                    <a:pt x="5088" y="3427"/>
                  </a:cubicBezTo>
                  <a:lnTo>
                    <a:pt x="7225" y="756"/>
                  </a:lnTo>
                  <a:cubicBezTo>
                    <a:pt x="7124" y="644"/>
                    <a:pt x="7013" y="555"/>
                    <a:pt x="6879" y="488"/>
                  </a:cubicBezTo>
                  <a:cubicBezTo>
                    <a:pt x="6835" y="444"/>
                    <a:pt x="6790" y="389"/>
                    <a:pt x="6746" y="344"/>
                  </a:cubicBezTo>
                  <a:cubicBezTo>
                    <a:pt x="6463" y="118"/>
                    <a:pt x="6254" y="1"/>
                    <a:pt x="6062"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3" name="Google Shape;1748;p72"/>
            <p:cNvSpPr/>
            <p:nvPr/>
          </p:nvSpPr>
          <p:spPr>
            <a:xfrm>
              <a:off x="5065875" y="4051800"/>
              <a:ext cx="171150" cy="141775"/>
            </a:xfrm>
            <a:custGeom>
              <a:avLst/>
              <a:gdLst/>
              <a:ahLst/>
              <a:cxnLst/>
              <a:rect l="l" t="t" r="r" b="b"/>
              <a:pathLst>
                <a:path w="6846" h="5671" extrusionOk="0">
                  <a:moveTo>
                    <a:pt x="816" y="1"/>
                  </a:moveTo>
                  <a:cubicBezTo>
                    <a:pt x="732" y="1"/>
                    <a:pt x="655" y="40"/>
                    <a:pt x="590" y="117"/>
                  </a:cubicBezTo>
                  <a:cubicBezTo>
                    <a:pt x="557" y="117"/>
                    <a:pt x="535" y="127"/>
                    <a:pt x="501" y="127"/>
                  </a:cubicBezTo>
                  <a:cubicBezTo>
                    <a:pt x="33" y="439"/>
                    <a:pt x="0" y="785"/>
                    <a:pt x="412" y="1141"/>
                  </a:cubicBezTo>
                  <a:cubicBezTo>
                    <a:pt x="735" y="1430"/>
                    <a:pt x="1080" y="1675"/>
                    <a:pt x="1414" y="1953"/>
                  </a:cubicBezTo>
                  <a:cubicBezTo>
                    <a:pt x="2838" y="3111"/>
                    <a:pt x="4263" y="4280"/>
                    <a:pt x="5700" y="5437"/>
                  </a:cubicBezTo>
                  <a:cubicBezTo>
                    <a:pt x="5824" y="5534"/>
                    <a:pt x="5933" y="5671"/>
                    <a:pt x="6104" y="5671"/>
                  </a:cubicBezTo>
                  <a:cubicBezTo>
                    <a:pt x="6131" y="5671"/>
                    <a:pt x="6159" y="5668"/>
                    <a:pt x="6189" y="5660"/>
                  </a:cubicBezTo>
                  <a:cubicBezTo>
                    <a:pt x="6345" y="5460"/>
                    <a:pt x="6501" y="5248"/>
                    <a:pt x="6657" y="5037"/>
                  </a:cubicBezTo>
                  <a:cubicBezTo>
                    <a:pt x="6724" y="4970"/>
                    <a:pt x="6790" y="4892"/>
                    <a:pt x="6846" y="4814"/>
                  </a:cubicBezTo>
                  <a:cubicBezTo>
                    <a:pt x="4909" y="3244"/>
                    <a:pt x="2984" y="1664"/>
                    <a:pt x="1047" y="94"/>
                  </a:cubicBezTo>
                  <a:cubicBezTo>
                    <a:pt x="968" y="32"/>
                    <a:pt x="889" y="1"/>
                    <a:pt x="816" y="1"/>
                  </a:cubicBezTo>
                  <a:close/>
                </a:path>
              </a:pathLst>
            </a:custGeom>
            <a:solidFill>
              <a:srgbClr val="E5DCD6"/>
            </a:solidFill>
            <a:ln>
              <a:noFill/>
            </a:ln>
          </p:spPr>
          <p:txBody>
            <a:bodyPr spcFirstLastPara="1" wrap="square" lIns="121900" tIns="121900" rIns="121900" bIns="121900" anchor="ctr" anchorCtr="0">
              <a:noAutofit/>
            </a:bodyPr>
            <a:lstStyle/>
            <a:p>
              <a:endParaRPr sz="2400"/>
            </a:p>
          </p:txBody>
        </p:sp>
        <p:sp>
          <p:nvSpPr>
            <p:cNvPr id="14" name="Google Shape;1749;p72"/>
            <p:cNvSpPr/>
            <p:nvPr/>
          </p:nvSpPr>
          <p:spPr>
            <a:xfrm>
              <a:off x="5154075" y="3985225"/>
              <a:ext cx="142225" cy="131875"/>
            </a:xfrm>
            <a:custGeom>
              <a:avLst/>
              <a:gdLst/>
              <a:ahLst/>
              <a:cxnLst/>
              <a:rect l="l" t="t" r="r" b="b"/>
              <a:pathLst>
                <a:path w="5689" h="5275" extrusionOk="0">
                  <a:moveTo>
                    <a:pt x="1607" y="1"/>
                  </a:moveTo>
                  <a:cubicBezTo>
                    <a:pt x="1527" y="1"/>
                    <a:pt x="1451" y="53"/>
                    <a:pt x="1370" y="163"/>
                  </a:cubicBezTo>
                  <a:cubicBezTo>
                    <a:pt x="969" y="687"/>
                    <a:pt x="557" y="1199"/>
                    <a:pt x="134" y="1711"/>
                  </a:cubicBezTo>
                  <a:cubicBezTo>
                    <a:pt x="1" y="1878"/>
                    <a:pt x="34" y="1989"/>
                    <a:pt x="201" y="2123"/>
                  </a:cubicBezTo>
                  <a:cubicBezTo>
                    <a:pt x="569" y="2412"/>
                    <a:pt x="925" y="2713"/>
                    <a:pt x="1281" y="3013"/>
                  </a:cubicBezTo>
                  <a:cubicBezTo>
                    <a:pt x="2172" y="3737"/>
                    <a:pt x="3073" y="4438"/>
                    <a:pt x="3963" y="5162"/>
                  </a:cubicBezTo>
                  <a:cubicBezTo>
                    <a:pt x="4048" y="5230"/>
                    <a:pt x="4113" y="5274"/>
                    <a:pt x="4177" y="5274"/>
                  </a:cubicBezTo>
                  <a:cubicBezTo>
                    <a:pt x="4238" y="5274"/>
                    <a:pt x="4299" y="5232"/>
                    <a:pt x="4376" y="5128"/>
                  </a:cubicBezTo>
                  <a:cubicBezTo>
                    <a:pt x="4742" y="4583"/>
                    <a:pt x="5143" y="4059"/>
                    <a:pt x="5544" y="3537"/>
                  </a:cubicBezTo>
                  <a:cubicBezTo>
                    <a:pt x="5667" y="3369"/>
                    <a:pt x="5689" y="3270"/>
                    <a:pt x="5489" y="3114"/>
                  </a:cubicBezTo>
                  <a:cubicBezTo>
                    <a:pt x="4587" y="2390"/>
                    <a:pt x="3685" y="1633"/>
                    <a:pt x="2795" y="887"/>
                  </a:cubicBezTo>
                  <a:cubicBezTo>
                    <a:pt x="2472" y="643"/>
                    <a:pt x="2149" y="398"/>
                    <a:pt x="1848" y="131"/>
                  </a:cubicBezTo>
                  <a:cubicBezTo>
                    <a:pt x="1758" y="45"/>
                    <a:pt x="1680" y="1"/>
                    <a:pt x="1607"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5" name="Google Shape;1750;p72"/>
            <p:cNvSpPr/>
            <p:nvPr/>
          </p:nvSpPr>
          <p:spPr>
            <a:xfrm>
              <a:off x="5056125" y="4043575"/>
              <a:ext cx="188975" cy="157100"/>
            </a:xfrm>
            <a:custGeom>
              <a:avLst/>
              <a:gdLst/>
              <a:ahLst/>
              <a:cxnLst/>
              <a:rect l="l" t="t" r="r" b="b"/>
              <a:pathLst>
                <a:path w="7559" h="6284" extrusionOk="0">
                  <a:moveTo>
                    <a:pt x="1198" y="0"/>
                  </a:moveTo>
                  <a:cubicBezTo>
                    <a:pt x="722" y="0"/>
                    <a:pt x="367" y="543"/>
                    <a:pt x="279" y="1002"/>
                  </a:cubicBezTo>
                  <a:cubicBezTo>
                    <a:pt x="235" y="1570"/>
                    <a:pt x="1870" y="2561"/>
                    <a:pt x="2394" y="3083"/>
                  </a:cubicBezTo>
                  <a:cubicBezTo>
                    <a:pt x="2334" y="3164"/>
                    <a:pt x="5952" y="6283"/>
                    <a:pt x="6578" y="6283"/>
                  </a:cubicBezTo>
                  <a:cubicBezTo>
                    <a:pt x="6642" y="6283"/>
                    <a:pt x="6675" y="6250"/>
                    <a:pt x="6668" y="6178"/>
                  </a:cubicBezTo>
                  <a:cubicBezTo>
                    <a:pt x="5155" y="4676"/>
                    <a:pt x="3340" y="3473"/>
                    <a:pt x="1670" y="2026"/>
                  </a:cubicBezTo>
                  <a:cubicBezTo>
                    <a:pt x="1192" y="1559"/>
                    <a:pt x="0" y="1080"/>
                    <a:pt x="1014" y="468"/>
                  </a:cubicBezTo>
                  <a:cubicBezTo>
                    <a:pt x="1064" y="451"/>
                    <a:pt x="1111" y="444"/>
                    <a:pt x="1155" y="444"/>
                  </a:cubicBezTo>
                  <a:cubicBezTo>
                    <a:pt x="1405" y="444"/>
                    <a:pt x="1572" y="682"/>
                    <a:pt x="1771" y="824"/>
                  </a:cubicBezTo>
                  <a:cubicBezTo>
                    <a:pt x="3040" y="1848"/>
                    <a:pt x="4242" y="2839"/>
                    <a:pt x="5511" y="3852"/>
                  </a:cubicBezTo>
                  <a:cubicBezTo>
                    <a:pt x="5855" y="4009"/>
                    <a:pt x="6790" y="5175"/>
                    <a:pt x="7357" y="5175"/>
                  </a:cubicBezTo>
                  <a:cubicBezTo>
                    <a:pt x="7431" y="5175"/>
                    <a:pt x="7499" y="5155"/>
                    <a:pt x="7559" y="5109"/>
                  </a:cubicBezTo>
                  <a:cubicBezTo>
                    <a:pt x="6768" y="4041"/>
                    <a:pt x="5299" y="3284"/>
                    <a:pt x="4230" y="2237"/>
                  </a:cubicBezTo>
                  <a:cubicBezTo>
                    <a:pt x="3273" y="1514"/>
                    <a:pt x="2550" y="735"/>
                    <a:pt x="1593" y="123"/>
                  </a:cubicBezTo>
                  <a:cubicBezTo>
                    <a:pt x="1454" y="37"/>
                    <a:pt x="1322" y="0"/>
                    <a:pt x="1198"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grpSp>
        <p:nvGrpSpPr>
          <p:cNvPr id="16" name="Google Shape;1811;p74"/>
          <p:cNvGrpSpPr/>
          <p:nvPr/>
        </p:nvGrpSpPr>
        <p:grpSpPr>
          <a:xfrm>
            <a:off x="1608773" y="5219951"/>
            <a:ext cx="1632569" cy="1521255"/>
            <a:chOff x="5291186" y="1452425"/>
            <a:chExt cx="337123" cy="337123"/>
          </a:xfrm>
        </p:grpSpPr>
        <p:sp>
          <p:nvSpPr>
            <p:cNvPr id="17" name="Google Shape;1812;p74"/>
            <p:cNvSpPr/>
            <p:nvPr/>
          </p:nvSpPr>
          <p:spPr>
            <a:xfrm>
              <a:off x="5314365" y="1452425"/>
              <a:ext cx="292673" cy="295116"/>
            </a:xfrm>
            <a:custGeom>
              <a:avLst/>
              <a:gdLst/>
              <a:ahLst/>
              <a:cxnLst/>
              <a:rect l="l" t="t" r="r" b="b"/>
              <a:pathLst>
                <a:path w="6591" h="6646" extrusionOk="0">
                  <a:moveTo>
                    <a:pt x="3273" y="0"/>
                  </a:moveTo>
                  <a:cubicBezTo>
                    <a:pt x="2528" y="0"/>
                    <a:pt x="1826" y="245"/>
                    <a:pt x="1248" y="690"/>
                  </a:cubicBezTo>
                  <a:cubicBezTo>
                    <a:pt x="1225" y="712"/>
                    <a:pt x="134" y="2315"/>
                    <a:pt x="1" y="3918"/>
                  </a:cubicBezTo>
                  <a:cubicBezTo>
                    <a:pt x="124" y="4575"/>
                    <a:pt x="435" y="5187"/>
                    <a:pt x="925" y="5677"/>
                  </a:cubicBezTo>
                  <a:cubicBezTo>
                    <a:pt x="1549" y="6300"/>
                    <a:pt x="2383" y="6646"/>
                    <a:pt x="3273" y="6646"/>
                  </a:cubicBezTo>
                  <a:cubicBezTo>
                    <a:pt x="4164" y="6646"/>
                    <a:pt x="4999" y="6300"/>
                    <a:pt x="5623" y="5677"/>
                  </a:cubicBezTo>
                  <a:cubicBezTo>
                    <a:pt x="6190" y="5098"/>
                    <a:pt x="6535" y="4363"/>
                    <a:pt x="6591" y="3562"/>
                  </a:cubicBezTo>
                  <a:cubicBezTo>
                    <a:pt x="6135" y="2260"/>
                    <a:pt x="4565" y="256"/>
                    <a:pt x="4565" y="256"/>
                  </a:cubicBezTo>
                  <a:cubicBezTo>
                    <a:pt x="4153" y="89"/>
                    <a:pt x="3719" y="0"/>
                    <a:pt x="3273"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8" name="Google Shape;1813;p74"/>
            <p:cNvSpPr/>
            <p:nvPr/>
          </p:nvSpPr>
          <p:spPr>
            <a:xfrm>
              <a:off x="5459703" y="1452425"/>
              <a:ext cx="147336" cy="295116"/>
            </a:xfrm>
            <a:custGeom>
              <a:avLst/>
              <a:gdLst/>
              <a:ahLst/>
              <a:cxnLst/>
              <a:rect l="l" t="t" r="r" b="b"/>
              <a:pathLst>
                <a:path w="3318" h="6646" extrusionOk="0">
                  <a:moveTo>
                    <a:pt x="0" y="0"/>
                  </a:moveTo>
                  <a:lnTo>
                    <a:pt x="0" y="6646"/>
                  </a:lnTo>
                  <a:cubicBezTo>
                    <a:pt x="891" y="6646"/>
                    <a:pt x="1726" y="6300"/>
                    <a:pt x="2350" y="5677"/>
                  </a:cubicBezTo>
                  <a:cubicBezTo>
                    <a:pt x="2917" y="5098"/>
                    <a:pt x="3262" y="4363"/>
                    <a:pt x="3318" y="3562"/>
                  </a:cubicBezTo>
                  <a:cubicBezTo>
                    <a:pt x="2862" y="2260"/>
                    <a:pt x="1292" y="256"/>
                    <a:pt x="1292" y="256"/>
                  </a:cubicBezTo>
                  <a:cubicBezTo>
                    <a:pt x="880" y="89"/>
                    <a:pt x="446" y="0"/>
                    <a:pt x="0"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 name="Google Shape;1814;p74"/>
            <p:cNvSpPr/>
            <p:nvPr/>
          </p:nvSpPr>
          <p:spPr>
            <a:xfrm>
              <a:off x="5479463" y="1463793"/>
              <a:ext cx="128108" cy="146803"/>
            </a:xfrm>
            <a:custGeom>
              <a:avLst/>
              <a:gdLst/>
              <a:ahLst/>
              <a:cxnLst/>
              <a:rect l="l" t="t" r="r" b="b"/>
              <a:pathLst>
                <a:path w="2885" h="3306" extrusionOk="0">
                  <a:moveTo>
                    <a:pt x="847" y="0"/>
                  </a:moveTo>
                  <a:lnTo>
                    <a:pt x="157" y="768"/>
                  </a:lnTo>
                  <a:cubicBezTo>
                    <a:pt x="12" y="924"/>
                    <a:pt x="12" y="1169"/>
                    <a:pt x="146" y="1336"/>
                  </a:cubicBezTo>
                  <a:lnTo>
                    <a:pt x="179" y="1391"/>
                  </a:lnTo>
                  <a:cubicBezTo>
                    <a:pt x="302" y="1537"/>
                    <a:pt x="312" y="1748"/>
                    <a:pt x="201" y="1915"/>
                  </a:cubicBezTo>
                  <a:lnTo>
                    <a:pt x="112" y="2049"/>
                  </a:lnTo>
                  <a:cubicBezTo>
                    <a:pt x="1" y="2227"/>
                    <a:pt x="23" y="2460"/>
                    <a:pt x="168" y="2616"/>
                  </a:cubicBezTo>
                  <a:lnTo>
                    <a:pt x="357" y="2794"/>
                  </a:lnTo>
                  <a:cubicBezTo>
                    <a:pt x="437" y="2884"/>
                    <a:pt x="552" y="2929"/>
                    <a:pt x="672" y="2929"/>
                  </a:cubicBezTo>
                  <a:cubicBezTo>
                    <a:pt x="686" y="2929"/>
                    <a:pt x="699" y="2929"/>
                    <a:pt x="713" y="2928"/>
                  </a:cubicBezTo>
                  <a:lnTo>
                    <a:pt x="1326" y="2861"/>
                  </a:lnTo>
                  <a:cubicBezTo>
                    <a:pt x="1346" y="2858"/>
                    <a:pt x="1365" y="2856"/>
                    <a:pt x="1385" y="2856"/>
                  </a:cubicBezTo>
                  <a:cubicBezTo>
                    <a:pt x="1518" y="2856"/>
                    <a:pt x="1639" y="2921"/>
                    <a:pt x="1726" y="3028"/>
                  </a:cubicBezTo>
                  <a:lnTo>
                    <a:pt x="1793" y="3128"/>
                  </a:lnTo>
                  <a:cubicBezTo>
                    <a:pt x="1882" y="3239"/>
                    <a:pt x="2016" y="3306"/>
                    <a:pt x="2149" y="3306"/>
                  </a:cubicBezTo>
                  <a:lnTo>
                    <a:pt x="2873" y="3306"/>
                  </a:lnTo>
                  <a:cubicBezTo>
                    <a:pt x="2873" y="3228"/>
                    <a:pt x="2884" y="3150"/>
                    <a:pt x="2884" y="3061"/>
                  </a:cubicBezTo>
                  <a:cubicBezTo>
                    <a:pt x="2884" y="2182"/>
                    <a:pt x="2528" y="1347"/>
                    <a:pt x="1905" y="713"/>
                  </a:cubicBezTo>
                  <a:cubicBezTo>
                    <a:pt x="1593" y="401"/>
                    <a:pt x="1237" y="167"/>
                    <a:pt x="84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0" name="Google Shape;1815;p74"/>
            <p:cNvSpPr/>
            <p:nvPr/>
          </p:nvSpPr>
          <p:spPr>
            <a:xfrm>
              <a:off x="5311923" y="1483064"/>
              <a:ext cx="102842" cy="143384"/>
            </a:xfrm>
            <a:custGeom>
              <a:avLst/>
              <a:gdLst/>
              <a:ahLst/>
              <a:cxnLst/>
              <a:rect l="l" t="t" r="r" b="b"/>
              <a:pathLst>
                <a:path w="2316" h="3229" extrusionOk="0">
                  <a:moveTo>
                    <a:pt x="1303" y="0"/>
                  </a:moveTo>
                  <a:cubicBezTo>
                    <a:pt x="1191" y="89"/>
                    <a:pt x="1080" y="178"/>
                    <a:pt x="980" y="279"/>
                  </a:cubicBezTo>
                  <a:cubicBezTo>
                    <a:pt x="345" y="913"/>
                    <a:pt x="1" y="1748"/>
                    <a:pt x="1" y="2627"/>
                  </a:cubicBezTo>
                  <a:cubicBezTo>
                    <a:pt x="1" y="2827"/>
                    <a:pt x="23" y="3028"/>
                    <a:pt x="56" y="3228"/>
                  </a:cubicBezTo>
                  <a:lnTo>
                    <a:pt x="1637" y="3128"/>
                  </a:lnTo>
                  <a:cubicBezTo>
                    <a:pt x="1804" y="3117"/>
                    <a:pt x="1948" y="3017"/>
                    <a:pt x="2015" y="2861"/>
                  </a:cubicBezTo>
                  <a:lnTo>
                    <a:pt x="2238" y="2349"/>
                  </a:lnTo>
                  <a:cubicBezTo>
                    <a:pt x="2316" y="2171"/>
                    <a:pt x="2271" y="1949"/>
                    <a:pt x="2104" y="1826"/>
                  </a:cubicBezTo>
                  <a:lnTo>
                    <a:pt x="2104" y="1815"/>
                  </a:lnTo>
                  <a:cubicBezTo>
                    <a:pt x="1926" y="1670"/>
                    <a:pt x="1881" y="1414"/>
                    <a:pt x="2015" y="1225"/>
                  </a:cubicBezTo>
                  <a:lnTo>
                    <a:pt x="2049" y="1169"/>
                  </a:lnTo>
                  <a:cubicBezTo>
                    <a:pt x="2171" y="991"/>
                    <a:pt x="2138" y="746"/>
                    <a:pt x="1970" y="591"/>
                  </a:cubicBezTo>
                  <a:lnTo>
                    <a:pt x="1303" y="0"/>
                  </a:ln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21" name="Google Shape;1816;p74"/>
            <p:cNvSpPr/>
            <p:nvPr/>
          </p:nvSpPr>
          <p:spPr>
            <a:xfrm>
              <a:off x="5302065" y="1663971"/>
              <a:ext cx="315364" cy="93473"/>
            </a:xfrm>
            <a:custGeom>
              <a:avLst/>
              <a:gdLst/>
              <a:ahLst/>
              <a:cxnLst/>
              <a:rect l="l" t="t" r="r" b="b"/>
              <a:pathLst>
                <a:path w="7102" h="2105" extrusionOk="0">
                  <a:moveTo>
                    <a:pt x="2727" y="0"/>
                  </a:moveTo>
                  <a:cubicBezTo>
                    <a:pt x="2615" y="0"/>
                    <a:pt x="2504" y="12"/>
                    <a:pt x="2404" y="56"/>
                  </a:cubicBezTo>
                  <a:lnTo>
                    <a:pt x="2282" y="89"/>
                  </a:lnTo>
                  <a:cubicBezTo>
                    <a:pt x="2014" y="178"/>
                    <a:pt x="1759" y="245"/>
                    <a:pt x="1480" y="290"/>
                  </a:cubicBezTo>
                  <a:cubicBezTo>
                    <a:pt x="1213" y="334"/>
                    <a:pt x="946" y="356"/>
                    <a:pt x="668" y="356"/>
                  </a:cubicBezTo>
                  <a:cubicBezTo>
                    <a:pt x="300" y="356"/>
                    <a:pt x="0" y="657"/>
                    <a:pt x="0" y="1024"/>
                  </a:cubicBezTo>
                  <a:lnTo>
                    <a:pt x="0" y="1526"/>
                  </a:lnTo>
                  <a:cubicBezTo>
                    <a:pt x="0" y="1648"/>
                    <a:pt x="100" y="1748"/>
                    <a:pt x="223" y="1748"/>
                  </a:cubicBezTo>
                  <a:lnTo>
                    <a:pt x="2694" y="1748"/>
                  </a:lnTo>
                  <a:cubicBezTo>
                    <a:pt x="2949" y="1748"/>
                    <a:pt x="3206" y="1848"/>
                    <a:pt x="3395" y="2038"/>
                  </a:cubicBezTo>
                  <a:cubicBezTo>
                    <a:pt x="3439" y="2082"/>
                    <a:pt x="3495" y="2104"/>
                    <a:pt x="3550" y="2104"/>
                  </a:cubicBezTo>
                  <a:cubicBezTo>
                    <a:pt x="3607" y="2104"/>
                    <a:pt x="3662" y="2082"/>
                    <a:pt x="3706" y="2038"/>
                  </a:cubicBezTo>
                  <a:cubicBezTo>
                    <a:pt x="3795" y="1949"/>
                    <a:pt x="3907" y="1870"/>
                    <a:pt x="4030" y="1826"/>
                  </a:cubicBezTo>
                  <a:cubicBezTo>
                    <a:pt x="4152" y="1770"/>
                    <a:pt x="4274" y="1748"/>
                    <a:pt x="4408" y="1748"/>
                  </a:cubicBezTo>
                  <a:lnTo>
                    <a:pt x="6879" y="1748"/>
                  </a:lnTo>
                  <a:cubicBezTo>
                    <a:pt x="7001" y="1748"/>
                    <a:pt x="7102" y="1648"/>
                    <a:pt x="7102" y="1526"/>
                  </a:cubicBezTo>
                  <a:lnTo>
                    <a:pt x="7102" y="1024"/>
                  </a:lnTo>
                  <a:cubicBezTo>
                    <a:pt x="7102" y="657"/>
                    <a:pt x="6801" y="356"/>
                    <a:pt x="6434" y="356"/>
                  </a:cubicBezTo>
                  <a:cubicBezTo>
                    <a:pt x="6155" y="356"/>
                    <a:pt x="5888" y="334"/>
                    <a:pt x="5610" y="290"/>
                  </a:cubicBezTo>
                  <a:cubicBezTo>
                    <a:pt x="5343" y="245"/>
                    <a:pt x="5076" y="178"/>
                    <a:pt x="4819" y="89"/>
                  </a:cubicBezTo>
                  <a:lnTo>
                    <a:pt x="4697" y="56"/>
                  </a:lnTo>
                  <a:cubicBezTo>
                    <a:pt x="4586" y="12"/>
                    <a:pt x="4475" y="0"/>
                    <a:pt x="4363" y="0"/>
                  </a:cubicBezTo>
                  <a:cubicBezTo>
                    <a:pt x="4085" y="0"/>
                    <a:pt x="3829" y="111"/>
                    <a:pt x="3629" y="301"/>
                  </a:cubicBezTo>
                  <a:cubicBezTo>
                    <a:pt x="3607" y="334"/>
                    <a:pt x="3573" y="368"/>
                    <a:pt x="3550" y="390"/>
                  </a:cubicBezTo>
                  <a:cubicBezTo>
                    <a:pt x="3528" y="368"/>
                    <a:pt x="3495" y="334"/>
                    <a:pt x="3473" y="301"/>
                  </a:cubicBezTo>
                  <a:cubicBezTo>
                    <a:pt x="3273" y="111"/>
                    <a:pt x="3005" y="0"/>
                    <a:pt x="2727"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22" name="Google Shape;1817;p74"/>
            <p:cNvSpPr/>
            <p:nvPr/>
          </p:nvSpPr>
          <p:spPr>
            <a:xfrm>
              <a:off x="5459703" y="1663971"/>
              <a:ext cx="157727" cy="93473"/>
            </a:xfrm>
            <a:custGeom>
              <a:avLst/>
              <a:gdLst/>
              <a:ahLst/>
              <a:cxnLst/>
              <a:rect l="l" t="t" r="r" b="b"/>
              <a:pathLst>
                <a:path w="3552" h="2105" extrusionOk="0">
                  <a:moveTo>
                    <a:pt x="813" y="0"/>
                  </a:moveTo>
                  <a:cubicBezTo>
                    <a:pt x="535" y="0"/>
                    <a:pt x="279" y="111"/>
                    <a:pt x="79" y="301"/>
                  </a:cubicBezTo>
                  <a:cubicBezTo>
                    <a:pt x="57" y="334"/>
                    <a:pt x="23" y="368"/>
                    <a:pt x="0" y="390"/>
                  </a:cubicBezTo>
                  <a:lnTo>
                    <a:pt x="0" y="2104"/>
                  </a:lnTo>
                  <a:cubicBezTo>
                    <a:pt x="57" y="2104"/>
                    <a:pt x="112" y="2082"/>
                    <a:pt x="156" y="2038"/>
                  </a:cubicBezTo>
                  <a:cubicBezTo>
                    <a:pt x="245" y="1949"/>
                    <a:pt x="357" y="1870"/>
                    <a:pt x="480" y="1826"/>
                  </a:cubicBezTo>
                  <a:cubicBezTo>
                    <a:pt x="602" y="1770"/>
                    <a:pt x="724" y="1748"/>
                    <a:pt x="858" y="1748"/>
                  </a:cubicBezTo>
                  <a:lnTo>
                    <a:pt x="3329" y="1748"/>
                  </a:lnTo>
                  <a:cubicBezTo>
                    <a:pt x="3451" y="1748"/>
                    <a:pt x="3552" y="1648"/>
                    <a:pt x="3552" y="1526"/>
                  </a:cubicBezTo>
                  <a:lnTo>
                    <a:pt x="3552" y="1024"/>
                  </a:lnTo>
                  <a:cubicBezTo>
                    <a:pt x="3552" y="657"/>
                    <a:pt x="3251" y="356"/>
                    <a:pt x="2884" y="356"/>
                  </a:cubicBezTo>
                  <a:cubicBezTo>
                    <a:pt x="2605" y="356"/>
                    <a:pt x="2338" y="334"/>
                    <a:pt x="2060" y="290"/>
                  </a:cubicBezTo>
                  <a:cubicBezTo>
                    <a:pt x="1793" y="245"/>
                    <a:pt x="1526" y="178"/>
                    <a:pt x="1269" y="89"/>
                  </a:cubicBezTo>
                  <a:lnTo>
                    <a:pt x="1147" y="56"/>
                  </a:lnTo>
                  <a:cubicBezTo>
                    <a:pt x="1036" y="12"/>
                    <a:pt x="925" y="0"/>
                    <a:pt x="813" y="0"/>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23" name="Google Shape;1818;p74"/>
            <p:cNvSpPr/>
            <p:nvPr/>
          </p:nvSpPr>
          <p:spPr>
            <a:xfrm>
              <a:off x="5291186" y="1726227"/>
              <a:ext cx="337123" cy="63322"/>
            </a:xfrm>
            <a:custGeom>
              <a:avLst/>
              <a:gdLst/>
              <a:ahLst/>
              <a:cxnLst/>
              <a:rect l="l" t="t" r="r" b="b"/>
              <a:pathLst>
                <a:path w="7592" h="1426" extrusionOk="0">
                  <a:moveTo>
                    <a:pt x="223" y="1"/>
                  </a:moveTo>
                  <a:cubicBezTo>
                    <a:pt x="100" y="1"/>
                    <a:pt x="0" y="101"/>
                    <a:pt x="0" y="223"/>
                  </a:cubicBezTo>
                  <a:lnTo>
                    <a:pt x="0" y="602"/>
                  </a:lnTo>
                  <a:cubicBezTo>
                    <a:pt x="0" y="725"/>
                    <a:pt x="100" y="824"/>
                    <a:pt x="223" y="824"/>
                  </a:cubicBezTo>
                  <a:lnTo>
                    <a:pt x="3016" y="824"/>
                  </a:lnTo>
                  <a:cubicBezTo>
                    <a:pt x="3105" y="1181"/>
                    <a:pt x="3429" y="1425"/>
                    <a:pt x="3795" y="1425"/>
                  </a:cubicBezTo>
                  <a:cubicBezTo>
                    <a:pt x="4163" y="1425"/>
                    <a:pt x="4486" y="1181"/>
                    <a:pt x="4575" y="824"/>
                  </a:cubicBezTo>
                  <a:lnTo>
                    <a:pt x="7369" y="824"/>
                  </a:lnTo>
                  <a:cubicBezTo>
                    <a:pt x="7491" y="824"/>
                    <a:pt x="7592" y="725"/>
                    <a:pt x="7592" y="602"/>
                  </a:cubicBezTo>
                  <a:lnTo>
                    <a:pt x="7592" y="223"/>
                  </a:lnTo>
                  <a:cubicBezTo>
                    <a:pt x="7592" y="101"/>
                    <a:pt x="7491" y="1"/>
                    <a:pt x="7369" y="1"/>
                  </a:cubicBezTo>
                  <a:lnTo>
                    <a:pt x="4653" y="1"/>
                  </a:lnTo>
                  <a:cubicBezTo>
                    <a:pt x="4341" y="1"/>
                    <a:pt x="4040" y="101"/>
                    <a:pt x="3795" y="290"/>
                  </a:cubicBezTo>
                  <a:cubicBezTo>
                    <a:pt x="3551" y="101"/>
                    <a:pt x="3250" y="1"/>
                    <a:pt x="2939"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24" name="Google Shape;1819;p74"/>
            <p:cNvSpPr/>
            <p:nvPr/>
          </p:nvSpPr>
          <p:spPr>
            <a:xfrm>
              <a:off x="5459703" y="1726227"/>
              <a:ext cx="168606" cy="63322"/>
            </a:xfrm>
            <a:custGeom>
              <a:avLst/>
              <a:gdLst/>
              <a:ahLst/>
              <a:cxnLst/>
              <a:rect l="l" t="t" r="r" b="b"/>
              <a:pathLst>
                <a:path w="3797" h="1426" extrusionOk="0">
                  <a:moveTo>
                    <a:pt x="858" y="1"/>
                  </a:moveTo>
                  <a:cubicBezTo>
                    <a:pt x="546" y="1"/>
                    <a:pt x="245" y="101"/>
                    <a:pt x="0" y="290"/>
                  </a:cubicBezTo>
                  <a:lnTo>
                    <a:pt x="0" y="1425"/>
                  </a:lnTo>
                  <a:cubicBezTo>
                    <a:pt x="368" y="1425"/>
                    <a:pt x="691" y="1181"/>
                    <a:pt x="780" y="824"/>
                  </a:cubicBezTo>
                  <a:lnTo>
                    <a:pt x="3574" y="824"/>
                  </a:lnTo>
                  <a:cubicBezTo>
                    <a:pt x="3696" y="824"/>
                    <a:pt x="3797" y="725"/>
                    <a:pt x="3797" y="602"/>
                  </a:cubicBezTo>
                  <a:lnTo>
                    <a:pt x="3797" y="223"/>
                  </a:lnTo>
                  <a:cubicBezTo>
                    <a:pt x="3797" y="101"/>
                    <a:pt x="3696" y="1"/>
                    <a:pt x="3574"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spTree>
    <p:custDataLst>
      <p:tags r:id="rId1"/>
    </p:custData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0" y="152400"/>
            <a:ext cx="8991600" cy="762000"/>
          </a:xfrm>
        </p:spPr>
        <p:txBody>
          <a:bodyPr>
            <a:noAutofit/>
          </a:bodyPr>
          <a:lstStyle/>
          <a:p>
            <a:r>
              <a:rPr lang="en-US" sz="4000" b="1" dirty="0">
                <a:solidFill>
                  <a:srgbClr val="FF0000"/>
                </a:solidFill>
                <a:latin typeface="Times New Roman" panose="02020603050405020304" pitchFamily="18" charset="0"/>
                <a:cs typeface="Times New Roman" pitchFamily="18" charset="0"/>
              </a:rPr>
              <a:t>3. </a:t>
            </a:r>
            <a:r>
              <a:rPr lang="en-US" sz="4000" dirty="0" err="1">
                <a:latin typeface="Times New Roman" panose="02020603050405020304" pitchFamily="18" charset="0"/>
                <a:cs typeface="Times New Roman" panose="02020603050405020304" pitchFamily="18" charset="0"/>
              </a:rPr>
              <a:t>Sự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triển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tế</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thời</a:t>
            </a:r>
            <a:r>
              <a:rPr lang="en-US" sz="4000" dirty="0">
                <a:latin typeface="Times New Roman" panose="02020603050405020304" pitchFamily="18" charset="0"/>
                <a:cs typeface="Times New Roman" panose="02020603050405020304" pitchFamily="18" charset="0"/>
              </a:rPr>
              <a:t> Minh - </a:t>
            </a:r>
            <a:r>
              <a:rPr lang="en-US" sz="4000" dirty="0" err="1">
                <a:latin typeface="Times New Roman" panose="02020603050405020304" pitchFamily="18" charset="0"/>
                <a:cs typeface="Times New Roman" panose="02020603050405020304" pitchFamily="18" charset="0"/>
              </a:rPr>
              <a:t>Thanh</a:t>
            </a:r>
            <a:endParaRPr lang="en-US" sz="4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956603" y="949036"/>
            <a:ext cx="940659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Trình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bày</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những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biểu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hiện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nổi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bật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về</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sự</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phát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triển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kinh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triển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triển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kinh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tế</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dưới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thời</a:t>
            </a:r>
            <a:r>
              <a:rPr lang="en-US" sz="3200" b="1" i="1" dirty="0">
                <a:latin typeface="Times New Roman" panose="02020603050405020304" pitchFamily="18" charset="0"/>
                <a:cs typeface="Times New Roman" panose="02020603050405020304" pitchFamily="18" charset="0"/>
              </a:rPr>
              <a:t> Minh - Thanh ?</a:t>
            </a:r>
            <a:endParaRPr lang="en-US" sz="3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447800" y="2663361"/>
            <a:ext cx="8915400" cy="1231106"/>
          </a:xfrm>
          <a:prstGeom prst="rect">
            <a:avLst/>
          </a:prstGeom>
          <a:solidFill>
            <a:schemeClr val="bg1"/>
          </a:solidFill>
        </p:spPr>
        <p:txBody>
          <a:bodyPr wrap="square" rtlCol="0">
            <a:spAutoFit/>
          </a:bodyPr>
          <a:lstStyle/>
          <a:p>
            <a:pPr algn="ctr"/>
            <a:r>
              <a:rPr lang="en-US" sz="2800" b="1" dirty="0" err="1">
                <a:solidFill>
                  <a:srgbClr val="FF0000"/>
                </a:solidFill>
                <a:latin typeface="Times New Roman" pitchFamily="18" charset="0"/>
                <a:cs typeface="Times New Roman" pitchFamily="18" charset="0"/>
              </a:rPr>
              <a:t>Phiếu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học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tập</a:t>
            </a:r>
            <a:endParaRPr lang="en-US" sz="2800" b="1" dirty="0">
              <a:solidFill>
                <a:srgbClr val="FF0000"/>
              </a:solidFill>
              <a:latin typeface="Times New Roman" pitchFamily="18" charset="0"/>
              <a:cs typeface="Times New Roman" pitchFamily="18" charset="0"/>
            </a:endParaRPr>
          </a:p>
          <a:p>
            <a:pPr algn="ctr"/>
            <a:endParaRPr lang="en-US" sz="2800" b="1" dirty="0">
              <a:solidFill>
                <a:srgbClr val="FF0000"/>
              </a:solidFill>
              <a:latin typeface="Times New Roman" pitchFamily="18" charset="0"/>
              <a:cs typeface="Times New Roman" pitchFamily="18" charset="0"/>
            </a:endParaRPr>
          </a:p>
          <a:p>
            <a:endParaRPr lang="en-US" dirty="0"/>
          </a:p>
        </p:txBody>
      </p:sp>
      <p:graphicFrame>
        <p:nvGraphicFramePr>
          <p:cNvPr id="6" name="Table 5"/>
          <p:cNvGraphicFramePr>
            <a:graphicFrameLocks noGrp="1"/>
          </p:cNvGraphicFramePr>
          <p:nvPr/>
        </p:nvGraphicFramePr>
        <p:xfrm>
          <a:off x="1676400" y="2263132"/>
          <a:ext cx="8610600" cy="3720314"/>
        </p:xfrm>
        <a:graphic>
          <a:graphicData uri="http://schemas.openxmlformats.org/drawingml/2006/table">
            <a:tbl>
              <a:tblPr firstRow="1" firstCol="1" bandRow="1">
                <a:tableStyleId>{5C22544A-7EE6-4342-B048-85BDC9FD1C3A}</a:tableStyleId>
              </a:tblPr>
              <a:tblGrid>
                <a:gridCol w="31242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585273">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Lĩnh</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vực</a:t>
                      </a:r>
                      <a:endParaRPr lang="en-US" sz="2800" dirty="0">
                        <a:effectLst/>
                        <a:latin typeface="Arial" panose="020B0604020202020204" pitchFamily="34" charset="0"/>
                        <a:ea typeface="Arial" panose="020B0604020202020204" pitchFamily="34" charset="0"/>
                      </a:endParaRPr>
                    </a:p>
                  </a:txBody>
                  <a:tcPr marL="68580" marR="68580" marT="0" marB="0" anchor="ctr"/>
                </a:tc>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Biểu</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hiện</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nổi</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bật</a:t>
                      </a:r>
                      <a:endParaRPr lang="en-US" sz="28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776456">
                <a:tc>
                  <a:txBody>
                    <a:bodyPr/>
                    <a:lstStyle/>
                    <a:p>
                      <a:pPr indent="254000" algn="just">
                        <a:lnSpc>
                          <a:spcPct val="144000"/>
                        </a:lnSpc>
                        <a:spcBef>
                          <a:spcPts val="600"/>
                        </a:spcBef>
                        <a:spcAft>
                          <a:spcPts val="0"/>
                        </a:spcAft>
                        <a:tabLst>
                          <a:tab pos="442595" algn="l"/>
                        </a:tabLst>
                      </a:pPr>
                      <a:r>
                        <a:rPr lang="en-US" sz="2800" dirty="0" err="1">
                          <a:effectLst/>
                          <a:latin typeface="Times New Roman" panose="02020603050405020304" pitchFamily="18" charset="0"/>
                          <a:ea typeface="Arial" panose="020B0604020202020204" pitchFamily="34" charset="0"/>
                        </a:rPr>
                        <a:t>Nông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nghiệp</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1"/>
                  </a:ext>
                </a:extLst>
              </a:tr>
              <a:tr h="776456">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Thủ công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2"/>
                  </a:ext>
                </a:extLst>
              </a:tr>
              <a:tr h="776456">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Thương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3"/>
                  </a:ext>
                </a:extLst>
              </a:tr>
              <a:tr h="776456">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Ngoại thương</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30223456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0" y="0"/>
            <a:ext cx="8991600" cy="762000"/>
          </a:xfrm>
        </p:spPr>
        <p:txBody>
          <a:bodyPr>
            <a:noAutofit/>
          </a:bodyPr>
          <a:lstStyle/>
          <a:p>
            <a:r>
              <a:rPr lang="en-US" sz="4000" b="1" dirty="0">
                <a:solidFill>
                  <a:srgbClr val="FF0000"/>
                </a:solidFill>
                <a:latin typeface="Times New Roman" panose="02020603050405020304" pitchFamily="18" charset="0"/>
                <a:cs typeface="Times New Roman" pitchFamily="18" charset="0"/>
              </a:rPr>
              <a:t>3. </a:t>
            </a:r>
            <a:r>
              <a:rPr lang="en-US" sz="4000" dirty="0" err="1">
                <a:latin typeface="Times New Roman" panose="02020603050405020304" pitchFamily="18" charset="0"/>
                <a:cs typeface="Times New Roman" panose="02020603050405020304" pitchFamily="18" charset="0"/>
              </a:rPr>
              <a:t>Sự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triển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tế</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thời</a:t>
            </a:r>
            <a:r>
              <a:rPr lang="en-US" sz="4000" dirty="0">
                <a:latin typeface="Times New Roman" panose="02020603050405020304" pitchFamily="18" charset="0"/>
                <a:cs typeface="Times New Roman" panose="02020603050405020304" pitchFamily="18" charset="0"/>
              </a:rPr>
              <a:t> Minh - </a:t>
            </a:r>
            <a:r>
              <a:rPr lang="en-US" sz="4000" dirty="0" err="1">
                <a:latin typeface="Times New Roman" panose="02020603050405020304" pitchFamily="18" charset="0"/>
                <a:cs typeface="Times New Roman" panose="02020603050405020304" pitchFamily="18" charset="0"/>
              </a:rPr>
              <a:t>Thanh</a:t>
            </a:r>
            <a:endParaRPr lang="en-US" sz="4000" dirty="0">
              <a:solidFill>
                <a:srgbClr val="FF0000"/>
              </a:solidFill>
              <a:latin typeface="Times New Roman" pitchFamily="18" charset="0"/>
              <a:cs typeface="Times New Roman"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585632759"/>
              </p:ext>
            </p:extLst>
          </p:nvPr>
        </p:nvGraphicFramePr>
        <p:xfrm>
          <a:off x="1676400" y="762001"/>
          <a:ext cx="8839200" cy="5791197"/>
        </p:xfrm>
        <a:graphic>
          <a:graphicData uri="http://schemas.openxmlformats.org/drawingml/2006/table">
            <a:tbl>
              <a:tblPr firstRow="1" firstCol="1" bandRow="1">
                <a:tableStyleId>{5C22544A-7EE6-4342-B048-85BDC9FD1C3A}</a:tableStyleId>
              </a:tblPr>
              <a:tblGrid>
                <a:gridCol w="3207144">
                  <a:extLst>
                    <a:ext uri="{9D8B030D-6E8A-4147-A177-3AD203B41FA5}">
                      <a16:colId xmlns:a16="http://schemas.microsoft.com/office/drawing/2014/main" val="20000"/>
                    </a:ext>
                  </a:extLst>
                </a:gridCol>
                <a:gridCol w="5632056">
                  <a:extLst>
                    <a:ext uri="{9D8B030D-6E8A-4147-A177-3AD203B41FA5}">
                      <a16:colId xmlns:a16="http://schemas.microsoft.com/office/drawing/2014/main" val="20001"/>
                    </a:ext>
                  </a:extLst>
                </a:gridCol>
              </a:tblGrid>
              <a:tr h="956541">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Lĩnh</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vực</a:t>
                      </a:r>
                      <a:endParaRPr lang="en-US" sz="2800" dirty="0">
                        <a:effectLst/>
                        <a:latin typeface="Arial" panose="020B0604020202020204" pitchFamily="34" charset="0"/>
                        <a:ea typeface="Arial" panose="020B0604020202020204" pitchFamily="34" charset="0"/>
                      </a:endParaRPr>
                    </a:p>
                  </a:txBody>
                  <a:tcPr marL="68580" marR="68580" marT="0" marB="0" anchor="ctr"/>
                </a:tc>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Biểu</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hiện</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nổi</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bật</a:t>
                      </a:r>
                      <a:endParaRPr lang="en-US" sz="28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1208664">
                <a:tc>
                  <a:txBody>
                    <a:bodyPr/>
                    <a:lstStyle/>
                    <a:p>
                      <a:pPr indent="254000" algn="just">
                        <a:lnSpc>
                          <a:spcPct val="144000"/>
                        </a:lnSpc>
                        <a:spcBef>
                          <a:spcPts val="600"/>
                        </a:spcBef>
                        <a:spcAft>
                          <a:spcPts val="0"/>
                        </a:spcAft>
                        <a:tabLst>
                          <a:tab pos="442595" algn="l"/>
                        </a:tabLst>
                      </a:pPr>
                      <a:r>
                        <a:rPr lang="en-US" sz="2800" dirty="0" err="1">
                          <a:effectLst/>
                          <a:latin typeface="Times New Roman" panose="02020603050405020304" pitchFamily="18" charset="0"/>
                          <a:ea typeface="Arial" panose="020B0604020202020204" pitchFamily="34" charset="0"/>
                        </a:rPr>
                        <a:t>Nông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nghiệp</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Đạt</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b</a:t>
                      </a:r>
                      <a:r>
                        <a:rPr lang="vi-VN" sz="2400" dirty="0">
                          <a:effectLst/>
                          <a:latin typeface="Times New Roman" panose="02020603050405020304" pitchFamily="18" charset="0"/>
                          <a:ea typeface="Arial" panose="020B0604020202020204" pitchFamily="34" charset="0"/>
                          <a:cs typeface="Times New Roman" panose="02020603050405020304" pitchFamily="18" charset="0"/>
                        </a:rPr>
                        <a:t>ư</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ớc</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tiến</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về</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kỹ</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thuật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gieo</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trồng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diện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tích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trồng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trọt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vượt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xa</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thời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kỳ</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trước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lượng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thực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tăng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p>
                  </a:txBody>
                  <a:tcPr marL="68580" marR="68580" marT="0" marB="0"/>
                </a:tc>
                <a:extLst>
                  <a:ext uri="{0D108BD9-81ED-4DB2-BD59-A6C34878D82A}">
                    <a16:rowId xmlns:a16="http://schemas.microsoft.com/office/drawing/2014/main" val="10001"/>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Thủ công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endParaRPr lang="en-US" sz="24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Thương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00000"/>
                        </a:lnSpc>
                        <a:spcBef>
                          <a:spcPts val="600"/>
                        </a:spcBef>
                        <a:spcAft>
                          <a:spcPts val="0"/>
                        </a:spcAft>
                        <a:tabLst>
                          <a:tab pos="442595" algn="l"/>
                        </a:tabLst>
                      </a:pPr>
                      <a:endParaRPr lang="en-US"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Ngoại thương</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endParaRPr lang="en-US"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3336346236"/>
      </p:ext>
    </p:extLst>
  </p:cSld>
  <p:clrMapOvr>
    <a:masterClrMapping/>
  </p:clrMapOvr>
  <p:transition>
    <p:split orient="vert" dir="in"/>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inh tế trung quốc thời minh thanh">
            <a:extLst>
              <a:ext uri="{FF2B5EF4-FFF2-40B4-BE49-F238E27FC236}">
                <a16:creationId xmlns:a16="http://schemas.microsoft.com/office/drawing/2014/main" id="{EBFEDEA6-133E-44EF-A670-0080D732FB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5071" y="621714"/>
            <a:ext cx="8975187" cy="598345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5468589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advTm="3000">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0" y="0"/>
            <a:ext cx="8991600" cy="762000"/>
          </a:xfrm>
        </p:spPr>
        <p:txBody>
          <a:bodyPr>
            <a:noAutofit/>
          </a:bodyPr>
          <a:lstStyle/>
          <a:p>
            <a:r>
              <a:rPr lang="en-US" sz="4000" b="1" dirty="0">
                <a:solidFill>
                  <a:srgbClr val="FF0000"/>
                </a:solidFill>
                <a:latin typeface="Times New Roman" panose="02020603050405020304" pitchFamily="18" charset="0"/>
                <a:cs typeface="Times New Roman" pitchFamily="18" charset="0"/>
              </a:rPr>
              <a:t>3. </a:t>
            </a:r>
            <a:r>
              <a:rPr lang="en-US" sz="4000" dirty="0" err="1">
                <a:latin typeface="Times New Roman" panose="02020603050405020304" pitchFamily="18" charset="0"/>
                <a:cs typeface="Times New Roman" panose="02020603050405020304" pitchFamily="18" charset="0"/>
              </a:rPr>
              <a:t>Sự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triển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tế</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thời</a:t>
            </a:r>
            <a:r>
              <a:rPr lang="en-US" sz="4000" dirty="0">
                <a:latin typeface="Times New Roman" panose="02020603050405020304" pitchFamily="18" charset="0"/>
                <a:cs typeface="Times New Roman" panose="02020603050405020304" pitchFamily="18" charset="0"/>
              </a:rPr>
              <a:t> Minh - </a:t>
            </a:r>
            <a:r>
              <a:rPr lang="en-US" sz="4000" dirty="0" err="1">
                <a:latin typeface="Times New Roman" panose="02020603050405020304" pitchFamily="18" charset="0"/>
                <a:cs typeface="Times New Roman" panose="02020603050405020304" pitchFamily="18" charset="0"/>
              </a:rPr>
              <a:t>Thanh</a:t>
            </a:r>
            <a:endParaRPr lang="en-US" sz="4000" dirty="0">
              <a:solidFill>
                <a:srgbClr val="FF0000"/>
              </a:solidFill>
              <a:latin typeface="Times New Roman" pitchFamily="18" charset="0"/>
              <a:cs typeface="Times New Roman"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9704666"/>
              </p:ext>
            </p:extLst>
          </p:nvPr>
        </p:nvGraphicFramePr>
        <p:xfrm>
          <a:off x="1676400" y="762001"/>
          <a:ext cx="8839200" cy="5791197"/>
        </p:xfrm>
        <a:graphic>
          <a:graphicData uri="http://schemas.openxmlformats.org/drawingml/2006/table">
            <a:tbl>
              <a:tblPr firstRow="1" firstCol="1" bandRow="1">
                <a:tableStyleId>{5C22544A-7EE6-4342-B048-85BDC9FD1C3A}</a:tableStyleId>
              </a:tblPr>
              <a:tblGrid>
                <a:gridCol w="3207144">
                  <a:extLst>
                    <a:ext uri="{9D8B030D-6E8A-4147-A177-3AD203B41FA5}">
                      <a16:colId xmlns:a16="http://schemas.microsoft.com/office/drawing/2014/main" val="20000"/>
                    </a:ext>
                  </a:extLst>
                </a:gridCol>
                <a:gridCol w="5632056">
                  <a:extLst>
                    <a:ext uri="{9D8B030D-6E8A-4147-A177-3AD203B41FA5}">
                      <a16:colId xmlns:a16="http://schemas.microsoft.com/office/drawing/2014/main" val="20001"/>
                    </a:ext>
                  </a:extLst>
                </a:gridCol>
              </a:tblGrid>
              <a:tr h="956541">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Lĩnh</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vực</a:t>
                      </a:r>
                      <a:endParaRPr lang="en-US" sz="2800" dirty="0">
                        <a:effectLst/>
                        <a:latin typeface="Arial" panose="020B0604020202020204" pitchFamily="34" charset="0"/>
                        <a:ea typeface="Arial" panose="020B0604020202020204" pitchFamily="34" charset="0"/>
                      </a:endParaRPr>
                    </a:p>
                  </a:txBody>
                  <a:tcPr marL="68580" marR="68580" marT="0" marB="0" anchor="ctr"/>
                </a:tc>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Biểu</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hiện</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nổi</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bật</a:t>
                      </a:r>
                      <a:endParaRPr lang="en-US" sz="28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1208664">
                <a:tc>
                  <a:txBody>
                    <a:bodyPr/>
                    <a:lstStyle/>
                    <a:p>
                      <a:pPr indent="254000" algn="just">
                        <a:lnSpc>
                          <a:spcPct val="144000"/>
                        </a:lnSpc>
                        <a:spcBef>
                          <a:spcPts val="600"/>
                        </a:spcBef>
                        <a:spcAft>
                          <a:spcPts val="0"/>
                        </a:spcAft>
                        <a:tabLst>
                          <a:tab pos="442595" algn="l"/>
                        </a:tabLst>
                      </a:pPr>
                      <a:r>
                        <a:rPr lang="en-US" sz="2800" dirty="0" err="1">
                          <a:effectLst/>
                          <a:latin typeface="Times New Roman" panose="02020603050405020304" pitchFamily="18" charset="0"/>
                          <a:ea typeface="Arial" panose="020B0604020202020204" pitchFamily="34" charset="0"/>
                        </a:rPr>
                        <a:t>Nông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nghiệp</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Đạt</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b</a:t>
                      </a:r>
                      <a:r>
                        <a:rPr lang="vi-VN" sz="2400" dirty="0">
                          <a:effectLst/>
                          <a:latin typeface="Times New Roman" panose="02020603050405020304" pitchFamily="18" charset="0"/>
                          <a:ea typeface="Arial" panose="020B0604020202020204" pitchFamily="34" charset="0"/>
                          <a:cs typeface="Times New Roman" panose="02020603050405020304" pitchFamily="18" charset="0"/>
                        </a:rPr>
                        <a:t>ư</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ớc</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tiến</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về</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kỹ</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thuật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gieo</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trồng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diện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tích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trồng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trọt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vượt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xa</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thời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kỳ</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trước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lượng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thực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tăng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p>
                  </a:txBody>
                  <a:tcPr marL="68580" marR="68580" marT="0" marB="0"/>
                </a:tc>
                <a:extLst>
                  <a:ext uri="{0D108BD9-81ED-4DB2-BD59-A6C34878D82A}">
                    <a16:rowId xmlns:a16="http://schemas.microsoft.com/office/drawing/2014/main" val="10001"/>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Thủ công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Hình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thành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xưởng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thủ</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công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đối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lớn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thuê</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công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phẩm</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rất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đa</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dạng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p>
                  </a:txBody>
                  <a:tcPr marL="68580" marR="68580" marT="0" marB="0"/>
                </a:tc>
                <a:extLst>
                  <a:ext uri="{0D108BD9-81ED-4DB2-BD59-A6C34878D82A}">
                    <a16:rowId xmlns:a16="http://schemas.microsoft.com/office/drawing/2014/main" val="10002"/>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Thương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00000"/>
                        </a:lnSpc>
                        <a:spcBef>
                          <a:spcPts val="600"/>
                        </a:spcBef>
                        <a:spcAft>
                          <a:spcPts val="0"/>
                        </a:spcAft>
                        <a:tabLst>
                          <a:tab pos="442595" algn="l"/>
                        </a:tabLst>
                      </a:pPr>
                      <a:endParaRPr lang="en-US"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Ngoại thương</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endParaRPr lang="en-US"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1919547439"/>
      </p:ext>
    </p:extLst>
  </p:cSld>
  <p:clrMapOvr>
    <a:masterClrMapping/>
  </p:clrMapOvr>
  <p:transition>
    <p:split orient="vert" dir="in"/>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5A36C0-A577-421B-936A-028F43668D99}"/>
              </a:ext>
            </a:extLst>
          </p:cNvPr>
          <p:cNvSpPr>
            <a:spLocks noGrp="1"/>
          </p:cNvSpPr>
          <p:nvPr>
            <p:ph idx="1"/>
          </p:nvPr>
        </p:nvSpPr>
        <p:spPr/>
        <p:txBody>
          <a:bodyPr/>
          <a:lstStyle/>
          <a:p>
            <a:r>
              <a:rPr lang="vi-VN" b="1" i="1" dirty="0">
                <a:latin typeface="Times New Roman" panose="02020603050405020304" pitchFamily="18" charset="0"/>
                <a:cs typeface="Times New Roman" panose="02020603050405020304" pitchFamily="18" charset="0"/>
              </a:rPr>
              <a:t>Ở Nam Kinh thời Minh có khoảng 1 triệu người, Bắc Kinh có khoảng 600 nghìn người...Trong thành phố có nhiều khu vực đặt tên theo nghề thủ công như Nam Kinh có phường Gốm, phường Đồng, phường Sắt,...</a:t>
            </a:r>
            <a:endParaRPr lang="en-US" b="1" i="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874644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0" y="484094"/>
            <a:ext cx="12192000" cy="598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a:extLst>
              <a:ext uri="{FF2B5EF4-FFF2-40B4-BE49-F238E27FC236}">
                <a16:creationId xmlns:a16="http://schemas.microsoft.com/office/drawing/2014/main" id="{FE10CD3E-29A6-E8ED-829B-BD578A9A9F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814" y="484094"/>
            <a:ext cx="6003699" cy="534520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32B1080-FFB9-9680-2724-568EE22D701E}"/>
              </a:ext>
            </a:extLst>
          </p:cNvPr>
          <p:cNvPicPr>
            <a:picLocks noChangeAspect="1"/>
          </p:cNvPicPr>
          <p:nvPr/>
        </p:nvPicPr>
        <p:blipFill>
          <a:blip r:embed="rId6"/>
          <a:stretch>
            <a:fillRect/>
          </a:stretch>
        </p:blipFill>
        <p:spPr>
          <a:xfrm>
            <a:off x="6132513" y="484094"/>
            <a:ext cx="5930673" cy="5345206"/>
          </a:xfrm>
          <a:prstGeom prst="rect">
            <a:avLst/>
          </a:prstGeom>
        </p:spPr>
      </p:pic>
      <p:sp>
        <p:nvSpPr>
          <p:cNvPr id="4" name="Rectangle 3">
            <a:extLst>
              <a:ext uri="{FF2B5EF4-FFF2-40B4-BE49-F238E27FC236}">
                <a16:creationId xmlns:a16="http://schemas.microsoft.com/office/drawing/2014/main" id="{FB37FE0F-9B80-7CF8-20FE-2D5703976A1E}"/>
              </a:ext>
            </a:extLst>
          </p:cNvPr>
          <p:cNvSpPr/>
          <p:nvPr/>
        </p:nvSpPr>
        <p:spPr>
          <a:xfrm>
            <a:off x="4139735" y="5829300"/>
            <a:ext cx="4190571" cy="584775"/>
          </a:xfrm>
          <a:prstGeom prst="rect">
            <a:avLst/>
          </a:prstGeom>
        </p:spPr>
        <p:txBody>
          <a:bodyPr wrap="none">
            <a:spAutoFit/>
          </a:bodyPr>
          <a:lstStyle/>
          <a:p>
            <a:r>
              <a:rPr lang="en-US" sz="3200" b="1" dirty="0" err="1">
                <a:solidFill>
                  <a:srgbClr val="DC393A"/>
                </a:solidFill>
                <a:latin typeface="Times New Roman" panose="02020603050405020304" pitchFamily="18" charset="0"/>
                <a:cs typeface="Times New Roman" panose="02020603050405020304" pitchFamily="18" charset="0"/>
              </a:rPr>
              <a:t>Gốm</a:t>
            </a:r>
            <a:r>
              <a:rPr lang="en-US" sz="3200" b="1" dirty="0">
                <a:solidFill>
                  <a:srgbClr val="DC393A"/>
                </a:solidFill>
                <a:latin typeface="Times New Roman" panose="02020603050405020304" pitchFamily="18" charset="0"/>
                <a:cs typeface="Times New Roman" panose="02020603050405020304" pitchFamily="18" charset="0"/>
              </a:rPr>
              <a:t> </a:t>
            </a:r>
            <a:r>
              <a:rPr lang="en-US" sz="3200" b="1" dirty="0" err="1">
                <a:solidFill>
                  <a:srgbClr val="DC393A"/>
                </a:solidFill>
                <a:latin typeface="Times New Roman" panose="02020603050405020304" pitchFamily="18" charset="0"/>
                <a:cs typeface="Times New Roman" panose="02020603050405020304" pitchFamily="18" charset="0"/>
              </a:rPr>
              <a:t>sứ</a:t>
            </a:r>
            <a:r>
              <a:rPr lang="en-US" sz="3200" b="1" dirty="0">
                <a:solidFill>
                  <a:srgbClr val="DC393A"/>
                </a:solidFill>
                <a:latin typeface="Times New Roman" panose="02020603050405020304" pitchFamily="18" charset="0"/>
                <a:cs typeface="Times New Roman" panose="02020603050405020304" pitchFamily="18" charset="0"/>
              </a:rPr>
              <a:t> </a:t>
            </a:r>
            <a:r>
              <a:rPr lang="en-US" sz="3200" b="1" dirty="0" err="1">
                <a:solidFill>
                  <a:srgbClr val="DC393A"/>
                </a:solidFill>
                <a:latin typeface="Times New Roman" panose="02020603050405020304" pitchFamily="18" charset="0"/>
                <a:cs typeface="Times New Roman" panose="02020603050405020304" pitchFamily="18" charset="0"/>
              </a:rPr>
              <a:t>thời</a:t>
            </a:r>
            <a:r>
              <a:rPr lang="en-US" sz="3200" b="1" dirty="0">
                <a:solidFill>
                  <a:srgbClr val="DC393A"/>
                </a:solidFill>
                <a:latin typeface="Times New Roman" panose="02020603050405020304" pitchFamily="18" charset="0"/>
                <a:cs typeface="Times New Roman" panose="02020603050405020304" pitchFamily="18" charset="0"/>
              </a:rPr>
              <a:t> </a:t>
            </a:r>
            <a:r>
              <a:rPr lang="en-US" sz="3200" b="1" dirty="0" err="1">
                <a:solidFill>
                  <a:srgbClr val="DC393A"/>
                </a:solidFill>
                <a:latin typeface="Times New Roman" panose="02020603050405020304" pitchFamily="18" charset="0"/>
                <a:cs typeface="Times New Roman" panose="02020603050405020304" pitchFamily="18" charset="0"/>
              </a:rPr>
              <a:t>nhà</a:t>
            </a:r>
            <a:r>
              <a:rPr lang="en-US" sz="3200" b="1" dirty="0">
                <a:solidFill>
                  <a:srgbClr val="DC393A"/>
                </a:solidFill>
                <a:latin typeface="Times New Roman" panose="02020603050405020304" pitchFamily="18" charset="0"/>
                <a:cs typeface="Times New Roman" panose="02020603050405020304" pitchFamily="18" charset="0"/>
              </a:rPr>
              <a:t> Minh</a:t>
            </a:r>
          </a:p>
        </p:txBody>
      </p:sp>
    </p:spTree>
    <p:custDataLst>
      <p:tags r:id="rId1"/>
    </p:custDataLst>
    <p:extLst>
      <p:ext uri="{BB962C8B-B14F-4D97-AF65-F5344CB8AC3E}">
        <p14:creationId xmlns:p14="http://schemas.microsoft.com/office/powerpoint/2010/main" val="1821226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par>
                                <p:cTn id="8" presetID="16" presetClass="entr" presetSubtype="21" fill="hold" nodeType="withEffect">
                                  <p:stCondLst>
                                    <p:cond delay="0"/>
                                  </p:stCondLst>
                                  <p:childTnLst>
                                    <p:set>
                                      <p:cBhvr>
                                        <p:cTn id="9" dur="1" fill="hold">
                                          <p:stCondLst>
                                            <p:cond delay="0"/>
                                          </p:stCondLst>
                                        </p:cTn>
                                        <p:tgtEl>
                                          <p:spTgt spid="19458"/>
                                        </p:tgtEl>
                                        <p:attrNameLst>
                                          <p:attrName>style.visibility</p:attrName>
                                        </p:attrNameLst>
                                      </p:cBhvr>
                                      <p:to>
                                        <p:strVal val="visible"/>
                                      </p:to>
                                    </p:set>
                                    <p:animEffect transition="in" filter="barn(inVertical)">
                                      <p:cBhvr>
                                        <p:cTn id="10" dur="500"/>
                                        <p:tgtEl>
                                          <p:spTgt spid="19458"/>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0" y="484094"/>
            <a:ext cx="12192000" cy="598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FB37FE0F-9B80-7CF8-20FE-2D5703976A1E}"/>
              </a:ext>
            </a:extLst>
          </p:cNvPr>
          <p:cNvSpPr/>
          <p:nvPr/>
        </p:nvSpPr>
        <p:spPr>
          <a:xfrm>
            <a:off x="4182066" y="5892191"/>
            <a:ext cx="4388317" cy="584775"/>
          </a:xfrm>
          <a:prstGeom prst="rect">
            <a:avLst/>
          </a:prstGeom>
        </p:spPr>
        <p:txBody>
          <a:bodyPr wrap="none">
            <a:spAutoFit/>
          </a:bodyPr>
          <a:lstStyle/>
          <a:p>
            <a:r>
              <a:rPr lang="en-US" sz="3200" b="1" dirty="0" err="1">
                <a:solidFill>
                  <a:srgbClr val="DC393A"/>
                </a:solidFill>
                <a:latin typeface="Times New Roman" panose="02020603050405020304" pitchFamily="18" charset="0"/>
                <a:cs typeface="Times New Roman" panose="02020603050405020304" pitchFamily="18" charset="0"/>
              </a:rPr>
              <a:t>Gốm</a:t>
            </a:r>
            <a:r>
              <a:rPr lang="en-US" sz="3200" b="1" dirty="0">
                <a:solidFill>
                  <a:srgbClr val="DC393A"/>
                </a:solidFill>
                <a:latin typeface="Times New Roman" panose="02020603050405020304" pitchFamily="18" charset="0"/>
                <a:cs typeface="Times New Roman" panose="02020603050405020304" pitchFamily="18" charset="0"/>
              </a:rPr>
              <a:t> </a:t>
            </a:r>
            <a:r>
              <a:rPr lang="en-US" sz="3200" b="1" dirty="0" err="1">
                <a:solidFill>
                  <a:srgbClr val="DC393A"/>
                </a:solidFill>
                <a:latin typeface="Times New Roman" panose="02020603050405020304" pitchFamily="18" charset="0"/>
                <a:cs typeface="Times New Roman" panose="02020603050405020304" pitchFamily="18" charset="0"/>
              </a:rPr>
              <a:t>sứ</a:t>
            </a:r>
            <a:r>
              <a:rPr lang="en-US" sz="3200" b="1" dirty="0">
                <a:solidFill>
                  <a:srgbClr val="DC393A"/>
                </a:solidFill>
                <a:latin typeface="Times New Roman" panose="02020603050405020304" pitchFamily="18" charset="0"/>
                <a:cs typeface="Times New Roman" panose="02020603050405020304" pitchFamily="18" charset="0"/>
              </a:rPr>
              <a:t> </a:t>
            </a:r>
            <a:r>
              <a:rPr lang="en-US" sz="3200" b="1" dirty="0" err="1">
                <a:solidFill>
                  <a:srgbClr val="DC393A"/>
                </a:solidFill>
                <a:latin typeface="Times New Roman" panose="02020603050405020304" pitchFamily="18" charset="0"/>
                <a:cs typeface="Times New Roman" panose="02020603050405020304" pitchFamily="18" charset="0"/>
              </a:rPr>
              <a:t>thời</a:t>
            </a:r>
            <a:r>
              <a:rPr lang="en-US" sz="3200" b="1" dirty="0">
                <a:solidFill>
                  <a:srgbClr val="DC393A"/>
                </a:solidFill>
                <a:latin typeface="Times New Roman" panose="02020603050405020304" pitchFamily="18" charset="0"/>
                <a:cs typeface="Times New Roman" panose="02020603050405020304" pitchFamily="18" charset="0"/>
              </a:rPr>
              <a:t> </a:t>
            </a:r>
            <a:r>
              <a:rPr lang="en-US" sz="3200" b="1" dirty="0" err="1">
                <a:solidFill>
                  <a:srgbClr val="DC393A"/>
                </a:solidFill>
                <a:latin typeface="Times New Roman" panose="02020603050405020304" pitchFamily="18" charset="0"/>
                <a:cs typeface="Times New Roman" panose="02020603050405020304" pitchFamily="18" charset="0"/>
              </a:rPr>
              <a:t>nhà</a:t>
            </a:r>
            <a:r>
              <a:rPr lang="en-US" sz="3200" b="1" dirty="0">
                <a:solidFill>
                  <a:srgbClr val="DC393A"/>
                </a:solidFill>
                <a:latin typeface="Times New Roman" panose="02020603050405020304" pitchFamily="18" charset="0"/>
                <a:cs typeface="Times New Roman" panose="02020603050405020304" pitchFamily="18" charset="0"/>
              </a:rPr>
              <a:t> Thanh</a:t>
            </a:r>
          </a:p>
        </p:txBody>
      </p:sp>
      <p:pic>
        <p:nvPicPr>
          <p:cNvPr id="21506" name="Picture 2" descr="Bát sứ cổ từ thời nhà Thanh được bán đấu giá hơn 900 triệu đồng ảnh 2">
            <a:extLst>
              <a:ext uri="{FF2B5EF4-FFF2-40B4-BE49-F238E27FC236}">
                <a16:creationId xmlns:a16="http://schemas.microsoft.com/office/drawing/2014/main" id="{BBB856C0-4DB5-6670-C222-5C0B765125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185" y="484094"/>
            <a:ext cx="5970815" cy="54218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50834E5-10C4-1BA0-1735-6614947F5495}"/>
              </a:ext>
            </a:extLst>
          </p:cNvPr>
          <p:cNvPicPr>
            <a:picLocks noChangeAspect="1"/>
          </p:cNvPicPr>
          <p:nvPr/>
        </p:nvPicPr>
        <p:blipFill>
          <a:blip r:embed="rId6"/>
          <a:stretch>
            <a:fillRect/>
          </a:stretch>
        </p:blipFill>
        <p:spPr>
          <a:xfrm>
            <a:off x="6221185" y="533398"/>
            <a:ext cx="5682344" cy="5421869"/>
          </a:xfrm>
          <a:prstGeom prst="rect">
            <a:avLst/>
          </a:prstGeom>
        </p:spPr>
      </p:pic>
    </p:spTree>
    <p:custDataLst>
      <p:tags r:id="rId1"/>
    </p:custDataLst>
    <p:extLst>
      <p:ext uri="{BB962C8B-B14F-4D97-AF65-F5344CB8AC3E}">
        <p14:creationId xmlns:p14="http://schemas.microsoft.com/office/powerpoint/2010/main" val="26401300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outVertical)">
                                      <p:cBhvr>
                                        <p:cTn id="7" dur="500"/>
                                        <p:tgtEl>
                                          <p:spTgt spid="409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outVertical)">
                                      <p:cBhvr>
                                        <p:cTn id="10" dur="500"/>
                                        <p:tgtEl>
                                          <p:spTgt spid="4"/>
                                        </p:tgtEl>
                                      </p:cBhvr>
                                    </p:animEffect>
                                  </p:childTnLst>
                                </p:cTn>
                              </p:par>
                              <p:par>
                                <p:cTn id="11" presetID="16" presetClass="entr" presetSubtype="37" fill="hold" nodeType="withEffect">
                                  <p:stCondLst>
                                    <p:cond delay="0"/>
                                  </p:stCondLst>
                                  <p:childTnLst>
                                    <p:set>
                                      <p:cBhvr>
                                        <p:cTn id="12" dur="1" fill="hold">
                                          <p:stCondLst>
                                            <p:cond delay="0"/>
                                          </p:stCondLst>
                                        </p:cTn>
                                        <p:tgtEl>
                                          <p:spTgt spid="21506"/>
                                        </p:tgtEl>
                                        <p:attrNameLst>
                                          <p:attrName>style.visibility</p:attrName>
                                        </p:attrNameLst>
                                      </p:cBhvr>
                                      <p:to>
                                        <p:strVal val="visible"/>
                                      </p:to>
                                    </p:set>
                                    <p:animEffect transition="in" filter="barn(outVertical)">
                                      <p:cBhvr>
                                        <p:cTn id="13" dur="500"/>
                                        <p:tgtEl>
                                          <p:spTgt spid="21506"/>
                                        </p:tgtEl>
                                      </p:cBhvr>
                                    </p:animEffect>
                                  </p:childTnLst>
                                </p:cTn>
                              </p:par>
                              <p:par>
                                <p:cTn id="14" presetID="16" presetClass="entr" presetSubtype="37"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053B6ECE-63B9-40B5-8412-7AF43AB3C239}"/>
              </a:ext>
            </a:extLst>
          </p:cNvPr>
          <p:cNvSpPr/>
          <p:nvPr/>
        </p:nvSpPr>
        <p:spPr>
          <a:xfrm>
            <a:off x="5528602" y="815925"/>
            <a:ext cx="3362179" cy="153337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a:t>
            </a:r>
          </a:p>
        </p:txBody>
      </p:sp>
      <p:sp>
        <p:nvSpPr>
          <p:cNvPr id="3" name="Scroll: Horizontal 2">
            <a:extLst>
              <a:ext uri="{FF2B5EF4-FFF2-40B4-BE49-F238E27FC236}">
                <a16:creationId xmlns:a16="http://schemas.microsoft.com/office/drawing/2014/main" id="{5A72FA7C-3065-436F-B2A8-689B0E560E42}"/>
              </a:ext>
            </a:extLst>
          </p:cNvPr>
          <p:cNvSpPr/>
          <p:nvPr/>
        </p:nvSpPr>
        <p:spPr>
          <a:xfrm>
            <a:off x="1589649" y="2644725"/>
            <a:ext cx="9129933" cy="2813539"/>
          </a:xfrm>
          <a:prstGeom prst="horizontalScrol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Minh, </a:t>
            </a:r>
            <a:r>
              <a:rPr lang="en-US" sz="2800" dirty="0" err="1">
                <a:latin typeface="Times New Roman" panose="02020603050405020304" pitchFamily="18" charset="0"/>
                <a:cs typeface="Times New Roman" panose="02020603050405020304" pitchFamily="18" charset="0"/>
              </a:rPr>
              <a:t>trấn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Đức</a:t>
            </a:r>
            <a:r>
              <a:rPr lang="en-US" sz="2800" dirty="0">
                <a:latin typeface="Times New Roman" panose="02020603050405020304" pitchFamily="18" charset="0"/>
                <a:cs typeface="Times New Roman" panose="02020603050405020304" pitchFamily="18" charset="0"/>
              </a:rPr>
              <a:t> đ</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khoảng</a:t>
            </a:r>
            <a:r>
              <a:rPr lang="en-US" sz="2800" dirty="0">
                <a:latin typeface="Times New Roman" panose="02020603050405020304" pitchFamily="18" charset="0"/>
                <a:cs typeface="Times New Roman" panose="02020603050405020304" pitchFamily="18" charset="0"/>
              </a:rPr>
              <a:t> h</a:t>
            </a:r>
            <a:r>
              <a:rPr lang="vi-VN" sz="2800" dirty="0">
                <a:latin typeface="Times New Roman" panose="02020603050405020304" pitchFamily="18" charset="0"/>
                <a:cs typeface="Times New Roman" panose="02020603050405020304" pitchFamily="18" charset="0"/>
              </a:rPr>
              <a:t>ơ</a:t>
            </a:r>
            <a:r>
              <a:rPr lang="en-US" sz="2800" dirty="0">
                <a:latin typeface="Times New Roman" panose="02020603050405020304" pitchFamily="18" charset="0"/>
                <a:cs typeface="Times New Roman" panose="02020603050405020304" pitchFamily="18" charset="0"/>
              </a:rPr>
              <a:t>n 3000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đ</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Trắng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t>
            </a:r>
            <a:r>
              <a:rPr lang="vi-VN" sz="2800" dirty="0">
                <a:latin typeface="Times New Roman" panose="02020603050405020304" pitchFamily="18" charset="0"/>
                <a:cs typeface="Times New Roman" panose="02020603050405020304" pitchFamily="18" charset="0"/>
              </a:rPr>
              <a: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t>
            </a:r>
            <a:r>
              <a:rPr lang="vi-VN" sz="2800" dirty="0">
                <a:latin typeface="Times New Roman" panose="02020603050405020304" pitchFamily="18" charset="0"/>
                <a:cs typeface="Times New Roman" panose="02020603050405020304" pitchFamily="18" charset="0"/>
              </a:rPr>
              <a:t>ư</a:t>
            </a:r>
            <a:r>
              <a:rPr lang="en-US" sz="2800" dirty="0">
                <a:latin typeface="Times New Roman" panose="02020603050405020304" pitchFamily="18" charset="0"/>
                <a:cs typeface="Times New Roman" panose="02020603050405020304" pitchFamily="18" charset="0"/>
              </a:rPr>
              <a:t> g</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mỏng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t>
            </a:r>
            <a:r>
              <a:rPr lang="vi-VN" sz="2800" dirty="0">
                <a:latin typeface="Times New Roman" panose="02020603050405020304" pitchFamily="18" charset="0"/>
                <a:cs typeface="Times New Roman" panose="02020603050405020304" pitchFamily="18" charset="0"/>
              </a:rPr>
              <a: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t>
            </a:r>
            <a:r>
              <a:rPr lang="vi-VN" sz="2800" dirty="0">
                <a:latin typeface="Times New Roman" panose="02020603050405020304" pitchFamily="18" charset="0"/>
                <a:cs typeface="Times New Roman" panose="02020603050405020304" pitchFamily="18" charset="0"/>
              </a:rPr>
              <a: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chuông</a:t>
            </a:r>
            <a:r>
              <a:rPr lang="en-US" sz="2800" dirty="0">
                <a:latin typeface="Times New Roman" panose="02020603050405020304" pitchFamily="18" charset="0"/>
                <a:cs typeface="Times New Roman" panose="02020603050405020304" pitchFamily="18" charset="0"/>
              </a:rPr>
              <a:t>” </a:t>
            </a:r>
          </a:p>
        </p:txBody>
      </p:sp>
    </p:spTree>
    <p:custDataLst>
      <p:tags r:id="rId1"/>
    </p:custDataLst>
    <p:extLst>
      <p:ext uri="{BB962C8B-B14F-4D97-AF65-F5344CB8AC3E}">
        <p14:creationId xmlns:p14="http://schemas.microsoft.com/office/powerpoint/2010/main" val="3381778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22D2E71C-877E-F448-B0BC-81B7C95393F9}"/>
              </a:ext>
            </a:extLst>
          </p:cNvPr>
          <p:cNvSpPr/>
          <p:nvPr/>
        </p:nvSpPr>
        <p:spPr>
          <a:xfrm>
            <a:off x="524386" y="116371"/>
            <a:ext cx="11117007" cy="6894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x-none"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Xem video và </a:t>
            </a:r>
            <a:r>
              <a:rPr lang="en-US" sz="2800" b="1" kern="0" dirty="0" err="1">
                <a:solidFill>
                  <a:prstClr val="black"/>
                </a:solidFill>
                <a:latin typeface="Times New Roman" panose="02020603050405020304" pitchFamily="18" charset="0"/>
                <a:cs typeface="Times New Roman" panose="02020603050405020304" pitchFamily="18" charset="0"/>
                <a:sym typeface="Arial"/>
              </a:rPr>
              <a:t>nêu</a:t>
            </a:r>
            <a:r>
              <a:rPr lang="en-US" sz="2800" b="1" kern="0" dirty="0">
                <a:solidFill>
                  <a:prstClr val="black"/>
                </a:solidFill>
                <a:latin typeface="Times New Roman" panose="02020603050405020304" pitchFamily="18" charset="0"/>
                <a:cs typeface="Times New Roman" panose="02020603050405020304" pitchFamily="18" charset="0"/>
                <a:sym typeface="Arial"/>
              </a:rPr>
              <a:t> </a:t>
            </a:r>
            <a:r>
              <a:rPr lang="en-US" sz="2800" b="1" kern="0" dirty="0" err="1">
                <a:solidFill>
                  <a:prstClr val="black"/>
                </a:solidFill>
                <a:latin typeface="Times New Roman" panose="02020603050405020304" pitchFamily="18" charset="0"/>
                <a:cs typeface="Times New Roman" panose="02020603050405020304" pitchFamily="18" charset="0"/>
                <a:sym typeface="Arial"/>
              </a:rPr>
              <a:t>hiểu</a:t>
            </a:r>
            <a:r>
              <a:rPr kumimoji="0" lang="x-none"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 biết </a:t>
            </a:r>
            <a:r>
              <a:rPr kumimoji="0" lang="en-US" sz="28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của</a:t>
            </a: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em</a:t>
            </a: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về</a:t>
            </a: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 </a:t>
            </a:r>
            <a:r>
              <a:rPr kumimoji="0" lang="x-none"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bộ phim đang được nhắc tới trong video?</a:t>
            </a:r>
          </a:p>
        </p:txBody>
      </p:sp>
      <p:sp>
        <p:nvSpPr>
          <p:cNvPr id="18" name="Rectangle: Diagonal Corners Snipped 6">
            <a:extLst>
              <a:ext uri="{FF2B5EF4-FFF2-40B4-BE49-F238E27FC236}">
                <a16:creationId xmlns:a16="http://schemas.microsoft.com/office/drawing/2014/main" id="{A264F6D3-E386-5B49-9A1C-671D3BF57279}"/>
              </a:ext>
            </a:extLst>
          </p:cNvPr>
          <p:cNvSpPr/>
          <p:nvPr/>
        </p:nvSpPr>
        <p:spPr>
          <a:xfrm>
            <a:off x="352964" y="5855677"/>
            <a:ext cx="3563125" cy="639767"/>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rPr>
              <a:t>A. Thuỷ hử</a:t>
            </a:r>
            <a:endParaRPr kumimoji="0" lang="en-US" sz="4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19" name="Rectangle: Diagonal Corners Snipped 7">
            <a:extLst>
              <a:ext uri="{FF2B5EF4-FFF2-40B4-BE49-F238E27FC236}">
                <a16:creationId xmlns:a16="http://schemas.microsoft.com/office/drawing/2014/main" id="{F41C91BA-CAFC-FA4D-9727-1B834C9F625A}"/>
              </a:ext>
            </a:extLst>
          </p:cNvPr>
          <p:cNvSpPr/>
          <p:nvPr/>
        </p:nvSpPr>
        <p:spPr>
          <a:xfrm>
            <a:off x="4663340" y="5855677"/>
            <a:ext cx="3490880" cy="639767"/>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rPr>
              <a:t>B. </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rPr>
              <a:t>Tam Quốc chí</a:t>
            </a:r>
            <a:endParaRPr kumimoji="0" lang="en-US" sz="4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21" name="Rectangle: Diagonal Corners Snipped 8">
            <a:extLst>
              <a:ext uri="{FF2B5EF4-FFF2-40B4-BE49-F238E27FC236}">
                <a16:creationId xmlns:a16="http://schemas.microsoft.com/office/drawing/2014/main" id="{871D8A93-F72A-864A-97CD-D10E4D37BA76}"/>
              </a:ext>
            </a:extLst>
          </p:cNvPr>
          <p:cNvSpPr/>
          <p:nvPr/>
        </p:nvSpPr>
        <p:spPr>
          <a:xfrm>
            <a:off x="8556172" y="5855677"/>
            <a:ext cx="3085221" cy="639767"/>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rPr>
              <a:t>C. </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rPr>
              <a:t>Tây du kí</a:t>
            </a:r>
            <a:endParaRPr kumimoji="0" lang="en-US" sz="4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3" name="mở đâu.mp4" descr="mở đâu.mp4">
            <a:hlinkClick r:id="" action="ppaction://media"/>
            <a:extLst>
              <a:ext uri="{FF2B5EF4-FFF2-40B4-BE49-F238E27FC236}">
                <a16:creationId xmlns:a16="http://schemas.microsoft.com/office/drawing/2014/main" id="{3F6B21EE-4CEF-5134-3430-3FA95562428F}"/>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524386" y="970383"/>
            <a:ext cx="11117006" cy="4885293"/>
          </a:xfrm>
          <a:prstGeom prst="rect">
            <a:avLst/>
          </a:prstGeom>
        </p:spPr>
      </p:pic>
    </p:spTree>
    <p:custDataLst>
      <p:tags r:id="rId1"/>
    </p:custDataLst>
    <p:extLst>
      <p:ext uri="{BB962C8B-B14F-4D97-AF65-F5344CB8AC3E}">
        <p14:creationId xmlns:p14="http://schemas.microsoft.com/office/powerpoint/2010/main" val="107022273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803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8"/>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500" fill="hold"/>
                                        <p:tgtEl>
                                          <p:spTgt spid="18"/>
                                        </p:tgtEl>
                                        <p:attrNameLst>
                                          <p:attrName>fillcolor</p:attrName>
                                        </p:attrNameLst>
                                      </p:cBhvr>
                                      <p:to>
                                        <a:srgbClr val="FF0000"/>
                                      </p:to>
                                    </p:animClr>
                                    <p:set>
                                      <p:cBhvr>
                                        <p:cTn id="28" dur="500" fill="hold"/>
                                        <p:tgtEl>
                                          <p:spTgt spid="18"/>
                                        </p:tgtEl>
                                        <p:attrNameLst>
                                          <p:attrName>fill.type</p:attrName>
                                        </p:attrNameLst>
                                      </p:cBhvr>
                                      <p:to>
                                        <p:strVal val="solid"/>
                                      </p:to>
                                    </p:set>
                                    <p:set>
                                      <p:cBhvr>
                                        <p:cTn id="29" dur="500" fill="hold"/>
                                        <p:tgtEl>
                                          <p:spTgt spid="18"/>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6" name="Wrong Buzzer.wav"/>
                                        </p:tgtEl>
                                      </p:cMediaNode>
                                    </p:audio>
                                  </p:sub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19"/>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500" fill="hold"/>
                                        <p:tgtEl>
                                          <p:spTgt spid="19"/>
                                        </p:tgtEl>
                                        <p:attrNameLst>
                                          <p:attrName>fillcolor</p:attrName>
                                        </p:attrNameLst>
                                      </p:cBhvr>
                                      <p:to>
                                        <a:srgbClr val="FF0000"/>
                                      </p:to>
                                    </p:animClr>
                                    <p:set>
                                      <p:cBhvr>
                                        <p:cTn id="35" dur="500" fill="hold"/>
                                        <p:tgtEl>
                                          <p:spTgt spid="19"/>
                                        </p:tgtEl>
                                        <p:attrNameLst>
                                          <p:attrName>fill.type</p:attrName>
                                        </p:attrNameLst>
                                      </p:cBhvr>
                                      <p:to>
                                        <p:strVal val="solid"/>
                                      </p:to>
                                    </p:set>
                                    <p:set>
                                      <p:cBhvr>
                                        <p:cTn id="36" dur="500" fill="hold"/>
                                        <p:tgtEl>
                                          <p:spTgt spid="19"/>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6" name="Wrong Buzzer.wav"/>
                                        </p:tgtEl>
                                      </p:cMediaNode>
                                    </p:audio>
                                  </p:sub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21"/>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500" fill="hold"/>
                                        <p:tgtEl>
                                          <p:spTgt spid="21"/>
                                        </p:tgtEl>
                                        <p:attrNameLst>
                                          <p:attrName>fillcolor</p:attrName>
                                        </p:attrNameLst>
                                      </p:cBhvr>
                                      <p:to>
                                        <a:srgbClr val="92D050"/>
                                      </p:to>
                                    </p:animClr>
                                    <p:set>
                                      <p:cBhvr>
                                        <p:cTn id="42" dur="500" fill="hold"/>
                                        <p:tgtEl>
                                          <p:spTgt spid="21"/>
                                        </p:tgtEl>
                                        <p:attrNameLst>
                                          <p:attrName>fill.type</p:attrName>
                                        </p:attrNameLst>
                                      </p:cBhvr>
                                      <p:to>
                                        <p:strVal val="solid"/>
                                      </p:to>
                                    </p:set>
                                    <p:set>
                                      <p:cBhvr>
                                        <p:cTn id="43" dur="500" fill="hold"/>
                                        <p:tgtEl>
                                          <p:spTgt spid="21"/>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7" name="Check mark.wav"/>
                                        </p:tgtEl>
                                      </p:cMediaNode>
                                    </p:audio>
                                  </p:subTnLst>
                                </p:cTn>
                              </p:par>
                            </p:childTnLst>
                          </p:cTn>
                        </p:par>
                      </p:childTnLst>
                    </p:cTn>
                  </p:par>
                </p:childTnLst>
              </p:cTn>
              <p:nextCondLst>
                <p:cond evt="onClick" delay="0">
                  <p:tgtEl>
                    <p:spTgt spid="21"/>
                  </p:tgtEl>
                </p:cond>
              </p:nextCondLst>
            </p:seq>
            <p:video>
              <p:cMediaNode vol="80000">
                <p:cTn id="44" fill="hold" display="0">
                  <p:stCondLst>
                    <p:cond delay="indefinite"/>
                  </p:stCondLst>
                </p:cTn>
                <p:tgtEl>
                  <p:spTgt spid="3"/>
                </p:tgtEl>
              </p:cMediaNode>
            </p:video>
            <p:seq concurrent="1" nextAc="seek">
              <p:cTn id="45" restart="whenNotActive" fill="hold" evtFilter="cancelBubble" nodeType="interactiveSeq">
                <p:stCondLst>
                  <p:cond evt="onClick" delay="0">
                    <p:tgtEl>
                      <p:spTgt spid="3"/>
                    </p:tgtEl>
                  </p:cond>
                </p:stCondLst>
                <p:endSync evt="end" delay="0">
                  <p:rtn val="all"/>
                </p:endSync>
                <p:childTnLst>
                  <p:par>
                    <p:cTn id="46" fill="hold">
                      <p:stCondLst>
                        <p:cond delay="0"/>
                      </p:stCondLst>
                      <p:childTnLst>
                        <p:par>
                          <p:cTn id="47" fill="hold">
                            <p:stCondLst>
                              <p:cond delay="0"/>
                            </p:stCondLst>
                            <p:childTnLst>
                              <p:par>
                                <p:cTn id="48" presetID="2" presetClass="mediacall" presetSubtype="0" fill="hold" nodeType="clickEffect">
                                  <p:stCondLst>
                                    <p:cond delay="0"/>
                                  </p:stCondLst>
                                  <p:childTnLst>
                                    <p:cmd type="call" cmd="togglePause">
                                      <p:cBhvr>
                                        <p:cTn id="49" dur="1" fill="hold"/>
                                        <p:tgtEl>
                                          <p:spTgt spid="3"/>
                                        </p:tgtEl>
                                      </p:cBhvr>
                                    </p:cmd>
                                  </p:childTnLst>
                                </p:cTn>
                              </p:par>
                            </p:childTnLst>
                          </p:cTn>
                        </p:par>
                      </p:childTnLst>
                    </p:cTn>
                  </p:par>
                </p:childTnLst>
              </p:cTn>
              <p:nextCondLst>
                <p:cond evt="onClick" delay="0">
                  <p:tgtEl>
                    <p:spTgt spid="3"/>
                  </p:tgtEl>
                </p:cond>
              </p:nextCondLst>
            </p:seq>
          </p:childTnLst>
        </p:cTn>
      </p:par>
    </p:tnLst>
    <p:bldLst>
      <p:bldP spid="18" grpId="0" animBg="1"/>
      <p:bldP spid="19" grpId="0" animBg="1"/>
      <p:bldP spid="2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64892"/>
            <a:ext cx="7848600" cy="6235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17096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0" y="0"/>
            <a:ext cx="8991600" cy="762000"/>
          </a:xfrm>
        </p:spPr>
        <p:txBody>
          <a:bodyPr>
            <a:noAutofit/>
          </a:bodyPr>
          <a:lstStyle/>
          <a:p>
            <a:r>
              <a:rPr lang="en-US" sz="4000" b="1" dirty="0">
                <a:solidFill>
                  <a:srgbClr val="FF0000"/>
                </a:solidFill>
                <a:latin typeface="Times New Roman" panose="02020603050405020304" pitchFamily="18" charset="0"/>
                <a:cs typeface="Times New Roman" pitchFamily="18" charset="0"/>
              </a:rPr>
              <a:t>3. </a:t>
            </a:r>
            <a:r>
              <a:rPr lang="en-US" sz="4000" dirty="0" err="1">
                <a:latin typeface="Times New Roman" panose="02020603050405020304" pitchFamily="18" charset="0"/>
                <a:cs typeface="Times New Roman" panose="02020603050405020304" pitchFamily="18" charset="0"/>
              </a:rPr>
              <a:t>Sự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triển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tế</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thời</a:t>
            </a:r>
            <a:r>
              <a:rPr lang="en-US" sz="4000" dirty="0">
                <a:latin typeface="Times New Roman" panose="02020603050405020304" pitchFamily="18" charset="0"/>
                <a:cs typeface="Times New Roman" panose="02020603050405020304" pitchFamily="18" charset="0"/>
              </a:rPr>
              <a:t> Minh - </a:t>
            </a:r>
            <a:r>
              <a:rPr lang="en-US" sz="4000" dirty="0" err="1">
                <a:latin typeface="Times New Roman" panose="02020603050405020304" pitchFamily="18" charset="0"/>
                <a:cs typeface="Times New Roman" panose="02020603050405020304" pitchFamily="18" charset="0"/>
              </a:rPr>
              <a:t>Thanh</a:t>
            </a:r>
            <a:endParaRPr lang="en-US" sz="4000" dirty="0">
              <a:solidFill>
                <a:srgbClr val="FF0000"/>
              </a:solidFill>
              <a:latin typeface="Times New Roman" pitchFamily="18" charset="0"/>
              <a:cs typeface="Times New Roman"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57347561"/>
              </p:ext>
            </p:extLst>
          </p:nvPr>
        </p:nvGraphicFramePr>
        <p:xfrm>
          <a:off x="1676400" y="762001"/>
          <a:ext cx="8839200" cy="5791197"/>
        </p:xfrm>
        <a:graphic>
          <a:graphicData uri="http://schemas.openxmlformats.org/drawingml/2006/table">
            <a:tbl>
              <a:tblPr firstRow="1" firstCol="1" bandRow="1">
                <a:tableStyleId>{5C22544A-7EE6-4342-B048-85BDC9FD1C3A}</a:tableStyleId>
              </a:tblPr>
              <a:tblGrid>
                <a:gridCol w="3207144">
                  <a:extLst>
                    <a:ext uri="{9D8B030D-6E8A-4147-A177-3AD203B41FA5}">
                      <a16:colId xmlns:a16="http://schemas.microsoft.com/office/drawing/2014/main" val="20000"/>
                    </a:ext>
                  </a:extLst>
                </a:gridCol>
                <a:gridCol w="5632056">
                  <a:extLst>
                    <a:ext uri="{9D8B030D-6E8A-4147-A177-3AD203B41FA5}">
                      <a16:colId xmlns:a16="http://schemas.microsoft.com/office/drawing/2014/main" val="20001"/>
                    </a:ext>
                  </a:extLst>
                </a:gridCol>
              </a:tblGrid>
              <a:tr h="956541">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Lĩnh</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vực</a:t>
                      </a:r>
                      <a:endParaRPr lang="en-US" sz="2800" dirty="0">
                        <a:effectLst/>
                        <a:latin typeface="Arial" panose="020B0604020202020204" pitchFamily="34" charset="0"/>
                        <a:ea typeface="Arial" panose="020B0604020202020204" pitchFamily="34" charset="0"/>
                      </a:endParaRPr>
                    </a:p>
                  </a:txBody>
                  <a:tcPr marL="68580" marR="68580" marT="0" marB="0" anchor="ctr"/>
                </a:tc>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Biểu</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hiện</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nổi</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bật</a:t>
                      </a:r>
                      <a:endParaRPr lang="en-US" sz="28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1208664">
                <a:tc>
                  <a:txBody>
                    <a:bodyPr/>
                    <a:lstStyle/>
                    <a:p>
                      <a:pPr indent="254000" algn="just">
                        <a:lnSpc>
                          <a:spcPct val="144000"/>
                        </a:lnSpc>
                        <a:spcBef>
                          <a:spcPts val="600"/>
                        </a:spcBef>
                        <a:spcAft>
                          <a:spcPts val="0"/>
                        </a:spcAft>
                        <a:tabLst>
                          <a:tab pos="442595" algn="l"/>
                        </a:tabLst>
                      </a:pPr>
                      <a:r>
                        <a:rPr lang="en-US" sz="2800" dirty="0" err="1">
                          <a:effectLst/>
                          <a:latin typeface="Times New Roman" panose="02020603050405020304" pitchFamily="18" charset="0"/>
                          <a:ea typeface="Arial" panose="020B0604020202020204" pitchFamily="34" charset="0"/>
                        </a:rPr>
                        <a:t>Nông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nghiệp</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Đạt</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b</a:t>
                      </a:r>
                      <a:r>
                        <a:rPr lang="vi-VN" sz="2400" dirty="0">
                          <a:effectLst/>
                          <a:latin typeface="Times New Roman" panose="02020603050405020304" pitchFamily="18" charset="0"/>
                          <a:ea typeface="Arial" panose="020B0604020202020204" pitchFamily="34" charset="0"/>
                          <a:cs typeface="Times New Roman" panose="02020603050405020304" pitchFamily="18" charset="0"/>
                        </a:rPr>
                        <a:t>ư</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ớc</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tiến</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về</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kỹ</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thuật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gieo</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trồng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diện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tích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trồng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trọt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vượt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xa</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thời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kỳ</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trước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lượng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thực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tăng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p>
                  </a:txBody>
                  <a:tcPr marL="68580" marR="68580" marT="0" marB="0"/>
                </a:tc>
                <a:extLst>
                  <a:ext uri="{0D108BD9-81ED-4DB2-BD59-A6C34878D82A}">
                    <a16:rowId xmlns:a16="http://schemas.microsoft.com/office/drawing/2014/main" val="10001"/>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Thủ công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Hình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thành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xưởng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thủ</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công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đối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lớn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thuê</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công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phẩm</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rất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đa</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dạng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p>
                  </a:txBody>
                  <a:tcPr marL="68580" marR="68580" marT="0" marB="0"/>
                </a:tc>
                <a:extLst>
                  <a:ext uri="{0D108BD9-81ED-4DB2-BD59-A6C34878D82A}">
                    <a16:rowId xmlns:a16="http://schemas.microsoft.com/office/drawing/2014/main" val="10002"/>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Thương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00000"/>
                        </a:lnSpc>
                        <a:spcBef>
                          <a:spcPts val="600"/>
                        </a:spcBef>
                        <a:spcAft>
                          <a:spcPts val="0"/>
                        </a:spcAft>
                        <a:tabLst>
                          <a:tab pos="442595" algn="l"/>
                        </a:tabLst>
                      </a:pP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thành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thị</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trở</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nên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phồn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thịnh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Bắc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Kinh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Nam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Kinh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cảng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lớn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r>
                        <a:rPr lang="en-US" sz="2400" kern="1200" baseline="0" dirty="0">
                          <a:solidFill>
                            <a:schemeClr val="dk1"/>
                          </a:solidFill>
                          <a:effectLst/>
                          <a:latin typeface="Times New Roman" panose="02020603050405020304" pitchFamily="18" charset="0"/>
                          <a:ea typeface="+mn-ea"/>
                          <a:cs typeface="Times New Roman" panose="02020603050405020304" pitchFamily="18" charset="0"/>
                        </a:rPr>
                        <a:t> </a:t>
                      </a:r>
                      <a:endParaRPr lang="en-US"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Ngoại thương</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endParaRPr lang="en-US"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665301071"/>
      </p:ext>
    </p:extLst>
  </p:cSld>
  <p:clrMapOvr>
    <a:masterClrMapping/>
  </p:clrMapOvr>
  <p:transition>
    <p:split orient="vert" dir="in"/>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0" y="0"/>
            <a:ext cx="8991600" cy="762000"/>
          </a:xfrm>
        </p:spPr>
        <p:txBody>
          <a:bodyPr>
            <a:noAutofit/>
          </a:bodyPr>
          <a:lstStyle/>
          <a:p>
            <a:r>
              <a:rPr lang="en-US" sz="4000" b="1" dirty="0">
                <a:solidFill>
                  <a:srgbClr val="FF0000"/>
                </a:solidFill>
                <a:latin typeface="Times New Roman" panose="02020603050405020304" pitchFamily="18" charset="0"/>
                <a:cs typeface="Times New Roman" pitchFamily="18" charset="0"/>
              </a:rPr>
              <a:t>3. </a:t>
            </a:r>
            <a:r>
              <a:rPr lang="en-US" sz="4000" dirty="0" err="1">
                <a:latin typeface="Times New Roman" panose="02020603050405020304" pitchFamily="18" charset="0"/>
                <a:cs typeface="Times New Roman" panose="02020603050405020304" pitchFamily="18" charset="0"/>
              </a:rPr>
              <a:t>Sự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triển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tế</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thời</a:t>
            </a:r>
            <a:r>
              <a:rPr lang="en-US" sz="4000" dirty="0">
                <a:latin typeface="Times New Roman" panose="02020603050405020304" pitchFamily="18" charset="0"/>
                <a:cs typeface="Times New Roman" panose="02020603050405020304" pitchFamily="18" charset="0"/>
              </a:rPr>
              <a:t> Minh - </a:t>
            </a:r>
            <a:r>
              <a:rPr lang="en-US" sz="4000" dirty="0" err="1">
                <a:latin typeface="Times New Roman" panose="02020603050405020304" pitchFamily="18" charset="0"/>
                <a:cs typeface="Times New Roman" panose="02020603050405020304" pitchFamily="18" charset="0"/>
              </a:rPr>
              <a:t>Thanh</a:t>
            </a:r>
            <a:endParaRPr lang="en-US" sz="4000" dirty="0">
              <a:solidFill>
                <a:srgbClr val="FF0000"/>
              </a:solidFill>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1676400" y="762001"/>
          <a:ext cx="8839200" cy="6045573"/>
        </p:xfrm>
        <a:graphic>
          <a:graphicData uri="http://schemas.openxmlformats.org/drawingml/2006/table">
            <a:tbl>
              <a:tblPr firstRow="1" firstCol="1" bandRow="1">
                <a:tableStyleId>{5C22544A-7EE6-4342-B048-85BDC9FD1C3A}</a:tableStyleId>
              </a:tblPr>
              <a:tblGrid>
                <a:gridCol w="3207144">
                  <a:extLst>
                    <a:ext uri="{9D8B030D-6E8A-4147-A177-3AD203B41FA5}">
                      <a16:colId xmlns:a16="http://schemas.microsoft.com/office/drawing/2014/main" val="20000"/>
                    </a:ext>
                  </a:extLst>
                </a:gridCol>
                <a:gridCol w="5632056">
                  <a:extLst>
                    <a:ext uri="{9D8B030D-6E8A-4147-A177-3AD203B41FA5}">
                      <a16:colId xmlns:a16="http://schemas.microsoft.com/office/drawing/2014/main" val="20001"/>
                    </a:ext>
                  </a:extLst>
                </a:gridCol>
              </a:tblGrid>
              <a:tr h="956541">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Lĩnh</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vực</a:t>
                      </a:r>
                      <a:endParaRPr lang="en-US" sz="2800" dirty="0">
                        <a:effectLst/>
                        <a:latin typeface="Arial" panose="020B0604020202020204" pitchFamily="34" charset="0"/>
                        <a:ea typeface="Arial" panose="020B0604020202020204" pitchFamily="34" charset="0"/>
                      </a:endParaRPr>
                    </a:p>
                  </a:txBody>
                  <a:tcPr marL="68580" marR="68580" marT="0" marB="0" anchor="ctr"/>
                </a:tc>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Biểu</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hiện</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nổi</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bật</a:t>
                      </a:r>
                      <a:endParaRPr lang="en-US" sz="28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1208664">
                <a:tc>
                  <a:txBody>
                    <a:bodyPr/>
                    <a:lstStyle/>
                    <a:p>
                      <a:pPr indent="254000" algn="just">
                        <a:lnSpc>
                          <a:spcPct val="144000"/>
                        </a:lnSpc>
                        <a:spcBef>
                          <a:spcPts val="600"/>
                        </a:spcBef>
                        <a:spcAft>
                          <a:spcPts val="0"/>
                        </a:spcAft>
                        <a:tabLst>
                          <a:tab pos="442595" algn="l"/>
                        </a:tabLst>
                      </a:pPr>
                      <a:r>
                        <a:rPr lang="en-US" sz="2800" dirty="0" err="1">
                          <a:effectLst/>
                          <a:latin typeface="Times New Roman" panose="02020603050405020304" pitchFamily="18" charset="0"/>
                          <a:ea typeface="Arial" panose="020B0604020202020204" pitchFamily="34" charset="0"/>
                        </a:rPr>
                        <a:t>Nông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nghiệp</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Đạt</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b</a:t>
                      </a:r>
                      <a:r>
                        <a:rPr lang="vi-VN" sz="2400" dirty="0">
                          <a:effectLst/>
                          <a:latin typeface="Times New Roman" panose="02020603050405020304" pitchFamily="18" charset="0"/>
                          <a:ea typeface="Arial" panose="020B0604020202020204" pitchFamily="34" charset="0"/>
                          <a:cs typeface="Times New Roman" panose="02020603050405020304" pitchFamily="18" charset="0"/>
                        </a:rPr>
                        <a:t>ư</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ớc</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tiến</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effectLst/>
                          <a:latin typeface="Times New Roman" panose="02020603050405020304" pitchFamily="18" charset="0"/>
                          <a:ea typeface="Arial" panose="020B0604020202020204" pitchFamily="34" charset="0"/>
                          <a:cs typeface="Times New Roman" panose="02020603050405020304" pitchFamily="18" charset="0"/>
                        </a:rPr>
                        <a:t>về</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kỹ</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thuật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gieo</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trồng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diện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tích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trồng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trọt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vượt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xa</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thời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kỳ</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trước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lượng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thực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tăng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p>
                  </a:txBody>
                  <a:tcPr marL="68580" marR="68580" marT="0" marB="0"/>
                </a:tc>
                <a:extLst>
                  <a:ext uri="{0D108BD9-81ED-4DB2-BD59-A6C34878D82A}">
                    <a16:rowId xmlns:a16="http://schemas.microsoft.com/office/drawing/2014/main" val="10001"/>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Thủ công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Hình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thành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xưởng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thủ</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công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đối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lớn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thuê</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công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phẩm</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rất</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đa</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dạng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p>
                  </a:txBody>
                  <a:tcPr marL="68580" marR="68580" marT="0" marB="0"/>
                </a:tc>
                <a:extLst>
                  <a:ext uri="{0D108BD9-81ED-4DB2-BD59-A6C34878D82A}">
                    <a16:rowId xmlns:a16="http://schemas.microsoft.com/office/drawing/2014/main" val="10002"/>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Thương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00000"/>
                        </a:lnSpc>
                        <a:spcBef>
                          <a:spcPts val="600"/>
                        </a:spcBef>
                        <a:spcAft>
                          <a:spcPts val="0"/>
                        </a:spcAft>
                        <a:tabLst>
                          <a:tab pos="442595" algn="l"/>
                        </a:tabLst>
                      </a:pPr>
                      <a:r>
                        <a:rPr lang="en-US" sz="24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thành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thị</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trở</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nên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phồn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thịnh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Bắc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Kinh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Nam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Kinh</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cảng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lớn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r>
                        <a:rPr lang="en-US" sz="2400" kern="1200" baseline="0" dirty="0">
                          <a:solidFill>
                            <a:schemeClr val="dk1"/>
                          </a:solidFill>
                          <a:effectLst/>
                          <a:latin typeface="Times New Roman" panose="02020603050405020304" pitchFamily="18" charset="0"/>
                          <a:ea typeface="+mn-ea"/>
                          <a:cs typeface="Times New Roman" panose="02020603050405020304" pitchFamily="18" charset="0"/>
                        </a:rPr>
                        <a:t> </a:t>
                      </a:r>
                      <a:endParaRPr lang="en-US"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208664">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Ngoại thương</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indent="254000" algn="just" defTabSz="914400" rtl="0" eaLnBrk="1" fontAlgn="auto" latinLnBrk="0" hangingPunct="1">
                        <a:lnSpc>
                          <a:spcPct val="100000"/>
                        </a:lnSpc>
                        <a:spcBef>
                          <a:spcPts val="600"/>
                        </a:spcBef>
                        <a:spcAft>
                          <a:spcPts val="0"/>
                        </a:spcAft>
                        <a:buClrTx/>
                        <a:buSzTx/>
                        <a:buFontTx/>
                        <a:buNone/>
                        <a:tabLst>
                          <a:tab pos="442595" algn="l"/>
                        </a:tabLst>
                        <a:defRPr/>
                      </a:pP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Mở</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rộng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giao</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với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các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nước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Đông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Nam Á,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Ấn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Độ</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Ba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Tư</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thương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nước</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ngoài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cũng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mang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tới</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đây</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nhiều</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hàng</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hóa</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để</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buôn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dk1"/>
                          </a:solidFill>
                          <a:effectLst/>
                          <a:latin typeface="Times New Roman" panose="02020603050405020304" pitchFamily="18" charset="0"/>
                          <a:ea typeface="+mn-ea"/>
                          <a:cs typeface="Times New Roman" panose="02020603050405020304" pitchFamily="18" charset="0"/>
                        </a:rPr>
                        <a:t>bán</a:t>
                      </a:r>
                      <a:r>
                        <a:rPr lang="en-US" sz="240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2327660267"/>
      </p:ext>
    </p:extLst>
  </p:cSld>
  <p:clrMapOvr>
    <a:masterClrMapping/>
  </p:clrMapOvr>
  <p:transition>
    <p:split orient="vert" dir="in"/>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0" y="484094"/>
            <a:ext cx="12192000" cy="598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20EF0391-44B7-B36C-F78A-DF6A619BF2F2}"/>
              </a:ext>
            </a:extLst>
          </p:cNvPr>
          <p:cNvPicPr>
            <a:picLocks noChangeAspect="1"/>
          </p:cNvPicPr>
          <p:nvPr/>
        </p:nvPicPr>
        <p:blipFill>
          <a:blip r:embed="rId5"/>
          <a:stretch>
            <a:fillRect/>
          </a:stretch>
        </p:blipFill>
        <p:spPr>
          <a:xfrm>
            <a:off x="6132513" y="179294"/>
            <a:ext cx="5894388" cy="5889812"/>
          </a:xfrm>
          <a:prstGeom prst="rect">
            <a:avLst/>
          </a:prstGeom>
        </p:spPr>
      </p:pic>
      <p:sp>
        <p:nvSpPr>
          <p:cNvPr id="4" name="Rectangle 3">
            <a:extLst>
              <a:ext uri="{FF2B5EF4-FFF2-40B4-BE49-F238E27FC236}">
                <a16:creationId xmlns:a16="http://schemas.microsoft.com/office/drawing/2014/main" id="{A35B446A-CF4F-0C19-CCE0-D5815E51E9EC}"/>
              </a:ext>
            </a:extLst>
          </p:cNvPr>
          <p:cNvSpPr/>
          <p:nvPr/>
        </p:nvSpPr>
        <p:spPr>
          <a:xfrm>
            <a:off x="3634785" y="6157261"/>
            <a:ext cx="5513625" cy="584775"/>
          </a:xfrm>
          <a:prstGeom prst="rect">
            <a:avLst/>
          </a:prstGeom>
          <a:solidFill>
            <a:schemeClr val="tx1"/>
          </a:solidFill>
          <a:ln>
            <a:solidFill>
              <a:schemeClr val="tx1"/>
            </a:solidFill>
          </a:ln>
        </p:spPr>
        <p:txBody>
          <a:bodyPr wrap="none">
            <a:spAutoFit/>
          </a:bodyPr>
          <a:lstStyle/>
          <a:p>
            <a:r>
              <a:rPr lang="vi-VN" sz="3200" dirty="0">
                <a:solidFill>
                  <a:schemeClr val="bg1"/>
                </a:solidFill>
                <a:latin typeface="Times New Roman" panose="02020603050405020304" pitchFamily="18" charset="0"/>
                <a:cs typeface="Times New Roman" panose="02020603050405020304" pitchFamily="18" charset="0"/>
              </a:rPr>
              <a:t>Tranh Thanh minh thượng hà đồ</a:t>
            </a:r>
            <a:endParaRPr lang="x-none" sz="3200" dirty="0">
              <a:solidFill>
                <a:schemeClr val="bg1"/>
              </a:solidFill>
              <a:latin typeface="Times New Roman" panose="02020603050405020304" pitchFamily="18" charset="0"/>
              <a:cs typeface="Times New Roman" panose="02020603050405020304" pitchFamily="18" charset="0"/>
            </a:endParaRPr>
          </a:p>
        </p:txBody>
      </p:sp>
      <p:pic>
        <p:nvPicPr>
          <p:cNvPr id="18436" name="Picture 4" descr="Tranh Ảnh - Tranh Thanh minh thượng hà đồ">
            <a:extLst>
              <a:ext uri="{FF2B5EF4-FFF2-40B4-BE49-F238E27FC236}">
                <a16:creationId xmlns:a16="http://schemas.microsoft.com/office/drawing/2014/main" id="{ECFCA0CD-95F1-95D8-1742-99EBE4EC31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099" y="179292"/>
            <a:ext cx="5967414" cy="5889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81402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strips(downLeft)">
                                      <p:cBhvr>
                                        <p:cTn id="7" dur="500"/>
                                        <p:tgtEl>
                                          <p:spTgt spid="4098"/>
                                        </p:tgtEl>
                                      </p:cBhvr>
                                    </p:animEffect>
                                  </p:childTnLst>
                                </p:cTn>
                              </p:par>
                              <p:par>
                                <p:cTn id="8" presetID="18" presetClass="entr" presetSubtype="1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500"/>
                                        <p:tgtEl>
                                          <p:spTgt spid="3"/>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trips(downLeft)">
                                      <p:cBhvr>
                                        <p:cTn id="13" dur="500"/>
                                        <p:tgtEl>
                                          <p:spTgt spid="4"/>
                                        </p:tgtEl>
                                      </p:cBhvr>
                                    </p:animEffect>
                                  </p:childTnLst>
                                </p:cTn>
                              </p:par>
                              <p:par>
                                <p:cTn id="14" presetID="18" presetClass="entr" presetSubtype="12" fill="hold" nodeType="withEffect">
                                  <p:stCondLst>
                                    <p:cond delay="0"/>
                                  </p:stCondLst>
                                  <p:childTnLst>
                                    <p:set>
                                      <p:cBhvr>
                                        <p:cTn id="15" dur="1" fill="hold">
                                          <p:stCondLst>
                                            <p:cond delay="0"/>
                                          </p:stCondLst>
                                        </p:cTn>
                                        <p:tgtEl>
                                          <p:spTgt spid="18436"/>
                                        </p:tgtEl>
                                        <p:attrNameLst>
                                          <p:attrName>style.visibility</p:attrName>
                                        </p:attrNameLst>
                                      </p:cBhvr>
                                      <p:to>
                                        <p:strVal val="visible"/>
                                      </p:to>
                                    </p:set>
                                    <p:animEffect transition="in" filter="strips(downLeft)">
                                      <p:cBhvr>
                                        <p:cTn id="16"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6C4593-B218-4C37-8900-0E6E8DCC5CE5}"/>
              </a:ext>
            </a:extLst>
          </p:cNvPr>
          <p:cNvSpPr>
            <a:spLocks noGrp="1"/>
          </p:cNvSpPr>
          <p:nvPr>
            <p:ph idx="1"/>
          </p:nvPr>
        </p:nvSpPr>
        <p:spPr/>
        <p:txBody>
          <a:bodyPr>
            <a:normAutofit/>
          </a:bodyPr>
          <a:lstStyle/>
          <a:p>
            <a:r>
              <a:rPr lang="vi-VN" dirty="0">
                <a:latin typeface="Times New Roman" panose="02020603050405020304" pitchFamily="18" charset="0"/>
                <a:cs typeface="Times New Roman" panose="02020603050405020304" pitchFamily="18" charset="0"/>
              </a:rPr>
              <a:t>Bức tranh vẽ cảnh bên bờ sông vào tiết thanh minh, là một tác phẩm hội họa nổi tiếng của Trung Quốc do họa sĩ Trương Trạch Đoan đời nhà Tống vẽ. Tác phẩm mô tả cảnh sống của người dân ở Biện Kinh ( Khai Phong ngày nay) với đầy đủ cảnh sinh hoạt thường nhật. Từ trang phục, ngành nghề, đường xá, kiến trúc đều được miêu tả kĩ lưỡng trên một diện tích rộng...Tác phẩm hiện nay được trưng bày tại Cố Cung ( Bắc Kinh)</a:t>
            </a:r>
            <a:endParaRPr lang="en-US"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68865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0" y="484094"/>
            <a:ext cx="12192000" cy="598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CA14B6C1-AC35-C126-39D7-B0914660C482}"/>
              </a:ext>
            </a:extLst>
          </p:cNvPr>
          <p:cNvPicPr>
            <a:picLocks noChangeAspect="1"/>
          </p:cNvPicPr>
          <p:nvPr/>
        </p:nvPicPr>
        <p:blipFill>
          <a:blip r:embed="rId5"/>
          <a:stretch>
            <a:fillRect/>
          </a:stretch>
        </p:blipFill>
        <p:spPr>
          <a:xfrm>
            <a:off x="-1" y="484094"/>
            <a:ext cx="6253843" cy="5889812"/>
          </a:xfrm>
          <a:prstGeom prst="rect">
            <a:avLst/>
          </a:prstGeom>
        </p:spPr>
      </p:pic>
      <p:pic>
        <p:nvPicPr>
          <p:cNvPr id="5" name="Picture 4">
            <a:extLst>
              <a:ext uri="{FF2B5EF4-FFF2-40B4-BE49-F238E27FC236}">
                <a16:creationId xmlns:a16="http://schemas.microsoft.com/office/drawing/2014/main" id="{6E630724-A3AD-5794-DD61-611DD89F1C00}"/>
              </a:ext>
            </a:extLst>
          </p:cNvPr>
          <p:cNvPicPr>
            <a:picLocks noChangeAspect="1"/>
          </p:cNvPicPr>
          <p:nvPr/>
        </p:nvPicPr>
        <p:blipFill>
          <a:blip r:embed="rId6"/>
          <a:stretch>
            <a:fillRect/>
          </a:stretch>
        </p:blipFill>
        <p:spPr>
          <a:xfrm>
            <a:off x="6253841" y="484094"/>
            <a:ext cx="5715001" cy="5889812"/>
          </a:xfrm>
          <a:prstGeom prst="rect">
            <a:avLst/>
          </a:prstGeom>
        </p:spPr>
      </p:pic>
    </p:spTree>
    <p:custDataLst>
      <p:tags r:id="rId1"/>
    </p:custDataLst>
    <p:extLst>
      <p:ext uri="{BB962C8B-B14F-4D97-AF65-F5344CB8AC3E}">
        <p14:creationId xmlns:p14="http://schemas.microsoft.com/office/powerpoint/2010/main" val="1311197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strips(downRight)">
                                      <p:cBhvr>
                                        <p:cTn id="7" dur="500"/>
                                        <p:tgtEl>
                                          <p:spTgt spid="4098"/>
                                        </p:tgtEl>
                                      </p:cBhvr>
                                    </p:animEffect>
                                  </p:childTnLst>
                                </p:cTn>
                              </p:par>
                              <p:par>
                                <p:cTn id="8" presetID="18" presetClass="entr" presetSubtype="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Right)">
                                      <p:cBhvr>
                                        <p:cTn id="10" dur="500"/>
                                        <p:tgtEl>
                                          <p:spTgt spid="3"/>
                                        </p:tgtEl>
                                      </p:cBhvr>
                                    </p:animEffect>
                                  </p:childTnLst>
                                </p:cTn>
                              </p:par>
                              <p:par>
                                <p:cTn id="11" presetID="18" presetClass="entr" presetSubtype="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Righ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hought Bubble: Cloud 3">
            <a:extLst>
              <a:ext uri="{FF2B5EF4-FFF2-40B4-BE49-F238E27FC236}">
                <a16:creationId xmlns:a16="http://schemas.microsoft.com/office/drawing/2014/main" id="{BEFCDA86-601B-4352-87BD-6AF2414C5C44}"/>
              </a:ext>
            </a:extLst>
          </p:cNvPr>
          <p:cNvSpPr/>
          <p:nvPr/>
        </p:nvSpPr>
        <p:spPr>
          <a:xfrm>
            <a:off x="6231988" y="665719"/>
            <a:ext cx="3910818" cy="1838330"/>
          </a:xfrm>
          <a:prstGeom prst="cloud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a:t>
            </a:r>
          </a:p>
        </p:txBody>
      </p:sp>
      <p:sp>
        <p:nvSpPr>
          <p:cNvPr id="5" name="Scroll: Horizontal 4">
            <a:extLst>
              <a:ext uri="{FF2B5EF4-FFF2-40B4-BE49-F238E27FC236}">
                <a16:creationId xmlns:a16="http://schemas.microsoft.com/office/drawing/2014/main" id="{1EE7159A-EDBF-403D-8C20-EFDBC13A75DB}"/>
              </a:ext>
            </a:extLst>
          </p:cNvPr>
          <p:cNvSpPr/>
          <p:nvPr/>
        </p:nvSpPr>
        <p:spPr>
          <a:xfrm>
            <a:off x="1420837" y="2332741"/>
            <a:ext cx="8440615" cy="3676659"/>
          </a:xfrm>
          <a:prstGeom prst="horizontalScroll">
            <a:avLst/>
          </a:prstGeom>
        </p:spPr>
        <p:style>
          <a:lnRef idx="3">
            <a:schemeClr val="lt1"/>
          </a:lnRef>
          <a:fillRef idx="1">
            <a:schemeClr val="accent6"/>
          </a:fillRef>
          <a:effectRef idx="1">
            <a:schemeClr val="accent6"/>
          </a:effectRef>
          <a:fontRef idx="minor">
            <a:schemeClr val="lt1"/>
          </a:fontRef>
        </p:style>
        <p:txBody>
          <a:bodyPr rtlCol="0" anchor="ctr"/>
          <a:lstStyle/>
          <a:p>
            <a:r>
              <a:rPr lang="vi-VN" sz="2800" dirty="0">
                <a:latin typeface="+mj-lt"/>
              </a:rPr>
              <a:t>? Theo em, thành tựu nổi bật nhất về kinh tế của nhà Minh nằm ở lĩnh vực nào?</a:t>
            </a:r>
            <a:endParaRPr lang="en-US" sz="2800" dirty="0">
              <a:latin typeface="+mj-lt"/>
            </a:endParaRPr>
          </a:p>
          <a:p>
            <a:r>
              <a:rPr lang="vi-VN" sz="2800" dirty="0">
                <a:latin typeface="+mj-lt"/>
              </a:rPr>
              <a:t>Sự phát triển kinh tế có vai trò gì đến sự thay đổi về chính trị</a:t>
            </a:r>
            <a:r>
              <a:rPr lang="en-US" sz="2800" dirty="0">
                <a:latin typeface="+mj-lt"/>
              </a:rPr>
              <a:t>?</a:t>
            </a:r>
            <a:endParaRPr lang="en-US" sz="2800" dirty="0">
              <a:latin typeface="+mj-lt"/>
              <a:cs typeface="Times New Roman" panose="02020603050405020304" pitchFamily="18" charset="0"/>
            </a:endParaRPr>
          </a:p>
        </p:txBody>
      </p:sp>
    </p:spTree>
    <p:custDataLst>
      <p:tags r:id="rId1"/>
    </p:custDataLst>
    <p:extLst>
      <p:ext uri="{BB962C8B-B14F-4D97-AF65-F5344CB8AC3E}">
        <p14:creationId xmlns:p14="http://schemas.microsoft.com/office/powerpoint/2010/main" val="229358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CBA3B-3A59-4378-BF86-637A04C7908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B2646-1E25-4158-B573-46AEF318B3DB}"/>
              </a:ext>
            </a:extLst>
          </p:cNvPr>
          <p:cNvSpPr>
            <a:spLocks noGrp="1"/>
          </p:cNvSpPr>
          <p:nvPr>
            <p:ph idx="1"/>
          </p:nvPr>
        </p:nvSpPr>
        <p:spPr/>
        <p:txBody>
          <a:bodyPr/>
          <a:lstStyle/>
          <a:p>
            <a:endParaRPr lang="en-US" dirty="0"/>
          </a:p>
        </p:txBody>
      </p:sp>
      <p:sp>
        <p:nvSpPr>
          <p:cNvPr id="4" name="Rectangle: Rounded Corners 3">
            <a:extLst>
              <a:ext uri="{FF2B5EF4-FFF2-40B4-BE49-F238E27FC236}">
                <a16:creationId xmlns:a16="http://schemas.microsoft.com/office/drawing/2014/main" id="{8BECD8AF-2E03-4492-A1DC-427512EBC854}"/>
              </a:ext>
            </a:extLst>
          </p:cNvPr>
          <p:cNvSpPr/>
          <p:nvPr/>
        </p:nvSpPr>
        <p:spPr>
          <a:xfrm>
            <a:off x="655320" y="106680"/>
            <a:ext cx="11279945" cy="6324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a:t>
            </a:r>
            <a:r>
              <a:rPr lang="vi-VN" sz="3200">
                <a:latin typeface="Times New Roman" panose="02020603050405020304" pitchFamily="18" charset="0"/>
                <a:cs typeface="Times New Roman" panose="02020603050405020304" pitchFamily="18" charset="0"/>
              </a:rPr>
              <a:t>Thành </a:t>
            </a:r>
            <a:r>
              <a:rPr lang="vi-VN" sz="3200" dirty="0">
                <a:latin typeface="Times New Roman" panose="02020603050405020304" pitchFamily="18" charset="0"/>
                <a:cs typeface="Times New Roman" panose="02020603050405020304" pitchFamily="18" charset="0"/>
              </a:rPr>
              <a:t>tựu nổi bật nhất về lĩnh vực thủ công và thương nghiệp.</a:t>
            </a:r>
          </a:p>
          <a:p>
            <a:pPr algn="ctr"/>
            <a:r>
              <a:rPr lang="en-US" sz="3200">
                <a:latin typeface="Times New Roman" panose="02020603050405020304" pitchFamily="18" charset="0"/>
                <a:cs typeface="Times New Roman" panose="02020603050405020304" pitchFamily="18" charset="0"/>
              </a:rPr>
              <a:t>-Các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thị</a:t>
            </a:r>
            <a:r>
              <a:rPr lang="en-US" sz="3200" dirty="0">
                <a:latin typeface="Times New Roman" panose="02020603050405020304" pitchFamily="18" charset="0"/>
                <a:cs typeface="Times New Roman" panose="02020603050405020304" pitchFamily="18" charset="0"/>
              </a:rPr>
              <a:t> Nam </a:t>
            </a:r>
            <a:r>
              <a:rPr lang="en-US" sz="3200" dirty="0" err="1">
                <a:latin typeface="Times New Roman" panose="02020603050405020304" pitchFamily="18" charset="0"/>
                <a:cs typeface="Times New Roman" panose="02020603050405020304" pitchFamily="18" charset="0"/>
              </a:rPr>
              <a:t>kinh</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Bắc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tâm</a:t>
            </a:r>
            <a:r>
              <a:rPr lang="en-US" sz="3200" dirty="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chính</a:t>
            </a:r>
            <a:r>
              <a:rPr lang="en-US" sz="3200">
                <a:latin typeface="Times New Roman" panose="02020603050405020304" pitchFamily="18" charset="0"/>
                <a:cs typeface="Times New Roman" panose="02020603050405020304" pitchFamily="18" charset="0"/>
              </a:rPr>
              <a:t> trị</a:t>
            </a:r>
            <a:endParaRPr lang="en-US" sz="3200" dirty="0">
              <a:latin typeface="Times New Roman" panose="02020603050405020304" pitchFamily="18" charset="0"/>
              <a:cs typeface="Times New Roman" panose="02020603050405020304" pitchFamily="18" charset="0"/>
            </a:endParaRPr>
          </a:p>
          <a:p>
            <a:pPr algn="ctr"/>
            <a:r>
              <a:rPr lang="en-US" sz="3200">
                <a:latin typeface="Times New Roman" panose="02020603050405020304" pitchFamily="18" charset="0"/>
                <a:cs typeface="Times New Roman" panose="02020603050405020304" pitchFamily="18" charset="0"/>
              </a:rPr>
              <a:t>-Thư</a:t>
            </a:r>
            <a:r>
              <a:rPr lang="vi-VN" sz="3200" dirty="0">
                <a:latin typeface="Times New Roman" panose="02020603050405020304" pitchFamily="18" charset="0"/>
                <a:cs typeface="Times New Roman" panose="02020603050405020304" pitchFamily="18" charset="0"/>
              </a:rPr>
              <a:t>ơ</a:t>
            </a:r>
            <a:r>
              <a:rPr lang="en-US" sz="3200" dirty="0">
                <a:latin typeface="Times New Roman" panose="02020603050405020304" pitchFamily="18" charset="0"/>
                <a:cs typeface="Times New Roman" panose="02020603050405020304" pitchFamily="18" charset="0"/>
              </a:rPr>
              <a:t>ng </a:t>
            </a:r>
            <a:r>
              <a:rPr lang="en-US" sz="3200" dirty="0" err="1">
                <a:latin typeface="Times New Roman" panose="02020603050405020304" pitchFamily="18" charset="0"/>
                <a:cs typeface="Times New Roman" panose="02020603050405020304" pitchFamily="18" charset="0"/>
              </a:rPr>
              <a:t>nghiệp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mẽ</a:t>
            </a:r>
            <a:endParaRPr lang="en-US" sz="3200" dirty="0">
              <a:latin typeface="Times New Roman" panose="02020603050405020304" pitchFamily="18" charset="0"/>
              <a:cs typeface="Times New Roman" panose="02020603050405020304" pitchFamily="18" charset="0"/>
            </a:endParaRPr>
          </a:p>
          <a:p>
            <a:pPr algn="ctr"/>
            <a:r>
              <a:rPr lang="en-US" sz="3200">
                <a:latin typeface="Times New Roman" panose="02020603050405020304" pitchFamily="18" charset="0"/>
                <a:cs typeface="Times New Roman" panose="02020603050405020304" pitchFamily="18" charset="0"/>
              </a:rPr>
              <a:t>- Sự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TCN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mầm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mống</a:t>
            </a:r>
            <a:r>
              <a:rPr lang="en-US" sz="3200" dirty="0">
                <a:latin typeface="Times New Roman" panose="02020603050405020304" pitchFamily="18" charset="0"/>
                <a:cs typeface="Times New Roman" panose="02020603050405020304" pitchFamily="18" charset="0"/>
              </a:rPr>
              <a:t> TBCN </a:t>
            </a:r>
            <a:r>
              <a:rPr lang="en-US" sz="3200" dirty="0" err="1">
                <a:latin typeface="Times New Roman" panose="02020603050405020304" pitchFamily="18" charset="0"/>
                <a:cs typeface="Times New Roman" panose="02020603050405020304" pitchFamily="18" charset="0"/>
              </a:rPr>
              <a:t>xuất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Trung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Quốc</a:t>
            </a:r>
            <a:r>
              <a:rPr lang="en-US" sz="3200" dirty="0">
                <a:latin typeface="Times New Roman" panose="020206030504050203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115235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0" y="152400"/>
            <a:ext cx="12192000" cy="632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CCD3E244-A366-BFE3-A92F-EE8B5F24F33A}"/>
              </a:ext>
            </a:extLst>
          </p:cNvPr>
          <p:cNvSpPr txBox="1"/>
          <p:nvPr/>
        </p:nvSpPr>
        <p:spPr>
          <a:xfrm>
            <a:off x="548640" y="484094"/>
            <a:ext cx="11472701" cy="646331"/>
          </a:xfrm>
          <a:prstGeom prst="rect">
            <a:avLst/>
          </a:prstGeom>
          <a:noFill/>
        </p:spPr>
        <p:txBody>
          <a:bodyPr wrap="square" rtlCol="0">
            <a:spAutoFit/>
          </a:bodyPr>
          <a:lstStyle/>
          <a:p>
            <a:pPr algn="just"/>
            <a:r>
              <a:rPr lang="en-US" sz="3600" b="1" dirty="0" err="1">
                <a:solidFill>
                  <a:srgbClr val="FF0000"/>
                </a:solidFill>
                <a:latin typeface="Times New Roman" panose="02020603050405020304" pitchFamily="18" charset="0"/>
                <a:cs typeface="Times New Roman" panose="02020603050405020304" pitchFamily="18" charset="0"/>
              </a:rPr>
              <a:t>Bài</a:t>
            </a:r>
            <a:r>
              <a:rPr lang="en-US" sz="3600" b="1" dirty="0">
                <a:solidFill>
                  <a:srgbClr val="FF0000"/>
                </a:solidFill>
                <a:latin typeface="Times New Roman" panose="02020603050405020304" pitchFamily="18" charset="0"/>
                <a:cs typeface="Times New Roman" panose="02020603050405020304" pitchFamily="18" charset="0"/>
              </a:rPr>
              <a:t> 4: </a:t>
            </a:r>
            <a:r>
              <a:rPr lang="en-US" sz="3600" b="1" dirty="0" err="1">
                <a:solidFill>
                  <a:srgbClr val="FF0000"/>
                </a:solidFill>
                <a:latin typeface="Times New Roman" panose="02020603050405020304" pitchFamily="18" charset="0"/>
                <a:cs typeface="Times New Roman" panose="02020603050405020304" pitchFamily="18" charset="0"/>
              </a:rPr>
              <a:t>Trung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Quốc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từ</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thế</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kỷ</a:t>
            </a:r>
            <a:r>
              <a:rPr lang="en-US" sz="3600" b="1" dirty="0">
                <a:solidFill>
                  <a:srgbClr val="FF0000"/>
                </a:solidFill>
                <a:latin typeface="Times New Roman" panose="02020603050405020304" pitchFamily="18" charset="0"/>
                <a:cs typeface="Times New Roman" panose="02020603050405020304" pitchFamily="18" charset="0"/>
              </a:rPr>
              <a:t> VII </a:t>
            </a:r>
            <a:r>
              <a:rPr lang="en-US" sz="3600" b="1" dirty="0" err="1">
                <a:solidFill>
                  <a:srgbClr val="FF0000"/>
                </a:solidFill>
                <a:latin typeface="Times New Roman" panose="02020603050405020304" pitchFamily="18" charset="0"/>
                <a:cs typeface="Times New Roman" panose="02020603050405020304" pitchFamily="18" charset="0"/>
              </a:rPr>
              <a:t>đến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thế</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kỷ</a:t>
            </a:r>
            <a:r>
              <a:rPr lang="en-US" sz="3600" b="1" dirty="0">
                <a:solidFill>
                  <a:srgbClr val="FF0000"/>
                </a:solidFill>
                <a:latin typeface="Times New Roman" panose="02020603050405020304" pitchFamily="18" charset="0"/>
                <a:cs typeface="Times New Roman" panose="02020603050405020304" pitchFamily="18" charset="0"/>
              </a:rPr>
              <a:t> XIX (t2)</a:t>
            </a:r>
          </a:p>
        </p:txBody>
      </p:sp>
      <p:sp>
        <p:nvSpPr>
          <p:cNvPr id="4" name="TextBox 3">
            <a:extLst>
              <a:ext uri="{FF2B5EF4-FFF2-40B4-BE49-F238E27FC236}">
                <a16:creationId xmlns:a16="http://schemas.microsoft.com/office/drawing/2014/main" id="{4AFE873E-0522-B823-2329-1C3F0132D3BB}"/>
              </a:ext>
            </a:extLst>
          </p:cNvPr>
          <p:cNvSpPr txBox="1"/>
          <p:nvPr/>
        </p:nvSpPr>
        <p:spPr>
          <a:xfrm>
            <a:off x="548641" y="1160712"/>
            <a:ext cx="10698479" cy="954107"/>
          </a:xfrm>
          <a:prstGeom prst="rect">
            <a:avLst/>
          </a:prstGeom>
          <a:noFill/>
        </p:spPr>
        <p:txBody>
          <a:bodyPr wrap="square" rtlCol="0">
            <a:spAutoFit/>
          </a:bodyPr>
          <a:lstStyle/>
          <a:p>
            <a:pPr algn="ctr"/>
            <a:r>
              <a:rPr lang="en-US" sz="2800" b="1" dirty="0">
                <a:solidFill>
                  <a:srgbClr val="0070C0"/>
                </a:solidFill>
                <a:latin typeface="Times New Roman" panose="02020603050405020304" pitchFamily="18" charset="0"/>
                <a:cs typeface="Times New Roman" panose="02020603050405020304" pitchFamily="18" charset="0"/>
              </a:rPr>
              <a:t>4. </a:t>
            </a:r>
            <a:r>
              <a:rPr lang="en-US" sz="2800" b="1" dirty="0" err="1">
                <a:solidFill>
                  <a:srgbClr val="0070C0"/>
                </a:solidFill>
                <a:latin typeface="Times New Roman" panose="02020603050405020304" pitchFamily="18" charset="0"/>
                <a:cs typeface="Times New Roman" panose="02020603050405020304" pitchFamily="18" charset="0"/>
              </a:rPr>
              <a:t>Những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thành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tựu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chủ</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yếu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của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văn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hóa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Trung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Quốc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từ</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thế</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kỷ</a:t>
            </a:r>
            <a:r>
              <a:rPr lang="en-US" sz="2800" b="1" dirty="0">
                <a:solidFill>
                  <a:srgbClr val="0070C0"/>
                </a:solidFill>
                <a:latin typeface="Times New Roman" panose="02020603050405020304" pitchFamily="18" charset="0"/>
                <a:cs typeface="Times New Roman" panose="02020603050405020304" pitchFamily="18" charset="0"/>
              </a:rPr>
              <a:t> VII </a:t>
            </a:r>
            <a:r>
              <a:rPr lang="en-US" sz="2800" b="1" dirty="0" err="1">
                <a:solidFill>
                  <a:srgbClr val="0070C0"/>
                </a:solidFill>
                <a:latin typeface="Times New Roman" panose="02020603050405020304" pitchFamily="18" charset="0"/>
                <a:cs typeface="Times New Roman" panose="02020603050405020304" pitchFamily="18" charset="0"/>
              </a:rPr>
              <a:t>đến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giữa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thế</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kỷ</a:t>
            </a:r>
            <a:r>
              <a:rPr lang="en-US" sz="2800" b="1" dirty="0">
                <a:solidFill>
                  <a:srgbClr val="0070C0"/>
                </a:solidFill>
                <a:latin typeface="Times New Roman" panose="02020603050405020304" pitchFamily="18" charset="0"/>
                <a:cs typeface="Times New Roman" panose="02020603050405020304" pitchFamily="18" charset="0"/>
              </a:rPr>
              <a:t> XIX</a:t>
            </a:r>
          </a:p>
        </p:txBody>
      </p:sp>
    </p:spTree>
    <p:custDataLst>
      <p:tags r:id="rId1"/>
    </p:custDataLst>
    <p:extLst>
      <p:ext uri="{BB962C8B-B14F-4D97-AF65-F5344CB8AC3E}">
        <p14:creationId xmlns:p14="http://schemas.microsoft.com/office/powerpoint/2010/main" val="38954842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563881" y="167640"/>
            <a:ext cx="11628119" cy="6494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CCD3E244-A366-BFE3-A92F-EE8B5F24F33A}"/>
              </a:ext>
            </a:extLst>
          </p:cNvPr>
          <p:cNvSpPr txBox="1"/>
          <p:nvPr/>
        </p:nvSpPr>
        <p:spPr>
          <a:xfrm>
            <a:off x="731520" y="484094"/>
            <a:ext cx="11247120" cy="646331"/>
          </a:xfrm>
          <a:prstGeom prst="rect">
            <a:avLst/>
          </a:prstGeom>
          <a:noFill/>
        </p:spPr>
        <p:txBody>
          <a:bodyPr wrap="square" rtlCol="0">
            <a:spAutoFit/>
          </a:bodyPr>
          <a:lstStyle/>
          <a:p>
            <a:pPr algn="just"/>
            <a:r>
              <a:rPr lang="en-US" sz="3600" b="1" dirty="0" err="1">
                <a:solidFill>
                  <a:srgbClr val="FF0000"/>
                </a:solidFill>
                <a:latin typeface="Times New Roman" panose="02020603050405020304" pitchFamily="18" charset="0"/>
                <a:cs typeface="Times New Roman" panose="02020603050405020304" pitchFamily="18" charset="0"/>
              </a:rPr>
              <a:t>Bài</a:t>
            </a:r>
            <a:r>
              <a:rPr lang="en-US" sz="3600" b="1" dirty="0">
                <a:solidFill>
                  <a:srgbClr val="FF0000"/>
                </a:solidFill>
                <a:latin typeface="Times New Roman" panose="02020603050405020304" pitchFamily="18" charset="0"/>
                <a:cs typeface="Times New Roman" panose="02020603050405020304" pitchFamily="18" charset="0"/>
              </a:rPr>
              <a:t> 4: </a:t>
            </a:r>
            <a:r>
              <a:rPr lang="en-US" sz="3600" b="1" dirty="0" err="1">
                <a:solidFill>
                  <a:srgbClr val="FF0000"/>
                </a:solidFill>
                <a:latin typeface="Times New Roman" panose="02020603050405020304" pitchFamily="18" charset="0"/>
                <a:cs typeface="Times New Roman" panose="02020603050405020304" pitchFamily="18" charset="0"/>
              </a:rPr>
              <a:t>Trung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Quốc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từ</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thế</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kỷ</a:t>
            </a:r>
            <a:r>
              <a:rPr lang="en-US" sz="3600" b="1" dirty="0">
                <a:solidFill>
                  <a:srgbClr val="FF0000"/>
                </a:solidFill>
                <a:latin typeface="Times New Roman" panose="02020603050405020304" pitchFamily="18" charset="0"/>
                <a:cs typeface="Times New Roman" panose="02020603050405020304" pitchFamily="18" charset="0"/>
              </a:rPr>
              <a:t> VII </a:t>
            </a:r>
            <a:r>
              <a:rPr lang="en-US" sz="3600" b="1" dirty="0" err="1">
                <a:solidFill>
                  <a:srgbClr val="FF0000"/>
                </a:solidFill>
                <a:latin typeface="Times New Roman" panose="02020603050405020304" pitchFamily="18" charset="0"/>
                <a:cs typeface="Times New Roman" panose="02020603050405020304" pitchFamily="18" charset="0"/>
              </a:rPr>
              <a:t>đến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thế</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kỷ</a:t>
            </a:r>
            <a:r>
              <a:rPr lang="en-US" sz="3600" b="1" dirty="0">
                <a:solidFill>
                  <a:srgbClr val="FF0000"/>
                </a:solidFill>
                <a:latin typeface="Times New Roman" panose="02020603050405020304" pitchFamily="18" charset="0"/>
                <a:cs typeface="Times New Roman" panose="02020603050405020304" pitchFamily="18" charset="0"/>
              </a:rPr>
              <a:t> XIX (t2)</a:t>
            </a:r>
          </a:p>
        </p:txBody>
      </p:sp>
      <p:sp>
        <p:nvSpPr>
          <p:cNvPr id="4" name="TextBox 3">
            <a:extLst>
              <a:ext uri="{FF2B5EF4-FFF2-40B4-BE49-F238E27FC236}">
                <a16:creationId xmlns:a16="http://schemas.microsoft.com/office/drawing/2014/main" id="{4AFE873E-0522-B823-2329-1C3F0132D3BB}"/>
              </a:ext>
            </a:extLst>
          </p:cNvPr>
          <p:cNvSpPr txBox="1"/>
          <p:nvPr/>
        </p:nvSpPr>
        <p:spPr>
          <a:xfrm>
            <a:off x="563881" y="1160712"/>
            <a:ext cx="10896600" cy="954107"/>
          </a:xfrm>
          <a:prstGeom prst="rect">
            <a:avLst/>
          </a:prstGeom>
          <a:noFill/>
        </p:spPr>
        <p:txBody>
          <a:bodyPr wrap="square" rtlCol="0">
            <a:spAutoFit/>
          </a:bodyPr>
          <a:lstStyle/>
          <a:p>
            <a:pPr algn="ctr"/>
            <a:r>
              <a:rPr lang="en-US" sz="2800" b="1" dirty="0">
                <a:solidFill>
                  <a:srgbClr val="0070C0"/>
                </a:solidFill>
                <a:latin typeface="Times New Roman" panose="02020603050405020304" pitchFamily="18" charset="0"/>
                <a:cs typeface="Times New Roman" panose="02020603050405020304" pitchFamily="18" charset="0"/>
              </a:rPr>
              <a:t>4. </a:t>
            </a:r>
            <a:r>
              <a:rPr lang="en-US" sz="2800" b="1" dirty="0" err="1">
                <a:solidFill>
                  <a:srgbClr val="0070C0"/>
                </a:solidFill>
                <a:latin typeface="Times New Roman" panose="02020603050405020304" pitchFamily="18" charset="0"/>
                <a:cs typeface="Times New Roman" panose="02020603050405020304" pitchFamily="18" charset="0"/>
              </a:rPr>
              <a:t>Những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thành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tựu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chủ</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yếu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của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văn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hóa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Trung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Quốc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từ</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thế</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kỷ</a:t>
            </a:r>
            <a:r>
              <a:rPr lang="en-US" sz="2800" b="1" dirty="0">
                <a:solidFill>
                  <a:srgbClr val="0070C0"/>
                </a:solidFill>
                <a:latin typeface="Times New Roman" panose="02020603050405020304" pitchFamily="18" charset="0"/>
                <a:cs typeface="Times New Roman" panose="02020603050405020304" pitchFamily="18" charset="0"/>
              </a:rPr>
              <a:t> VII </a:t>
            </a:r>
            <a:r>
              <a:rPr lang="en-US" sz="2800" b="1" dirty="0" err="1">
                <a:solidFill>
                  <a:srgbClr val="0070C0"/>
                </a:solidFill>
                <a:latin typeface="Times New Roman" panose="02020603050405020304" pitchFamily="18" charset="0"/>
                <a:cs typeface="Times New Roman" panose="02020603050405020304" pitchFamily="18" charset="0"/>
              </a:rPr>
              <a:t>đến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giữa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thế</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kỷ</a:t>
            </a:r>
            <a:r>
              <a:rPr lang="en-US" sz="2800" b="1" dirty="0">
                <a:solidFill>
                  <a:srgbClr val="0070C0"/>
                </a:solidFill>
                <a:latin typeface="Times New Roman" panose="02020603050405020304" pitchFamily="18" charset="0"/>
                <a:cs typeface="Times New Roman" panose="02020603050405020304" pitchFamily="18" charset="0"/>
              </a:rPr>
              <a:t> XIX</a:t>
            </a:r>
          </a:p>
        </p:txBody>
      </p:sp>
      <p:sp>
        <p:nvSpPr>
          <p:cNvPr id="3" name="Scroll: Horizontal 2">
            <a:extLst>
              <a:ext uri="{FF2B5EF4-FFF2-40B4-BE49-F238E27FC236}">
                <a16:creationId xmlns:a16="http://schemas.microsoft.com/office/drawing/2014/main" id="{A06EB39F-3B02-4989-B67A-213DA0D5DEA6}"/>
              </a:ext>
            </a:extLst>
          </p:cNvPr>
          <p:cNvSpPr/>
          <p:nvPr/>
        </p:nvSpPr>
        <p:spPr>
          <a:xfrm>
            <a:off x="1181687" y="2145106"/>
            <a:ext cx="9988062" cy="2598076"/>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HOẠT ĐỘNG NHÓM : THỐNG KÊ NHỮNG THÀNH TỰU CHỦ YẾU CỦA VĂN HÓA TRUNG QUỐC TỪ THẾ KỈ VII ĐẾN THẾ KỈ XIX</a:t>
            </a:r>
          </a:p>
        </p:txBody>
      </p:sp>
    </p:spTree>
    <p:custDataLst>
      <p:tags r:id="rId1"/>
    </p:custDataLst>
    <p:extLst>
      <p:ext uri="{BB962C8B-B14F-4D97-AF65-F5344CB8AC3E}">
        <p14:creationId xmlns:p14="http://schemas.microsoft.com/office/powerpoint/2010/main" val="34961709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雷锋PPT网www.lfppt.com"/>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256"/>
            <a:ext cx="12188954" cy="6858000"/>
          </a:xfrm>
          <a:prstGeom prst="rect">
            <a:avLst/>
          </a:prstGeom>
        </p:spPr>
      </p:pic>
      <p:pic>
        <p:nvPicPr>
          <p:cNvPr id="18"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462088" y="1308848"/>
            <a:ext cx="9266237" cy="583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图片 2"/>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57727" y="378971"/>
            <a:ext cx="3719736" cy="5836616"/>
          </a:xfrm>
          <a:prstGeom prst="rect">
            <a:avLst/>
          </a:prstGeom>
        </p:spPr>
      </p:pic>
      <p:grpSp>
        <p:nvGrpSpPr>
          <p:cNvPr id="15" name="组合 14"/>
          <p:cNvGrpSpPr/>
          <p:nvPr/>
        </p:nvGrpSpPr>
        <p:grpSpPr>
          <a:xfrm>
            <a:off x="4100542" y="2720338"/>
            <a:ext cx="8106909" cy="3749311"/>
            <a:chOff x="4100542" y="2720338"/>
            <a:chExt cx="8106909" cy="3749311"/>
          </a:xfrm>
        </p:grpSpPr>
        <p:grpSp>
          <p:nvGrpSpPr>
            <p:cNvPr id="14" name="组合 13"/>
            <p:cNvGrpSpPr/>
            <p:nvPr/>
          </p:nvGrpSpPr>
          <p:grpSpPr>
            <a:xfrm>
              <a:off x="4100542" y="4599454"/>
              <a:ext cx="6336166" cy="1870195"/>
              <a:chOff x="4100542" y="4599454"/>
              <a:chExt cx="6336166" cy="1870195"/>
            </a:xfrm>
          </p:grpSpPr>
          <p:pic>
            <p:nvPicPr>
              <p:cNvPr id="1030" name="Picture 6" descr="C:\Users\asus123\Desktop\图片2.png"/>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6041666" y="4683467"/>
                <a:ext cx="4395042" cy="1786182"/>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100542" y="4599454"/>
                <a:ext cx="3361324" cy="1757346"/>
              </a:xfrm>
              <a:prstGeom prst="rect">
                <a:avLst/>
              </a:prstGeom>
            </p:spPr>
          </p:pic>
        </p:grpSp>
        <p:pic>
          <p:nvPicPr>
            <p:cNvPr id="5" name="图片 4"/>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665965" y="2720338"/>
              <a:ext cx="3541486" cy="3603016"/>
            </a:xfrm>
            <a:prstGeom prst="rect">
              <a:avLst/>
            </a:prstGeom>
          </p:spPr>
        </p:pic>
      </p:grpSp>
      <p:pic>
        <p:nvPicPr>
          <p:cNvPr id="4" name="月之门 - 七秀坊.mp3"/>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316085" y="5375452"/>
            <a:ext cx="609600" cy="609600"/>
          </a:xfrm>
          <a:prstGeom prst="rect">
            <a:avLst/>
          </a:prstGeom>
        </p:spPr>
      </p:pic>
      <p:sp>
        <p:nvSpPr>
          <p:cNvPr id="16" name="文本框 12">
            <a:extLst>
              <a:ext uri="{FF2B5EF4-FFF2-40B4-BE49-F238E27FC236}">
                <a16:creationId xmlns:a16="http://schemas.microsoft.com/office/drawing/2014/main" id="{8F1A09C5-E2F2-CBC7-1B8E-7AC251027144}"/>
              </a:ext>
            </a:extLst>
          </p:cNvPr>
          <p:cNvSpPr txBox="1"/>
          <p:nvPr/>
        </p:nvSpPr>
        <p:spPr>
          <a:xfrm>
            <a:off x="2850491" y="2432618"/>
            <a:ext cx="6487971" cy="144655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altLang="zh-CN" sz="4400" b="1" i="0" u="none" strike="noStrike" kern="1200" cap="none" spc="0" normalizeH="0" baseline="0" noProof="0" dirty="0" err="1">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Trung</a:t>
            </a:r>
            <a:r>
              <a:rPr kumimoji="0" lang="en-US" altLang="zh-CN" sz="4400" b="1" i="0" u="none" strike="noStrike" kern="1200" cap="none" spc="0" normalizeH="0" baseline="0" noProof="0" dirty="0">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 </a:t>
            </a:r>
            <a:r>
              <a:rPr kumimoji="0" lang="en-US" altLang="zh-CN" sz="4400" b="1" i="0" u="none" strike="noStrike" kern="1200" cap="none" spc="0" normalizeH="0" baseline="0" noProof="0" dirty="0" err="1">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Quốc</a:t>
            </a:r>
            <a:r>
              <a:rPr kumimoji="0" lang="en-US" altLang="zh-CN" sz="4400" b="1" i="0" u="none" strike="noStrike" kern="1200" cap="none" spc="0" normalizeH="0" baseline="0" noProof="0" dirty="0">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 </a:t>
            </a:r>
            <a:r>
              <a:rPr kumimoji="0" lang="en-US" altLang="zh-CN" sz="4400" b="1" i="0" u="none" strike="noStrike" kern="1200" cap="none" spc="0" normalizeH="0" baseline="0" noProof="0" dirty="0" err="1">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từ</a:t>
            </a:r>
            <a:r>
              <a:rPr kumimoji="0" lang="en-US" altLang="zh-CN" sz="4400" b="1" i="0" u="none" strike="noStrike" kern="1200" cap="none" spc="0" normalizeH="0" baseline="0" noProof="0" dirty="0">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 </a:t>
            </a:r>
            <a:r>
              <a:rPr kumimoji="0" lang="en-US" altLang="zh-CN" sz="4400" b="1" i="0" u="none" strike="noStrike" kern="1200" cap="none" spc="0" normalizeH="0" baseline="0" noProof="0" dirty="0" err="1">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thế</a:t>
            </a:r>
            <a:r>
              <a:rPr kumimoji="0" lang="en-US" altLang="zh-CN" sz="4400" b="1" i="0" u="none" strike="noStrike" kern="1200" cap="none" spc="0" normalizeH="0" baseline="0" noProof="0" dirty="0">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 </a:t>
            </a:r>
            <a:r>
              <a:rPr kumimoji="0" lang="en-US" altLang="zh-CN" sz="4400" b="1" i="0" u="none" strike="noStrike" kern="1200" cap="none" spc="0" normalizeH="0" baseline="0" noProof="0" dirty="0" err="1">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kỷ</a:t>
            </a:r>
            <a:r>
              <a:rPr kumimoji="0" lang="en-US" altLang="zh-CN" sz="4400" b="1" i="0" u="none" strike="noStrike" kern="1200" cap="none" spc="0" normalizeH="0" baseline="0" noProof="0" dirty="0">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 VII </a:t>
            </a:r>
            <a:r>
              <a:rPr kumimoji="0" lang="en-US" altLang="zh-CN" sz="4400" b="1" i="0" u="none" strike="noStrike" kern="1200" cap="none" spc="0" normalizeH="0" baseline="0" noProof="0" dirty="0" err="1">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đến</a:t>
            </a:r>
            <a:r>
              <a:rPr kumimoji="0" lang="en-US" altLang="zh-CN" sz="4400" b="1" i="0" u="none" strike="noStrike" kern="1200" cap="none" spc="0" normalizeH="0" baseline="0" noProof="0" dirty="0">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 </a:t>
            </a:r>
            <a:r>
              <a:rPr kumimoji="0" lang="en-US" altLang="zh-CN" sz="4400" b="1" i="0" u="none" strike="noStrike" kern="1200" cap="none" spc="0" normalizeH="0" baseline="0" noProof="0" dirty="0" err="1">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thế</a:t>
            </a:r>
            <a:r>
              <a:rPr kumimoji="0" lang="en-US" altLang="zh-CN" sz="4400" b="1" i="0" u="none" strike="noStrike" kern="1200" cap="none" spc="0" normalizeH="0" baseline="0" noProof="0" dirty="0">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 </a:t>
            </a:r>
            <a:r>
              <a:rPr kumimoji="0" lang="en-US" altLang="zh-CN" sz="4400" b="1" i="0" u="none" strike="noStrike" kern="1200" cap="none" spc="0" normalizeH="0" baseline="0" noProof="0" dirty="0" err="1">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kỷ</a:t>
            </a:r>
            <a:r>
              <a:rPr kumimoji="0" lang="en-US" altLang="zh-CN" sz="4400" b="1" i="0" u="none" strike="noStrike" kern="1200" cap="none" spc="0" normalizeH="0" baseline="0" noProof="0" dirty="0">
                <a:ln>
                  <a:noFill/>
                </a:ln>
                <a:solidFill>
                  <a:srgbClr val="C00000"/>
                </a:solidFill>
                <a:effectLst/>
                <a:uLnTx/>
                <a:uFillTx/>
                <a:latin typeface="李旭科毛笔行书" panose="02010600030101010101" pitchFamily="2" charset="-122"/>
                <a:ea typeface="李旭科毛笔行书" panose="02010600030101010101" pitchFamily="2" charset="-122"/>
                <a:cs typeface="+mn-cs"/>
              </a:rPr>
              <a:t> XIX (t2)</a:t>
            </a:r>
            <a:endParaRPr kumimoji="0" lang="zh-CN" altLang="en-US" sz="4400" b="1" i="0" u="none" strike="noStrike" kern="1200" cap="none" spc="0" normalizeH="0" baseline="0" noProof="0" dirty="0">
              <a:ln>
                <a:noFill/>
              </a:ln>
              <a:solidFill>
                <a:srgbClr val="C00000"/>
              </a:solidFill>
              <a:effectLst/>
              <a:uLnTx/>
              <a:uFillTx/>
              <a:latin typeface="李旭科毛笔行书" panose="02010600030101010101" pitchFamily="2" charset="-122"/>
              <a:ea typeface="李旭科毛笔行书" panose="02010600030101010101" pitchFamily="2" charset="-122"/>
              <a:cs typeface="+mn-cs"/>
            </a:endParaRPr>
          </a:p>
        </p:txBody>
      </p:sp>
      <p:sp>
        <p:nvSpPr>
          <p:cNvPr id="17" name="Rectangle 16">
            <a:extLst>
              <a:ext uri="{FF2B5EF4-FFF2-40B4-BE49-F238E27FC236}">
                <a16:creationId xmlns:a16="http://schemas.microsoft.com/office/drawing/2014/main" id="{A65D41BE-F3AE-76C1-D37C-66E72D0D24FE}"/>
              </a:ext>
            </a:extLst>
          </p:cNvPr>
          <p:cNvSpPr/>
          <p:nvPr/>
        </p:nvSpPr>
        <p:spPr>
          <a:xfrm>
            <a:off x="5320066" y="1583810"/>
            <a:ext cx="1548822" cy="830997"/>
          </a:xfrm>
          <a:prstGeom prst="rect">
            <a:avLst/>
          </a:prstGeom>
          <a:noFill/>
        </p:spPr>
        <p:txBody>
          <a:bodyPr wrap="none" lIns="91440" tIns="45720" rIns="91440" bIns="45720">
            <a:spAutoFit/>
          </a:bodyPr>
          <a:lstStyle/>
          <a:p>
            <a:pPr algn="ctr"/>
            <a:r>
              <a:rPr lang="en-US" sz="4800" b="1" cap="none" spc="0" dirty="0" err="1">
                <a:ln w="0"/>
                <a:solidFill>
                  <a:srgbClr val="00B050"/>
                </a:solidFill>
                <a:effectLst>
                  <a:reflection blurRad="6350" stA="53000" endA="300" endPos="35500" dir="5400000" sy="-90000" algn="bl" rotWithShape="0"/>
                </a:effectLst>
              </a:rPr>
              <a:t>Bài</a:t>
            </a:r>
            <a:r>
              <a:rPr lang="en-US" sz="4800" b="1" cap="none" spc="0" dirty="0">
                <a:ln w="0"/>
                <a:solidFill>
                  <a:srgbClr val="00B050"/>
                </a:solidFill>
                <a:effectLst>
                  <a:reflection blurRad="6350" stA="53000" endA="300" endPos="35500" dir="5400000" sy="-90000" algn="bl" rotWithShape="0"/>
                </a:effectLst>
              </a:rPr>
              <a:t> 4</a:t>
            </a:r>
          </a:p>
        </p:txBody>
      </p:sp>
    </p:spTree>
    <p:custDataLst>
      <p:tags r:id="rId1"/>
    </p:custDataLst>
    <p:extLst>
      <p:ext uri="{BB962C8B-B14F-4D97-AF65-F5344CB8AC3E}">
        <p14:creationId xmlns:p14="http://schemas.microsoft.com/office/powerpoint/2010/main" val="832373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1" presetClass="mediacall" presetSubtype="0" fill="hold" nodeType="withEffect">
                                  <p:stCondLst>
                                    <p:cond delay="0"/>
                                  </p:stCondLst>
                                  <p:childTnLst>
                                    <p:cmd type="call" cmd="playFrom(0.0)">
                                      <p:cBhvr>
                                        <p:cTn id="23" dur="1339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p:cTn id="24" fill="hold" display="0">
                  <p:stCondLst>
                    <p:cond delay="indefinite"/>
                  </p:stCondLst>
                  <p:endCondLst>
                    <p:cond evt="onStopAudio" delay="0">
                      <p:tgtEl>
                        <p:sldTgt/>
                      </p:tgtEl>
                    </p:cond>
                  </p:endCondLst>
                </p:cTn>
                <p:tgtEl>
                  <p:spTgt spid="4"/>
                </p:tgtEl>
              </p:cMediaNode>
            </p:audio>
          </p:childTnLst>
        </p:cTn>
      </p:par>
    </p:tnLst>
    <p:bldLst>
      <p:bldP spid="16" grpId="0"/>
      <p:bldP spid="1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ll - 23881" descr="Fall - 23881">
            <a:hlinkClick r:id="" action="ppaction://media"/>
            <a:extLst>
              <a:ext uri="{FF2B5EF4-FFF2-40B4-BE49-F238E27FC236}">
                <a16:creationId xmlns:a16="http://schemas.microsoft.com/office/drawing/2014/main" id="{8AEC6F56-B208-1A4D-9A34-983EE083CBE9}"/>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0"/>
            <a:ext cx="12192000" cy="6858000"/>
          </a:xfrm>
          <a:prstGeom prst="rect">
            <a:avLst/>
          </a:prstGeom>
        </p:spPr>
      </p:pic>
      <p:grpSp>
        <p:nvGrpSpPr>
          <p:cNvPr id="37" name="Group 36">
            <a:extLst>
              <a:ext uri="{FF2B5EF4-FFF2-40B4-BE49-F238E27FC236}">
                <a16:creationId xmlns:a16="http://schemas.microsoft.com/office/drawing/2014/main" id="{52EF65A2-3ABF-984A-A7F5-98DE5A051390}"/>
              </a:ext>
            </a:extLst>
          </p:cNvPr>
          <p:cNvGrpSpPr/>
          <p:nvPr/>
        </p:nvGrpSpPr>
        <p:grpSpPr>
          <a:xfrm>
            <a:off x="3050623" y="1416945"/>
            <a:ext cx="3141523" cy="3554328"/>
            <a:chOff x="3050623" y="1416945"/>
            <a:chExt cx="3141523" cy="3554328"/>
          </a:xfrm>
        </p:grpSpPr>
        <p:sp>
          <p:nvSpPr>
            <p:cNvPr id="9" name="Rounded Rectangle 8">
              <a:hlinkClick r:id="rId8" action="ppaction://hlinksldjump"/>
              <a:extLst>
                <a:ext uri="{FF2B5EF4-FFF2-40B4-BE49-F238E27FC236}">
                  <a16:creationId xmlns:a16="http://schemas.microsoft.com/office/drawing/2014/main" id="{5C81920F-1B03-EB43-B64E-00D769747460}"/>
                </a:ext>
              </a:extLst>
            </p:cNvPr>
            <p:cNvSpPr/>
            <p:nvPr/>
          </p:nvSpPr>
          <p:spPr>
            <a:xfrm>
              <a:off x="3050623" y="2007401"/>
              <a:ext cx="2414228" cy="2963872"/>
            </a:xfrm>
            <a:prstGeom prst="roundRect">
              <a:avLst/>
            </a:prstGeom>
            <a:solidFill>
              <a:schemeClr val="bg1">
                <a:alpha val="62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9FB5A241-0E89-7445-8DDB-69D6BEB820B0}"/>
                </a:ext>
              </a:extLst>
            </p:cNvPr>
            <p:cNvSpPr/>
            <p:nvPr/>
          </p:nvSpPr>
          <p:spPr>
            <a:xfrm>
              <a:off x="5032895" y="1416945"/>
              <a:ext cx="1159251" cy="1036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02</a:t>
              </a:r>
            </a:p>
          </p:txBody>
        </p:sp>
        <p:sp>
          <p:nvSpPr>
            <p:cNvPr id="11" name="Rectangle 10">
              <a:extLst>
                <a:ext uri="{FF2B5EF4-FFF2-40B4-BE49-F238E27FC236}">
                  <a16:creationId xmlns:a16="http://schemas.microsoft.com/office/drawing/2014/main" id="{D9124DF2-DCCE-F948-BB05-A86C8ADC8F75}"/>
                </a:ext>
              </a:extLst>
            </p:cNvPr>
            <p:cNvSpPr/>
            <p:nvPr/>
          </p:nvSpPr>
          <p:spPr>
            <a:xfrm>
              <a:off x="3172712" y="3424091"/>
              <a:ext cx="233453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x-none" sz="3600" b="1" i="0" u="none" strike="noStrike" kern="1200" cap="none" spc="0" normalizeH="0" baseline="0" noProof="0" dirty="0" err="1">
                  <a:ln>
                    <a:noFill/>
                  </a:ln>
                  <a:solidFill>
                    <a:prstClr val="white"/>
                  </a:solidFill>
                  <a:effectLst/>
                  <a:uLnTx/>
                  <a:uFillTx/>
                  <a:latin typeface="Times New Roman" panose="02020603050405020304" pitchFamily="18" charset="0"/>
                  <a:ea typeface="Microsoft YaHei" panose="020B0503020204020204" pitchFamily="34" charset="-122"/>
                  <a:cs typeface="+mn-cs"/>
                </a:rPr>
                <a:t>Sử</a:t>
              </a:r>
              <a:r>
                <a:rPr kumimoji="0" lang="en-US" altLang="x-none" sz="3600" b="1" i="0" u="none" strike="noStrike" kern="1200" cap="none" spc="0" normalizeH="0" baseline="0" noProof="0" dirty="0">
                  <a:ln>
                    <a:noFill/>
                  </a:ln>
                  <a:solidFill>
                    <a:prstClr val="white"/>
                  </a:solidFill>
                  <a:effectLst/>
                  <a:uLnTx/>
                  <a:uFillTx/>
                  <a:latin typeface="Times New Roman" panose="02020603050405020304" pitchFamily="18" charset="0"/>
                  <a:ea typeface="Microsoft YaHei" panose="020B0503020204020204" pitchFamily="34" charset="-122"/>
                  <a:cs typeface="+mn-cs"/>
                </a:rPr>
                <a:t> </a:t>
              </a:r>
              <a:r>
                <a:rPr kumimoji="0" lang="en-US" altLang="x-none" sz="3600" b="1" i="0" u="none" strike="noStrike" kern="1200" cap="none" spc="0" normalizeH="0" baseline="0" noProof="0" dirty="0" err="1">
                  <a:ln>
                    <a:noFill/>
                  </a:ln>
                  <a:solidFill>
                    <a:prstClr val="white"/>
                  </a:solidFill>
                  <a:effectLst/>
                  <a:uLnTx/>
                  <a:uFillTx/>
                  <a:latin typeface="Times New Roman" panose="02020603050405020304" pitchFamily="18" charset="0"/>
                  <a:ea typeface="Microsoft YaHei" panose="020B0503020204020204" pitchFamily="34" charset="-122"/>
                  <a:cs typeface="+mn-cs"/>
                </a:rPr>
                <a:t>học</a:t>
              </a:r>
              <a:endParaRPr kumimoji="0" lang="x-none"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3283032-1E43-D44C-AB45-76F5759FF7FD}"/>
                </a:ext>
              </a:extLst>
            </p:cNvPr>
            <p:cNvPicPr>
              <a:picLocks noChangeAspect="1"/>
            </p:cNvPicPr>
            <p:nvPr/>
          </p:nvPicPr>
          <p:blipFill rotWithShape="1">
            <a:blip r:embed="rId9"/>
            <a:srcRect l="26106" r="14341" b="56338"/>
            <a:stretch/>
          </p:blipFill>
          <p:spPr>
            <a:xfrm>
              <a:off x="3713630" y="2132075"/>
              <a:ext cx="1006586" cy="1037497"/>
            </a:xfrm>
            <a:prstGeom prst="ellipse">
              <a:avLst/>
            </a:prstGeom>
            <a:ln>
              <a:noFill/>
            </a:ln>
          </p:spPr>
        </p:pic>
      </p:grpSp>
      <p:grpSp>
        <p:nvGrpSpPr>
          <p:cNvPr id="36" name="Group 35">
            <a:extLst>
              <a:ext uri="{FF2B5EF4-FFF2-40B4-BE49-F238E27FC236}">
                <a16:creationId xmlns:a16="http://schemas.microsoft.com/office/drawing/2014/main" id="{AE7C2805-8782-ED4D-A563-9BC9EAD90877}"/>
              </a:ext>
            </a:extLst>
          </p:cNvPr>
          <p:cNvGrpSpPr/>
          <p:nvPr/>
        </p:nvGrpSpPr>
        <p:grpSpPr>
          <a:xfrm>
            <a:off x="173338" y="1373370"/>
            <a:ext cx="2989663" cy="3589180"/>
            <a:chOff x="173338" y="1373370"/>
            <a:chExt cx="2989663" cy="3589180"/>
          </a:xfrm>
        </p:grpSpPr>
        <p:sp>
          <p:nvSpPr>
            <p:cNvPr id="4" name="Rounded Rectangle 3">
              <a:hlinkClick r:id="rId10" action="ppaction://hlinksldjump"/>
              <a:extLst>
                <a:ext uri="{FF2B5EF4-FFF2-40B4-BE49-F238E27FC236}">
                  <a16:creationId xmlns:a16="http://schemas.microsoft.com/office/drawing/2014/main" id="{5256108C-FD1E-F446-B00B-AB85E94878B2}"/>
                </a:ext>
              </a:extLst>
            </p:cNvPr>
            <p:cNvSpPr/>
            <p:nvPr/>
          </p:nvSpPr>
          <p:spPr>
            <a:xfrm>
              <a:off x="173338" y="2085306"/>
              <a:ext cx="2357671" cy="2877244"/>
            </a:xfrm>
            <a:prstGeom prst="roundRect">
              <a:avLst/>
            </a:prstGeom>
            <a:solidFill>
              <a:schemeClr val="bg1">
                <a:alpha val="62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F5CD649C-696D-634A-959B-45BB6C9F5B14}"/>
                </a:ext>
              </a:extLst>
            </p:cNvPr>
            <p:cNvSpPr/>
            <p:nvPr/>
          </p:nvSpPr>
          <p:spPr>
            <a:xfrm>
              <a:off x="2005416" y="1373370"/>
              <a:ext cx="1157585" cy="10374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01</a:t>
              </a:r>
            </a:p>
          </p:txBody>
        </p:sp>
        <p:sp>
          <p:nvSpPr>
            <p:cNvPr id="6" name="Rectangle 5">
              <a:extLst>
                <a:ext uri="{FF2B5EF4-FFF2-40B4-BE49-F238E27FC236}">
                  <a16:creationId xmlns:a16="http://schemas.microsoft.com/office/drawing/2014/main" id="{B5B4E017-E87A-8144-8801-FC779D65B0DB}"/>
                </a:ext>
              </a:extLst>
            </p:cNvPr>
            <p:cNvSpPr/>
            <p:nvPr/>
          </p:nvSpPr>
          <p:spPr>
            <a:xfrm>
              <a:off x="357022" y="3155634"/>
              <a:ext cx="2191435"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x-none"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Tư</a:t>
              </a:r>
              <a:r>
                <a:rPr kumimoji="0" lang="en-US" altLang="x-none"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x-none"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tưởng-tôn</a:t>
              </a:r>
              <a:r>
                <a:rPr kumimoji="0" lang="en-US" altLang="x-none"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x-none"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giáo</a:t>
              </a:r>
              <a:endParaRPr kumimoji="0" lang="x-none" sz="36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31" name="Picture 30">
              <a:extLst>
                <a:ext uri="{FF2B5EF4-FFF2-40B4-BE49-F238E27FC236}">
                  <a16:creationId xmlns:a16="http://schemas.microsoft.com/office/drawing/2014/main" id="{A6ADAD8F-37D7-B345-B31D-BA1074B9403B}"/>
                </a:ext>
              </a:extLst>
            </p:cNvPr>
            <p:cNvPicPr>
              <a:picLocks noChangeAspect="1"/>
            </p:cNvPicPr>
            <p:nvPr/>
          </p:nvPicPr>
          <p:blipFill rotWithShape="1">
            <a:blip r:embed="rId11"/>
            <a:srcRect l="20272" t="1916" r="21789" b="40875"/>
            <a:stretch/>
          </p:blipFill>
          <p:spPr>
            <a:xfrm>
              <a:off x="846089" y="2135254"/>
              <a:ext cx="1060983" cy="1047597"/>
            </a:xfrm>
            <a:prstGeom prst="ellipse">
              <a:avLst/>
            </a:prstGeom>
            <a:ln>
              <a:noFill/>
            </a:ln>
          </p:spPr>
        </p:pic>
      </p:grpSp>
      <p:grpSp>
        <p:nvGrpSpPr>
          <p:cNvPr id="38" name="Group 37">
            <a:extLst>
              <a:ext uri="{FF2B5EF4-FFF2-40B4-BE49-F238E27FC236}">
                <a16:creationId xmlns:a16="http://schemas.microsoft.com/office/drawing/2014/main" id="{FEEEBF62-CAAC-A141-9813-22C51EDFE46D}"/>
              </a:ext>
            </a:extLst>
          </p:cNvPr>
          <p:cNvGrpSpPr/>
          <p:nvPr/>
        </p:nvGrpSpPr>
        <p:grpSpPr>
          <a:xfrm>
            <a:off x="6117084" y="1472263"/>
            <a:ext cx="3082855" cy="3490287"/>
            <a:chOff x="6042986" y="1472263"/>
            <a:chExt cx="3156954" cy="3490287"/>
          </a:xfrm>
        </p:grpSpPr>
        <p:sp>
          <p:nvSpPr>
            <p:cNvPr id="14" name="Rounded Rectangle 13">
              <a:hlinkClick r:id="rId12" action="ppaction://hlinksldjump"/>
              <a:extLst>
                <a:ext uri="{FF2B5EF4-FFF2-40B4-BE49-F238E27FC236}">
                  <a16:creationId xmlns:a16="http://schemas.microsoft.com/office/drawing/2014/main" id="{E2ECFF26-FD27-414E-8543-8EF744898E99}"/>
                </a:ext>
              </a:extLst>
            </p:cNvPr>
            <p:cNvSpPr/>
            <p:nvPr/>
          </p:nvSpPr>
          <p:spPr>
            <a:xfrm>
              <a:off x="6042986" y="2085307"/>
              <a:ext cx="2495143" cy="2877243"/>
            </a:xfrm>
            <a:prstGeom prst="roundRect">
              <a:avLst/>
            </a:prstGeom>
            <a:solidFill>
              <a:schemeClr val="bg1">
                <a:alpha val="62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1C446A20-5681-FB46-A981-1D80F5E11584}"/>
                </a:ext>
              </a:extLst>
            </p:cNvPr>
            <p:cNvSpPr/>
            <p:nvPr/>
          </p:nvSpPr>
          <p:spPr>
            <a:xfrm>
              <a:off x="8074992" y="1472263"/>
              <a:ext cx="1124948" cy="10293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03</a:t>
              </a:r>
            </a:p>
          </p:txBody>
        </p:sp>
        <p:sp>
          <p:nvSpPr>
            <p:cNvPr id="16" name="Rectangle 15">
              <a:extLst>
                <a:ext uri="{FF2B5EF4-FFF2-40B4-BE49-F238E27FC236}">
                  <a16:creationId xmlns:a16="http://schemas.microsoft.com/office/drawing/2014/main" id="{FEBF6EA2-0688-924F-B606-914D5F5C8481}"/>
                </a:ext>
              </a:extLst>
            </p:cNvPr>
            <p:cNvSpPr/>
            <p:nvPr/>
          </p:nvSpPr>
          <p:spPr>
            <a:xfrm>
              <a:off x="6042986" y="3373714"/>
              <a:ext cx="2686901" cy="646331"/>
            </a:xfrm>
            <a:prstGeom prst="rect">
              <a:avLst/>
            </a:prstGeom>
          </p:spPr>
          <p:txBody>
            <a:bodyPr wrap="square">
              <a:spAutoFit/>
            </a:bodyPr>
            <a:lstStyle/>
            <a:p>
              <a:pPr lvl="0" algn="ctr">
                <a:defRPr/>
              </a:pPr>
              <a:r>
                <a:rPr lang="en-US" altLang="x-none" sz="3600" b="1" dirty="0" err="1">
                  <a:solidFill>
                    <a:prstClr val="white"/>
                  </a:solidFill>
                  <a:latin typeface="Times New Roman" panose="02020603050405020304" pitchFamily="18" charset="0"/>
                  <a:ea typeface="Microsoft YaHei" panose="020B0503020204020204" pitchFamily="34" charset="-122"/>
                </a:rPr>
                <a:t>Văn</a:t>
              </a:r>
              <a:r>
                <a:rPr lang="en-US" altLang="x-none" sz="3600" b="1" dirty="0">
                  <a:solidFill>
                    <a:prstClr val="white"/>
                  </a:solidFill>
                  <a:latin typeface="Times New Roman" panose="02020603050405020304" pitchFamily="18" charset="0"/>
                  <a:ea typeface="Microsoft YaHei" panose="020B0503020204020204" pitchFamily="34" charset="-122"/>
                </a:rPr>
                <a:t> </a:t>
              </a:r>
              <a:r>
                <a:rPr lang="en-US" altLang="x-none" sz="3600" b="1" dirty="0" err="1">
                  <a:solidFill>
                    <a:prstClr val="white"/>
                  </a:solidFill>
                  <a:latin typeface="Times New Roman" panose="02020603050405020304" pitchFamily="18" charset="0"/>
                  <a:ea typeface="Microsoft YaHei" panose="020B0503020204020204" pitchFamily="34" charset="-122"/>
                </a:rPr>
                <a:t>học</a:t>
              </a:r>
              <a:endParaRPr lang="x-none" sz="3600" dirty="0">
                <a:solidFill>
                  <a:prstClr val="white"/>
                </a:solidFill>
              </a:endParaRPr>
            </a:p>
          </p:txBody>
        </p:sp>
        <p:pic>
          <p:nvPicPr>
            <p:cNvPr id="33" name="Picture 32">
              <a:extLst>
                <a:ext uri="{FF2B5EF4-FFF2-40B4-BE49-F238E27FC236}">
                  <a16:creationId xmlns:a16="http://schemas.microsoft.com/office/drawing/2014/main" id="{40124A8A-7C14-7546-91A0-4F3553D0ADDD}"/>
                </a:ext>
              </a:extLst>
            </p:cNvPr>
            <p:cNvPicPr>
              <a:picLocks noChangeAspect="1"/>
            </p:cNvPicPr>
            <p:nvPr/>
          </p:nvPicPr>
          <p:blipFill rotWithShape="1">
            <a:blip r:embed="rId13"/>
            <a:srcRect l="18083" t="-3345" r="14668" b="14977"/>
            <a:stretch/>
          </p:blipFill>
          <p:spPr>
            <a:xfrm>
              <a:off x="6760204" y="2222788"/>
              <a:ext cx="1060705" cy="1026190"/>
            </a:xfrm>
            <a:prstGeom prst="ellipse">
              <a:avLst/>
            </a:prstGeom>
            <a:ln>
              <a:noFill/>
            </a:ln>
          </p:spPr>
        </p:pic>
      </p:grpSp>
      <p:grpSp>
        <p:nvGrpSpPr>
          <p:cNvPr id="39" name="Group 38">
            <a:extLst>
              <a:ext uri="{FF2B5EF4-FFF2-40B4-BE49-F238E27FC236}">
                <a16:creationId xmlns:a16="http://schemas.microsoft.com/office/drawing/2014/main" id="{9220B0B9-5FDE-854E-877D-03CBB9FEA036}"/>
              </a:ext>
            </a:extLst>
          </p:cNvPr>
          <p:cNvGrpSpPr/>
          <p:nvPr/>
        </p:nvGrpSpPr>
        <p:grpSpPr>
          <a:xfrm>
            <a:off x="9152665" y="1484506"/>
            <a:ext cx="3013934" cy="3486767"/>
            <a:chOff x="9152665" y="1484506"/>
            <a:chExt cx="3013934" cy="3486767"/>
          </a:xfrm>
        </p:grpSpPr>
        <p:sp>
          <p:nvSpPr>
            <p:cNvPr id="21" name="Rounded Rectangle 20">
              <a:hlinkClick r:id="rId14" action="ppaction://hlinksldjump"/>
              <a:extLst>
                <a:ext uri="{FF2B5EF4-FFF2-40B4-BE49-F238E27FC236}">
                  <a16:creationId xmlns:a16="http://schemas.microsoft.com/office/drawing/2014/main" id="{BE24E4D4-D857-3544-BE99-9D8C14C2E4DA}"/>
                </a:ext>
              </a:extLst>
            </p:cNvPr>
            <p:cNvSpPr/>
            <p:nvPr/>
          </p:nvSpPr>
          <p:spPr>
            <a:xfrm>
              <a:off x="9152665" y="2074916"/>
              <a:ext cx="2377397" cy="2896357"/>
            </a:xfrm>
            <a:prstGeom prst="roundRect">
              <a:avLst/>
            </a:prstGeom>
            <a:solidFill>
              <a:schemeClr val="bg1">
                <a:alpha val="62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1988A988-CB83-B84D-ADCE-B345FA5B6966}"/>
                </a:ext>
              </a:extLst>
            </p:cNvPr>
            <p:cNvSpPr/>
            <p:nvPr/>
          </p:nvSpPr>
          <p:spPr>
            <a:xfrm>
              <a:off x="11102387" y="1484506"/>
              <a:ext cx="1064212" cy="10361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04</a:t>
              </a:r>
            </a:p>
          </p:txBody>
        </p:sp>
        <p:sp>
          <p:nvSpPr>
            <p:cNvPr id="25" name="Rectangle 24">
              <a:extLst>
                <a:ext uri="{FF2B5EF4-FFF2-40B4-BE49-F238E27FC236}">
                  <a16:creationId xmlns:a16="http://schemas.microsoft.com/office/drawing/2014/main" id="{46537654-3F03-8A45-B7E4-6A3470C1FDAC}"/>
                </a:ext>
              </a:extLst>
            </p:cNvPr>
            <p:cNvSpPr/>
            <p:nvPr/>
          </p:nvSpPr>
          <p:spPr>
            <a:xfrm>
              <a:off x="9239717" y="3280885"/>
              <a:ext cx="2312944" cy="1200329"/>
            </a:xfrm>
            <a:prstGeom prst="rect">
              <a:avLst/>
            </a:prstGeom>
          </p:spPr>
          <p:txBody>
            <a:bodyPr wrap="square">
              <a:spAutoFit/>
            </a:bodyPr>
            <a:lstStyle/>
            <a:p>
              <a:pPr lvl="0" algn="ctr">
                <a:defRPr/>
              </a:pPr>
              <a:r>
                <a:rPr lang="en-US" altLang="x-none" sz="3600" b="1" dirty="0" err="1">
                  <a:solidFill>
                    <a:prstClr val="white"/>
                  </a:solidFill>
                  <a:latin typeface="Times New Roman" panose="02020603050405020304" pitchFamily="18" charset="0"/>
                  <a:ea typeface="Microsoft YaHei" panose="020B0503020204020204" pitchFamily="34" charset="-122"/>
                </a:rPr>
                <a:t>Kiến</a:t>
              </a:r>
              <a:r>
                <a:rPr lang="en-US" altLang="x-none" sz="3600" b="1" dirty="0">
                  <a:solidFill>
                    <a:prstClr val="white"/>
                  </a:solidFill>
                  <a:latin typeface="Times New Roman" panose="02020603050405020304" pitchFamily="18" charset="0"/>
                  <a:ea typeface="Microsoft YaHei" panose="020B0503020204020204" pitchFamily="34" charset="-122"/>
                </a:rPr>
                <a:t> </a:t>
              </a:r>
              <a:r>
                <a:rPr lang="en-US" altLang="x-none" sz="3600" b="1" dirty="0" err="1">
                  <a:solidFill>
                    <a:prstClr val="white"/>
                  </a:solidFill>
                  <a:latin typeface="Times New Roman" panose="02020603050405020304" pitchFamily="18" charset="0"/>
                  <a:ea typeface="Microsoft YaHei" panose="020B0503020204020204" pitchFamily="34" charset="-122"/>
                </a:rPr>
                <a:t>trúc</a:t>
              </a:r>
              <a:r>
                <a:rPr lang="en-US" altLang="x-none" sz="3600" b="1" dirty="0">
                  <a:solidFill>
                    <a:prstClr val="white"/>
                  </a:solidFill>
                  <a:latin typeface="Times New Roman" panose="02020603050405020304" pitchFamily="18" charset="0"/>
                  <a:ea typeface="Microsoft YaHei" panose="020B0503020204020204" pitchFamily="34" charset="-122"/>
                </a:rPr>
                <a:t> </a:t>
              </a:r>
              <a:r>
                <a:rPr lang="en-US" altLang="x-none" sz="3600" b="1" dirty="0" err="1">
                  <a:solidFill>
                    <a:prstClr val="white"/>
                  </a:solidFill>
                  <a:latin typeface="Times New Roman" panose="02020603050405020304" pitchFamily="18" charset="0"/>
                  <a:ea typeface="Microsoft YaHei" panose="020B0503020204020204" pitchFamily="34" charset="-122"/>
                </a:rPr>
                <a:t>điêu</a:t>
              </a:r>
              <a:r>
                <a:rPr lang="en-US" altLang="x-none" sz="3600" b="1" dirty="0">
                  <a:solidFill>
                    <a:prstClr val="white"/>
                  </a:solidFill>
                  <a:latin typeface="Times New Roman" panose="02020603050405020304" pitchFamily="18" charset="0"/>
                  <a:ea typeface="Microsoft YaHei" panose="020B0503020204020204" pitchFamily="34" charset="-122"/>
                </a:rPr>
                <a:t> </a:t>
              </a:r>
              <a:r>
                <a:rPr lang="en-US" altLang="x-none" sz="3600" b="1" dirty="0" err="1">
                  <a:solidFill>
                    <a:prstClr val="white"/>
                  </a:solidFill>
                  <a:latin typeface="Times New Roman" panose="02020603050405020304" pitchFamily="18" charset="0"/>
                  <a:ea typeface="Microsoft YaHei" panose="020B0503020204020204" pitchFamily="34" charset="-122"/>
                </a:rPr>
                <a:t>khắc</a:t>
              </a:r>
              <a:endParaRPr lang="x-none" sz="3600" dirty="0">
                <a:solidFill>
                  <a:prstClr val="white"/>
                </a:solidFill>
              </a:endParaRPr>
            </a:p>
          </p:txBody>
        </p:sp>
        <p:pic>
          <p:nvPicPr>
            <p:cNvPr id="35" name="Picture 34">
              <a:extLst>
                <a:ext uri="{FF2B5EF4-FFF2-40B4-BE49-F238E27FC236}">
                  <a16:creationId xmlns:a16="http://schemas.microsoft.com/office/drawing/2014/main" id="{606708D8-8282-4F48-BD77-50BBA56561DE}"/>
                </a:ext>
              </a:extLst>
            </p:cNvPr>
            <p:cNvPicPr>
              <a:picLocks noChangeAspect="1"/>
            </p:cNvPicPr>
            <p:nvPr/>
          </p:nvPicPr>
          <p:blipFill rotWithShape="1">
            <a:blip r:embed="rId15"/>
            <a:srcRect l="20692" t="1905" r="5751" b="-1"/>
            <a:stretch/>
          </p:blipFill>
          <p:spPr>
            <a:xfrm>
              <a:off x="9845778" y="2252064"/>
              <a:ext cx="1189951" cy="967638"/>
            </a:xfrm>
            <a:prstGeom prst="ellipse">
              <a:avLst/>
            </a:prstGeom>
          </p:spPr>
        </p:pic>
      </p:grpSp>
    </p:spTree>
    <p:custDataLst>
      <p:tags r:id="rId1"/>
    </p:custDataLst>
    <p:extLst>
      <p:ext uri="{BB962C8B-B14F-4D97-AF65-F5344CB8AC3E}">
        <p14:creationId xmlns:p14="http://schemas.microsoft.com/office/powerpoint/2010/main" val="4152377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22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nodeType="clickEffect" p14:presetBounceEnd="50000">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14:bounceEnd="50000">
                                          <p:cBhvr additive="base">
                                            <p:cTn id="11" dur="1000" fill="hold"/>
                                            <p:tgtEl>
                                              <p:spTgt spid="36"/>
                                            </p:tgtEl>
                                            <p:attrNameLst>
                                              <p:attrName>ppt_x</p:attrName>
                                            </p:attrNameLst>
                                          </p:cBhvr>
                                          <p:tavLst>
                                            <p:tav tm="0">
                                              <p:val>
                                                <p:strVal val="0-#ppt_w/2"/>
                                              </p:val>
                                            </p:tav>
                                            <p:tav tm="100000">
                                              <p:val>
                                                <p:strVal val="#ppt_x"/>
                                              </p:val>
                                            </p:tav>
                                          </p:tavLst>
                                        </p:anim>
                                        <p:anim calcmode="lin" valueType="num" p14:bounceEnd="50000">
                                          <p:cBhvr additive="base">
                                            <p:cTn id="12" dur="1000" fill="hold"/>
                                            <p:tgtEl>
                                              <p:spTgt spid="3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6" name="whoosh.wav"/>
                                            </p:tgtEl>
                                          </p:cMediaNode>
                                        </p:audio>
                                      </p:subTnLst>
                                    </p:cTn>
                                  </p:par>
                                </p:childTnLst>
                              </p:cTn>
                            </p:par>
                            <p:par>
                              <p:cTn id="13" fill="hold">
                                <p:stCondLst>
                                  <p:cond delay="1000"/>
                                </p:stCondLst>
                                <p:childTnLst>
                                  <p:par>
                                    <p:cTn id="14" presetID="2" presetClass="entr" presetSubtype="9" fill="hold" nodeType="afterEffect" p14:presetBounceEnd="50000">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14:bounceEnd="50000">
                                          <p:cBhvr additive="base">
                                            <p:cTn id="16" dur="1000" fill="hold"/>
                                            <p:tgtEl>
                                              <p:spTgt spid="37"/>
                                            </p:tgtEl>
                                            <p:attrNameLst>
                                              <p:attrName>ppt_x</p:attrName>
                                            </p:attrNameLst>
                                          </p:cBhvr>
                                          <p:tavLst>
                                            <p:tav tm="0">
                                              <p:val>
                                                <p:strVal val="0-#ppt_w/2"/>
                                              </p:val>
                                            </p:tav>
                                            <p:tav tm="100000">
                                              <p:val>
                                                <p:strVal val="#ppt_x"/>
                                              </p:val>
                                            </p:tav>
                                          </p:tavLst>
                                        </p:anim>
                                        <p:anim calcmode="lin" valueType="num" p14:bounceEnd="50000">
                                          <p:cBhvr additive="base">
                                            <p:cTn id="17" dur="1000" fill="hold"/>
                                            <p:tgtEl>
                                              <p:spTgt spid="3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8" fill="hold">
                                <p:stCondLst>
                                  <p:cond delay="2000"/>
                                </p:stCondLst>
                                <p:childTnLst>
                                  <p:par>
                                    <p:cTn id="19" presetID="2" presetClass="entr" presetSubtype="9" fill="hold" nodeType="afterEffect" p14:presetBounceEnd="50000">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14:bounceEnd="50000">
                                          <p:cBhvr additive="base">
                                            <p:cTn id="21" dur="1000" fill="hold"/>
                                            <p:tgtEl>
                                              <p:spTgt spid="38"/>
                                            </p:tgtEl>
                                            <p:attrNameLst>
                                              <p:attrName>ppt_x</p:attrName>
                                            </p:attrNameLst>
                                          </p:cBhvr>
                                          <p:tavLst>
                                            <p:tav tm="0">
                                              <p:val>
                                                <p:strVal val="0-#ppt_w/2"/>
                                              </p:val>
                                            </p:tav>
                                            <p:tav tm="100000">
                                              <p:val>
                                                <p:strVal val="#ppt_x"/>
                                              </p:val>
                                            </p:tav>
                                          </p:tavLst>
                                        </p:anim>
                                        <p:anim calcmode="lin" valueType="num" p14:bounceEnd="50000">
                                          <p:cBhvr additive="base">
                                            <p:cTn id="22" dur="1000" fill="hold"/>
                                            <p:tgtEl>
                                              <p:spTgt spid="3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childTnLst>
                              </p:cTn>
                            </p:par>
                            <p:par>
                              <p:cTn id="23" fill="hold">
                                <p:stCondLst>
                                  <p:cond delay="3000"/>
                                </p:stCondLst>
                                <p:childTnLst>
                                  <p:par>
                                    <p:cTn id="24" presetID="2" presetClass="entr" presetSubtype="9" fill="hold" nodeType="afterEffect" p14:presetBounceEnd="50000">
                                      <p:stCondLst>
                                        <p:cond delay="0"/>
                                      </p:stCondLst>
                                      <p:childTnLst>
                                        <p:set>
                                          <p:cBhvr>
                                            <p:cTn id="25" dur="1" fill="hold">
                                              <p:stCondLst>
                                                <p:cond delay="0"/>
                                              </p:stCondLst>
                                            </p:cTn>
                                            <p:tgtEl>
                                              <p:spTgt spid="39"/>
                                            </p:tgtEl>
                                            <p:attrNameLst>
                                              <p:attrName>style.visibility</p:attrName>
                                            </p:attrNameLst>
                                          </p:cBhvr>
                                          <p:to>
                                            <p:strVal val="visible"/>
                                          </p:to>
                                        </p:set>
                                        <p:anim calcmode="lin" valueType="num" p14:bounceEnd="50000">
                                          <p:cBhvr additive="base">
                                            <p:cTn id="26" dur="1000" fill="hold"/>
                                            <p:tgtEl>
                                              <p:spTgt spid="39"/>
                                            </p:tgtEl>
                                            <p:attrNameLst>
                                              <p:attrName>ppt_x</p:attrName>
                                            </p:attrNameLst>
                                          </p:cBhvr>
                                          <p:tavLst>
                                            <p:tav tm="0">
                                              <p:val>
                                                <p:strVal val="0-#ppt_w/2"/>
                                              </p:val>
                                            </p:tav>
                                            <p:tav tm="100000">
                                              <p:val>
                                                <p:strVal val="#ppt_x"/>
                                              </p:val>
                                            </p:tav>
                                          </p:tavLst>
                                        </p:anim>
                                        <p:anim calcmode="lin" valueType="num" p14:bounceEnd="50000">
                                          <p:cBhvr additive="base">
                                            <p:cTn id="27" dur="1000" fill="hold"/>
                                            <p:tgtEl>
                                              <p:spTgt spid="3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6"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video>
                  <p:cMediaNode vol="80000">
                    <p:cTn id="28" repeatCount="indefinite" fill="hold" display="0">
                      <p:stCondLst>
                        <p:cond delay="indefinite"/>
                      </p:stCondLst>
                    </p:cTn>
                    <p:tgtEl>
                      <p:spTgt spid="2"/>
                    </p:tgtEl>
                  </p:cMediaNode>
                </p:vide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22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1000" fill="hold"/>
                                            <p:tgtEl>
                                              <p:spTgt spid="36"/>
                                            </p:tgtEl>
                                            <p:attrNameLst>
                                              <p:attrName>ppt_x</p:attrName>
                                            </p:attrNameLst>
                                          </p:cBhvr>
                                          <p:tavLst>
                                            <p:tav tm="0">
                                              <p:val>
                                                <p:strVal val="0-#ppt_w/2"/>
                                              </p:val>
                                            </p:tav>
                                            <p:tav tm="100000">
                                              <p:val>
                                                <p:strVal val="#ppt_x"/>
                                              </p:val>
                                            </p:tav>
                                          </p:tavLst>
                                        </p:anim>
                                        <p:anim calcmode="lin" valueType="num">
                                          <p:cBhvr additive="base">
                                            <p:cTn id="12" dur="1000" fill="hold"/>
                                            <p:tgtEl>
                                              <p:spTgt spid="3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16" name="whoosh.wav"/>
                                            </p:tgtEl>
                                          </p:cMediaNode>
                                        </p:audio>
                                      </p:sub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additive="base">
                                            <p:cTn id="16" dur="1000" fill="hold"/>
                                            <p:tgtEl>
                                              <p:spTgt spid="37"/>
                                            </p:tgtEl>
                                            <p:attrNameLst>
                                              <p:attrName>ppt_x</p:attrName>
                                            </p:attrNameLst>
                                          </p:cBhvr>
                                          <p:tavLst>
                                            <p:tav tm="0">
                                              <p:val>
                                                <p:strVal val="0-#ppt_w/2"/>
                                              </p:val>
                                            </p:tav>
                                            <p:tav tm="100000">
                                              <p:val>
                                                <p:strVal val="#ppt_x"/>
                                              </p:val>
                                            </p:tav>
                                          </p:tavLst>
                                        </p:anim>
                                        <p:anim calcmode="lin" valueType="num">
                                          <p:cBhvr additive="base">
                                            <p:cTn id="17" dur="1000" fill="hold"/>
                                            <p:tgtEl>
                                              <p:spTgt spid="3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16" name="whoosh.wav"/>
                                            </p:tgtEl>
                                          </p:cMediaNode>
                                        </p:audio>
                                      </p:subTnLst>
                                    </p:cTn>
                                  </p:par>
                                </p:childTnLst>
                              </p:cTn>
                            </p:par>
                            <p:par>
                              <p:cTn id="18" fill="hold">
                                <p:stCondLst>
                                  <p:cond delay="2000"/>
                                </p:stCondLst>
                                <p:childTnLst>
                                  <p:par>
                                    <p:cTn id="19" presetID="2" presetClass="entr" presetSubtype="9"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1000" fill="hold"/>
                                            <p:tgtEl>
                                              <p:spTgt spid="38"/>
                                            </p:tgtEl>
                                            <p:attrNameLst>
                                              <p:attrName>ppt_x</p:attrName>
                                            </p:attrNameLst>
                                          </p:cBhvr>
                                          <p:tavLst>
                                            <p:tav tm="0">
                                              <p:val>
                                                <p:strVal val="0-#ppt_w/2"/>
                                              </p:val>
                                            </p:tav>
                                            <p:tav tm="100000">
                                              <p:val>
                                                <p:strVal val="#ppt_x"/>
                                              </p:val>
                                            </p:tav>
                                          </p:tavLst>
                                        </p:anim>
                                        <p:anim calcmode="lin" valueType="num">
                                          <p:cBhvr additive="base">
                                            <p:cTn id="22" dur="1000" fill="hold"/>
                                            <p:tgtEl>
                                              <p:spTgt spid="3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16" name="whoosh.wav"/>
                                            </p:tgtEl>
                                          </p:cMediaNode>
                                        </p:audio>
                                      </p:subTnLst>
                                    </p:cTn>
                                  </p:par>
                                </p:childTnLst>
                              </p:cTn>
                            </p:par>
                            <p:par>
                              <p:cTn id="23" fill="hold">
                                <p:stCondLst>
                                  <p:cond delay="3000"/>
                                </p:stCondLst>
                                <p:childTnLst>
                                  <p:par>
                                    <p:cTn id="24" presetID="2" presetClass="entr" presetSubtype="9" fill="hold" nodeType="afterEffect">
                                      <p:stCondLst>
                                        <p:cond delay="0"/>
                                      </p:stCondLst>
                                      <p:childTnLst>
                                        <p:set>
                                          <p:cBhvr>
                                            <p:cTn id="25" dur="1" fill="hold">
                                              <p:stCondLst>
                                                <p:cond delay="0"/>
                                              </p:stCondLst>
                                            </p:cTn>
                                            <p:tgtEl>
                                              <p:spTgt spid="39"/>
                                            </p:tgtEl>
                                            <p:attrNameLst>
                                              <p:attrName>style.visibility</p:attrName>
                                            </p:attrNameLst>
                                          </p:cBhvr>
                                          <p:to>
                                            <p:strVal val="visible"/>
                                          </p:to>
                                        </p:set>
                                        <p:anim calcmode="lin" valueType="num">
                                          <p:cBhvr additive="base">
                                            <p:cTn id="26" dur="1000" fill="hold"/>
                                            <p:tgtEl>
                                              <p:spTgt spid="39"/>
                                            </p:tgtEl>
                                            <p:attrNameLst>
                                              <p:attrName>ppt_x</p:attrName>
                                            </p:attrNameLst>
                                          </p:cBhvr>
                                          <p:tavLst>
                                            <p:tav tm="0">
                                              <p:val>
                                                <p:strVal val="0-#ppt_w/2"/>
                                              </p:val>
                                            </p:tav>
                                            <p:tav tm="100000">
                                              <p:val>
                                                <p:strVal val="#ppt_x"/>
                                              </p:val>
                                            </p:tav>
                                          </p:tavLst>
                                        </p:anim>
                                        <p:anim calcmode="lin" valueType="num">
                                          <p:cBhvr additive="base">
                                            <p:cTn id="27" dur="1000" fill="hold"/>
                                            <p:tgtEl>
                                              <p:spTgt spid="3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16"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video>
                  <p:cMediaNode vol="80000">
                    <p:cTn id="28" repeatCount="indefinite" fill="hold" display="0">
                      <p:stCondLst>
                        <p:cond delay="indefinite"/>
                      </p:stCondLst>
                    </p:cTn>
                    <p:tgtEl>
                      <p:spTgt spid="2"/>
                    </p:tgtEl>
                  </p:cMediaNode>
                </p:video>
              </p:childTnLst>
            </p:cTn>
          </p:par>
        </p:tnLst>
      </p:timing>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6204"/>
          <a:stretch/>
        </p:blipFill>
        <p:spPr bwMode="auto">
          <a:xfrm>
            <a:off x="0" y="128586"/>
            <a:ext cx="12192000" cy="65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le 4">
            <a:extLst>
              <a:ext uri="{FF2B5EF4-FFF2-40B4-BE49-F238E27FC236}">
                <a16:creationId xmlns:a16="http://schemas.microsoft.com/office/drawing/2014/main" id="{83422F97-8BF7-1AF8-4BC0-19EEFDE22F22}"/>
              </a:ext>
            </a:extLst>
          </p:cNvPr>
          <p:cNvGraphicFramePr>
            <a:graphicFrameLocks noGrp="1"/>
          </p:cNvGraphicFramePr>
          <p:nvPr>
            <p:extLst>
              <p:ext uri="{D42A27DB-BD31-4B8C-83A1-F6EECF244321}">
                <p14:modId xmlns:p14="http://schemas.microsoft.com/office/powerpoint/2010/main" val="1297073430"/>
              </p:ext>
            </p:extLst>
          </p:nvPr>
        </p:nvGraphicFramePr>
        <p:xfrm>
          <a:off x="0" y="466531"/>
          <a:ext cx="12191999" cy="6425406"/>
        </p:xfrm>
        <a:graphic>
          <a:graphicData uri="http://schemas.openxmlformats.org/drawingml/2006/table">
            <a:tbl>
              <a:tblPr firstRow="1" bandRow="1">
                <a:tableStyleId>{7DF18680-E054-41AD-8BC1-D1AEF772440D}</a:tableStyleId>
              </a:tblPr>
              <a:tblGrid>
                <a:gridCol w="2164702">
                  <a:extLst>
                    <a:ext uri="{9D8B030D-6E8A-4147-A177-3AD203B41FA5}">
                      <a16:colId xmlns:a16="http://schemas.microsoft.com/office/drawing/2014/main" val="2285459425"/>
                    </a:ext>
                  </a:extLst>
                </a:gridCol>
                <a:gridCol w="10027297">
                  <a:extLst>
                    <a:ext uri="{9D8B030D-6E8A-4147-A177-3AD203B41FA5}">
                      <a16:colId xmlns:a16="http://schemas.microsoft.com/office/drawing/2014/main" val="1647111298"/>
                    </a:ext>
                  </a:extLst>
                </a:gridCol>
              </a:tblGrid>
              <a:tr h="569477">
                <a:tc>
                  <a:txBody>
                    <a:bodyPr/>
                    <a:lstStyle/>
                    <a:p>
                      <a:pPr algn="ctr"/>
                      <a:r>
                        <a:rPr lang="x-none" sz="2800" b="1" dirty="0">
                          <a:solidFill>
                            <a:srgbClr val="C00000"/>
                          </a:solidFill>
                          <a:latin typeface="Times New Roman" panose="02020603050405020304" pitchFamily="18" charset="0"/>
                          <a:cs typeface="Times New Roman" panose="02020603050405020304" pitchFamily="18" charset="0"/>
                        </a:rPr>
                        <a:t>Lĩnh vực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rgbClr val="C00000"/>
                          </a:solidFill>
                          <a:latin typeface="Times New Roman" panose="02020603050405020304" pitchFamily="18" charset="0"/>
                          <a:cs typeface="Times New Roman" panose="02020603050405020304" pitchFamily="18" charset="0"/>
                        </a:rPr>
                        <a:t>T</a:t>
                      </a:r>
                      <a:r>
                        <a:rPr lang="x-none" sz="2800" b="1" dirty="0">
                          <a:solidFill>
                            <a:srgbClr val="C00000"/>
                          </a:solidFill>
                          <a:latin typeface="Times New Roman" panose="02020603050405020304" pitchFamily="18" charset="0"/>
                          <a:cs typeface="Times New Roman" panose="02020603050405020304" pitchFamily="18" charset="0"/>
                        </a:rPr>
                        <a:t>hành tựu văn hoá tiêu biểu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7651027"/>
                  </a:ext>
                </a:extLst>
              </a:tr>
              <a:tr h="1389951">
                <a:tc>
                  <a:txBody>
                    <a:bodyPr/>
                    <a:lstStyle/>
                    <a:p>
                      <a:pPr algn="ctr"/>
                      <a:r>
                        <a:rPr lang="x-none" sz="2800" b="1" dirty="0">
                          <a:solidFill>
                            <a:srgbClr val="0070C0"/>
                          </a:solidFill>
                          <a:latin typeface="Times New Roman" panose="02020603050405020304" pitchFamily="18" charset="0"/>
                          <a:cs typeface="Times New Roman" panose="02020603050405020304" pitchFamily="18" charset="0"/>
                        </a:rPr>
                        <a:t>Tư tưởng - tôn giáo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7984875"/>
                  </a:ext>
                </a:extLst>
              </a:tr>
              <a:tr h="1198340">
                <a:tc>
                  <a:txBody>
                    <a:bodyPr/>
                    <a:lstStyle/>
                    <a:p>
                      <a:pPr algn="ctr"/>
                      <a:r>
                        <a:rPr lang="x-none" sz="2800" b="1" dirty="0">
                          <a:solidFill>
                            <a:srgbClr val="0070C0"/>
                          </a:solidFill>
                          <a:latin typeface="Times New Roman" panose="02020603050405020304" pitchFamily="18" charset="0"/>
                          <a:cs typeface="Times New Roman" panose="02020603050405020304" pitchFamily="18" charset="0"/>
                        </a:rPr>
                        <a:t>Sử học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4164623"/>
                  </a:ext>
                </a:extLst>
              </a:tr>
              <a:tr h="1745415">
                <a:tc>
                  <a:txBody>
                    <a:bodyPr/>
                    <a:lstStyle/>
                    <a:p>
                      <a:pPr algn="ctr"/>
                      <a:r>
                        <a:rPr lang="en-US" sz="2800" b="1" dirty="0">
                          <a:solidFill>
                            <a:srgbClr val="0070C0"/>
                          </a:solidFill>
                          <a:latin typeface="Times New Roman" panose="02020603050405020304" pitchFamily="18" charset="0"/>
                          <a:cs typeface="Times New Roman" panose="02020603050405020304" pitchFamily="18" charset="0"/>
                        </a:rPr>
                        <a:t>V</a:t>
                      </a:r>
                      <a:r>
                        <a:rPr lang="x-none" sz="2800" b="1" dirty="0">
                          <a:solidFill>
                            <a:srgbClr val="0070C0"/>
                          </a:solidFill>
                          <a:latin typeface="Times New Roman" panose="02020603050405020304" pitchFamily="18" charset="0"/>
                          <a:cs typeface="Times New Roman" panose="02020603050405020304" pitchFamily="18" charset="0"/>
                        </a:rPr>
                        <a:t>ăn học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486087"/>
                  </a:ext>
                </a:extLst>
              </a:tr>
              <a:tr h="1522223">
                <a:tc>
                  <a:txBody>
                    <a:bodyPr/>
                    <a:lstStyle/>
                    <a:p>
                      <a:pPr algn="ctr"/>
                      <a:r>
                        <a:rPr lang="en-US" sz="2800" b="1" dirty="0">
                          <a:solidFill>
                            <a:srgbClr val="0070C0"/>
                          </a:solidFill>
                          <a:latin typeface="Times New Roman" panose="02020603050405020304" pitchFamily="18" charset="0"/>
                          <a:cs typeface="Times New Roman" panose="02020603050405020304" pitchFamily="18" charset="0"/>
                        </a:rPr>
                        <a:t>K</a:t>
                      </a:r>
                      <a:r>
                        <a:rPr lang="x-none" sz="2800" b="1" dirty="0">
                          <a:solidFill>
                            <a:srgbClr val="0070C0"/>
                          </a:solidFill>
                          <a:latin typeface="Times New Roman" panose="02020603050405020304" pitchFamily="18" charset="0"/>
                          <a:cs typeface="Times New Roman" panose="02020603050405020304" pitchFamily="18" charset="0"/>
                        </a:rPr>
                        <a:t>iến trúc điêu khắc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4741144"/>
                  </a:ext>
                </a:extLst>
              </a:tr>
            </a:tbl>
          </a:graphicData>
        </a:graphic>
      </p:graphicFrame>
      <p:sp>
        <p:nvSpPr>
          <p:cNvPr id="5" name="TextBox 4">
            <a:extLst>
              <a:ext uri="{FF2B5EF4-FFF2-40B4-BE49-F238E27FC236}">
                <a16:creationId xmlns:a16="http://schemas.microsoft.com/office/drawing/2014/main" id="{A98C17B5-A614-3D08-A9BE-7B14E7B99182}"/>
              </a:ext>
            </a:extLst>
          </p:cNvPr>
          <p:cNvSpPr txBox="1"/>
          <p:nvPr/>
        </p:nvSpPr>
        <p:spPr>
          <a:xfrm>
            <a:off x="2340463" y="1066164"/>
            <a:ext cx="9714688" cy="1384995"/>
          </a:xfrm>
          <a:prstGeom prst="rect">
            <a:avLst/>
          </a:prstGeom>
          <a:noFill/>
        </p:spPr>
        <p:txBody>
          <a:bodyPr wrap="square" rtlCol="0">
            <a:spAutoFit/>
          </a:bodyPr>
          <a:lstStyle/>
          <a:p>
            <a:pPr algn="just"/>
            <a:r>
              <a:rPr lang="x-none" sz="2800" dirty="0">
                <a:latin typeface="Times New Roman" panose="02020603050405020304" pitchFamily="18" charset="0"/>
                <a:cs typeface="Times New Roman" panose="02020603050405020304" pitchFamily="18" charset="0"/>
              </a:rPr>
              <a:t>Nho giáo đã trở thành hệ tư tưởng chính thống của chế độ phong kiến Trung Quốc. Phật giáo tiếp tục thịnh hành nhất dưới thời Đường.</a:t>
            </a:r>
          </a:p>
        </p:txBody>
      </p:sp>
    </p:spTree>
    <p:custDataLst>
      <p:tags r:id="rId1"/>
    </p:custDataLst>
    <p:extLst>
      <p:ext uri="{BB962C8B-B14F-4D97-AF65-F5344CB8AC3E}">
        <p14:creationId xmlns:p14="http://schemas.microsoft.com/office/powerpoint/2010/main" val="3582634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6800"/>
          <a:stretch/>
        </p:blipFill>
        <p:spPr bwMode="auto">
          <a:xfrm>
            <a:off x="-126592" y="440871"/>
            <a:ext cx="11409635" cy="5976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Tản mạn về Khổng Tử - Trường Đại học Phú Xuân Trường Đại học Phú Xuân -  Trường đại học gắn kết doanh nghiệp">
            <a:extLst>
              <a:ext uri="{FF2B5EF4-FFF2-40B4-BE49-F238E27FC236}">
                <a16:creationId xmlns:a16="http://schemas.microsoft.com/office/drawing/2014/main" id="{BA69ECED-5C06-ADDF-814F-5C2071F732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4179" y="440871"/>
            <a:ext cx="6007821" cy="558493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C:\Users\asus123\Desktop\日本风格-圆伞.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097596" y="440871"/>
            <a:ext cx="4094404" cy="597625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E55F8016-3991-15DE-CE53-9F9CC8DF765B}"/>
              </a:ext>
            </a:extLst>
          </p:cNvPr>
          <p:cNvGrpSpPr/>
          <p:nvPr/>
        </p:nvGrpSpPr>
        <p:grpSpPr>
          <a:xfrm>
            <a:off x="0" y="440871"/>
            <a:ext cx="6007821" cy="6104064"/>
            <a:chOff x="6396307" y="385482"/>
            <a:chExt cx="6007821" cy="6104064"/>
          </a:xfrm>
        </p:grpSpPr>
        <p:pic>
          <p:nvPicPr>
            <p:cNvPr id="11" name="Picture 4">
              <a:extLst>
                <a:ext uri="{FF2B5EF4-FFF2-40B4-BE49-F238E27FC236}">
                  <a16:creationId xmlns:a16="http://schemas.microsoft.com/office/drawing/2014/main" id="{E69B497F-F091-3161-36B6-B240B0DB15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96307" y="385482"/>
              <a:ext cx="6007821" cy="610406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23100D1-0A59-73C6-0BB7-30B3CD5B33C0}"/>
                </a:ext>
              </a:extLst>
            </p:cNvPr>
            <p:cNvSpPr txBox="1"/>
            <p:nvPr/>
          </p:nvSpPr>
          <p:spPr>
            <a:xfrm>
              <a:off x="7317699" y="1667799"/>
              <a:ext cx="4165036" cy="3539430"/>
            </a:xfrm>
            <a:prstGeom prst="rect">
              <a:avLst/>
            </a:prstGeom>
            <a:noFill/>
          </p:spPr>
          <p:txBody>
            <a:bodyPr wrap="square" rtlCol="0">
              <a:spAutoFit/>
            </a:bodyPr>
            <a:lstStyle/>
            <a:p>
              <a:pPr algn="just"/>
              <a:r>
                <a:rPr lang="vi-VN" sz="3200" dirty="0">
                  <a:latin typeface="Times New Roman" panose="02020603050405020304" pitchFamily="18" charset="0"/>
                  <a:cs typeface="Times New Roman" panose="02020603050405020304" pitchFamily="18" charset="0"/>
                </a:rPr>
                <a:t>Khổng tử tự Khổng Khâu sinh trưởng tại ấp Trâu, thôn Xương Bình, nước Lỗ (nay là huyện Khúc Phụ, tỉnh Sơn Đông, Trung Hòa) cuối thời Xuân Thu.</a:t>
              </a:r>
              <a:endParaRPr lang="x-none" sz="3200" dirty="0">
                <a:latin typeface="Times New Roman" panose="02020603050405020304" pitchFamily="18" charset="0"/>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8053553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par>
                                <p:cTn id="10" presetID="3" presetClass="entr" presetSubtype="1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62088" y="1208315"/>
            <a:ext cx="10425112" cy="5649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图片 1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5617" y="412833"/>
            <a:ext cx="3800560" cy="7739602"/>
          </a:xfrm>
          <a:prstGeom prst="rect">
            <a:avLst/>
          </a:prstGeom>
        </p:spPr>
      </p:pic>
      <p:sp>
        <p:nvSpPr>
          <p:cNvPr id="2" name="Rectangle 1">
            <a:extLst>
              <a:ext uri="{FF2B5EF4-FFF2-40B4-BE49-F238E27FC236}">
                <a16:creationId xmlns:a16="http://schemas.microsoft.com/office/drawing/2014/main" id="{0CDF946D-6A42-E913-922C-0E17BACFC91C}"/>
              </a:ext>
            </a:extLst>
          </p:cNvPr>
          <p:cNvSpPr/>
          <p:nvPr/>
        </p:nvSpPr>
        <p:spPr>
          <a:xfrm>
            <a:off x="3924300" y="1443841"/>
            <a:ext cx="7663542" cy="3970318"/>
          </a:xfrm>
          <a:prstGeom prst="rect">
            <a:avLst/>
          </a:prstGeom>
        </p:spPr>
        <p:txBody>
          <a:bodyPr wrap="square">
            <a:spAutoFit/>
          </a:bodyPr>
          <a:lstStyle/>
          <a:p>
            <a:r>
              <a:rPr lang="vi-VN" sz="2800" b="1" dirty="0">
                <a:solidFill>
                  <a:srgbClr val="C00000"/>
                </a:solidFill>
                <a:latin typeface="Times New Roman" panose="02020603050405020304" pitchFamily="18" charset="0"/>
                <a:cs typeface="Times New Roman" panose="02020603050405020304" pitchFamily="18" charset="0"/>
              </a:rPr>
              <a:t>- TAM CƯƠNG :</a:t>
            </a:r>
            <a:br>
              <a:rPr lang="vi-VN" sz="2800" dirty="0">
                <a:solidFill>
                  <a:srgbClr val="0070C0"/>
                </a:solidFill>
                <a:latin typeface="Times New Roman" panose="02020603050405020304" pitchFamily="18" charset="0"/>
                <a:cs typeface="Times New Roman" panose="02020603050405020304" pitchFamily="18" charset="0"/>
              </a:rPr>
            </a:br>
            <a:r>
              <a:rPr lang="vi-VN" sz="2800" dirty="0">
                <a:solidFill>
                  <a:srgbClr val="0070C0"/>
                </a:solidFill>
                <a:latin typeface="Times New Roman" panose="02020603050405020304" pitchFamily="18" charset="0"/>
                <a:cs typeface="Times New Roman" panose="02020603050405020304" pitchFamily="18" charset="0"/>
              </a:rPr>
              <a:t>     + Quân thần cương : bổn phận đối với Vua. Nay, hết chế độ quân chủ rồi, ta thế bằng bổn phận đối với Tổ quốc.</a:t>
            </a:r>
            <a:br>
              <a:rPr lang="vi-VN" sz="2800" dirty="0">
                <a:solidFill>
                  <a:srgbClr val="0070C0"/>
                </a:solidFill>
                <a:latin typeface="Times New Roman" panose="02020603050405020304" pitchFamily="18" charset="0"/>
                <a:cs typeface="Times New Roman" panose="02020603050405020304" pitchFamily="18" charset="0"/>
              </a:rPr>
            </a:br>
            <a:r>
              <a:rPr lang="vi-VN" sz="2800" dirty="0">
                <a:solidFill>
                  <a:srgbClr val="0070C0"/>
                </a:solidFill>
                <a:latin typeface="Times New Roman" panose="02020603050405020304" pitchFamily="18" charset="0"/>
                <a:cs typeface="Times New Roman" panose="02020603050405020304" pitchFamily="18" charset="0"/>
              </a:rPr>
              <a:t>      + Phụ tử cương: bổn phận đối với Cha / đạo cha con.</a:t>
            </a:r>
            <a:br>
              <a:rPr lang="vi-VN" sz="2800" dirty="0">
                <a:solidFill>
                  <a:srgbClr val="0070C0"/>
                </a:solidFill>
                <a:latin typeface="Times New Roman" panose="02020603050405020304" pitchFamily="18" charset="0"/>
                <a:cs typeface="Times New Roman" panose="02020603050405020304" pitchFamily="18" charset="0"/>
              </a:rPr>
            </a:br>
            <a:r>
              <a:rPr lang="vi-VN" sz="2800" dirty="0">
                <a:solidFill>
                  <a:srgbClr val="0070C0"/>
                </a:solidFill>
                <a:latin typeface="Times New Roman" panose="02020603050405020304" pitchFamily="18" charset="0"/>
                <a:cs typeface="Times New Roman" panose="02020603050405020304" pitchFamily="18" charset="0"/>
              </a:rPr>
              <a:t>     + Phu thê cương: bổn phận đối với vợ / đạo vợ chồng.</a:t>
            </a:r>
            <a:br>
              <a:rPr lang="vi-VN" sz="2800" dirty="0">
                <a:solidFill>
                  <a:srgbClr val="0070C0"/>
                </a:solidFill>
                <a:latin typeface="Times New Roman" panose="02020603050405020304" pitchFamily="18" charset="0"/>
                <a:cs typeface="Times New Roman" panose="02020603050405020304" pitchFamily="18" charset="0"/>
              </a:rPr>
            </a:br>
            <a:r>
              <a:rPr lang="vi-VN" sz="2800" dirty="0">
                <a:solidFill>
                  <a:srgbClr val="0070C0"/>
                </a:solidFill>
                <a:latin typeface="Times New Roman" panose="02020603050405020304" pitchFamily="18" charset="0"/>
                <a:cs typeface="Times New Roman" panose="02020603050405020304" pitchFamily="18" charset="0"/>
              </a:rPr>
              <a:t>  -  </a:t>
            </a:r>
            <a:r>
              <a:rPr lang="vi-VN" sz="2800" b="1" dirty="0">
                <a:solidFill>
                  <a:srgbClr val="C00000"/>
                </a:solidFill>
                <a:latin typeface="Times New Roman" panose="02020603050405020304" pitchFamily="18" charset="0"/>
                <a:cs typeface="Times New Roman" panose="02020603050405020304" pitchFamily="18" charset="0"/>
              </a:rPr>
              <a:t>NGŨ THƯỜNG: </a:t>
            </a:r>
            <a:r>
              <a:rPr lang="vi-VN" sz="2800" dirty="0">
                <a:solidFill>
                  <a:srgbClr val="0070C0"/>
                </a:solidFill>
                <a:latin typeface="Times New Roman" panose="02020603050405020304" pitchFamily="18" charset="0"/>
                <a:cs typeface="Times New Roman" panose="02020603050405020304" pitchFamily="18" charset="0"/>
              </a:rPr>
              <a:t>nhân, nghĩa, lễ, trí, tín. </a:t>
            </a:r>
          </a:p>
        </p:txBody>
      </p:sp>
    </p:spTree>
    <p:custDataLst>
      <p:tags r:id="rId1"/>
    </p:custDataLst>
    <p:extLst>
      <p:ext uri="{BB962C8B-B14F-4D97-AF65-F5344CB8AC3E}">
        <p14:creationId xmlns:p14="http://schemas.microsoft.com/office/powerpoint/2010/main" val="4214227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inh Kim Cuong: Cuon sach in lau doi nhat the gioi">
            <a:extLst>
              <a:ext uri="{FF2B5EF4-FFF2-40B4-BE49-F238E27FC236}">
                <a16:creationId xmlns:a16="http://schemas.microsoft.com/office/drawing/2014/main" id="{C765D507-94E0-BC81-10E9-A23729726B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700"/>
            <a:ext cx="12192000" cy="63321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6A95516-326F-1A0F-CF54-357B458391C6}"/>
              </a:ext>
            </a:extLst>
          </p:cNvPr>
          <p:cNvSpPr/>
          <p:nvPr/>
        </p:nvSpPr>
        <p:spPr>
          <a:xfrm>
            <a:off x="2457500" y="6344816"/>
            <a:ext cx="8250977" cy="584775"/>
          </a:xfrm>
          <a:prstGeom prst="rect">
            <a:avLst/>
          </a:prstGeom>
        </p:spPr>
        <p:txBody>
          <a:bodyPr wrap="none">
            <a:spAutoFit/>
          </a:bodyPr>
          <a:lstStyle/>
          <a:p>
            <a:r>
              <a:rPr lang="vi-VN" sz="3200" dirty="0">
                <a:solidFill>
                  <a:srgbClr val="0070C0"/>
                </a:solidFill>
                <a:latin typeface="Times New Roman" panose="02020603050405020304" pitchFamily="18" charset="0"/>
                <a:cs typeface="Times New Roman" panose="02020603050405020304" pitchFamily="18" charset="0"/>
              </a:rPr>
              <a:t>Hình vẽ trên trang đầu tiên của Kinh Kim Cương</a:t>
            </a:r>
            <a:endParaRPr lang="x-none" sz="3200" dirty="0">
              <a:solidFill>
                <a:srgbClr val="0070C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46496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053B6ECE-63B9-40B5-8412-7AF43AB3C239}"/>
              </a:ext>
            </a:extLst>
          </p:cNvPr>
          <p:cNvSpPr/>
          <p:nvPr/>
        </p:nvSpPr>
        <p:spPr>
          <a:xfrm>
            <a:off x="5528602" y="815925"/>
            <a:ext cx="3362179" cy="153337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a:t>
            </a:r>
          </a:p>
        </p:txBody>
      </p:sp>
      <p:sp>
        <p:nvSpPr>
          <p:cNvPr id="3" name="Scroll: Horizontal 2">
            <a:extLst>
              <a:ext uri="{FF2B5EF4-FFF2-40B4-BE49-F238E27FC236}">
                <a16:creationId xmlns:a16="http://schemas.microsoft.com/office/drawing/2014/main" id="{5A72FA7C-3065-436F-B2A8-689B0E560E42}"/>
              </a:ext>
            </a:extLst>
          </p:cNvPr>
          <p:cNvSpPr/>
          <p:nvPr/>
        </p:nvSpPr>
        <p:spPr>
          <a:xfrm>
            <a:off x="1589649" y="2644725"/>
            <a:ext cx="9129933" cy="2813539"/>
          </a:xfrm>
          <a:prstGeom prst="horizontalScrol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Kim C</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Phật</a:t>
            </a:r>
            <a:r>
              <a:rPr lang="en-US" sz="2800" dirty="0">
                <a:latin typeface="Times New Roman" panose="020206030504050203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37459547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6204"/>
          <a:stretch/>
        </p:blipFill>
        <p:spPr bwMode="auto">
          <a:xfrm>
            <a:off x="0" y="128586"/>
            <a:ext cx="12192000" cy="65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le 4">
            <a:extLst>
              <a:ext uri="{FF2B5EF4-FFF2-40B4-BE49-F238E27FC236}">
                <a16:creationId xmlns:a16="http://schemas.microsoft.com/office/drawing/2014/main" id="{83422F97-8BF7-1AF8-4BC0-19EEFDE22F22}"/>
              </a:ext>
            </a:extLst>
          </p:cNvPr>
          <p:cNvGraphicFramePr>
            <a:graphicFrameLocks noGrp="1"/>
          </p:cNvGraphicFramePr>
          <p:nvPr>
            <p:extLst>
              <p:ext uri="{D42A27DB-BD31-4B8C-83A1-F6EECF244321}">
                <p14:modId xmlns:p14="http://schemas.microsoft.com/office/powerpoint/2010/main" val="3612211848"/>
              </p:ext>
            </p:extLst>
          </p:nvPr>
        </p:nvGraphicFramePr>
        <p:xfrm>
          <a:off x="0" y="466531"/>
          <a:ext cx="12191999" cy="5944933"/>
        </p:xfrm>
        <a:graphic>
          <a:graphicData uri="http://schemas.openxmlformats.org/drawingml/2006/table">
            <a:tbl>
              <a:tblPr firstRow="1" bandRow="1">
                <a:tableStyleId>{7DF18680-E054-41AD-8BC1-D1AEF772440D}</a:tableStyleId>
              </a:tblPr>
              <a:tblGrid>
                <a:gridCol w="2164702">
                  <a:extLst>
                    <a:ext uri="{9D8B030D-6E8A-4147-A177-3AD203B41FA5}">
                      <a16:colId xmlns:a16="http://schemas.microsoft.com/office/drawing/2014/main" val="2285459425"/>
                    </a:ext>
                  </a:extLst>
                </a:gridCol>
                <a:gridCol w="10027297">
                  <a:extLst>
                    <a:ext uri="{9D8B030D-6E8A-4147-A177-3AD203B41FA5}">
                      <a16:colId xmlns:a16="http://schemas.microsoft.com/office/drawing/2014/main" val="1647111298"/>
                    </a:ext>
                  </a:extLst>
                </a:gridCol>
              </a:tblGrid>
              <a:tr h="569477">
                <a:tc>
                  <a:txBody>
                    <a:bodyPr/>
                    <a:lstStyle/>
                    <a:p>
                      <a:pPr algn="ctr"/>
                      <a:r>
                        <a:rPr lang="x-none" sz="2800" b="1" dirty="0">
                          <a:solidFill>
                            <a:srgbClr val="C00000"/>
                          </a:solidFill>
                          <a:latin typeface="Times New Roman" panose="02020603050405020304" pitchFamily="18" charset="0"/>
                          <a:cs typeface="Times New Roman" panose="02020603050405020304" pitchFamily="18" charset="0"/>
                        </a:rPr>
                        <a:t>Lĩnh vực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rgbClr val="C00000"/>
                          </a:solidFill>
                          <a:latin typeface="Times New Roman" panose="02020603050405020304" pitchFamily="18" charset="0"/>
                          <a:cs typeface="Times New Roman" panose="02020603050405020304" pitchFamily="18" charset="0"/>
                        </a:rPr>
                        <a:t>T</a:t>
                      </a:r>
                      <a:r>
                        <a:rPr lang="x-none" sz="2800" b="1" dirty="0">
                          <a:solidFill>
                            <a:srgbClr val="C00000"/>
                          </a:solidFill>
                          <a:latin typeface="Times New Roman" panose="02020603050405020304" pitchFamily="18" charset="0"/>
                          <a:cs typeface="Times New Roman" panose="02020603050405020304" pitchFamily="18" charset="0"/>
                        </a:rPr>
                        <a:t>hành tựu văn hoá tiêu biểu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7651027"/>
                  </a:ext>
                </a:extLst>
              </a:tr>
              <a:tr h="1389951">
                <a:tc>
                  <a:txBody>
                    <a:bodyPr/>
                    <a:lstStyle/>
                    <a:p>
                      <a:pPr algn="ctr"/>
                      <a:r>
                        <a:rPr lang="x-none" sz="2800" b="1" dirty="0">
                          <a:solidFill>
                            <a:srgbClr val="0070C0"/>
                          </a:solidFill>
                          <a:latin typeface="Times New Roman" panose="02020603050405020304" pitchFamily="18" charset="0"/>
                          <a:cs typeface="Times New Roman" panose="02020603050405020304" pitchFamily="18" charset="0"/>
                        </a:rPr>
                        <a:t>Tư tưởng - tôn giáo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7984875"/>
                  </a:ext>
                </a:extLst>
              </a:tr>
              <a:tr h="1198340">
                <a:tc>
                  <a:txBody>
                    <a:bodyPr/>
                    <a:lstStyle/>
                    <a:p>
                      <a:pPr algn="ctr"/>
                      <a:r>
                        <a:rPr lang="x-none" sz="2800" b="1" dirty="0">
                          <a:solidFill>
                            <a:srgbClr val="0070C0"/>
                          </a:solidFill>
                          <a:latin typeface="Times New Roman" panose="02020603050405020304" pitchFamily="18" charset="0"/>
                          <a:cs typeface="Times New Roman" panose="02020603050405020304" pitchFamily="18" charset="0"/>
                        </a:rPr>
                        <a:t>Sử học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4164623"/>
                  </a:ext>
                </a:extLst>
              </a:tr>
              <a:tr h="1264942">
                <a:tc>
                  <a:txBody>
                    <a:bodyPr/>
                    <a:lstStyle/>
                    <a:p>
                      <a:pPr algn="ctr"/>
                      <a:r>
                        <a:rPr lang="en-US" sz="2800" b="1" dirty="0">
                          <a:solidFill>
                            <a:srgbClr val="0070C0"/>
                          </a:solidFill>
                          <a:latin typeface="Times New Roman" panose="02020603050405020304" pitchFamily="18" charset="0"/>
                          <a:cs typeface="Times New Roman" panose="02020603050405020304" pitchFamily="18" charset="0"/>
                        </a:rPr>
                        <a:t>V</a:t>
                      </a:r>
                      <a:r>
                        <a:rPr lang="x-none" sz="2800" b="1" dirty="0">
                          <a:solidFill>
                            <a:srgbClr val="0070C0"/>
                          </a:solidFill>
                          <a:latin typeface="Times New Roman" panose="02020603050405020304" pitchFamily="18" charset="0"/>
                          <a:cs typeface="Times New Roman" panose="02020603050405020304" pitchFamily="18" charset="0"/>
                        </a:rPr>
                        <a:t>ăn học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486087"/>
                  </a:ext>
                </a:extLst>
              </a:tr>
              <a:tr h="1522223">
                <a:tc>
                  <a:txBody>
                    <a:bodyPr/>
                    <a:lstStyle/>
                    <a:p>
                      <a:pPr algn="ctr"/>
                      <a:r>
                        <a:rPr lang="en-US" sz="2800" b="1" dirty="0">
                          <a:solidFill>
                            <a:srgbClr val="0070C0"/>
                          </a:solidFill>
                          <a:latin typeface="Times New Roman" panose="02020603050405020304" pitchFamily="18" charset="0"/>
                          <a:cs typeface="Times New Roman" panose="02020603050405020304" pitchFamily="18" charset="0"/>
                        </a:rPr>
                        <a:t>K</a:t>
                      </a:r>
                      <a:r>
                        <a:rPr lang="x-none" sz="2800" b="1" dirty="0">
                          <a:solidFill>
                            <a:srgbClr val="0070C0"/>
                          </a:solidFill>
                          <a:latin typeface="Times New Roman" panose="02020603050405020304" pitchFamily="18" charset="0"/>
                          <a:cs typeface="Times New Roman" panose="02020603050405020304" pitchFamily="18" charset="0"/>
                        </a:rPr>
                        <a:t>iến trúc điêu khắc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4741144"/>
                  </a:ext>
                </a:extLst>
              </a:tr>
            </a:tbl>
          </a:graphicData>
        </a:graphic>
      </p:graphicFrame>
      <p:sp>
        <p:nvSpPr>
          <p:cNvPr id="5" name="TextBox 4">
            <a:extLst>
              <a:ext uri="{FF2B5EF4-FFF2-40B4-BE49-F238E27FC236}">
                <a16:creationId xmlns:a16="http://schemas.microsoft.com/office/drawing/2014/main" id="{A98C17B5-A614-3D08-A9BE-7B14E7B99182}"/>
              </a:ext>
            </a:extLst>
          </p:cNvPr>
          <p:cNvSpPr txBox="1"/>
          <p:nvPr/>
        </p:nvSpPr>
        <p:spPr>
          <a:xfrm>
            <a:off x="2340463" y="1066164"/>
            <a:ext cx="9714688"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Nho giáo đã trở thành hệ tư tưởng chính thống của chế độ phong kiến Trung Quốc. Phật giáo tiếp tục thịnh hành nhất dưới thời Đường.</a:t>
            </a:r>
          </a:p>
        </p:txBody>
      </p:sp>
      <p:sp>
        <p:nvSpPr>
          <p:cNvPr id="7" name="TextBox 6">
            <a:extLst>
              <a:ext uri="{FF2B5EF4-FFF2-40B4-BE49-F238E27FC236}">
                <a16:creationId xmlns:a16="http://schemas.microsoft.com/office/drawing/2014/main" id="{46213C73-E779-D8ED-94CA-8AA4345F9236}"/>
              </a:ext>
            </a:extLst>
          </p:cNvPr>
          <p:cNvSpPr txBox="1"/>
          <p:nvPr/>
        </p:nvSpPr>
        <p:spPr>
          <a:xfrm>
            <a:off x="2203615" y="2511406"/>
            <a:ext cx="9621381" cy="954107"/>
          </a:xfrm>
          <a:prstGeom prst="rect">
            <a:avLst/>
          </a:prstGeom>
          <a:noFill/>
        </p:spPr>
        <p:txBody>
          <a:bodyPr wrap="square" rtlCol="0">
            <a:spAutoFit/>
          </a:bodyPr>
          <a:lstStyle/>
          <a:p>
            <a:pPr algn="just"/>
            <a:r>
              <a:rPr lang="x-none" sz="2800" dirty="0">
                <a:latin typeface="Times New Roman" panose="02020603050405020304" pitchFamily="18" charset="0"/>
                <a:cs typeface="Times New Roman" panose="02020603050405020304" pitchFamily="18" charset="0"/>
              </a:rPr>
              <a:t>Từ thời Đường,  các cơ quan chép sử được thành lập, nhiều bộ sử lớn được ban hành.</a:t>
            </a:r>
          </a:p>
        </p:txBody>
      </p:sp>
    </p:spTree>
    <p:custDataLst>
      <p:tags r:id="rId1"/>
    </p:custDataLst>
    <p:extLst>
      <p:ext uri="{BB962C8B-B14F-4D97-AF65-F5344CB8AC3E}">
        <p14:creationId xmlns:p14="http://schemas.microsoft.com/office/powerpoint/2010/main" val="876288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BEA453-B0AD-7685-0F20-762E9857DD2C}"/>
              </a:ext>
            </a:extLst>
          </p:cNvPr>
          <p:cNvSpPr/>
          <p:nvPr/>
        </p:nvSpPr>
        <p:spPr>
          <a:xfrm>
            <a:off x="746760" y="1526053"/>
            <a:ext cx="10866120" cy="4154984"/>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Thanh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4433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dài</a:t>
            </a:r>
            <a:r>
              <a:rPr lang="en-US" sz="2400" dirty="0">
                <a:latin typeface="Times New Roman" panose="02020603050405020304" pitchFamily="18" charset="0"/>
                <a:cs typeface="Times New Roman" panose="02020603050405020304" pitchFamily="18" charset="0"/>
              </a:rPr>
              <a:t> 13 </a:t>
            </a:r>
            <a:r>
              <a:rPr lang="en-US" sz="2400" dirty="0" err="1">
                <a:latin typeface="Times New Roman" panose="02020603050405020304" pitchFamily="18" charset="0"/>
                <a:cs typeface="Times New Roman" panose="02020603050405020304" pitchFamily="18" charset="0"/>
              </a:rPr>
              <a:t>triều</a:t>
            </a:r>
            <a:r>
              <a:rPr lang="en-US" sz="2400" dirty="0">
                <a:latin typeface="Times New Roman" panose="02020603050405020304" pitchFamily="18" charset="0"/>
                <a:cs typeface="Times New Roman" panose="02020603050405020304" pitchFamily="18" charset="0"/>
              </a:rPr>
              <a:t> Thanh,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13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(8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(10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(65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(144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(300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(159 </a:t>
            </a:r>
            <a:r>
              <a:rPr lang="en-US" sz="2400" dirty="0" err="1">
                <a:latin typeface="Times New Roman" panose="02020603050405020304" pitchFamily="18" charset="0"/>
                <a:cs typeface="Times New Roman" panose="02020603050405020304" pitchFamily="18" charset="0"/>
              </a:rPr>
              <a:t>quyền</a:t>
            </a:r>
            <a:r>
              <a:rPr lang="en-US" sz="2400" dirty="0">
                <a:latin typeface="Times New Roman" panose="02020603050405020304" pitchFamily="18" charset="0"/>
                <a:cs typeface="Times New Roman" panose="02020603050405020304" pitchFamily="18" charset="0"/>
              </a:rPr>
              <a:t>), Cao </a:t>
            </a:r>
            <a:r>
              <a:rPr lang="en-US" sz="2400" dirty="0" err="1">
                <a:latin typeface="Times New Roman" panose="02020603050405020304" pitchFamily="18" charset="0"/>
                <a:cs typeface="Times New Roman" panose="02020603050405020304" pitchFamily="18" charset="0"/>
              </a:rPr>
              <a:t>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(1500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(374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(476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(356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(374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(597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kỷ</a:t>
            </a:r>
            <a:r>
              <a:rPr lang="en-US" sz="2400" dirty="0">
                <a:latin typeface="Times New Roman" panose="02020603050405020304" pitchFamily="18" charset="0"/>
                <a:cs typeface="Times New Roman" panose="02020603050405020304" pitchFamily="18" charset="0"/>
              </a:rPr>
              <a:t> (70 </a:t>
            </a:r>
            <a:r>
              <a:rPr lang="en-US" sz="2400" dirty="0" err="1">
                <a:latin typeface="Times New Roman" panose="02020603050405020304" pitchFamily="18" charset="0"/>
                <a:cs typeface="Times New Roman" panose="02020603050405020304" pitchFamily="18" charset="0"/>
              </a:rPr>
              <a:t>quyển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Thanh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 Quan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Quốc</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r>
              <a:rPr lang="en-US" sz="2400" dirty="0" err="1">
                <a:latin typeface="Times New Roman" panose="02020603050405020304" pitchFamily="18" charset="0"/>
                <a:cs typeface="Times New Roman" panose="02020603050405020304" pitchFamily="18" charset="0"/>
              </a:rPr>
              <a:t>cuối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kỷ</a:t>
            </a:r>
            <a:r>
              <a:rPr lang="en-US" sz="2400" dirty="0">
                <a:latin typeface="Times New Roman" panose="02020603050405020304" pitchFamily="18" charset="0"/>
                <a:cs typeface="Times New Roman" panose="02020603050405020304" pitchFamily="18" charset="0"/>
              </a:rPr>
              <a:t> XVII - </a:t>
            </a:r>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kỷ</a:t>
            </a:r>
            <a:r>
              <a:rPr lang="en-US" sz="2400" dirty="0">
                <a:latin typeface="Times New Roman" panose="02020603050405020304" pitchFamily="18" charset="0"/>
                <a:cs typeface="Times New Roman" panose="02020603050405020304" pitchFamily="18" charset="0"/>
              </a:rPr>
              <a:t> XX,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thiệu</a:t>
            </a:r>
            <a:r>
              <a:rPr lang="en-US" sz="2400" dirty="0">
                <a:latin typeface="Times New Roman" panose="02020603050405020304" pitchFamily="18" charset="0"/>
                <a:cs typeface="Times New Roman" panose="02020603050405020304" pitchFamily="18" charset="0"/>
              </a:rPr>
              <a:t> 1176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qua 10 </a:t>
            </a:r>
            <a:r>
              <a:rPr lang="en-US" sz="2400" dirty="0" err="1">
                <a:latin typeface="Times New Roman" panose="02020603050405020304" pitchFamily="18" charset="0"/>
                <a:cs typeface="Times New Roman" panose="02020603050405020304" pitchFamily="18" charset="0"/>
              </a:rPr>
              <a:t>triều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Thanh (</a:t>
            </a:r>
            <a:r>
              <a:rPr lang="en-US" sz="2400" dirty="0" err="1">
                <a:latin typeface="Times New Roman" panose="02020603050405020304" pitchFamily="18" charset="0"/>
                <a:cs typeface="Times New Roman" panose="02020603050405020304" pitchFamily="18" charset="0"/>
              </a:rPr>
              <a:t>Thuận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Khang</a:t>
            </a:r>
            <a:r>
              <a:rPr lang="en-US" sz="2400" dirty="0">
                <a:latin typeface="Times New Roman" panose="02020603050405020304" pitchFamily="18" charset="0"/>
                <a:cs typeface="Times New Roman" panose="02020603050405020304" pitchFamily="18" charset="0"/>
              </a:rPr>
              <a:t> Hy, Ung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Càn</a:t>
            </a:r>
            <a:r>
              <a:rPr lang="en-US" sz="2400" dirty="0">
                <a:latin typeface="Times New Roman" panose="02020603050405020304" pitchFamily="18" charset="0"/>
                <a:cs typeface="Times New Roman" panose="02020603050405020304" pitchFamily="18" charset="0"/>
              </a:rPr>
              <a:t> Long, Gia </a:t>
            </a:r>
            <a:r>
              <a:rPr lang="en-US" sz="2400" dirty="0" err="1">
                <a:latin typeface="Times New Roman" panose="02020603050405020304" pitchFamily="18" charset="0"/>
                <a:cs typeface="Times New Roman" panose="02020603050405020304" pitchFamily="18" charset="0"/>
              </a:rPr>
              <a:t>Khánh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Đạo</a:t>
            </a:r>
            <a:r>
              <a:rPr lang="en-US" sz="2400" dirty="0">
                <a:latin typeface="Times New Roman" panose="02020603050405020304" pitchFamily="18" charset="0"/>
                <a:cs typeface="Times New Roman" panose="02020603050405020304" pitchFamily="18" charset="0"/>
              </a:rPr>
              <a:t> Quang, </a:t>
            </a:r>
            <a:r>
              <a:rPr lang="en-US" sz="2400" dirty="0" err="1">
                <a:latin typeface="Times New Roman" panose="02020603050405020304" pitchFamily="18" charset="0"/>
                <a:cs typeface="Times New Roman" panose="02020603050405020304" pitchFamily="18" charset="0"/>
              </a:rPr>
              <a:t>Hàm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Trị</a:t>
            </a:r>
            <a:r>
              <a:rPr lang="en-US" sz="2400" dirty="0">
                <a:latin typeface="Times New Roman" panose="02020603050405020304" pitchFamily="18" charset="0"/>
                <a:cs typeface="Times New Roman" panose="02020603050405020304" pitchFamily="18" charset="0"/>
              </a:rPr>
              <a:t>, Quang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p>
        </p:txBody>
      </p:sp>
      <p:sp>
        <p:nvSpPr>
          <p:cNvPr id="3" name="Rectangle 2">
            <a:extLst>
              <a:ext uri="{FF2B5EF4-FFF2-40B4-BE49-F238E27FC236}">
                <a16:creationId xmlns:a16="http://schemas.microsoft.com/office/drawing/2014/main" id="{24596FE5-AC6B-63F3-E77E-A5E60ADC15D2}"/>
              </a:ext>
            </a:extLst>
          </p:cNvPr>
          <p:cNvSpPr/>
          <p:nvPr/>
        </p:nvSpPr>
        <p:spPr>
          <a:xfrm>
            <a:off x="3237333" y="646950"/>
            <a:ext cx="5861028" cy="830997"/>
          </a:xfrm>
          <a:prstGeom prst="rect">
            <a:avLst/>
          </a:prstGeom>
          <a:noFill/>
        </p:spPr>
        <p:txBody>
          <a:bodyPr wrap="none" lIns="91440" tIns="45720" rIns="91440" bIns="45720">
            <a:spAutoFit/>
          </a:bodyPr>
          <a:lstStyle/>
          <a:p>
            <a:pPr algn="ctr"/>
            <a:r>
              <a:rPr lang="en-US" sz="48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THANH THỰC LỤC</a:t>
            </a:r>
            <a:endParaRPr lang="x-none" sz="48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ustDataLst>
      <p:tags r:id="rId1"/>
    </p:custDataLst>
    <p:extLst>
      <p:ext uri="{BB962C8B-B14F-4D97-AF65-F5344CB8AC3E}">
        <p14:creationId xmlns:p14="http://schemas.microsoft.com/office/powerpoint/2010/main" val="415013079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6800"/>
          <a:stretch/>
        </p:blipFill>
        <p:spPr bwMode="auto">
          <a:xfrm>
            <a:off x="-126592" y="440871"/>
            <a:ext cx="11409635" cy="5976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descr="C:\Users\asus123\Desktop\日本风格-圆伞.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097596" y="832194"/>
            <a:ext cx="4094404" cy="533370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Tứ Khố Toàn Thư [續修四庫全書] – Bách Khoa Toàn Thư Trung Hoa – Giáo Sư Trần  Quang Quyến">
            <a:extLst>
              <a:ext uri="{FF2B5EF4-FFF2-40B4-BE49-F238E27FC236}">
                <a16:creationId xmlns:a16="http://schemas.microsoft.com/office/drawing/2014/main" id="{A70F3B88-9F08-0AAF-E007-3A3BD25C36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707151"/>
            <a:ext cx="3825551" cy="551672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CDAB9026-06A0-E9C3-62CD-6FAB99B73D6E}"/>
              </a:ext>
            </a:extLst>
          </p:cNvPr>
          <p:cNvSpPr/>
          <p:nvPr/>
        </p:nvSpPr>
        <p:spPr>
          <a:xfrm>
            <a:off x="4094405" y="639418"/>
            <a:ext cx="5035354" cy="923330"/>
          </a:xfrm>
          <a:prstGeom prst="rect">
            <a:avLst/>
          </a:prstGeom>
          <a:noFill/>
        </p:spPr>
        <p:txBody>
          <a:bodyPr wrap="none" lIns="91440" tIns="45720" rIns="91440" bIns="45720">
            <a:spAutoFit/>
          </a:bodyPr>
          <a:lstStyle/>
          <a:p>
            <a:pPr algn="ctr"/>
            <a:r>
              <a:rPr lang="en-US" sz="5400" b="1"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Tứ</a:t>
            </a:r>
            <a:r>
              <a:rPr lang="en-US" sz="5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5400" b="1"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khổ</a:t>
            </a:r>
            <a:r>
              <a:rPr lang="en-US" sz="5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5400" b="1"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toàn</a:t>
            </a:r>
            <a:r>
              <a:rPr lang="en-US" sz="5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5400" b="1"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thư</a:t>
            </a:r>
            <a:endParaRPr lang="x-none" sz="5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3" name="Rectangle 2">
            <a:extLst>
              <a:ext uri="{FF2B5EF4-FFF2-40B4-BE49-F238E27FC236}">
                <a16:creationId xmlns:a16="http://schemas.microsoft.com/office/drawing/2014/main" id="{6F0CD03E-13E0-F527-4FFC-B15C727B4F5B}"/>
              </a:ext>
            </a:extLst>
          </p:cNvPr>
          <p:cNvSpPr/>
          <p:nvPr/>
        </p:nvSpPr>
        <p:spPr>
          <a:xfrm>
            <a:off x="4094405" y="1755524"/>
            <a:ext cx="4964315" cy="3785652"/>
          </a:xfrm>
          <a:prstGeom prst="rect">
            <a:avLst/>
          </a:prstGeom>
        </p:spPr>
        <p:txBody>
          <a:bodyPr wrap="square">
            <a:spAutoFit/>
          </a:bodyPr>
          <a:lstStyle/>
          <a:p>
            <a:pPr algn="just"/>
            <a:r>
              <a:rPr lang="vi-VN" sz="2400" dirty="0">
                <a:latin typeface="Times New Roman" panose="02020603050405020304" pitchFamily="18" charset="0"/>
                <a:cs typeface="Times New Roman" panose="02020603050405020304" pitchFamily="18" charset="0"/>
              </a:rPr>
              <a:t>Tên đầy đủ là Khâm Định Tứ Khố Toàn Thư. Là một bộ sách tập thành vĩ đại nhất những tác phẩm đặc sắc nhất trong lịch sử học thuật Trung Quốc, được biên soạn dưới đời nhà Thanh theo lệnh của vua Càn Long, đứng đầu nhóm biên soạn là Kỷ Quân và Lục Tích Hùng kể từ năm Càn Long 38 (1773), phải mất 9 năm ròng rã mới hoàn thành.</a:t>
            </a:r>
            <a:endParaRPr lang="x-none"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237576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5" name="Subtitle 4"/>
          <p:cNvSpPr>
            <a:spLocks noGrp="1"/>
          </p:cNvSpPr>
          <p:nvPr>
            <p:ph type="subTitle" idx="2"/>
          </p:nvPr>
        </p:nvSpPr>
        <p:spPr/>
        <p:txBody>
          <a:bodyPr/>
          <a:lstStyle/>
          <a:p>
            <a:endParaRPr lang="en-US"/>
          </a:p>
        </p:txBody>
      </p:sp>
      <p:sp>
        <p:nvSpPr>
          <p:cNvPr id="7" name="Rectangle 6"/>
          <p:cNvSpPr/>
          <p:nvPr/>
        </p:nvSpPr>
        <p:spPr>
          <a:xfrm>
            <a:off x="20319" y="79431"/>
            <a:ext cx="7025756" cy="6001643"/>
          </a:xfrm>
          <a:prstGeom prst="rect">
            <a:avLst/>
          </a:prstGeom>
        </p:spPr>
        <p:txBody>
          <a:bodyPr wrap="square">
            <a:spAutoFit/>
          </a:bodyPr>
          <a:lstStyle/>
          <a:p>
            <a:pPr algn="ctr" defTabSz="1219170">
              <a:buClr>
                <a:srgbClr val="000000"/>
              </a:buClr>
            </a:pPr>
            <a:r>
              <a:rPr lang="vi-VN" sz="3200" kern="0" dirty="0">
                <a:solidFill>
                  <a:srgbClr val="000000"/>
                </a:solidFill>
                <a:latin typeface="Times New Roman" panose="02020603050405020304" pitchFamily="18" charset="0"/>
                <a:cs typeface="Times New Roman" panose="02020603050405020304" pitchFamily="18" charset="0"/>
                <a:sym typeface="Arial"/>
              </a:rPr>
              <a:t>Bộ Vĩnh lạc đại điển do Minh Thành tổ</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tổ</a:t>
            </a:r>
            <a:r>
              <a:rPr lang="vi-VN" sz="3200" kern="0" dirty="0">
                <a:solidFill>
                  <a:srgbClr val="000000"/>
                </a:solidFill>
                <a:latin typeface="Times New Roman" panose="02020603050405020304" pitchFamily="18" charset="0"/>
                <a:cs typeface="Times New Roman" panose="02020603050405020304" pitchFamily="18" charset="0"/>
                <a:sym typeface="Arial"/>
              </a:rPr>
              <a:t> chức biên soạn, bao gồm các nội dung</a:t>
            </a:r>
            <a:r>
              <a:rPr lang="en-US" sz="3200" kern="0" dirty="0">
                <a:solidFill>
                  <a:srgbClr val="000000"/>
                </a:solidFill>
                <a:latin typeface="Times New Roman" panose="02020603050405020304" pitchFamily="18" charset="0"/>
                <a:cs typeface="Times New Roman" panose="02020603050405020304" pitchFamily="18" charset="0"/>
                <a:sym typeface="Arial"/>
              </a:rPr>
              <a:t>:</a:t>
            </a:r>
            <a:r>
              <a:rPr lang="vi-VN" sz="3200" kern="0" dirty="0">
                <a:solidFill>
                  <a:srgbClr val="000000"/>
                </a:solidFill>
                <a:latin typeface="Times New Roman" panose="02020603050405020304" pitchFamily="18" charset="0"/>
                <a:cs typeface="Times New Roman" panose="02020603050405020304" pitchFamily="18" charset="0"/>
                <a:sym typeface="Arial"/>
              </a:rPr>
              <a:t> chính trị, kinh tế, văn học, nghệ thuật, tôn giáo v.v... Đây là một công trình tập thể của hơn 2.000</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vi-VN" sz="3200" kern="0" dirty="0">
                <a:solidFill>
                  <a:srgbClr val="000000"/>
                </a:solidFill>
                <a:latin typeface="Times New Roman" panose="02020603050405020304" pitchFamily="18" charset="0"/>
                <a:cs typeface="Times New Roman" panose="02020603050405020304" pitchFamily="18" charset="0"/>
                <a:sym typeface="Arial"/>
              </a:rPr>
              <a:t>người làm trong 5 năm. Bộ sách này gồm 11.095 tập, nhưng năm 1900 khi liên quân 8 nước đế quốc</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vi-VN" sz="3200" kern="0" dirty="0">
                <a:solidFill>
                  <a:srgbClr val="000000"/>
                </a:solidFill>
                <a:latin typeface="Times New Roman" panose="02020603050405020304" pitchFamily="18" charset="0"/>
                <a:cs typeface="Times New Roman" panose="02020603050405020304" pitchFamily="18" charset="0"/>
                <a:sym typeface="Arial"/>
              </a:rPr>
              <a:t>đánh vào Bắc Kinh, nhiều công trình văn hoá đã bị cướp hoặc đốt phá. Vì vậy, bộ Vĩnh Lạc đại điển</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vi-VN" sz="3200" kern="0" dirty="0">
                <a:solidFill>
                  <a:srgbClr val="000000"/>
                </a:solidFill>
                <a:latin typeface="Times New Roman" panose="02020603050405020304" pitchFamily="18" charset="0"/>
                <a:cs typeface="Times New Roman" panose="02020603050405020304" pitchFamily="18" charset="0"/>
                <a:sym typeface="Arial"/>
              </a:rPr>
              <a:t>hiện nay kể cả ở nước ngoài chỉ còn hơn 300 tập. </a:t>
            </a:r>
            <a:br>
              <a:rPr lang="vi-VN" sz="3200" kern="0" dirty="0">
                <a:solidFill>
                  <a:srgbClr val="000000"/>
                </a:solidFill>
                <a:latin typeface="Arial"/>
                <a:cs typeface="Arial"/>
                <a:sym typeface="Arial"/>
              </a:rPr>
            </a:br>
            <a:endParaRPr lang="en-US" sz="3200" kern="0" dirty="0">
              <a:solidFill>
                <a:srgbClr val="000000"/>
              </a:solidFill>
              <a:latin typeface="Arial"/>
              <a:cs typeface="Arial"/>
              <a:sym typeface="Aria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074" y="200651"/>
            <a:ext cx="4411917" cy="5509683"/>
          </a:xfrm>
          <a:prstGeom prst="rect">
            <a:avLst/>
          </a:prstGeom>
          <a:ln>
            <a:noFill/>
          </a:ln>
          <a:effectLst>
            <a:softEdge rad="112500"/>
          </a:effectLst>
        </p:spPr>
      </p:pic>
      <p:sp>
        <p:nvSpPr>
          <p:cNvPr id="10" name="Rectangle 9"/>
          <p:cNvSpPr/>
          <p:nvPr/>
        </p:nvSpPr>
        <p:spPr>
          <a:xfrm>
            <a:off x="7823201" y="5858016"/>
            <a:ext cx="2710999" cy="461665"/>
          </a:xfrm>
          <a:prstGeom prst="rect">
            <a:avLst/>
          </a:prstGeom>
        </p:spPr>
        <p:txBody>
          <a:bodyPr wrap="none">
            <a:spAutoFit/>
          </a:bodyPr>
          <a:lstStyle/>
          <a:p>
            <a:pPr defTabSz="1219170">
              <a:buClr>
                <a:srgbClr val="000000"/>
              </a:buClr>
            </a:pPr>
            <a:r>
              <a:rPr lang="vi-VN" sz="2400" b="1" i="1" kern="0" dirty="0">
                <a:solidFill>
                  <a:srgbClr val="000000"/>
                </a:solidFill>
                <a:latin typeface="Arial"/>
                <a:cs typeface="Arial"/>
                <a:sym typeface="Arial"/>
              </a:rPr>
              <a:t>Vĩnh Lạc đại điển</a:t>
            </a:r>
            <a:endParaRPr lang="en-US" sz="2400" kern="0" dirty="0">
              <a:solidFill>
                <a:srgbClr val="000000"/>
              </a:solidFill>
              <a:latin typeface="Arial"/>
              <a:cs typeface="Arial"/>
              <a:sym typeface="Arial"/>
            </a:endParaRPr>
          </a:p>
        </p:txBody>
      </p:sp>
    </p:spTree>
    <p:custDataLst>
      <p:tags r:id="rId1"/>
    </p:custDataLst>
    <p:extLst>
      <p:ext uri="{BB962C8B-B14F-4D97-AF65-F5344CB8AC3E}">
        <p14:creationId xmlns:p14="http://schemas.microsoft.com/office/powerpoint/2010/main" val="7616410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strips(downLeft)">
                                      <p:cBhvr>
                                        <p:cTn id="10" dur="500"/>
                                        <p:tgtEl>
                                          <p:spTgt spid="10"/>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trips(downLeft)">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62088" y="1208315"/>
            <a:ext cx="10425112" cy="5649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图片 1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5617" y="412833"/>
            <a:ext cx="3800560" cy="7739602"/>
          </a:xfrm>
          <a:prstGeom prst="rect">
            <a:avLst/>
          </a:prstGeom>
        </p:spPr>
      </p:pic>
      <p:sp>
        <p:nvSpPr>
          <p:cNvPr id="13" name="TextBox 12">
            <a:extLst>
              <a:ext uri="{FF2B5EF4-FFF2-40B4-BE49-F238E27FC236}">
                <a16:creationId xmlns:a16="http://schemas.microsoft.com/office/drawing/2014/main" id="{9D3BE8A9-CA34-77F2-BF20-8544C9115F51}"/>
              </a:ext>
            </a:extLst>
          </p:cNvPr>
          <p:cNvSpPr txBox="1"/>
          <p:nvPr/>
        </p:nvSpPr>
        <p:spPr>
          <a:xfrm>
            <a:off x="3294451" y="1208315"/>
            <a:ext cx="8592749"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x-none" sz="3600" b="1" dirty="0">
                <a:solidFill>
                  <a:srgbClr val="0070C0"/>
                </a:solidFill>
                <a:latin typeface="Times New Roman" panose="02020603050405020304" pitchFamily="18" charset="0"/>
                <a:cs typeface="Times New Roman" panose="02020603050405020304" pitchFamily="18" charset="0"/>
              </a:rPr>
              <a:t>3</a:t>
            </a:r>
            <a:r>
              <a:rPr kumimoji="0" lang="x-none" sz="3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Sự phát triển kinh tế thời Minh - Thanh</a:t>
            </a:r>
          </a:p>
        </p:txBody>
      </p:sp>
    </p:spTree>
    <p:custDataLst>
      <p:tags r:id="rId1"/>
    </p:custDataLst>
    <p:extLst>
      <p:ext uri="{BB962C8B-B14F-4D97-AF65-F5344CB8AC3E}">
        <p14:creationId xmlns:p14="http://schemas.microsoft.com/office/powerpoint/2010/main" val="5491971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6204"/>
          <a:stretch/>
        </p:blipFill>
        <p:spPr bwMode="auto">
          <a:xfrm>
            <a:off x="0" y="128586"/>
            <a:ext cx="12192000" cy="65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le 4">
            <a:extLst>
              <a:ext uri="{FF2B5EF4-FFF2-40B4-BE49-F238E27FC236}">
                <a16:creationId xmlns:a16="http://schemas.microsoft.com/office/drawing/2014/main" id="{83422F97-8BF7-1AF8-4BC0-19EEFDE22F22}"/>
              </a:ext>
            </a:extLst>
          </p:cNvPr>
          <p:cNvGraphicFramePr>
            <a:graphicFrameLocks noGrp="1"/>
          </p:cNvGraphicFramePr>
          <p:nvPr>
            <p:extLst>
              <p:ext uri="{D42A27DB-BD31-4B8C-83A1-F6EECF244321}">
                <p14:modId xmlns:p14="http://schemas.microsoft.com/office/powerpoint/2010/main" val="3206010482"/>
              </p:ext>
            </p:extLst>
          </p:nvPr>
        </p:nvGraphicFramePr>
        <p:xfrm>
          <a:off x="0" y="288075"/>
          <a:ext cx="12191999" cy="6569926"/>
        </p:xfrm>
        <a:graphic>
          <a:graphicData uri="http://schemas.openxmlformats.org/drawingml/2006/table">
            <a:tbl>
              <a:tblPr firstRow="1" bandRow="1">
                <a:tableStyleId>{7DF18680-E054-41AD-8BC1-D1AEF772440D}</a:tableStyleId>
              </a:tblPr>
              <a:tblGrid>
                <a:gridCol w="2164702">
                  <a:extLst>
                    <a:ext uri="{9D8B030D-6E8A-4147-A177-3AD203B41FA5}">
                      <a16:colId xmlns:a16="http://schemas.microsoft.com/office/drawing/2014/main" val="2285459425"/>
                    </a:ext>
                  </a:extLst>
                </a:gridCol>
                <a:gridCol w="10027297">
                  <a:extLst>
                    <a:ext uri="{9D8B030D-6E8A-4147-A177-3AD203B41FA5}">
                      <a16:colId xmlns:a16="http://schemas.microsoft.com/office/drawing/2014/main" val="1647111298"/>
                    </a:ext>
                  </a:extLst>
                </a:gridCol>
              </a:tblGrid>
              <a:tr h="545358">
                <a:tc>
                  <a:txBody>
                    <a:bodyPr/>
                    <a:lstStyle/>
                    <a:p>
                      <a:pPr algn="ctr"/>
                      <a:r>
                        <a:rPr lang="x-none" sz="2800" b="1" dirty="0">
                          <a:solidFill>
                            <a:srgbClr val="C00000"/>
                          </a:solidFill>
                          <a:latin typeface="Times New Roman" panose="02020603050405020304" pitchFamily="18" charset="0"/>
                          <a:cs typeface="Times New Roman" panose="02020603050405020304" pitchFamily="18" charset="0"/>
                        </a:rPr>
                        <a:t>Lĩnh vực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rgbClr val="C00000"/>
                          </a:solidFill>
                          <a:latin typeface="Times New Roman" panose="02020603050405020304" pitchFamily="18" charset="0"/>
                          <a:cs typeface="Times New Roman" panose="02020603050405020304" pitchFamily="18" charset="0"/>
                        </a:rPr>
                        <a:t>T</a:t>
                      </a:r>
                      <a:r>
                        <a:rPr lang="x-none" sz="2800" b="1" dirty="0">
                          <a:solidFill>
                            <a:srgbClr val="C00000"/>
                          </a:solidFill>
                          <a:latin typeface="Times New Roman" panose="02020603050405020304" pitchFamily="18" charset="0"/>
                          <a:cs typeface="Times New Roman" panose="02020603050405020304" pitchFamily="18" charset="0"/>
                        </a:rPr>
                        <a:t>hành tựu văn hoá tiêu biểu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7651027"/>
                  </a:ext>
                </a:extLst>
              </a:tr>
              <a:tr h="1304637">
                <a:tc>
                  <a:txBody>
                    <a:bodyPr/>
                    <a:lstStyle/>
                    <a:p>
                      <a:pPr algn="ctr"/>
                      <a:r>
                        <a:rPr lang="x-none" sz="2800" b="1" dirty="0">
                          <a:solidFill>
                            <a:srgbClr val="0070C0"/>
                          </a:solidFill>
                          <a:latin typeface="Times New Roman" panose="02020603050405020304" pitchFamily="18" charset="0"/>
                          <a:cs typeface="Times New Roman" panose="02020603050405020304" pitchFamily="18" charset="0"/>
                        </a:rPr>
                        <a:t>Tư tưởng - tôn giáo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7984875"/>
                  </a:ext>
                </a:extLst>
              </a:tr>
              <a:tr h="1124788">
                <a:tc>
                  <a:txBody>
                    <a:bodyPr/>
                    <a:lstStyle/>
                    <a:p>
                      <a:pPr algn="ctr"/>
                      <a:r>
                        <a:rPr lang="x-none" sz="2800" b="1" dirty="0">
                          <a:solidFill>
                            <a:srgbClr val="0070C0"/>
                          </a:solidFill>
                          <a:latin typeface="Times New Roman" panose="02020603050405020304" pitchFamily="18" charset="0"/>
                          <a:cs typeface="Times New Roman" panose="02020603050405020304" pitchFamily="18" charset="0"/>
                        </a:rPr>
                        <a:t>Sử học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4164623"/>
                  </a:ext>
                </a:extLst>
              </a:tr>
              <a:tr h="2166352">
                <a:tc>
                  <a:txBody>
                    <a:bodyPr/>
                    <a:lstStyle/>
                    <a:p>
                      <a:pPr algn="ctr"/>
                      <a:r>
                        <a:rPr lang="en-US" sz="2800" b="1" dirty="0">
                          <a:solidFill>
                            <a:srgbClr val="0070C0"/>
                          </a:solidFill>
                          <a:latin typeface="Times New Roman" panose="02020603050405020304" pitchFamily="18" charset="0"/>
                          <a:cs typeface="Times New Roman" panose="02020603050405020304" pitchFamily="18" charset="0"/>
                        </a:rPr>
                        <a:t>V</a:t>
                      </a:r>
                      <a:r>
                        <a:rPr lang="x-none" sz="2800" b="1" dirty="0">
                          <a:solidFill>
                            <a:srgbClr val="0070C0"/>
                          </a:solidFill>
                          <a:latin typeface="Times New Roman" panose="02020603050405020304" pitchFamily="18" charset="0"/>
                          <a:cs typeface="Times New Roman" panose="02020603050405020304" pitchFamily="18" charset="0"/>
                        </a:rPr>
                        <a:t>ăn học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486087"/>
                  </a:ext>
                </a:extLst>
              </a:tr>
              <a:tr h="1428791">
                <a:tc>
                  <a:txBody>
                    <a:bodyPr/>
                    <a:lstStyle/>
                    <a:p>
                      <a:pPr algn="ctr"/>
                      <a:r>
                        <a:rPr lang="en-US" sz="2800" b="1" dirty="0">
                          <a:solidFill>
                            <a:srgbClr val="0070C0"/>
                          </a:solidFill>
                          <a:latin typeface="Times New Roman" panose="02020603050405020304" pitchFamily="18" charset="0"/>
                          <a:cs typeface="Times New Roman" panose="02020603050405020304" pitchFamily="18" charset="0"/>
                        </a:rPr>
                        <a:t>K</a:t>
                      </a:r>
                      <a:r>
                        <a:rPr lang="x-none" sz="2800" b="1" dirty="0">
                          <a:solidFill>
                            <a:srgbClr val="0070C0"/>
                          </a:solidFill>
                          <a:latin typeface="Times New Roman" panose="02020603050405020304" pitchFamily="18" charset="0"/>
                          <a:cs typeface="Times New Roman" panose="02020603050405020304" pitchFamily="18" charset="0"/>
                        </a:rPr>
                        <a:t>iến trúc điêu khắc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4741144"/>
                  </a:ext>
                </a:extLst>
              </a:tr>
            </a:tbl>
          </a:graphicData>
        </a:graphic>
      </p:graphicFrame>
      <p:sp>
        <p:nvSpPr>
          <p:cNvPr id="5" name="TextBox 4">
            <a:extLst>
              <a:ext uri="{FF2B5EF4-FFF2-40B4-BE49-F238E27FC236}">
                <a16:creationId xmlns:a16="http://schemas.microsoft.com/office/drawing/2014/main" id="{A98C17B5-A614-3D08-A9BE-7B14E7B99182}"/>
              </a:ext>
            </a:extLst>
          </p:cNvPr>
          <p:cNvSpPr txBox="1"/>
          <p:nvPr/>
        </p:nvSpPr>
        <p:spPr>
          <a:xfrm>
            <a:off x="2300030" y="772018"/>
            <a:ext cx="9714688"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Nho giáo đã trở thành hệ tư tưởng chính thống của chế độ phong kiến Trung Quốc. Phật giáo tiếp tục thịnh hành nhất dưới thời Đường.</a:t>
            </a:r>
          </a:p>
        </p:txBody>
      </p:sp>
      <p:sp>
        <p:nvSpPr>
          <p:cNvPr id="7" name="TextBox 6">
            <a:extLst>
              <a:ext uri="{FF2B5EF4-FFF2-40B4-BE49-F238E27FC236}">
                <a16:creationId xmlns:a16="http://schemas.microsoft.com/office/drawing/2014/main" id="{46213C73-E779-D8ED-94CA-8AA4345F9236}"/>
              </a:ext>
            </a:extLst>
          </p:cNvPr>
          <p:cNvSpPr txBox="1"/>
          <p:nvPr/>
        </p:nvSpPr>
        <p:spPr>
          <a:xfrm>
            <a:off x="2203615" y="2243163"/>
            <a:ext cx="9621381"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Từ thời Đường,  các cơ quan chép sử được thành lập, nhiều bộ sử lớn được ban hành.</a:t>
            </a:r>
          </a:p>
        </p:txBody>
      </p:sp>
      <p:sp>
        <p:nvSpPr>
          <p:cNvPr id="9" name="TextBox 8">
            <a:extLst>
              <a:ext uri="{FF2B5EF4-FFF2-40B4-BE49-F238E27FC236}">
                <a16:creationId xmlns:a16="http://schemas.microsoft.com/office/drawing/2014/main" id="{B27DBD9C-6984-15C6-AD4B-5C3EBDB7A7CC}"/>
              </a:ext>
            </a:extLst>
          </p:cNvPr>
          <p:cNvSpPr txBox="1"/>
          <p:nvPr/>
        </p:nvSpPr>
        <p:spPr>
          <a:xfrm>
            <a:off x="2203615" y="3368675"/>
            <a:ext cx="9907519" cy="954107"/>
          </a:xfrm>
          <a:prstGeom prst="rect">
            <a:avLst/>
          </a:prstGeom>
          <a:noFill/>
        </p:spPr>
        <p:txBody>
          <a:bodyPr wrap="square" rtlCol="0">
            <a:spAutoFit/>
          </a:bodyPr>
          <a:lstStyle/>
          <a:p>
            <a:pPr algn="just"/>
            <a:r>
              <a:rPr lang="x-none" sz="2800" dirty="0">
                <a:latin typeface="Times New Roman" panose="02020603050405020304" pitchFamily="18" charset="0"/>
                <a:cs typeface="Times New Roman" panose="02020603050405020304" pitchFamily="18" charset="0"/>
              </a:rPr>
              <a:t>Thời Đường xuất hiện nhiều nhà thơ nổi tiếng như Lý Bạch, Đỗ Phủ, Bạch Cư Dị. </a:t>
            </a:r>
          </a:p>
        </p:txBody>
      </p:sp>
      <p:sp>
        <p:nvSpPr>
          <p:cNvPr id="10" name="TextBox 9">
            <a:extLst>
              <a:ext uri="{FF2B5EF4-FFF2-40B4-BE49-F238E27FC236}">
                <a16:creationId xmlns:a16="http://schemas.microsoft.com/office/drawing/2014/main" id="{4CE7C45B-AF79-8EC1-5A4F-1E96583E62ED}"/>
              </a:ext>
            </a:extLst>
          </p:cNvPr>
          <p:cNvSpPr txBox="1"/>
          <p:nvPr/>
        </p:nvSpPr>
        <p:spPr>
          <a:xfrm>
            <a:off x="2203615" y="4439377"/>
            <a:ext cx="9907519" cy="954107"/>
          </a:xfrm>
          <a:prstGeom prst="rect">
            <a:avLst/>
          </a:prstGeom>
          <a:noFill/>
        </p:spPr>
        <p:txBody>
          <a:bodyPr wrap="square" rtlCol="0">
            <a:spAutoFit/>
          </a:bodyPr>
          <a:lstStyle/>
          <a:p>
            <a:pPr algn="just"/>
            <a:r>
              <a:rPr lang="x-none" sz="2800" dirty="0">
                <a:latin typeface="Times New Roman" panose="02020603050405020304" pitchFamily="18" charset="0"/>
                <a:cs typeface="Times New Roman" panose="02020603050405020304" pitchFamily="18" charset="0"/>
              </a:rPr>
              <a:t>Từ thời Nguyên đến thời Thanh xuất hiện nhiều tiểu thuyết đồ sộ, có ảnh hưởng sâu sắc đến văn học của các nước khác.</a:t>
            </a:r>
          </a:p>
        </p:txBody>
      </p:sp>
    </p:spTree>
    <p:custDataLst>
      <p:tags r:id="rId1"/>
    </p:custDataLst>
    <p:extLst>
      <p:ext uri="{BB962C8B-B14F-4D97-AF65-F5344CB8AC3E}">
        <p14:creationId xmlns:p14="http://schemas.microsoft.com/office/powerpoint/2010/main" val="3020603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ý Bạch, Đỗ Phủ, Bạch Cư Dị và Vương Bột: Bốn nhà thơ lớn thời Đường |  Trung tâm tiếng Trung Chinese">
            <a:extLst>
              <a:ext uri="{FF2B5EF4-FFF2-40B4-BE49-F238E27FC236}">
                <a16:creationId xmlns:a16="http://schemas.microsoft.com/office/drawing/2014/main" id="{EE5BBAEE-74AC-406E-84EE-CE189671822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133601" y="782798"/>
            <a:ext cx="3962401" cy="520620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Lý Bạch, Đỗ Phủ, Bạch Cư Dị và Vương Bột: Bốn nhà thơ lớn thời Đường |  Trung tâm tiếng Trung Chinese">
            <a:extLst>
              <a:ext uri="{FF2B5EF4-FFF2-40B4-BE49-F238E27FC236}">
                <a16:creationId xmlns:a16="http://schemas.microsoft.com/office/drawing/2014/main" id="{87F6315A-422C-4752-B2F9-FFD5EA4322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8258" y="733868"/>
            <a:ext cx="3790142" cy="52551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42A5651-D065-4BF0-9E75-1567D7E61946}"/>
              </a:ext>
            </a:extLst>
          </p:cNvPr>
          <p:cNvSpPr txBox="1"/>
          <p:nvPr/>
        </p:nvSpPr>
        <p:spPr>
          <a:xfrm>
            <a:off x="3474720" y="6248401"/>
            <a:ext cx="6477000" cy="400110"/>
          </a:xfrm>
          <a:prstGeom prst="rect">
            <a:avLst/>
          </a:prstGeom>
          <a:noFill/>
        </p:spPr>
        <p:txBody>
          <a:bodyPr wrap="square" rtlCol="0">
            <a:spAutoFit/>
          </a:bodyPr>
          <a:lstStyle/>
          <a:p>
            <a:r>
              <a:rPr lang="vi-VN" sz="2000" dirty="0">
                <a:latin typeface="+mj-lt"/>
              </a:rPr>
              <a:t>Lý Bạch, Đỗ Phủ hai nhà thơ nổi tiếng đời Đường</a:t>
            </a:r>
            <a:endParaRPr lang="en-US" sz="2000" dirty="0">
              <a:latin typeface="+mj-lt"/>
            </a:endParaRPr>
          </a:p>
        </p:txBody>
      </p:sp>
    </p:spTree>
    <p:custDataLst>
      <p:tags r:id="rId1"/>
    </p:custDataLst>
    <p:extLst>
      <p:ext uri="{BB962C8B-B14F-4D97-AF65-F5344CB8AC3E}">
        <p14:creationId xmlns:p14="http://schemas.microsoft.com/office/powerpoint/2010/main" val="20410906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23412-960D-42CD-A539-89EBC19ADAC5}"/>
              </a:ext>
            </a:extLst>
          </p:cNvPr>
          <p:cNvSpPr>
            <a:spLocks noGrp="1"/>
          </p:cNvSpPr>
          <p:nvPr>
            <p:ph type="title"/>
          </p:nvPr>
        </p:nvSpPr>
        <p:spPr>
          <a:xfrm>
            <a:off x="1981200" y="160337"/>
            <a:ext cx="8229600" cy="1143000"/>
          </a:xfrm>
        </p:spPr>
        <p:txBody>
          <a:bodyPr/>
          <a:lstStyle/>
          <a:p>
            <a:endParaRPr lang="en-US" dirty="0"/>
          </a:p>
        </p:txBody>
      </p:sp>
      <p:pic>
        <p:nvPicPr>
          <p:cNvPr id="7170" name="Picture 2" descr="Bốn bộ tiểu thuyết kinh điển của Trung Quốc - Web Tiếng Trung">
            <a:extLst>
              <a:ext uri="{FF2B5EF4-FFF2-40B4-BE49-F238E27FC236}">
                <a16:creationId xmlns:a16="http://schemas.microsoft.com/office/drawing/2014/main" id="{773CD98D-0D7C-4FD8-A98C-81B83FF2BC0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794050" y="457200"/>
            <a:ext cx="8857118" cy="5715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17C7F72-6C9E-4163-8F7F-568B54035AE6}"/>
              </a:ext>
            </a:extLst>
          </p:cNvPr>
          <p:cNvSpPr txBox="1"/>
          <p:nvPr/>
        </p:nvSpPr>
        <p:spPr>
          <a:xfrm>
            <a:off x="3505200" y="6309360"/>
            <a:ext cx="5791200" cy="461665"/>
          </a:xfrm>
          <a:prstGeom prst="rect">
            <a:avLst/>
          </a:prstGeom>
          <a:noFill/>
        </p:spPr>
        <p:txBody>
          <a:bodyPr wrap="square" rtlCol="0">
            <a:spAutoFit/>
          </a:bodyPr>
          <a:lstStyle/>
          <a:p>
            <a:r>
              <a:rPr lang="vi-VN" sz="2400" dirty="0">
                <a:latin typeface="+mj-lt"/>
              </a:rPr>
              <a:t>4 bộ tiểu thuyết lớn thời Minh Thanh</a:t>
            </a:r>
            <a:endParaRPr lang="en-US" sz="2400" dirty="0">
              <a:latin typeface="+mj-lt"/>
            </a:endParaRPr>
          </a:p>
        </p:txBody>
      </p:sp>
    </p:spTree>
    <p:custDataLst>
      <p:tags r:id="rId1"/>
    </p:custDataLst>
    <p:extLst>
      <p:ext uri="{BB962C8B-B14F-4D97-AF65-F5344CB8AC3E}">
        <p14:creationId xmlns:p14="http://schemas.microsoft.com/office/powerpoint/2010/main" val="34773870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0" y="484094"/>
            <a:ext cx="12192000" cy="598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descr="Lý Bạch bất ngờ trở thành boss hoàng kim trong Võ Lâm Truyền Kỳ - Hình 1">
            <a:extLst>
              <a:ext uri="{FF2B5EF4-FFF2-40B4-BE49-F238E27FC236}">
                <a16:creationId xmlns:a16="http://schemas.microsoft.com/office/drawing/2014/main" id="{C1FEDD53-5659-8C5F-2065-CB3697C831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10872" y="484094"/>
            <a:ext cx="4383087" cy="5889812"/>
          </a:xfrm>
          <a:prstGeom prst="rect">
            <a:avLst/>
          </a:prstGeom>
          <a:noFill/>
          <a:extLst>
            <a:ext uri="{909E8E84-426E-40DD-AFC4-6F175D3DCCD1}">
              <a14:hiddenFill xmlns:a14="http://schemas.microsoft.com/office/drawing/2010/main">
                <a:solidFill>
                  <a:srgbClr val="FFFFFF"/>
                </a:solidFill>
              </a14:hiddenFill>
            </a:ext>
          </a:extLst>
        </p:spPr>
      </p:pic>
      <p:pic>
        <p:nvPicPr>
          <p:cNvPr id="16" name="雷锋PPT网www.lfppt.com"/>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00076" y="5074023"/>
            <a:ext cx="1591923" cy="1595107"/>
          </a:xfrm>
          <a:prstGeom prst="rect">
            <a:avLst/>
          </a:prstGeom>
        </p:spPr>
      </p:pic>
      <p:sp>
        <p:nvSpPr>
          <p:cNvPr id="2" name="Rectangle 1">
            <a:extLst>
              <a:ext uri="{FF2B5EF4-FFF2-40B4-BE49-F238E27FC236}">
                <a16:creationId xmlns:a16="http://schemas.microsoft.com/office/drawing/2014/main" id="{65167A62-7F12-8869-7E04-85B185A7373D}"/>
              </a:ext>
            </a:extLst>
          </p:cNvPr>
          <p:cNvSpPr/>
          <p:nvPr/>
        </p:nvSpPr>
        <p:spPr>
          <a:xfrm>
            <a:off x="206828" y="608597"/>
            <a:ext cx="7206003" cy="5693866"/>
          </a:xfrm>
          <a:prstGeom prst="rect">
            <a:avLst/>
          </a:prstGeom>
        </p:spPr>
        <p:txBody>
          <a:bodyPr wrap="square">
            <a:spAutoFit/>
          </a:bodyPr>
          <a:lstStyle/>
          <a:p>
            <a:r>
              <a:rPr lang="vi-VN" sz="2800" dirty="0">
                <a:latin typeface="Times New Roman" panose="02020603050405020304" pitchFamily="18" charset="0"/>
                <a:cs typeface="Times New Roman" panose="02020603050405020304" pitchFamily="18" charset="0"/>
              </a:rPr>
              <a:t>Lý Bạch (701-762) xuất thân trong một gia đình thương nhân giàu có. Lúc nhỏ học đạo, múa kiếm, học ca múa, lớn lên thích giang hồ ngao du sơn thuỷ, 25 tuổi “chống kiếm viễn du”, đến núi Nga My ngắm trăng, ngâm thơ rồi xuôi Trường Giang qua hồ Động Đình, lên Sơn Tây, Sơn Đông cùng năm người bạn lên núi Thái Sơn “ẩm tửu hàm ca” (uống rượu ca hát), người đời gọi là Trúc khê lục dật. Sau đó được người bạn tiến cử với Đường Minh Hoàng, ông về kinh đô Trường An ba năm, nhưng nhà vua chỉ dùng ông như một “văn nhân ngự dụng” nên bất mãn, bỏ đi ngao du sơn thuỷ.</a:t>
            </a:r>
          </a:p>
        </p:txBody>
      </p:sp>
    </p:spTree>
    <p:custDataLst>
      <p:tags r:id="rId1"/>
    </p:custDataLst>
    <p:extLst>
      <p:ext uri="{BB962C8B-B14F-4D97-AF65-F5344CB8AC3E}">
        <p14:creationId xmlns:p14="http://schemas.microsoft.com/office/powerpoint/2010/main" val="18213437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0" y="484094"/>
            <a:ext cx="12192000" cy="598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a:extLst>
              <a:ext uri="{FF2B5EF4-FFF2-40B4-BE49-F238E27FC236}">
                <a16:creationId xmlns:a16="http://schemas.microsoft.com/office/drawing/2014/main" id="{DD1C5F8D-B138-6347-C2C2-F6A64A42AC9C}"/>
              </a:ext>
            </a:extLst>
          </p:cNvPr>
          <p:cNvGrpSpPr/>
          <p:nvPr/>
        </p:nvGrpSpPr>
        <p:grpSpPr>
          <a:xfrm>
            <a:off x="132556" y="36513"/>
            <a:ext cx="11926887" cy="6858000"/>
            <a:chOff x="6662058" y="0"/>
            <a:chExt cx="5526086" cy="6858000"/>
          </a:xfrm>
        </p:grpSpPr>
        <p:pic>
          <p:nvPicPr>
            <p:cNvPr id="15364" name="Picture 4">
              <a:extLst>
                <a:ext uri="{FF2B5EF4-FFF2-40B4-BE49-F238E27FC236}">
                  <a16:creationId xmlns:a16="http://schemas.microsoft.com/office/drawing/2014/main" id="{2BE139C5-B71F-51A4-F4AA-8F28FEFD01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2058" y="0"/>
              <a:ext cx="552608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D2B47B7-E8BA-5891-B85F-FC67EC962F89}"/>
                </a:ext>
              </a:extLst>
            </p:cNvPr>
            <p:cNvSpPr txBox="1"/>
            <p:nvPr/>
          </p:nvSpPr>
          <p:spPr>
            <a:xfrm>
              <a:off x="7506493" y="933414"/>
              <a:ext cx="3837215" cy="5016758"/>
            </a:xfrm>
            <a:prstGeom prst="rect">
              <a:avLst/>
            </a:prstGeom>
            <a:noFill/>
          </p:spPr>
          <p:txBody>
            <a:bodyPr wrap="square" rtlCol="0">
              <a:spAutoFit/>
            </a:bodyPr>
            <a:lstStyle/>
            <a:p>
              <a:pPr algn="ctr"/>
              <a:r>
                <a:rPr lang="vi-VN" sz="3200" dirty="0">
                  <a:solidFill>
                    <a:srgbClr val="0070C0"/>
                  </a:solidFill>
                  <a:latin typeface="Times New Roman" panose="02020603050405020304" pitchFamily="18" charset="0"/>
                  <a:cs typeface="Times New Roman" panose="02020603050405020304" pitchFamily="18" charset="0"/>
                </a:rPr>
                <a:t>TĨNH DẠ TỨ</a:t>
              </a:r>
            </a:p>
            <a:p>
              <a:pPr algn="ctr"/>
              <a:r>
                <a:rPr lang="vi-VN" sz="3200" dirty="0">
                  <a:latin typeface="Times New Roman" panose="02020603050405020304" pitchFamily="18" charset="0"/>
                  <a:cs typeface="Times New Roman" panose="02020603050405020304" pitchFamily="18" charset="0"/>
                </a:rPr>
                <a:t>"Sàng tiền minh nguyệt quang</a:t>
              </a:r>
            </a:p>
            <a:p>
              <a:pPr algn="ctr"/>
              <a:r>
                <a:rPr lang="vi-VN" sz="3200" dirty="0">
                  <a:latin typeface="Times New Roman" panose="02020603050405020304" pitchFamily="18" charset="0"/>
                  <a:cs typeface="Times New Roman" panose="02020603050405020304" pitchFamily="18" charset="0"/>
                </a:rPr>
                <a:t>Nghi thị địa thượng sương</a:t>
              </a:r>
            </a:p>
            <a:p>
              <a:pPr algn="ctr"/>
              <a:r>
                <a:rPr lang="vi-VN" sz="3200" dirty="0">
                  <a:latin typeface="Times New Roman" panose="02020603050405020304" pitchFamily="18" charset="0"/>
                  <a:cs typeface="Times New Roman" panose="02020603050405020304" pitchFamily="18" charset="0"/>
                </a:rPr>
                <a:t>Cử đầu vọng minh nguyệt</a:t>
              </a:r>
            </a:p>
            <a:p>
              <a:pPr algn="ctr"/>
              <a:r>
                <a:rPr lang="vi-VN" sz="3200" dirty="0">
                  <a:latin typeface="Times New Roman" panose="02020603050405020304" pitchFamily="18" charset="0"/>
                  <a:cs typeface="Times New Roman" panose="02020603050405020304" pitchFamily="18" charset="0"/>
                </a:rPr>
                <a:t>Đê đầu tư cố hương."</a:t>
              </a:r>
            </a:p>
            <a:p>
              <a:pPr algn="ctr"/>
              <a:r>
                <a:rPr lang="vi-VN" sz="3200" dirty="0">
                  <a:latin typeface="Times New Roman" panose="02020603050405020304" pitchFamily="18" charset="0"/>
                  <a:cs typeface="Times New Roman" panose="02020603050405020304" pitchFamily="18" charset="0"/>
                </a:rPr>
                <a:t>Dịch nghĩa:</a:t>
              </a:r>
            </a:p>
            <a:p>
              <a:pPr algn="ctr"/>
              <a:r>
                <a:rPr lang="vi-VN" sz="3200" dirty="0">
                  <a:latin typeface="Times New Roman" panose="02020603050405020304" pitchFamily="18" charset="0"/>
                  <a:cs typeface="Times New Roman" panose="02020603050405020304" pitchFamily="18" charset="0"/>
                </a:rPr>
                <a:t>Đầu giường ánh trăng chiếu rọi</a:t>
              </a:r>
            </a:p>
            <a:p>
              <a:pPr algn="ctr"/>
              <a:r>
                <a:rPr lang="vi-VN" sz="3200" dirty="0">
                  <a:latin typeface="Times New Roman" panose="02020603050405020304" pitchFamily="18" charset="0"/>
                  <a:cs typeface="Times New Roman" panose="02020603050405020304" pitchFamily="18" charset="0"/>
                </a:rPr>
                <a:t>Ngỡ là sương trên mặt đất</a:t>
              </a:r>
            </a:p>
            <a:p>
              <a:pPr algn="ctr"/>
              <a:r>
                <a:rPr lang="vi-VN" sz="3200" dirty="0">
                  <a:latin typeface="Times New Roman" panose="02020603050405020304" pitchFamily="18" charset="0"/>
                  <a:cs typeface="Times New Roman" panose="02020603050405020304" pitchFamily="18" charset="0"/>
                </a:rPr>
                <a:t>Ngẩng đầu ngắm trăng sáng</a:t>
              </a:r>
            </a:p>
            <a:p>
              <a:pPr algn="ctr"/>
              <a:r>
                <a:rPr lang="vi-VN" sz="3200" dirty="0">
                  <a:latin typeface="Times New Roman" panose="02020603050405020304" pitchFamily="18" charset="0"/>
                  <a:cs typeface="Times New Roman" panose="02020603050405020304" pitchFamily="18" charset="0"/>
                </a:rPr>
                <a:t>Cúi đầu nhớ quê cũ.</a:t>
              </a:r>
            </a:p>
          </p:txBody>
        </p:sp>
      </p:grpSp>
    </p:spTree>
    <p:custDataLst>
      <p:tags r:id="rId1"/>
    </p:custDataLst>
    <p:extLst>
      <p:ext uri="{BB962C8B-B14F-4D97-AF65-F5344CB8AC3E}">
        <p14:creationId xmlns:p14="http://schemas.microsoft.com/office/powerpoint/2010/main" val="41406842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0" y="484094"/>
            <a:ext cx="12192000" cy="598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雷锋PPT网www.lfppt.com"/>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00076" y="5074023"/>
            <a:ext cx="1591923" cy="1595107"/>
          </a:xfrm>
          <a:prstGeom prst="rect">
            <a:avLst/>
          </a:prstGeom>
        </p:spPr>
      </p:pic>
      <p:sp>
        <p:nvSpPr>
          <p:cNvPr id="2" name="Rectangle 1">
            <a:extLst>
              <a:ext uri="{FF2B5EF4-FFF2-40B4-BE49-F238E27FC236}">
                <a16:creationId xmlns:a16="http://schemas.microsoft.com/office/drawing/2014/main" id="{65167A62-7F12-8869-7E04-85B185A7373D}"/>
              </a:ext>
            </a:extLst>
          </p:cNvPr>
          <p:cNvSpPr/>
          <p:nvPr/>
        </p:nvSpPr>
        <p:spPr>
          <a:xfrm>
            <a:off x="5893349" y="608597"/>
            <a:ext cx="5863221" cy="4832092"/>
          </a:xfrm>
          <a:prstGeom prst="rect">
            <a:avLst/>
          </a:prstGeom>
        </p:spPr>
        <p:txBody>
          <a:bodyPr wrap="square">
            <a:spAutoFit/>
          </a:bodyPr>
          <a:lstStyle/>
          <a:p>
            <a:pPr algn="just"/>
            <a:r>
              <a:rPr lang="vi-VN" sz="2800" dirty="0">
                <a:latin typeface="Times New Roman" panose="02020603050405020304" pitchFamily="18" charset="0"/>
                <a:cs typeface="Times New Roman" panose="02020603050405020304" pitchFamily="18" charset="0"/>
              </a:rPr>
              <a:t>Đỗ Phủ </a:t>
            </a:r>
            <a:r>
              <a:rPr lang="ja-JP" altLang="en-US" sz="2800">
                <a:latin typeface="Times New Roman" panose="02020603050405020304" pitchFamily="18" charset="0"/>
                <a:cs typeface="Times New Roman" panose="02020603050405020304" pitchFamily="18" charset="0"/>
              </a:rPr>
              <a:t>杜甫 </a:t>
            </a:r>
            <a:r>
              <a:rPr lang="en-US" altLang="ja-JP" sz="2800" dirty="0">
                <a:latin typeface="Times New Roman" panose="02020603050405020304" pitchFamily="18" charset="0"/>
                <a:cs typeface="Times New Roman" panose="02020603050405020304" pitchFamily="18" charset="0"/>
              </a:rPr>
              <a:t>(712-770) </a:t>
            </a:r>
            <a:r>
              <a:rPr lang="vi-VN" sz="2800" dirty="0">
                <a:latin typeface="Times New Roman" panose="02020603050405020304" pitchFamily="18" charset="0"/>
                <a:cs typeface="Times New Roman" panose="02020603050405020304" pitchFamily="18" charset="0"/>
              </a:rPr>
              <a:t>tự Tử Mỹ </a:t>
            </a:r>
            <a:r>
              <a:rPr lang="ja-JP" altLang="en-US" sz="2800">
                <a:latin typeface="Times New Roman" panose="02020603050405020304" pitchFamily="18" charset="0"/>
                <a:cs typeface="Times New Roman" panose="02020603050405020304" pitchFamily="18" charset="0"/>
              </a:rPr>
              <a:t>子美</a:t>
            </a:r>
            <a:r>
              <a:rPr lang="en-US" altLang="ja-JP"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hiệu Thảo Đường </a:t>
            </a:r>
            <a:r>
              <a:rPr lang="ja-JP" altLang="en-US" sz="2800">
                <a:latin typeface="Times New Roman" panose="02020603050405020304" pitchFamily="18" charset="0"/>
                <a:cs typeface="Times New Roman" panose="02020603050405020304" pitchFamily="18" charset="0"/>
              </a:rPr>
              <a:t>草堂</a:t>
            </a:r>
            <a:r>
              <a:rPr lang="en-US" altLang="ja-JP"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Thiếu Lăng dã lão </a:t>
            </a:r>
            <a:r>
              <a:rPr lang="ja-JP" altLang="en-US" sz="2800">
                <a:latin typeface="Times New Roman" panose="02020603050405020304" pitchFamily="18" charset="0"/>
                <a:cs typeface="Times New Roman" panose="02020603050405020304" pitchFamily="18" charset="0"/>
              </a:rPr>
              <a:t>少陵野老</a:t>
            </a:r>
            <a:r>
              <a:rPr lang="en-US" altLang="ja-JP"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người đời sau gọi là Đỗ Thiếu Lăng, Đỗ Lăng tẩu, Đỗ công bộ hay còn gọi là Lão Đỗ để phân biệt với Tiểu Đỗ là Đỗ Mục. Ông sinh ra và lớn lên trong một gia đình quan lại lâu đời ở huyện Củng, nay thuộc tỉnh Hà Nam. Ông nội là Đỗ Thẩm Ngôn, một nhà thơ nổi tiếng thời Sơ Đường. Cha là Đỗ Nhàn, có làm quan.</a:t>
            </a:r>
          </a:p>
        </p:txBody>
      </p:sp>
      <p:pic>
        <p:nvPicPr>
          <p:cNvPr id="8194" name="Picture 2" descr="Đỗ Phủ: Ánh trăng sáng muôn thuở của thơ ca Trung Hoa - Revelogue">
            <a:extLst>
              <a:ext uri="{FF2B5EF4-FFF2-40B4-BE49-F238E27FC236}">
                <a16:creationId xmlns:a16="http://schemas.microsoft.com/office/drawing/2014/main" id="{65BD51DF-9C4C-547F-7506-D16E854556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121201" y="484095"/>
            <a:ext cx="5650948" cy="588981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14455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5498"/>
          <a:stretch/>
        </p:blipFill>
        <p:spPr bwMode="auto">
          <a:xfrm>
            <a:off x="0" y="484094"/>
            <a:ext cx="12192000" cy="598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a:extLst>
              <a:ext uri="{FF2B5EF4-FFF2-40B4-BE49-F238E27FC236}">
                <a16:creationId xmlns:a16="http://schemas.microsoft.com/office/drawing/2014/main" id="{DD1C5F8D-B138-6347-C2C2-F6A64A42AC9C}"/>
              </a:ext>
            </a:extLst>
          </p:cNvPr>
          <p:cNvGrpSpPr/>
          <p:nvPr/>
        </p:nvGrpSpPr>
        <p:grpSpPr>
          <a:xfrm>
            <a:off x="132556" y="36513"/>
            <a:ext cx="11926887" cy="6858000"/>
            <a:chOff x="6662058" y="0"/>
            <a:chExt cx="5526086" cy="6858000"/>
          </a:xfrm>
        </p:grpSpPr>
        <p:pic>
          <p:nvPicPr>
            <p:cNvPr id="15364" name="Picture 4">
              <a:extLst>
                <a:ext uri="{FF2B5EF4-FFF2-40B4-BE49-F238E27FC236}">
                  <a16:creationId xmlns:a16="http://schemas.microsoft.com/office/drawing/2014/main" id="{2BE139C5-B71F-51A4-F4AA-8F28FEFD01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2058" y="0"/>
              <a:ext cx="552608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D2B47B7-E8BA-5891-B85F-FC67EC962F89}"/>
                </a:ext>
              </a:extLst>
            </p:cNvPr>
            <p:cNvSpPr txBox="1"/>
            <p:nvPr/>
          </p:nvSpPr>
          <p:spPr>
            <a:xfrm>
              <a:off x="7506493" y="933414"/>
              <a:ext cx="3837215" cy="4524315"/>
            </a:xfrm>
            <a:prstGeom prst="rect">
              <a:avLst/>
            </a:prstGeom>
            <a:noFill/>
          </p:spPr>
          <p:txBody>
            <a:bodyPr wrap="square" rtlCol="0">
              <a:spAutoFit/>
            </a:bodyPr>
            <a:lstStyle/>
            <a:p>
              <a:pPr algn="ctr"/>
              <a:r>
                <a:rPr lang="vi-VN" sz="3200" b="1" dirty="0">
                  <a:solidFill>
                    <a:srgbClr val="0070C0"/>
                  </a:solidFill>
                  <a:latin typeface="Times New Roman" panose="02020603050405020304" pitchFamily="18" charset="0"/>
                  <a:cs typeface="Times New Roman" panose="02020603050405020304" pitchFamily="18" charset="0"/>
                </a:rPr>
                <a:t>Vọng nhạc (Đại Tông phù như hà)</a:t>
              </a:r>
            </a:p>
            <a:p>
              <a:pPr algn="ctr"/>
              <a:r>
                <a:rPr lang="vi-VN" sz="3200" dirty="0">
                  <a:latin typeface="Times New Roman" panose="02020603050405020304" pitchFamily="18" charset="0"/>
                  <a:cs typeface="Times New Roman" panose="02020603050405020304" pitchFamily="18" charset="0"/>
                </a:rPr>
                <a:t>Ðại Tông phù như hà?</a:t>
              </a:r>
              <a:br>
                <a:rPr lang="vi-VN" sz="3200" dirty="0">
                  <a:latin typeface="Times New Roman" panose="02020603050405020304" pitchFamily="18" charset="0"/>
                  <a:cs typeface="Times New Roman" panose="02020603050405020304" pitchFamily="18" charset="0"/>
                </a:rPr>
              </a:br>
              <a:r>
                <a:rPr lang="vi-VN" sz="3200" dirty="0">
                  <a:latin typeface="Times New Roman" panose="02020603050405020304" pitchFamily="18" charset="0"/>
                  <a:cs typeface="Times New Roman" panose="02020603050405020304" pitchFamily="18" charset="0"/>
                </a:rPr>
                <a:t>Tề Lỗ thanh vị liễu.</a:t>
              </a:r>
              <a:br>
                <a:rPr lang="vi-VN" sz="3200" dirty="0">
                  <a:latin typeface="Times New Roman" panose="02020603050405020304" pitchFamily="18" charset="0"/>
                  <a:cs typeface="Times New Roman" panose="02020603050405020304" pitchFamily="18" charset="0"/>
                </a:rPr>
              </a:br>
              <a:r>
                <a:rPr lang="vi-VN" sz="3200" dirty="0">
                  <a:latin typeface="Times New Roman" panose="02020603050405020304" pitchFamily="18" charset="0"/>
                  <a:cs typeface="Times New Roman" panose="02020603050405020304" pitchFamily="18" charset="0"/>
                </a:rPr>
                <a:t>Tạo hoá chung thần tú,</a:t>
              </a:r>
              <a:br>
                <a:rPr lang="vi-VN" sz="3200" dirty="0">
                  <a:latin typeface="Times New Roman" panose="02020603050405020304" pitchFamily="18" charset="0"/>
                  <a:cs typeface="Times New Roman" panose="02020603050405020304" pitchFamily="18" charset="0"/>
                </a:rPr>
              </a:br>
              <a:r>
                <a:rPr lang="vi-VN" sz="3200" dirty="0">
                  <a:latin typeface="Times New Roman" panose="02020603050405020304" pitchFamily="18" charset="0"/>
                  <a:cs typeface="Times New Roman" panose="02020603050405020304" pitchFamily="18" charset="0"/>
                </a:rPr>
                <a:t>Âm dương cát hôn hiểu.</a:t>
              </a:r>
              <a:br>
                <a:rPr lang="vi-VN" sz="3200" dirty="0">
                  <a:latin typeface="Times New Roman" panose="02020603050405020304" pitchFamily="18" charset="0"/>
                  <a:cs typeface="Times New Roman" panose="02020603050405020304" pitchFamily="18" charset="0"/>
                </a:rPr>
              </a:br>
              <a:r>
                <a:rPr lang="vi-VN" sz="3200" dirty="0">
                  <a:latin typeface="Times New Roman" panose="02020603050405020304" pitchFamily="18" charset="0"/>
                  <a:cs typeface="Times New Roman" panose="02020603050405020304" pitchFamily="18" charset="0"/>
                </a:rPr>
                <a:t>Ðãng hung sinh tằng vân,</a:t>
              </a:r>
              <a:br>
                <a:rPr lang="vi-VN" sz="3200" dirty="0">
                  <a:latin typeface="Times New Roman" panose="02020603050405020304" pitchFamily="18" charset="0"/>
                  <a:cs typeface="Times New Roman" panose="02020603050405020304" pitchFamily="18" charset="0"/>
                </a:rPr>
              </a:br>
              <a:r>
                <a:rPr lang="vi-VN" sz="3200" dirty="0">
                  <a:latin typeface="Times New Roman" panose="02020603050405020304" pitchFamily="18" charset="0"/>
                  <a:cs typeface="Times New Roman" panose="02020603050405020304" pitchFamily="18" charset="0"/>
                </a:rPr>
                <a:t>Quyết tý nhập quy điểu.</a:t>
              </a:r>
              <a:br>
                <a:rPr lang="vi-VN" sz="3200" dirty="0">
                  <a:latin typeface="Times New Roman" panose="02020603050405020304" pitchFamily="18" charset="0"/>
                  <a:cs typeface="Times New Roman" panose="02020603050405020304" pitchFamily="18" charset="0"/>
                </a:rPr>
              </a:br>
              <a:r>
                <a:rPr lang="vi-VN" sz="3200" dirty="0">
                  <a:latin typeface="Times New Roman" panose="02020603050405020304" pitchFamily="18" charset="0"/>
                  <a:cs typeface="Times New Roman" panose="02020603050405020304" pitchFamily="18" charset="0"/>
                </a:rPr>
                <a:t>Hội đương lăng tuyệt đính,</a:t>
              </a:r>
              <a:br>
                <a:rPr lang="vi-VN" sz="3200" dirty="0">
                  <a:latin typeface="Times New Roman" panose="02020603050405020304" pitchFamily="18" charset="0"/>
                  <a:cs typeface="Times New Roman" panose="02020603050405020304" pitchFamily="18" charset="0"/>
                </a:rPr>
              </a:br>
              <a:r>
                <a:rPr lang="vi-VN" sz="3200" dirty="0">
                  <a:latin typeface="Times New Roman" panose="02020603050405020304" pitchFamily="18" charset="0"/>
                  <a:cs typeface="Times New Roman" panose="02020603050405020304" pitchFamily="18" charset="0"/>
                </a:rPr>
                <a:t>Nhất lãm chúng sơn tiểu.</a:t>
              </a:r>
            </a:p>
          </p:txBody>
        </p:sp>
      </p:grpSp>
    </p:spTree>
    <p:custDataLst>
      <p:tags r:id="rId1"/>
    </p:custDataLst>
    <p:extLst>
      <p:ext uri="{BB962C8B-B14F-4D97-AF65-F5344CB8AC3E}">
        <p14:creationId xmlns:p14="http://schemas.microsoft.com/office/powerpoint/2010/main" val="21218506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267200" y="1295400"/>
            <a:ext cx="6807200" cy="4811638"/>
          </a:xfrm>
          <a:prstGeom prst="rect">
            <a:avLst/>
          </a:prstGeom>
        </p:spPr>
        <p:txBody>
          <a:bodyPr wrap="square">
            <a:spAutoFit/>
          </a:bodyPr>
          <a:lstStyle/>
          <a:p>
            <a:pPr defTabSz="1219170">
              <a:buClr>
                <a:srgbClr val="000000"/>
              </a:buClr>
            </a:pPr>
            <a:r>
              <a:rPr lang="vi-VN" sz="3200" kern="0" dirty="0">
                <a:solidFill>
                  <a:srgbClr val="000000"/>
                </a:solidFill>
                <a:latin typeface="Times New Roman" panose="02020603050405020304" pitchFamily="18" charset="0"/>
                <a:cs typeface="Arial"/>
                <a:sym typeface="Arial"/>
              </a:rPr>
              <a:t>Truyện Thuỷ hử kể lại cuộc khởi nghĩa nông dân ở Lương Sơn Bạc do Tống Giang lãnh đạo. Thời</a:t>
            </a:r>
            <a:r>
              <a:rPr lang="en-US" sz="3200" kern="0" dirty="0">
                <a:solidFill>
                  <a:srgbClr val="000000"/>
                </a:solidFill>
                <a:latin typeface="Arial"/>
                <a:cs typeface="Arial"/>
                <a:sym typeface="Arial"/>
              </a:rPr>
              <a:t> </a:t>
            </a:r>
            <a:r>
              <a:rPr lang="vi-VN" sz="3200" kern="0" dirty="0">
                <a:solidFill>
                  <a:srgbClr val="000000"/>
                </a:solidFill>
                <a:latin typeface="Times New Roman" panose="02020603050405020304" pitchFamily="18" charset="0"/>
                <a:cs typeface="Arial"/>
                <a:sym typeface="Arial"/>
              </a:rPr>
              <a:t>Minh - Thanh, tác phẩm này bị xếp vào loại sách cấm, nhưng sự tích các anh hùng Lương Sơn Bạc thì</a:t>
            </a:r>
            <a:r>
              <a:rPr lang="en-US" sz="3200" kern="0" dirty="0">
                <a:solidFill>
                  <a:srgbClr val="000000"/>
                </a:solidFill>
                <a:latin typeface="Arial"/>
                <a:cs typeface="Arial"/>
                <a:sym typeface="Arial"/>
              </a:rPr>
              <a:t> </a:t>
            </a:r>
            <a:r>
              <a:rPr lang="vi-VN" sz="3200" kern="0" dirty="0">
                <a:solidFill>
                  <a:srgbClr val="000000"/>
                </a:solidFill>
                <a:latin typeface="Times New Roman" panose="02020603050405020304" pitchFamily="18" charset="0"/>
                <a:cs typeface="Arial"/>
                <a:sym typeface="Arial"/>
              </a:rPr>
              <a:t>vẫn được lưu truyền trong nhân dân và đã có tác dụng cổ vũ rất lớn đối với sự đấu tranh của nông dân</a:t>
            </a:r>
            <a:r>
              <a:rPr lang="en-US" sz="3200" kern="0" dirty="0">
                <a:solidFill>
                  <a:srgbClr val="000000"/>
                </a:solidFill>
                <a:latin typeface="Arial"/>
                <a:cs typeface="Arial"/>
                <a:sym typeface="Arial"/>
              </a:rPr>
              <a:t> </a:t>
            </a:r>
            <a:r>
              <a:rPr lang="vi-VN" sz="3200" kern="0" dirty="0">
                <a:solidFill>
                  <a:srgbClr val="000000"/>
                </a:solidFill>
                <a:latin typeface="Times New Roman" panose="02020603050405020304" pitchFamily="18" charset="0"/>
                <a:cs typeface="Arial"/>
                <a:sym typeface="Arial"/>
              </a:rPr>
              <a:t>chống sự áp bức bóc lột của giai cấp phong kiến. </a:t>
            </a:r>
            <a:br>
              <a:rPr lang="vi-VN" sz="1867" kern="0" dirty="0">
                <a:solidFill>
                  <a:srgbClr val="000000"/>
                </a:solidFill>
                <a:latin typeface="Arial"/>
                <a:cs typeface="Arial"/>
                <a:sym typeface="Arial"/>
              </a:rPr>
            </a:br>
            <a:endParaRPr lang="en-US" sz="1867" kern="0" dirty="0">
              <a:solidFill>
                <a:srgbClr val="000000"/>
              </a:solidFill>
              <a:latin typeface="Arial"/>
              <a:cs typeface="Arial"/>
              <a:sym typeface="Aria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00" y="1295400"/>
            <a:ext cx="2829701" cy="4493565"/>
          </a:xfrm>
          <a:prstGeom prst="rect">
            <a:avLst/>
          </a:prstGeom>
        </p:spPr>
      </p:pic>
    </p:spTree>
    <p:custDataLst>
      <p:tags r:id="rId1"/>
    </p:custDataLst>
    <p:extLst>
      <p:ext uri="{BB962C8B-B14F-4D97-AF65-F5344CB8AC3E}">
        <p14:creationId xmlns:p14="http://schemas.microsoft.com/office/powerpoint/2010/main" val="1830350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428760" y="615077"/>
            <a:ext cx="7086840" cy="752400"/>
          </a:xfrm>
        </p:spPr>
        <p:txBody>
          <a:bodyPr/>
          <a:lstStyle/>
          <a:p>
            <a:r>
              <a:rPr lang="en-US" dirty="0">
                <a:latin typeface="Times New Roman" pitchFamily="18" charset="0"/>
                <a:cs typeface="Times New Roman" pitchFamily="18" charset="0"/>
              </a:rPr>
              <a:t>Tam </a:t>
            </a:r>
            <a:r>
              <a:rPr lang="en-US" dirty="0" err="1">
                <a:latin typeface="Times New Roman" pitchFamily="18" charset="0"/>
                <a:cs typeface="Times New Roman" pitchFamily="18" charset="0"/>
              </a:rPr>
              <a:t>quốc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diễn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nghĩa</a:t>
            </a:r>
            <a:endParaRPr lang="en-US" dirty="0">
              <a:latin typeface="Times New Roman" pitchFamily="18" charset="0"/>
              <a:cs typeface="Times New Roman" pitchFamily="18" charset="0"/>
            </a:endParaRPr>
          </a:p>
        </p:txBody>
      </p:sp>
      <p:sp>
        <p:nvSpPr>
          <p:cNvPr id="7" name="Rectangle 6"/>
          <p:cNvSpPr/>
          <p:nvPr/>
        </p:nvSpPr>
        <p:spPr>
          <a:xfrm>
            <a:off x="3149600" y="1550756"/>
            <a:ext cx="8554720" cy="5180393"/>
          </a:xfrm>
          <a:prstGeom prst="rect">
            <a:avLst/>
          </a:prstGeom>
        </p:spPr>
        <p:txBody>
          <a:bodyPr wrap="square">
            <a:spAutoFit/>
          </a:bodyPr>
          <a:lstStyle/>
          <a:p>
            <a:pPr algn="just" defTabSz="1219170" fontAlgn="base">
              <a:buClr>
                <a:srgbClr val="000000"/>
              </a:buClr>
            </a:pPr>
            <a:r>
              <a:rPr lang="vi-VN" sz="2933" kern="0" dirty="0">
                <a:solidFill>
                  <a:srgbClr val="3A3A3A"/>
                </a:solidFill>
                <a:latin typeface="Times New Roman" panose="02020603050405020304" pitchFamily="18" charset="0"/>
                <a:cs typeface="Arial"/>
                <a:sym typeface="Arial"/>
              </a:rPr>
              <a:t>Truyện lấy bối cảnh vào thời suy vong của nhà Hán khi mà những hoàng đế cuối cùng của nhà Hán quá tin dùng giới hoạn quan mà gạt bỏ những bề tôi trung trực. Triều đình ngày càng bê tha, hư nát, khiến kinh tế suy sụp và an ninh bất ổn. Đến đời Hán Linh Đế, năm 184, loạn giặc Khăn Vàng nổ ra do Trương Giác, một người đã học được nhiều ma thuật và bùa phép chữa bệnh, cầm đầu. Sau đó là sự xuất hiện của ba anh em Lưu Bị, Quan Vũ và Trương Phi, cả ba người đều muốn dẹp loạn yên dân nên đã kết nghĩa với nhau ở vườn đào.</a:t>
            </a:r>
          </a:p>
          <a:p>
            <a:pPr algn="just" defTabSz="1219170">
              <a:buClr>
                <a:srgbClr val="000000"/>
              </a:buClr>
            </a:pPr>
            <a:br>
              <a:rPr lang="vi-VN" sz="1867" kern="0" dirty="0">
                <a:solidFill>
                  <a:srgbClr val="545454"/>
                </a:solidFill>
                <a:latin typeface="Roboto"/>
                <a:cs typeface="Arial"/>
                <a:sym typeface="Arial"/>
              </a:rPr>
            </a:br>
            <a:endParaRPr lang="en-US" sz="1867" kern="0" dirty="0">
              <a:solidFill>
                <a:srgbClr val="000000"/>
              </a:solidFill>
              <a:latin typeface="Arial"/>
              <a:cs typeface="Arial"/>
              <a:sym typeface="Arial"/>
            </a:endParaRP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39" y="1367477"/>
            <a:ext cx="4312919" cy="5043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871511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dissolve">
                                      <p:cBhvr>
                                        <p:cTn id="7" dur="500"/>
                                        <p:tgtEl>
                                          <p:spTgt spid="717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11804" y="802080"/>
            <a:ext cx="4956636" cy="752400"/>
          </a:xfrm>
        </p:spPr>
        <p:txBody>
          <a:bodyPr/>
          <a:lstStyle/>
          <a:p>
            <a:r>
              <a:rPr lang="en-US" dirty="0" err="1">
                <a:latin typeface="Times New Roman" pitchFamily="18" charset="0"/>
                <a:cs typeface="Times New Roman" pitchFamily="18" charset="0"/>
              </a:rPr>
              <a:t>Hồng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lâu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mộng</a:t>
            </a:r>
            <a:endParaRPr lang="en-US" dirty="0">
              <a:latin typeface="Times New Roman" pitchFamily="18" charset="0"/>
              <a:cs typeface="Times New Roman" pitchFamily="18" charset="0"/>
            </a:endParaRPr>
          </a:p>
        </p:txBody>
      </p:sp>
      <p:sp>
        <p:nvSpPr>
          <p:cNvPr id="7" name="Rectangle 6"/>
          <p:cNvSpPr/>
          <p:nvPr/>
        </p:nvSpPr>
        <p:spPr>
          <a:xfrm>
            <a:off x="711200" y="1600201"/>
            <a:ext cx="6705600" cy="4319196"/>
          </a:xfrm>
          <a:prstGeom prst="rect">
            <a:avLst/>
          </a:prstGeom>
        </p:spPr>
        <p:txBody>
          <a:bodyPr wrap="square">
            <a:spAutoFit/>
          </a:bodyPr>
          <a:lstStyle/>
          <a:p>
            <a:pPr defTabSz="1219170">
              <a:buClr>
                <a:srgbClr val="000000"/>
              </a:buClr>
            </a:pPr>
            <a:r>
              <a:rPr lang="vi-VN" sz="3200" kern="0" dirty="0">
                <a:solidFill>
                  <a:srgbClr val="111111"/>
                </a:solidFill>
                <a:latin typeface="Times New Roman" panose="02020603050405020304" pitchFamily="18" charset="0"/>
                <a:cs typeface="Arial"/>
                <a:sym typeface="Arial"/>
              </a:rPr>
              <a:t>Cốt truyện của Hồng lâu mộng. Hồng lâu mộng xoay quanh</a:t>
            </a:r>
            <a:r>
              <a:rPr lang="vi-VN" sz="3200" b="1" kern="0" dirty="0">
                <a:solidFill>
                  <a:srgbClr val="111111"/>
                </a:solidFill>
                <a:latin typeface="Times New Roman" panose="02020603050405020304" pitchFamily="18" charset="0"/>
                <a:cs typeface="Arial"/>
                <a:sym typeface="Arial"/>
              </a:rPr>
              <a:t> câu chuyện tình duyên trắc trở giữa hai anh em con cô con cậu Giả Bảo Ngọc và Lâm Đại Ngọc</a:t>
            </a:r>
            <a:r>
              <a:rPr lang="vi-VN" sz="3200" kern="0" dirty="0">
                <a:solidFill>
                  <a:srgbClr val="111111"/>
                </a:solidFill>
                <a:latin typeface="Times New Roman" panose="02020603050405020304" pitchFamily="18" charset="0"/>
                <a:cs typeface="Arial"/>
                <a:sym typeface="Arial"/>
              </a:rPr>
              <a:t>, từ đó mô tả cuộc sống nhiều mặt của một đại gia đình quý tộc đời Thanh từ lúc cực thịnh cho đến lúc suy vi trong vòng tám năm.</a:t>
            </a:r>
            <a:endParaRPr lang="en-US" sz="3200" kern="0" dirty="0">
              <a:solidFill>
                <a:srgbClr val="111111"/>
              </a:solidFill>
              <a:latin typeface="Arial"/>
              <a:cs typeface="Arial"/>
              <a:sym typeface="Arial"/>
            </a:endParaRPr>
          </a:p>
          <a:p>
            <a:pPr defTabSz="1219170">
              <a:buClr>
                <a:srgbClr val="000000"/>
              </a:buClr>
            </a:pPr>
            <a:endParaRPr lang="en-US" sz="1867" kern="0" dirty="0">
              <a:solidFill>
                <a:srgbClr val="000000"/>
              </a:solidFill>
              <a:latin typeface="Arial"/>
              <a:cs typeface="Arial"/>
              <a:sym typeface="Arial"/>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6800" y="0"/>
            <a:ext cx="4978400" cy="7192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227570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par>
                                <p:cTn id="8" presetID="18" presetClass="entr" presetSubtype="12"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strips(downLeft)">
                                      <p:cBhvr>
                                        <p:cTn id="10"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357C3622-9F9C-BB4D-B032-153E9408345F}"/>
              </a:ext>
            </a:extLst>
          </p:cNvPr>
          <p:cNvGrpSpPr/>
          <p:nvPr/>
        </p:nvGrpSpPr>
        <p:grpSpPr>
          <a:xfrm>
            <a:off x="6865622" y="314384"/>
            <a:ext cx="5193028" cy="1148655"/>
            <a:chOff x="6865622" y="314384"/>
            <a:chExt cx="5193028" cy="1148655"/>
          </a:xfrm>
        </p:grpSpPr>
        <p:sp>
          <p:nvSpPr>
            <p:cNvPr id="4" name="Rounded Rectangle 3">
              <a:extLst>
                <a:ext uri="{FF2B5EF4-FFF2-40B4-BE49-F238E27FC236}">
                  <a16:creationId xmlns:a16="http://schemas.microsoft.com/office/drawing/2014/main" id="{12DEF678-7115-A34F-9115-0900649E5F0F}"/>
                </a:ext>
              </a:extLst>
            </p:cNvPr>
            <p:cNvSpPr/>
            <p:nvPr/>
          </p:nvSpPr>
          <p:spPr>
            <a:xfrm>
              <a:off x="6865622" y="314384"/>
              <a:ext cx="5193028" cy="114865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C0C528A-71B1-6A49-A84A-767F98B57005}"/>
                </a:ext>
              </a:extLst>
            </p:cNvPr>
            <p:cNvSpPr/>
            <p:nvPr/>
          </p:nvSpPr>
          <p:spPr>
            <a:xfrm>
              <a:off x="7145125" y="473212"/>
              <a:ext cx="4723658"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Minh Thái Tổ Chu Nguyên Chương</a:t>
              </a:r>
              <a:endParaRPr kumimoji="0" lang="x-none" sz="2400" b="0"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grpSp>
      <p:sp>
        <p:nvSpPr>
          <p:cNvPr id="3" name="Oval 2">
            <a:extLst>
              <a:ext uri="{FF2B5EF4-FFF2-40B4-BE49-F238E27FC236}">
                <a16:creationId xmlns:a16="http://schemas.microsoft.com/office/drawing/2014/main" id="{D6DC9F06-F763-5741-9F8D-6E03002AEEC6}"/>
              </a:ext>
            </a:extLst>
          </p:cNvPr>
          <p:cNvSpPr/>
          <p:nvPr/>
        </p:nvSpPr>
        <p:spPr>
          <a:xfrm>
            <a:off x="5660904" y="314384"/>
            <a:ext cx="1425695" cy="1222950"/>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t>
            </a:r>
            <a:r>
              <a:rPr kumimoji="0" lang="x-non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áng lập</a:t>
            </a:r>
          </a:p>
        </p:txBody>
      </p:sp>
      <p:sp>
        <p:nvSpPr>
          <p:cNvPr id="6" name="Rounded Rectangle 5">
            <a:extLst>
              <a:ext uri="{FF2B5EF4-FFF2-40B4-BE49-F238E27FC236}">
                <a16:creationId xmlns:a16="http://schemas.microsoft.com/office/drawing/2014/main" id="{2D9C2F42-BA74-424E-882D-515BA46B0676}"/>
              </a:ext>
            </a:extLst>
          </p:cNvPr>
          <p:cNvSpPr/>
          <p:nvPr/>
        </p:nvSpPr>
        <p:spPr>
          <a:xfrm>
            <a:off x="6865622" y="2280345"/>
            <a:ext cx="5193028" cy="114865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Từ</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1368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đến</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1644 </a:t>
            </a:r>
            <a:endParaRPr kumimoji="0" lang="x-none"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nvGrpSpPr>
          <p:cNvPr id="2" name="Group 1">
            <a:extLst>
              <a:ext uri="{FF2B5EF4-FFF2-40B4-BE49-F238E27FC236}">
                <a16:creationId xmlns:a16="http://schemas.microsoft.com/office/drawing/2014/main" id="{DEC67A69-6BE7-ED40-B063-46C60F397FED}"/>
              </a:ext>
            </a:extLst>
          </p:cNvPr>
          <p:cNvGrpSpPr/>
          <p:nvPr/>
        </p:nvGrpSpPr>
        <p:grpSpPr>
          <a:xfrm>
            <a:off x="5660904" y="2206050"/>
            <a:ext cx="1425695" cy="1222950"/>
            <a:chOff x="5660904" y="2206050"/>
            <a:chExt cx="1425695" cy="1222950"/>
          </a:xfrm>
        </p:grpSpPr>
        <p:sp>
          <p:nvSpPr>
            <p:cNvPr id="7" name="Oval 6">
              <a:extLst>
                <a:ext uri="{FF2B5EF4-FFF2-40B4-BE49-F238E27FC236}">
                  <a16:creationId xmlns:a16="http://schemas.microsoft.com/office/drawing/2014/main" id="{2B328FAD-C4DE-FA4D-B526-0A6EAFB7B043}"/>
                </a:ext>
              </a:extLst>
            </p:cNvPr>
            <p:cNvSpPr/>
            <p:nvPr/>
          </p:nvSpPr>
          <p:spPr>
            <a:xfrm>
              <a:off x="5660904" y="2206050"/>
              <a:ext cx="1425695" cy="1222950"/>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a:extLst>
                <a:ext uri="{FF2B5EF4-FFF2-40B4-BE49-F238E27FC236}">
                  <a16:creationId xmlns:a16="http://schemas.microsoft.com/office/drawing/2014/main" id="{0AAF32EB-813A-184A-AC0A-5B35BA9983D4}"/>
                </a:ext>
              </a:extLst>
            </p:cNvPr>
            <p:cNvSpPr/>
            <p:nvPr/>
          </p:nvSpPr>
          <p:spPr>
            <a:xfrm>
              <a:off x="5733581" y="2632859"/>
              <a:ext cx="1181734" cy="400110"/>
            </a:xfrm>
            <a:prstGeom prst="rect">
              <a:avLst/>
            </a:prstGeom>
            <a:ln w="57150">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20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Thời gian</a:t>
              </a:r>
            </a:p>
          </p:txBody>
        </p:sp>
      </p:grpSp>
      <p:grpSp>
        <p:nvGrpSpPr>
          <p:cNvPr id="11" name="Group 10">
            <a:extLst>
              <a:ext uri="{FF2B5EF4-FFF2-40B4-BE49-F238E27FC236}">
                <a16:creationId xmlns:a16="http://schemas.microsoft.com/office/drawing/2014/main" id="{DC1C8FDB-F8F3-B94E-9C25-6CCD7B7FD574}"/>
              </a:ext>
            </a:extLst>
          </p:cNvPr>
          <p:cNvGrpSpPr/>
          <p:nvPr/>
        </p:nvGrpSpPr>
        <p:grpSpPr>
          <a:xfrm>
            <a:off x="6865622" y="4349176"/>
            <a:ext cx="5326378" cy="1148655"/>
            <a:chOff x="6865622" y="4349176"/>
            <a:chExt cx="5326378" cy="1148655"/>
          </a:xfrm>
        </p:grpSpPr>
        <p:sp>
          <p:nvSpPr>
            <p:cNvPr id="8" name="Rounded Rectangle 7">
              <a:extLst>
                <a:ext uri="{FF2B5EF4-FFF2-40B4-BE49-F238E27FC236}">
                  <a16:creationId xmlns:a16="http://schemas.microsoft.com/office/drawing/2014/main" id="{BCCE1AEA-89F8-4042-9740-D8313E61578A}"/>
                </a:ext>
              </a:extLst>
            </p:cNvPr>
            <p:cNvSpPr/>
            <p:nvPr/>
          </p:nvSpPr>
          <p:spPr>
            <a:xfrm>
              <a:off x="6865622" y="4349176"/>
              <a:ext cx="5193028" cy="114865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Rectangle 12">
              <a:extLst>
                <a:ext uri="{FF2B5EF4-FFF2-40B4-BE49-F238E27FC236}">
                  <a16:creationId xmlns:a16="http://schemas.microsoft.com/office/drawing/2014/main" id="{498027EF-81CA-9C40-96A0-E4FD8A41C21C}"/>
                </a:ext>
              </a:extLst>
            </p:cNvPr>
            <p:cNvSpPr/>
            <p:nvPr/>
          </p:nvSpPr>
          <p:spPr>
            <a:xfrm>
              <a:off x="6915315" y="4446449"/>
              <a:ext cx="5276685"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Minh Thái Tổ Chu Nguyên Chương định đô tại phủ Ứng Thiên</a:t>
              </a:r>
              <a:endParaRPr kumimoji="0" lang="x-none"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0" name="Regular Pentagon 9">
            <a:extLst>
              <a:ext uri="{FF2B5EF4-FFF2-40B4-BE49-F238E27FC236}">
                <a16:creationId xmlns:a16="http://schemas.microsoft.com/office/drawing/2014/main" id="{35B7F95A-E177-474E-BADB-C88D3E3CC043}"/>
              </a:ext>
            </a:extLst>
          </p:cNvPr>
          <p:cNvSpPr/>
          <p:nvPr/>
        </p:nvSpPr>
        <p:spPr>
          <a:xfrm>
            <a:off x="-65525" y="3159"/>
            <a:ext cx="5707324" cy="5703025"/>
          </a:xfrm>
          <a:prstGeom prst="pentagon">
            <a:avLst/>
          </a:prstGeom>
          <a:blipFill dpi="0" rotWithShape="1">
            <a:blip r:embed="rId4"/>
            <a:srcRect/>
            <a:stretch>
              <a:fillRect t="1000" b="-7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A51A2A97-8E1D-F042-B063-D914AB655B5D}"/>
              </a:ext>
            </a:extLst>
          </p:cNvPr>
          <p:cNvSpPr/>
          <p:nvPr/>
        </p:nvSpPr>
        <p:spPr>
          <a:xfrm>
            <a:off x="5660904" y="4274881"/>
            <a:ext cx="1425695" cy="1222950"/>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K</a:t>
            </a:r>
            <a:r>
              <a:rPr kumimoji="0" lang="x-none" sz="1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inh đô</a:t>
            </a:r>
          </a:p>
        </p:txBody>
      </p:sp>
    </p:spTree>
    <p:custDataLst>
      <p:tags r:id="rId1"/>
    </p:custDataLst>
    <p:extLst>
      <p:ext uri="{BB962C8B-B14F-4D97-AF65-F5344CB8AC3E}">
        <p14:creationId xmlns:p14="http://schemas.microsoft.com/office/powerpoint/2010/main" val="392850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par>
                              <p:cTn id="8" fill="hold">
                                <p:stCondLst>
                                  <p:cond delay="2000"/>
                                </p:stCondLst>
                                <p:childTnLst>
                                  <p:par>
                                    <p:cTn id="9" presetID="2" presetClass="entr" presetSubtype="4" fill="hold" grpId="0" nodeType="afterEffect" p14:presetBounceEnd="50000">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14:bounceEnd="50000">
                                          <p:cBhvr additive="base">
                                            <p:cTn id="11" dur="1250" fill="hold"/>
                                            <p:tgtEl>
                                              <p:spTgt spid="3"/>
                                            </p:tgtEl>
                                            <p:attrNameLst>
                                              <p:attrName>ppt_x</p:attrName>
                                            </p:attrNameLst>
                                          </p:cBhvr>
                                          <p:tavLst>
                                            <p:tav tm="0">
                                              <p:val>
                                                <p:strVal val="#ppt_x"/>
                                              </p:val>
                                            </p:tav>
                                            <p:tav tm="100000">
                                              <p:val>
                                                <p:strVal val="#ppt_x"/>
                                              </p:val>
                                            </p:tav>
                                          </p:tavLst>
                                        </p:anim>
                                        <p:anim calcmode="lin" valueType="num" p14:bounceEnd="50000">
                                          <p:cBhvr additive="base">
                                            <p:cTn id="12" dur="125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3250"/>
                                </p:stCondLst>
                                <p:childTnLst>
                                  <p:par>
                                    <p:cTn id="14" presetID="2" presetClass="entr" presetSubtype="8" fill="hold" nodeType="afterEffect" p14:presetBounceEnd="50000">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14:bounceEnd="50000">
                                          <p:cBhvr additive="base">
                                            <p:cTn id="16" dur="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17" dur="500" fill="hold"/>
                                            <p:tgtEl>
                                              <p:spTgt spid="14"/>
                                            </p:tgtEl>
                                            <p:attrNameLst>
                                              <p:attrName>ppt_y</p:attrName>
                                            </p:attrNameLst>
                                          </p:cBhvr>
                                          <p:tavLst>
                                            <p:tav tm="0">
                                              <p:val>
                                                <p:strVal val="#ppt_y"/>
                                              </p:val>
                                            </p:tav>
                                            <p:tav tm="100000">
                                              <p:val>
                                                <p:strVal val="#ppt_y"/>
                                              </p:val>
                                            </p:tav>
                                          </p:tavLst>
                                        </p:anim>
                                      </p:childTnLst>
                                    </p:cTn>
                                  </p:par>
                                </p:childTnLst>
                              </p:cTn>
                            </p:par>
                            <p:par>
                              <p:cTn id="18" fill="hold">
                                <p:stCondLst>
                                  <p:cond delay="3750"/>
                                </p:stCondLst>
                                <p:childTnLst>
                                  <p:par>
                                    <p:cTn id="19" presetID="2" presetClass="entr" presetSubtype="4" fill="hold" nodeType="afterEffect" p14:presetBounceEnd="50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50000">
                                          <p:cBhvr additive="base">
                                            <p:cTn id="21" dur="1250" fill="hold"/>
                                            <p:tgtEl>
                                              <p:spTgt spid="2"/>
                                            </p:tgtEl>
                                            <p:attrNameLst>
                                              <p:attrName>ppt_x</p:attrName>
                                            </p:attrNameLst>
                                          </p:cBhvr>
                                          <p:tavLst>
                                            <p:tav tm="0">
                                              <p:val>
                                                <p:strVal val="#ppt_x"/>
                                              </p:val>
                                            </p:tav>
                                            <p:tav tm="100000">
                                              <p:val>
                                                <p:strVal val="#ppt_x"/>
                                              </p:val>
                                            </p:tav>
                                          </p:tavLst>
                                        </p:anim>
                                        <p:anim calcmode="lin" valueType="num" p14:bounceEnd="50000">
                                          <p:cBhvr additive="base">
                                            <p:cTn id="22" dur="1250" fill="hold"/>
                                            <p:tgtEl>
                                              <p:spTgt spid="2"/>
                                            </p:tgtEl>
                                            <p:attrNameLst>
                                              <p:attrName>ppt_y</p:attrName>
                                            </p:attrNameLst>
                                          </p:cBhvr>
                                          <p:tavLst>
                                            <p:tav tm="0">
                                              <p:val>
                                                <p:strVal val="1+#ppt_h/2"/>
                                              </p:val>
                                            </p:tav>
                                            <p:tav tm="100000">
                                              <p:val>
                                                <p:strVal val="#ppt_y"/>
                                              </p:val>
                                            </p:tav>
                                          </p:tavLst>
                                        </p:anim>
                                      </p:childTnLst>
                                    </p:cTn>
                                  </p:par>
                                </p:childTnLst>
                              </p:cTn>
                            </p:par>
                            <p:par>
                              <p:cTn id="23" fill="hold">
                                <p:stCondLst>
                                  <p:cond delay="5000"/>
                                </p:stCondLst>
                                <p:childTnLst>
                                  <p:par>
                                    <p:cTn id="24" presetID="2" presetClass="entr" presetSubtype="4" fill="hold" grpId="0" nodeType="afterEffect" p14:presetBounceEnd="50000">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14:bounceEnd="50000">
                                          <p:cBhvr additive="base">
                                            <p:cTn id="26" dur="125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27" dur="1250" fill="hold"/>
                                            <p:tgtEl>
                                              <p:spTgt spid="6"/>
                                            </p:tgtEl>
                                            <p:attrNameLst>
                                              <p:attrName>ppt_y</p:attrName>
                                            </p:attrNameLst>
                                          </p:cBhvr>
                                          <p:tavLst>
                                            <p:tav tm="0">
                                              <p:val>
                                                <p:strVal val="1+#ppt_h/2"/>
                                              </p:val>
                                            </p:tav>
                                            <p:tav tm="100000">
                                              <p:val>
                                                <p:strVal val="#ppt_y"/>
                                              </p:val>
                                            </p:tav>
                                          </p:tavLst>
                                        </p:anim>
                                      </p:childTnLst>
                                    </p:cTn>
                                  </p:par>
                                </p:childTnLst>
                              </p:cTn>
                            </p:par>
                            <p:par>
                              <p:cTn id="28" fill="hold">
                                <p:stCondLst>
                                  <p:cond delay="6250"/>
                                </p:stCondLst>
                                <p:childTnLst>
                                  <p:par>
                                    <p:cTn id="29" presetID="2" presetClass="entr" presetSubtype="4" fill="hold" grpId="0" nodeType="afterEffect" p14:presetBounceEnd="50000">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14:bounceEnd="50000">
                                          <p:cBhvr additive="base">
                                            <p:cTn id="31" dur="1250" fill="hold"/>
                                            <p:tgtEl>
                                              <p:spTgt spid="9"/>
                                            </p:tgtEl>
                                            <p:attrNameLst>
                                              <p:attrName>ppt_x</p:attrName>
                                            </p:attrNameLst>
                                          </p:cBhvr>
                                          <p:tavLst>
                                            <p:tav tm="0">
                                              <p:val>
                                                <p:strVal val="#ppt_x"/>
                                              </p:val>
                                            </p:tav>
                                            <p:tav tm="100000">
                                              <p:val>
                                                <p:strVal val="#ppt_x"/>
                                              </p:val>
                                            </p:tav>
                                          </p:tavLst>
                                        </p:anim>
                                        <p:anim calcmode="lin" valueType="num" p14:bounceEnd="50000">
                                          <p:cBhvr additive="base">
                                            <p:cTn id="32" dur="1250" fill="hold"/>
                                            <p:tgtEl>
                                              <p:spTgt spid="9"/>
                                            </p:tgtEl>
                                            <p:attrNameLst>
                                              <p:attrName>ppt_y</p:attrName>
                                            </p:attrNameLst>
                                          </p:cBhvr>
                                          <p:tavLst>
                                            <p:tav tm="0">
                                              <p:val>
                                                <p:strVal val="1+#ppt_h/2"/>
                                              </p:val>
                                            </p:tav>
                                            <p:tav tm="100000">
                                              <p:val>
                                                <p:strVal val="#ppt_y"/>
                                              </p:val>
                                            </p:tav>
                                          </p:tavLst>
                                        </p:anim>
                                      </p:childTnLst>
                                    </p:cTn>
                                  </p:par>
                                </p:childTnLst>
                              </p:cTn>
                            </p:par>
                            <p:par>
                              <p:cTn id="33" fill="hold">
                                <p:stCondLst>
                                  <p:cond delay="7500"/>
                                </p:stCondLst>
                                <p:childTnLst>
                                  <p:par>
                                    <p:cTn id="34" presetID="2" presetClass="entr" presetSubtype="8" fill="hold" nodeType="afterEffect" p14:presetBounceEnd="50000">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14:bounceEnd="50000">
                                          <p:cBhvr additive="base">
                                            <p:cTn id="36" dur="125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37" dur="12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0"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par>
                              <p:cTn id="8" fill="hold">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250" fill="hold"/>
                                            <p:tgtEl>
                                              <p:spTgt spid="3"/>
                                            </p:tgtEl>
                                            <p:attrNameLst>
                                              <p:attrName>ppt_x</p:attrName>
                                            </p:attrNameLst>
                                          </p:cBhvr>
                                          <p:tavLst>
                                            <p:tav tm="0">
                                              <p:val>
                                                <p:strVal val="#ppt_x"/>
                                              </p:val>
                                            </p:tav>
                                            <p:tav tm="100000">
                                              <p:val>
                                                <p:strVal val="#ppt_x"/>
                                              </p:val>
                                            </p:tav>
                                          </p:tavLst>
                                        </p:anim>
                                        <p:anim calcmode="lin" valueType="num">
                                          <p:cBhvr additive="base">
                                            <p:cTn id="12" dur="125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3250"/>
                                </p:stCondLst>
                                <p:childTnLst>
                                  <p:par>
                                    <p:cTn id="14" presetID="2" presetClass="entr" presetSubtype="8"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0-#ppt_w/2"/>
                                              </p:val>
                                            </p:tav>
                                            <p:tav tm="100000">
                                              <p:val>
                                                <p:strVal val="#ppt_x"/>
                                              </p:val>
                                            </p:tav>
                                          </p:tavLst>
                                        </p:anim>
                                        <p:anim calcmode="lin" valueType="num">
                                          <p:cBhvr additive="base">
                                            <p:cTn id="17" dur="500" fill="hold"/>
                                            <p:tgtEl>
                                              <p:spTgt spid="14"/>
                                            </p:tgtEl>
                                            <p:attrNameLst>
                                              <p:attrName>ppt_y</p:attrName>
                                            </p:attrNameLst>
                                          </p:cBhvr>
                                          <p:tavLst>
                                            <p:tav tm="0">
                                              <p:val>
                                                <p:strVal val="#ppt_y"/>
                                              </p:val>
                                            </p:tav>
                                            <p:tav tm="100000">
                                              <p:val>
                                                <p:strVal val="#ppt_y"/>
                                              </p:val>
                                            </p:tav>
                                          </p:tavLst>
                                        </p:anim>
                                      </p:childTnLst>
                                    </p:cTn>
                                  </p:par>
                                </p:childTnLst>
                              </p:cTn>
                            </p:par>
                            <p:par>
                              <p:cTn id="18" fill="hold">
                                <p:stCondLst>
                                  <p:cond delay="3750"/>
                                </p:stCondLst>
                                <p:childTnLst>
                                  <p:par>
                                    <p:cTn id="19" presetID="2" presetClass="entr" presetSubtype="4"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250" fill="hold"/>
                                            <p:tgtEl>
                                              <p:spTgt spid="2"/>
                                            </p:tgtEl>
                                            <p:attrNameLst>
                                              <p:attrName>ppt_x</p:attrName>
                                            </p:attrNameLst>
                                          </p:cBhvr>
                                          <p:tavLst>
                                            <p:tav tm="0">
                                              <p:val>
                                                <p:strVal val="#ppt_x"/>
                                              </p:val>
                                            </p:tav>
                                            <p:tav tm="100000">
                                              <p:val>
                                                <p:strVal val="#ppt_x"/>
                                              </p:val>
                                            </p:tav>
                                          </p:tavLst>
                                        </p:anim>
                                        <p:anim calcmode="lin" valueType="num">
                                          <p:cBhvr additive="base">
                                            <p:cTn id="22" dur="1250" fill="hold"/>
                                            <p:tgtEl>
                                              <p:spTgt spid="2"/>
                                            </p:tgtEl>
                                            <p:attrNameLst>
                                              <p:attrName>ppt_y</p:attrName>
                                            </p:attrNameLst>
                                          </p:cBhvr>
                                          <p:tavLst>
                                            <p:tav tm="0">
                                              <p:val>
                                                <p:strVal val="1+#ppt_h/2"/>
                                              </p:val>
                                            </p:tav>
                                            <p:tav tm="100000">
                                              <p:val>
                                                <p:strVal val="#ppt_y"/>
                                              </p:val>
                                            </p:tav>
                                          </p:tavLst>
                                        </p:anim>
                                      </p:childTnLst>
                                    </p:cTn>
                                  </p:par>
                                </p:childTnLst>
                              </p:cTn>
                            </p:par>
                            <p:par>
                              <p:cTn id="23" fill="hold">
                                <p:stCondLst>
                                  <p:cond delay="5000"/>
                                </p:stCondLst>
                                <p:childTnLst>
                                  <p:par>
                                    <p:cTn id="24" presetID="2" presetClass="entr" presetSubtype="4"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1250" fill="hold"/>
                                            <p:tgtEl>
                                              <p:spTgt spid="6"/>
                                            </p:tgtEl>
                                            <p:attrNameLst>
                                              <p:attrName>ppt_x</p:attrName>
                                            </p:attrNameLst>
                                          </p:cBhvr>
                                          <p:tavLst>
                                            <p:tav tm="0">
                                              <p:val>
                                                <p:strVal val="#ppt_x"/>
                                              </p:val>
                                            </p:tav>
                                            <p:tav tm="100000">
                                              <p:val>
                                                <p:strVal val="#ppt_x"/>
                                              </p:val>
                                            </p:tav>
                                          </p:tavLst>
                                        </p:anim>
                                        <p:anim calcmode="lin" valueType="num">
                                          <p:cBhvr additive="base">
                                            <p:cTn id="27" dur="1250" fill="hold"/>
                                            <p:tgtEl>
                                              <p:spTgt spid="6"/>
                                            </p:tgtEl>
                                            <p:attrNameLst>
                                              <p:attrName>ppt_y</p:attrName>
                                            </p:attrNameLst>
                                          </p:cBhvr>
                                          <p:tavLst>
                                            <p:tav tm="0">
                                              <p:val>
                                                <p:strVal val="1+#ppt_h/2"/>
                                              </p:val>
                                            </p:tav>
                                            <p:tav tm="100000">
                                              <p:val>
                                                <p:strVal val="#ppt_y"/>
                                              </p:val>
                                            </p:tav>
                                          </p:tavLst>
                                        </p:anim>
                                      </p:childTnLst>
                                    </p:cTn>
                                  </p:par>
                                </p:childTnLst>
                              </p:cTn>
                            </p:par>
                            <p:par>
                              <p:cTn id="28" fill="hold">
                                <p:stCondLst>
                                  <p:cond delay="625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250" fill="hold"/>
                                            <p:tgtEl>
                                              <p:spTgt spid="9"/>
                                            </p:tgtEl>
                                            <p:attrNameLst>
                                              <p:attrName>ppt_x</p:attrName>
                                            </p:attrNameLst>
                                          </p:cBhvr>
                                          <p:tavLst>
                                            <p:tav tm="0">
                                              <p:val>
                                                <p:strVal val="#ppt_x"/>
                                              </p:val>
                                            </p:tav>
                                            <p:tav tm="100000">
                                              <p:val>
                                                <p:strVal val="#ppt_x"/>
                                              </p:val>
                                            </p:tav>
                                          </p:tavLst>
                                        </p:anim>
                                        <p:anim calcmode="lin" valueType="num">
                                          <p:cBhvr additive="base">
                                            <p:cTn id="32" dur="1250" fill="hold"/>
                                            <p:tgtEl>
                                              <p:spTgt spid="9"/>
                                            </p:tgtEl>
                                            <p:attrNameLst>
                                              <p:attrName>ppt_y</p:attrName>
                                            </p:attrNameLst>
                                          </p:cBhvr>
                                          <p:tavLst>
                                            <p:tav tm="0">
                                              <p:val>
                                                <p:strVal val="1+#ppt_h/2"/>
                                              </p:val>
                                            </p:tav>
                                            <p:tav tm="100000">
                                              <p:val>
                                                <p:strVal val="#ppt_y"/>
                                              </p:val>
                                            </p:tav>
                                          </p:tavLst>
                                        </p:anim>
                                      </p:childTnLst>
                                    </p:cTn>
                                  </p:par>
                                </p:childTnLst>
                              </p:cTn>
                            </p:par>
                            <p:par>
                              <p:cTn id="33" fill="hold">
                                <p:stCondLst>
                                  <p:cond delay="7500"/>
                                </p:stCondLst>
                                <p:childTnLst>
                                  <p:par>
                                    <p:cTn id="34" presetID="2" presetClass="entr" presetSubtype="8"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1250" fill="hold"/>
                                            <p:tgtEl>
                                              <p:spTgt spid="11"/>
                                            </p:tgtEl>
                                            <p:attrNameLst>
                                              <p:attrName>ppt_x</p:attrName>
                                            </p:attrNameLst>
                                          </p:cBhvr>
                                          <p:tavLst>
                                            <p:tav tm="0">
                                              <p:val>
                                                <p:strVal val="0-#ppt_w/2"/>
                                              </p:val>
                                            </p:tav>
                                            <p:tav tm="100000">
                                              <p:val>
                                                <p:strVal val="#ppt_x"/>
                                              </p:val>
                                            </p:tav>
                                          </p:tavLst>
                                        </p:anim>
                                        <p:anim calcmode="lin" valueType="num">
                                          <p:cBhvr additive="base">
                                            <p:cTn id="37" dur="12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0" grpId="0" animBg="1"/>
          <p:bldP spid="9" grpId="0" animBg="1"/>
        </p:bldLst>
      </p:timing>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28141" y="358423"/>
            <a:ext cx="3612939" cy="752400"/>
          </a:xfrm>
        </p:spPr>
        <p:txBody>
          <a:bodyPr/>
          <a:lstStyle/>
          <a:p>
            <a:r>
              <a:rPr lang="en-US" dirty="0" err="1">
                <a:latin typeface="Times New Roman" pitchFamily="18" charset="0"/>
                <a:cs typeface="Times New Roman" pitchFamily="18" charset="0"/>
              </a:rPr>
              <a:t>Tây</a:t>
            </a:r>
            <a:r>
              <a:rPr lang="en-US" dirty="0">
                <a:latin typeface="Times New Roman" pitchFamily="18" charset="0"/>
                <a:cs typeface="Times New Roman" pitchFamily="18" charset="0"/>
              </a:rPr>
              <a:t> du </a:t>
            </a:r>
            <a:r>
              <a:rPr lang="en-US" dirty="0" err="1">
                <a:latin typeface="Times New Roman" pitchFamily="18" charset="0"/>
                <a:cs typeface="Times New Roman" pitchFamily="18" charset="0"/>
              </a:rPr>
              <a:t>kí</a:t>
            </a:r>
            <a:endParaRPr lang="en-US" dirty="0">
              <a:latin typeface="Times New Roman" pitchFamily="18" charset="0"/>
              <a:cs typeface="Times New Roman" pitchFamily="18" charset="0"/>
            </a:endParaRPr>
          </a:p>
        </p:txBody>
      </p:sp>
      <p:sp>
        <p:nvSpPr>
          <p:cNvPr id="7" name="Rectangle 6"/>
          <p:cNvSpPr/>
          <p:nvPr/>
        </p:nvSpPr>
        <p:spPr>
          <a:xfrm>
            <a:off x="2743200" y="1092200"/>
            <a:ext cx="8432800" cy="2144498"/>
          </a:xfrm>
          <a:prstGeom prst="rect">
            <a:avLst/>
          </a:prstGeom>
        </p:spPr>
        <p:txBody>
          <a:bodyPr wrap="square">
            <a:spAutoFit/>
          </a:bodyPr>
          <a:lstStyle/>
          <a:p>
            <a:pPr algn="just" defTabSz="1219170">
              <a:buClr>
                <a:srgbClr val="000000"/>
              </a:buClr>
            </a:pPr>
            <a:r>
              <a:rPr lang="vi-VN" sz="2667" i="1" kern="0" dirty="0">
                <a:solidFill>
                  <a:srgbClr val="000000"/>
                </a:solidFill>
                <a:latin typeface="Times New Roman" panose="02020603050405020304" pitchFamily="18" charset="0"/>
                <a:cs typeface="Times New Roman" panose="02020603050405020304" pitchFamily="18" charset="0"/>
                <a:sym typeface="Arial"/>
              </a:rPr>
              <a:t>Tây du ký</a:t>
            </a:r>
            <a:r>
              <a:rPr lang="vi-VN" sz="2667" kern="0" dirty="0">
                <a:solidFill>
                  <a:srgbClr val="000000"/>
                </a:solidFill>
                <a:latin typeface="Times New Roman" panose="02020603050405020304" pitchFamily="18" charset="0"/>
                <a:cs typeface="Times New Roman" panose="02020603050405020304" pitchFamily="18" charset="0"/>
                <a:sym typeface="Arial"/>
              </a:rPr>
              <a:t> là một trong những tác phẩm kinh điển trong văn học Trung Hoa. Được xuất bản với tác giả giấu tên trong những năm 1590 và không có bằng chứng trực tiếp còn tồn tại để biết tác giả của nó, nhưng tác phẩm này thường được cho là của học giả Ngô Thừa Ân.</a:t>
            </a:r>
            <a:endParaRPr lang="en-US" sz="2667"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2743200" y="3251496"/>
            <a:ext cx="8686800" cy="2965364"/>
          </a:xfrm>
          <a:prstGeom prst="rect">
            <a:avLst/>
          </a:prstGeom>
        </p:spPr>
        <p:txBody>
          <a:bodyPr wrap="square">
            <a:spAutoFit/>
          </a:bodyPr>
          <a:lstStyle/>
          <a:p>
            <a:pPr algn="just" defTabSz="1219170">
              <a:buClr>
                <a:srgbClr val="000000"/>
              </a:buClr>
            </a:pPr>
            <a:r>
              <a:rPr lang="vi-VN" sz="2667" kern="0" dirty="0">
                <a:solidFill>
                  <a:srgbClr val="000000"/>
                </a:solidFill>
                <a:latin typeface="Times New Roman" panose="02020603050405020304" pitchFamily="18" charset="0"/>
                <a:cs typeface="Times New Roman" panose="02020603050405020304" pitchFamily="18" charset="0"/>
                <a:sym typeface="Arial"/>
              </a:rPr>
              <a:t>Trong đó, tiểu thuyết kể về hành trình của Trần Huyền Trang đến Tây Trúc (Ấn Độ) để thỉnh kinh. Theo ông là ba đệ tử: Tôn Ngộ Không một tên khỉ do đá sinh ra; Trư Ngộ Năng – một yêu quái nửa người nửa lợn; Sa Ngộ Tĩnh –một thủy quái. Họ đều đồng ý giúp ông thỉnh kinh để chuộc tội. Bên cạnh đó, con ngựa mà Trần Huyền Trang cưỡi cũng là một nhận vật do hoàng tử của Long Vương (Bạch Long Mã) hóa thành</a:t>
            </a:r>
            <a:r>
              <a:rPr lang="en-US" sz="2667" kern="0" dirty="0">
                <a:solidFill>
                  <a:srgbClr val="000000"/>
                </a:solidFill>
                <a:latin typeface="Times New Roman" panose="02020603050405020304" pitchFamily="18" charset="0"/>
                <a:cs typeface="Times New Roman" panose="02020603050405020304" pitchFamily="18" charset="0"/>
                <a:sym typeface="Arial"/>
              </a:rPr>
              <a:t>.</a:t>
            </a:r>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799" y="1632107"/>
            <a:ext cx="3503084" cy="350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3455990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b="26204"/>
          <a:stretch/>
        </p:blipFill>
        <p:spPr bwMode="auto">
          <a:xfrm>
            <a:off x="0" y="128586"/>
            <a:ext cx="12192000" cy="65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le 4">
            <a:extLst>
              <a:ext uri="{FF2B5EF4-FFF2-40B4-BE49-F238E27FC236}">
                <a16:creationId xmlns:a16="http://schemas.microsoft.com/office/drawing/2014/main" id="{83422F97-8BF7-1AF8-4BC0-19EEFDE22F22}"/>
              </a:ext>
            </a:extLst>
          </p:cNvPr>
          <p:cNvGraphicFramePr>
            <a:graphicFrameLocks noGrp="1"/>
          </p:cNvGraphicFramePr>
          <p:nvPr/>
        </p:nvGraphicFramePr>
        <p:xfrm>
          <a:off x="0" y="0"/>
          <a:ext cx="12191999" cy="6858000"/>
        </p:xfrm>
        <a:graphic>
          <a:graphicData uri="http://schemas.openxmlformats.org/drawingml/2006/table">
            <a:tbl>
              <a:tblPr firstRow="1" bandRow="1">
                <a:tableStyleId>{7DF18680-E054-41AD-8BC1-D1AEF772440D}</a:tableStyleId>
              </a:tblPr>
              <a:tblGrid>
                <a:gridCol w="2164702">
                  <a:extLst>
                    <a:ext uri="{9D8B030D-6E8A-4147-A177-3AD203B41FA5}">
                      <a16:colId xmlns:a16="http://schemas.microsoft.com/office/drawing/2014/main" val="2285459425"/>
                    </a:ext>
                  </a:extLst>
                </a:gridCol>
                <a:gridCol w="10027297">
                  <a:extLst>
                    <a:ext uri="{9D8B030D-6E8A-4147-A177-3AD203B41FA5}">
                      <a16:colId xmlns:a16="http://schemas.microsoft.com/office/drawing/2014/main" val="1647111298"/>
                    </a:ext>
                  </a:extLst>
                </a:gridCol>
              </a:tblGrid>
              <a:tr h="674559">
                <a:tc>
                  <a:txBody>
                    <a:bodyPr/>
                    <a:lstStyle/>
                    <a:p>
                      <a:pPr algn="ctr"/>
                      <a:r>
                        <a:rPr lang="x-none" sz="2800" b="1" dirty="0">
                          <a:solidFill>
                            <a:srgbClr val="C00000"/>
                          </a:solidFill>
                          <a:latin typeface="Times New Roman" panose="02020603050405020304" pitchFamily="18" charset="0"/>
                          <a:cs typeface="Times New Roman" panose="02020603050405020304" pitchFamily="18" charset="0"/>
                        </a:rPr>
                        <a:t>Lĩnh vực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a:solidFill>
                            <a:srgbClr val="C00000"/>
                          </a:solidFill>
                          <a:latin typeface="Times New Roman" panose="02020603050405020304" pitchFamily="18" charset="0"/>
                          <a:cs typeface="Times New Roman" panose="02020603050405020304" pitchFamily="18" charset="0"/>
                        </a:rPr>
                        <a:t>T</a:t>
                      </a:r>
                      <a:r>
                        <a:rPr lang="x-none" sz="2800" b="1" dirty="0">
                          <a:solidFill>
                            <a:srgbClr val="C00000"/>
                          </a:solidFill>
                          <a:latin typeface="Times New Roman" panose="02020603050405020304" pitchFamily="18" charset="0"/>
                          <a:cs typeface="Times New Roman" panose="02020603050405020304" pitchFamily="18" charset="0"/>
                        </a:rPr>
                        <a:t>hành tựu văn hoá tiêu biểu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7651027"/>
                  </a:ext>
                </a:extLst>
              </a:tr>
              <a:tr h="1264998">
                <a:tc>
                  <a:txBody>
                    <a:bodyPr/>
                    <a:lstStyle/>
                    <a:p>
                      <a:pPr algn="ctr"/>
                      <a:r>
                        <a:rPr lang="x-none" sz="2800" b="1" dirty="0">
                          <a:solidFill>
                            <a:srgbClr val="0070C0"/>
                          </a:solidFill>
                          <a:latin typeface="Times New Roman" panose="02020603050405020304" pitchFamily="18" charset="0"/>
                          <a:cs typeface="Times New Roman" panose="02020603050405020304" pitchFamily="18" charset="0"/>
                        </a:rPr>
                        <a:t>Tư tưởng - tôn giáo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7984875"/>
                  </a:ext>
                </a:extLst>
              </a:tr>
              <a:tr h="1047850">
                <a:tc>
                  <a:txBody>
                    <a:bodyPr/>
                    <a:lstStyle/>
                    <a:p>
                      <a:pPr algn="ctr"/>
                      <a:r>
                        <a:rPr lang="x-none" sz="2800" b="1" dirty="0">
                          <a:solidFill>
                            <a:srgbClr val="0070C0"/>
                          </a:solidFill>
                          <a:latin typeface="Times New Roman" panose="02020603050405020304" pitchFamily="18" charset="0"/>
                          <a:cs typeface="Times New Roman" panose="02020603050405020304" pitchFamily="18" charset="0"/>
                        </a:rPr>
                        <a:t>Sử học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4164623"/>
                  </a:ext>
                </a:extLst>
              </a:tr>
              <a:tr h="2067485">
                <a:tc>
                  <a:txBody>
                    <a:bodyPr/>
                    <a:lstStyle/>
                    <a:p>
                      <a:pPr algn="ctr"/>
                      <a:r>
                        <a:rPr lang="en-US" sz="2800" b="1" dirty="0">
                          <a:solidFill>
                            <a:srgbClr val="0070C0"/>
                          </a:solidFill>
                          <a:latin typeface="Times New Roman" panose="02020603050405020304" pitchFamily="18" charset="0"/>
                          <a:cs typeface="Times New Roman" panose="02020603050405020304" pitchFamily="18" charset="0"/>
                        </a:rPr>
                        <a:t>V</a:t>
                      </a:r>
                      <a:r>
                        <a:rPr lang="x-none" sz="2800" b="1" dirty="0">
                          <a:solidFill>
                            <a:srgbClr val="0070C0"/>
                          </a:solidFill>
                          <a:latin typeface="Times New Roman" panose="02020603050405020304" pitchFamily="18" charset="0"/>
                          <a:cs typeface="Times New Roman" panose="02020603050405020304" pitchFamily="18" charset="0"/>
                        </a:rPr>
                        <a:t>ăn học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486087"/>
                  </a:ext>
                </a:extLst>
              </a:tr>
              <a:tr h="1803108">
                <a:tc>
                  <a:txBody>
                    <a:bodyPr/>
                    <a:lstStyle/>
                    <a:p>
                      <a:pPr algn="ctr"/>
                      <a:r>
                        <a:rPr lang="en-US" sz="2800" b="1" dirty="0">
                          <a:solidFill>
                            <a:srgbClr val="0070C0"/>
                          </a:solidFill>
                          <a:latin typeface="Times New Roman" panose="02020603050405020304" pitchFamily="18" charset="0"/>
                          <a:cs typeface="Times New Roman" panose="02020603050405020304" pitchFamily="18" charset="0"/>
                        </a:rPr>
                        <a:t>K</a:t>
                      </a:r>
                      <a:r>
                        <a:rPr lang="x-none" sz="2800" b="1" dirty="0">
                          <a:solidFill>
                            <a:srgbClr val="0070C0"/>
                          </a:solidFill>
                          <a:latin typeface="Times New Roman" panose="02020603050405020304" pitchFamily="18" charset="0"/>
                          <a:cs typeface="Times New Roman" panose="02020603050405020304" pitchFamily="18" charset="0"/>
                        </a:rPr>
                        <a:t>iến trúc điêu khắc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x-none" sz="2800" b="1"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4741144"/>
                  </a:ext>
                </a:extLst>
              </a:tr>
            </a:tbl>
          </a:graphicData>
        </a:graphic>
      </p:graphicFrame>
      <p:sp>
        <p:nvSpPr>
          <p:cNvPr id="5" name="TextBox 4">
            <a:extLst>
              <a:ext uri="{FF2B5EF4-FFF2-40B4-BE49-F238E27FC236}">
                <a16:creationId xmlns:a16="http://schemas.microsoft.com/office/drawing/2014/main" id="{A98C17B5-A614-3D08-A9BE-7B14E7B99182}"/>
              </a:ext>
            </a:extLst>
          </p:cNvPr>
          <p:cNvSpPr txBox="1"/>
          <p:nvPr/>
        </p:nvSpPr>
        <p:spPr>
          <a:xfrm>
            <a:off x="2284480" y="748924"/>
            <a:ext cx="899514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Nho giáo đã trở thành hệ tư tưởng chính thống của chế độ phong kiến Trung Quốc. Phật giáo tiếp tục thịnh hành nhất dưới thời Đường.</a:t>
            </a:r>
          </a:p>
        </p:txBody>
      </p:sp>
      <p:sp>
        <p:nvSpPr>
          <p:cNvPr id="10" name="TextBox 9">
            <a:extLst>
              <a:ext uri="{FF2B5EF4-FFF2-40B4-BE49-F238E27FC236}">
                <a16:creationId xmlns:a16="http://schemas.microsoft.com/office/drawing/2014/main" id="{B58D6944-8D1D-6A6C-7133-3CCC7A5D1956}"/>
              </a:ext>
            </a:extLst>
          </p:cNvPr>
          <p:cNvSpPr txBox="1"/>
          <p:nvPr/>
        </p:nvSpPr>
        <p:spPr>
          <a:xfrm>
            <a:off x="2284480" y="1959517"/>
            <a:ext cx="9621381"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Từ thời Đường,  các cơ quan chép sử được thành lập, nhiều bộ sử lớn được ban hành.</a:t>
            </a:r>
          </a:p>
        </p:txBody>
      </p:sp>
      <p:sp>
        <p:nvSpPr>
          <p:cNvPr id="11" name="TextBox 10">
            <a:extLst>
              <a:ext uri="{FF2B5EF4-FFF2-40B4-BE49-F238E27FC236}">
                <a16:creationId xmlns:a16="http://schemas.microsoft.com/office/drawing/2014/main" id="{AA6FE0EB-39B1-07FB-829E-BF311CBD3CB5}"/>
              </a:ext>
            </a:extLst>
          </p:cNvPr>
          <p:cNvSpPr txBox="1"/>
          <p:nvPr/>
        </p:nvSpPr>
        <p:spPr>
          <a:xfrm>
            <a:off x="2284480" y="3030721"/>
            <a:ext cx="9621382"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Thời Đường xuất hiện nhiều nhà thơ nổi tiếng như Lý Bạch, Đỗ Phủ, Bạch Cư Dị. </a:t>
            </a:r>
          </a:p>
        </p:txBody>
      </p:sp>
      <p:sp>
        <p:nvSpPr>
          <p:cNvPr id="12" name="TextBox 11">
            <a:extLst>
              <a:ext uri="{FF2B5EF4-FFF2-40B4-BE49-F238E27FC236}">
                <a16:creationId xmlns:a16="http://schemas.microsoft.com/office/drawing/2014/main" id="{7678EF7C-25B1-C483-0E69-17E09B616ADD}"/>
              </a:ext>
            </a:extLst>
          </p:cNvPr>
          <p:cNvSpPr txBox="1"/>
          <p:nvPr/>
        </p:nvSpPr>
        <p:spPr>
          <a:xfrm>
            <a:off x="2284478" y="3935327"/>
            <a:ext cx="9621383"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Từ thời Nguyên đến thời Thanh xuất hiện nhiều tiểu thuyết đồ sộ, có ảnh hưởng sâu sắc đến văn học của các nước khác.</a:t>
            </a:r>
          </a:p>
        </p:txBody>
      </p:sp>
      <p:sp>
        <p:nvSpPr>
          <p:cNvPr id="13" name="TextBox 12">
            <a:extLst>
              <a:ext uri="{FF2B5EF4-FFF2-40B4-BE49-F238E27FC236}">
                <a16:creationId xmlns:a16="http://schemas.microsoft.com/office/drawing/2014/main" id="{ED2F9AF8-72A6-7C2F-1406-18EFBD35C43A}"/>
              </a:ext>
            </a:extLst>
          </p:cNvPr>
          <p:cNvSpPr txBox="1"/>
          <p:nvPr/>
        </p:nvSpPr>
        <p:spPr>
          <a:xfrm>
            <a:off x="2284478" y="5106175"/>
            <a:ext cx="9621383"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Các triều đại phong kiến đã xây dựng nhiều cung điện cổ kính nổi tiếng với phong cách đặc sắc như Cố Cung, Viên Minh Viên, Tử Cấm Thành.</a:t>
            </a:r>
          </a:p>
        </p:txBody>
      </p:sp>
      <p:sp>
        <p:nvSpPr>
          <p:cNvPr id="14" name="TextBox 13">
            <a:extLst>
              <a:ext uri="{FF2B5EF4-FFF2-40B4-BE49-F238E27FC236}">
                <a16:creationId xmlns:a16="http://schemas.microsoft.com/office/drawing/2014/main" id="{4642E58D-EF18-8922-2718-727B2B703888}"/>
              </a:ext>
            </a:extLst>
          </p:cNvPr>
          <p:cNvSpPr txBox="1"/>
          <p:nvPr/>
        </p:nvSpPr>
        <p:spPr>
          <a:xfrm>
            <a:off x="2284478" y="6007191"/>
            <a:ext cx="938500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Những bức họa đạt tới đỉnh cao tượng Phật được chạm khắc tinh sảo, sinh động đã chứng tỏ sự tài hoa và sáng tạo của các nghệ nhân Trung Quốc.</a:t>
            </a:r>
          </a:p>
        </p:txBody>
      </p:sp>
    </p:spTree>
    <p:custDataLst>
      <p:tags r:id="rId1"/>
    </p:custDataLst>
    <p:extLst>
      <p:ext uri="{BB962C8B-B14F-4D97-AF65-F5344CB8AC3E}">
        <p14:creationId xmlns:p14="http://schemas.microsoft.com/office/powerpoint/2010/main" val="2806731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510280" y="381000"/>
            <a:ext cx="4902200" cy="752400"/>
          </a:xfrm>
        </p:spPr>
        <p:txBody>
          <a:bodyPr/>
          <a:lstStyle/>
          <a:p>
            <a:pPr algn="ctr"/>
            <a:r>
              <a:rPr lang="en-US" sz="5400" b="1" dirty="0" err="1">
                <a:latin typeface="Times New Roman" pitchFamily="18" charset="0"/>
                <a:cs typeface="Times New Roman" pitchFamily="18" charset="0"/>
              </a:rPr>
              <a:t>Kiến</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trúc</a:t>
            </a:r>
            <a:endParaRPr lang="en-US" sz="5400" b="1" dirty="0">
              <a:latin typeface="Times New Roman" pitchFamily="18" charset="0"/>
              <a:cs typeface="Times New Roman" pitchFamily="18" charset="0"/>
            </a:endParaRPr>
          </a:p>
        </p:txBody>
      </p:sp>
      <p:sp>
        <p:nvSpPr>
          <p:cNvPr id="7" name="Rectangle 6"/>
          <p:cNvSpPr/>
          <p:nvPr/>
        </p:nvSpPr>
        <p:spPr>
          <a:xfrm>
            <a:off x="472439" y="1191010"/>
            <a:ext cx="5725161" cy="3539430"/>
          </a:xfrm>
          <a:prstGeom prst="rect">
            <a:avLst/>
          </a:prstGeom>
        </p:spPr>
        <p:txBody>
          <a:bodyPr wrap="square">
            <a:spAutoFit/>
          </a:bodyPr>
          <a:lstStyle/>
          <a:p>
            <a:pPr defTabSz="1219170">
              <a:buClr>
                <a:srgbClr val="000000"/>
              </a:buClr>
            </a:pPr>
            <a:r>
              <a:rPr lang="vi-VN" sz="3200" kern="0" dirty="0">
                <a:solidFill>
                  <a:srgbClr val="000000"/>
                </a:solidFill>
                <a:latin typeface="Times New Roman" panose="02020603050405020304" pitchFamily="18" charset="0"/>
                <a:cs typeface="Arial"/>
                <a:sym typeface="Arial"/>
              </a:rPr>
              <a:t>Tử Cấm Thành được xây vào năm 1406, tức là vào thời Minh Thành Tổ - Chu Đệ. Ông là con của hoàng đế Chu Nguyên Chương. Chu Đệ nổi tiếng là người có tài năng xuất chúng, kiệt xuất và lỗi lạc.</a:t>
            </a:r>
            <a:endParaRPr lang="en-US" sz="3200" kern="0" dirty="0">
              <a:solidFill>
                <a:srgbClr val="000000"/>
              </a:solidFill>
              <a:latin typeface="Arial"/>
              <a:cs typeface="Arial"/>
              <a:sym typeface="Aria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1" y="1444504"/>
            <a:ext cx="5442857" cy="254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8"/>
          <p:cNvSpPr/>
          <p:nvPr/>
        </p:nvSpPr>
        <p:spPr>
          <a:xfrm>
            <a:off x="3572590" y="4498778"/>
            <a:ext cx="8271068" cy="2062103"/>
          </a:xfrm>
          <a:prstGeom prst="rect">
            <a:avLst/>
          </a:prstGeom>
        </p:spPr>
        <p:txBody>
          <a:bodyPr wrap="square">
            <a:spAutoFit/>
          </a:bodyPr>
          <a:lstStyle/>
          <a:p>
            <a:pPr defTabSz="1219170">
              <a:buClr>
                <a:srgbClr val="000000"/>
              </a:buClr>
            </a:pPr>
            <a:r>
              <a:rPr lang="vi-VN" sz="3200" kern="0" dirty="0">
                <a:solidFill>
                  <a:srgbClr val="000000"/>
                </a:solidFill>
                <a:latin typeface="Times New Roman" panose="02020603050405020304" pitchFamily="18" charset="0"/>
                <a:cs typeface="Times New Roman" panose="02020603050405020304" pitchFamily="18" charset="0"/>
                <a:sym typeface="Arial"/>
              </a:rPr>
              <a:t>Công trình này được xây dựng trong 15 năm (1406 - 1420) với sự góp sức từ 1 triệu nhân lực.</a:t>
            </a:r>
            <a:r>
              <a:rPr lang="vi-VN" sz="3200" i="1" kern="0" dirty="0">
                <a:solidFill>
                  <a:srgbClr val="000000"/>
                </a:solidFill>
                <a:latin typeface="Times New Roman" panose="02020603050405020304" pitchFamily="18" charset="0"/>
                <a:cs typeface="Times New Roman" panose="02020603050405020304" pitchFamily="18" charset="0"/>
                <a:sym typeface="Arial"/>
              </a:rPr>
              <a:t> </a:t>
            </a:r>
            <a:r>
              <a:rPr lang="vi-VN" sz="3200" kern="0" dirty="0">
                <a:solidFill>
                  <a:srgbClr val="000000"/>
                </a:solidFill>
                <a:latin typeface="Times New Roman" panose="02020603050405020304" pitchFamily="18" charset="0"/>
                <a:cs typeface="Times New Roman" panose="02020603050405020304" pitchFamily="18" charset="0"/>
                <a:sym typeface="Arial"/>
              </a:rPr>
              <a:t>Như vậy, Tử Cấm Thành Trung Quốc tính đến nay đã được hơn 600 tuổi.</a:t>
            </a:r>
            <a:endParaRPr lang="en-US" sz="3200" kern="0" dirty="0">
              <a:solidFill>
                <a:srgbClr val="000000"/>
              </a:solidFill>
              <a:latin typeface="Times New Roman" panose="02020603050405020304" pitchFamily="18" charset="0"/>
              <a:cs typeface="Times New Roman" panose="02020603050405020304" pitchFamily="18" charset="0"/>
              <a:sym typeface="Arial"/>
            </a:endParaRPr>
          </a:p>
        </p:txBody>
      </p:sp>
    </p:spTree>
    <p:custDataLst>
      <p:tags r:id="rId1"/>
    </p:custDataLst>
    <p:extLst>
      <p:ext uri="{BB962C8B-B14F-4D97-AF65-F5344CB8AC3E}">
        <p14:creationId xmlns:p14="http://schemas.microsoft.com/office/powerpoint/2010/main" val="433882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linds(horizont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80000" y="1643896"/>
            <a:ext cx="6334760" cy="4031873"/>
          </a:xfrm>
          <a:prstGeom prst="rect">
            <a:avLst/>
          </a:prstGeom>
        </p:spPr>
        <p:txBody>
          <a:bodyPr wrap="square">
            <a:spAutoFit/>
          </a:bodyPr>
          <a:lstStyle/>
          <a:p>
            <a:pPr defTabSz="1219170">
              <a:buClr>
                <a:srgbClr val="000000"/>
              </a:buClr>
            </a:pPr>
            <a:r>
              <a:rPr lang="vi-VN" sz="3200" kern="0" dirty="0">
                <a:solidFill>
                  <a:srgbClr val="000000"/>
                </a:solidFill>
                <a:latin typeface="Times New Roman" panose="02020603050405020304" pitchFamily="18" charset="0"/>
                <a:cs typeface="Times New Roman" panose="02020603050405020304" pitchFamily="18" charset="0"/>
                <a:sym typeface="Arial"/>
              </a:rPr>
              <a:t>Cố cung Thẩm Dương là kiến trúc tinh hoa được dựng bồi năm 1625 bởi dân tộc Thanh. Công trình có diện tích rộng lớn tới gần 5 vạn m² (4,6 ) m². Với quần thể kiến trúc độc lạ – đặc sắc. Cố cung là nét giao thoa văn hóa của nhiều dân tộc: Thanh – Mãn – Tây Tạng….</a:t>
            </a:r>
            <a:endParaRPr lang="en-US" sz="3200" kern="0" dirty="0">
              <a:solidFill>
                <a:srgbClr val="000000"/>
              </a:solidFill>
              <a:latin typeface="Times New Roman" panose="02020603050405020304" pitchFamily="18" charset="0"/>
              <a:cs typeface="Times New Roman" panose="02020603050405020304" pitchFamily="18" charset="0"/>
              <a:sym typeface="Aria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876800" cy="6172200"/>
          </a:xfrm>
          <a:prstGeom prst="rect">
            <a:avLst/>
          </a:prstGeom>
        </p:spPr>
      </p:pic>
      <p:sp>
        <p:nvSpPr>
          <p:cNvPr id="9" name="Rectangle 8"/>
          <p:cNvSpPr/>
          <p:nvPr/>
        </p:nvSpPr>
        <p:spPr>
          <a:xfrm>
            <a:off x="406400" y="6172201"/>
            <a:ext cx="3057247" cy="461665"/>
          </a:xfrm>
          <a:prstGeom prst="rect">
            <a:avLst/>
          </a:prstGeom>
        </p:spPr>
        <p:txBody>
          <a:bodyPr wrap="none">
            <a:spAutoFit/>
          </a:bodyPr>
          <a:lstStyle/>
          <a:p>
            <a:pPr defTabSz="1219170">
              <a:buClr>
                <a:srgbClr val="000000"/>
              </a:buClr>
            </a:pPr>
            <a:r>
              <a:rPr lang="en-US" sz="2400" b="1" i="1" kern="0" dirty="0" err="1">
                <a:solidFill>
                  <a:srgbClr val="000000"/>
                </a:solidFill>
                <a:latin typeface="Times New Roman" pitchFamily="18" charset="0"/>
                <a:cs typeface="Times New Roman" pitchFamily="18" charset="0"/>
                <a:sym typeface="Arial"/>
              </a:rPr>
              <a:t>Cố</a:t>
            </a:r>
            <a:r>
              <a:rPr lang="en-US" sz="2400" b="1" i="1" kern="0" dirty="0">
                <a:solidFill>
                  <a:srgbClr val="000000"/>
                </a:solidFill>
                <a:latin typeface="Times New Roman" pitchFamily="18" charset="0"/>
                <a:cs typeface="Times New Roman" pitchFamily="18" charset="0"/>
                <a:sym typeface="Arial"/>
              </a:rPr>
              <a:t> </a:t>
            </a:r>
            <a:r>
              <a:rPr lang="en-US" sz="2400" b="1" i="1" kern="0" dirty="0" err="1">
                <a:solidFill>
                  <a:srgbClr val="000000"/>
                </a:solidFill>
                <a:latin typeface="Times New Roman" pitchFamily="18" charset="0"/>
                <a:cs typeface="Times New Roman" pitchFamily="18" charset="0"/>
                <a:sym typeface="Arial"/>
              </a:rPr>
              <a:t>cung</a:t>
            </a:r>
            <a:r>
              <a:rPr lang="en-US" sz="2400" b="1" i="1" kern="0" dirty="0">
                <a:solidFill>
                  <a:srgbClr val="000000"/>
                </a:solidFill>
                <a:latin typeface="Times New Roman" pitchFamily="18" charset="0"/>
                <a:cs typeface="Times New Roman" pitchFamily="18" charset="0"/>
                <a:sym typeface="Arial"/>
              </a:rPr>
              <a:t> </a:t>
            </a:r>
            <a:r>
              <a:rPr lang="en-US" sz="2400" b="1" i="1" kern="0" dirty="0" err="1">
                <a:solidFill>
                  <a:srgbClr val="000000"/>
                </a:solidFill>
                <a:latin typeface="Times New Roman" pitchFamily="18" charset="0"/>
                <a:cs typeface="Times New Roman" pitchFamily="18" charset="0"/>
                <a:sym typeface="Arial"/>
              </a:rPr>
              <a:t>Thẩm</a:t>
            </a:r>
            <a:r>
              <a:rPr lang="en-US" sz="2400" b="1" i="1" kern="0" dirty="0">
                <a:solidFill>
                  <a:srgbClr val="000000"/>
                </a:solidFill>
                <a:latin typeface="Times New Roman" pitchFamily="18" charset="0"/>
                <a:cs typeface="Times New Roman" pitchFamily="18" charset="0"/>
                <a:sym typeface="Arial"/>
              </a:rPr>
              <a:t> </a:t>
            </a:r>
            <a:r>
              <a:rPr lang="en-US" sz="2400" b="1" i="1" kern="0" dirty="0" err="1">
                <a:solidFill>
                  <a:srgbClr val="000000"/>
                </a:solidFill>
                <a:latin typeface="Times New Roman" pitchFamily="18" charset="0"/>
                <a:cs typeface="Times New Roman" pitchFamily="18" charset="0"/>
                <a:sym typeface="Arial"/>
              </a:rPr>
              <a:t>Dương</a:t>
            </a:r>
            <a:endParaRPr lang="en-US" sz="2400" kern="0" dirty="0">
              <a:solidFill>
                <a:srgbClr val="000000"/>
              </a:solidFill>
              <a:latin typeface="Times New Roman" pitchFamily="18" charset="0"/>
              <a:cs typeface="Times New Roman" pitchFamily="18" charset="0"/>
              <a:sym typeface="Arial"/>
            </a:endParaRPr>
          </a:p>
        </p:txBody>
      </p:sp>
    </p:spTree>
    <p:custDataLst>
      <p:tags r:id="rId1"/>
    </p:custDataLst>
    <p:extLst>
      <p:ext uri="{BB962C8B-B14F-4D97-AF65-F5344CB8AC3E}">
        <p14:creationId xmlns:p14="http://schemas.microsoft.com/office/powerpoint/2010/main" val="3172932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strVal val="#ppt_w*0.70"/>
                                          </p:val>
                                        </p:tav>
                                        <p:tav tm="100000">
                                          <p:val>
                                            <p:strVal val="#ppt_w"/>
                                          </p:val>
                                        </p:tav>
                                      </p:tavLst>
                                    </p:anim>
                                    <p:anim calcmode="lin" valueType="num">
                                      <p:cBhvr>
                                        <p:cTn id="18" dur="1000" fill="hold"/>
                                        <p:tgtEl>
                                          <p:spTgt spid="9"/>
                                        </p:tgtEl>
                                        <p:attrNameLst>
                                          <p:attrName>ppt_h</p:attrName>
                                        </p:attrNameLst>
                                      </p:cBhvr>
                                      <p:tavLst>
                                        <p:tav tm="0">
                                          <p:val>
                                            <p:strVal val="#ppt_h"/>
                                          </p:val>
                                        </p:tav>
                                        <p:tav tm="100000">
                                          <p:val>
                                            <p:strVal val="#ppt_h"/>
                                          </p:val>
                                        </p:tav>
                                      </p:tavLst>
                                    </p:anim>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ham quan Cố cung Thẩm Dương ở Trung Quốc">
            <a:extLst>
              <a:ext uri="{FF2B5EF4-FFF2-40B4-BE49-F238E27FC236}">
                <a16:creationId xmlns:a16="http://schemas.microsoft.com/office/drawing/2014/main" id="{DAF500FD-B69E-E5AA-C5C8-13A7B041C7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 y="0"/>
            <a:ext cx="12134850" cy="682248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ham quan Cố cung Thẩm Dương ở Trung Quốc">
            <a:extLst>
              <a:ext uri="{FF2B5EF4-FFF2-40B4-BE49-F238E27FC236}">
                <a16:creationId xmlns:a16="http://schemas.microsoft.com/office/drawing/2014/main" id="{18C438F6-3D9F-CD58-30A2-73C119BBC5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9" y="0"/>
            <a:ext cx="5967413" cy="682248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Kinh nghiệm du lịch Thẩm Dương Trung Quốc">
            <a:extLst>
              <a:ext uri="{FF2B5EF4-FFF2-40B4-BE49-F238E27FC236}">
                <a16:creationId xmlns:a16="http://schemas.microsoft.com/office/drawing/2014/main" id="{D9A94A7D-3AE6-C0E2-3AA9-2281E26771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4563" y="0"/>
            <a:ext cx="6191395" cy="6858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218125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222"/>
                                        </p:tgtEl>
                                        <p:attrNameLst>
                                          <p:attrName>style.visibility</p:attrName>
                                        </p:attrNameLst>
                                      </p:cBhvr>
                                      <p:to>
                                        <p:strVal val="visible"/>
                                      </p:to>
                                    </p:set>
                                    <p:animEffect transition="in" filter="checkerboard(across)">
                                      <p:cBhvr>
                                        <p:cTn id="7" dur="500"/>
                                        <p:tgtEl>
                                          <p:spTgt spid="9222"/>
                                        </p:tgtEl>
                                      </p:cBhvr>
                                    </p:animEffect>
                                  </p:childTnLst>
                                </p:cTn>
                              </p:par>
                              <p:par>
                                <p:cTn id="8" presetID="5" presetClass="entr" presetSubtype="10" fill="hold" nodeType="withEffect">
                                  <p:stCondLst>
                                    <p:cond delay="0"/>
                                  </p:stCondLst>
                                  <p:childTnLst>
                                    <p:set>
                                      <p:cBhvr>
                                        <p:cTn id="9" dur="1" fill="hold">
                                          <p:stCondLst>
                                            <p:cond delay="0"/>
                                          </p:stCondLst>
                                        </p:cTn>
                                        <p:tgtEl>
                                          <p:spTgt spid="9220"/>
                                        </p:tgtEl>
                                        <p:attrNameLst>
                                          <p:attrName>style.visibility</p:attrName>
                                        </p:attrNameLst>
                                      </p:cBhvr>
                                      <p:to>
                                        <p:strVal val="visible"/>
                                      </p:to>
                                    </p:set>
                                    <p:animEffect transition="in" filter="checkerboard(across)">
                                      <p:cBhvr>
                                        <p:cTn id="10"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ạc sơn đại phật trung quốc">
            <a:extLst>
              <a:ext uri="{FF2B5EF4-FFF2-40B4-BE49-F238E27FC236}">
                <a16:creationId xmlns:a16="http://schemas.microsoft.com/office/drawing/2014/main" id="{9052F3CC-2B96-8097-B82A-2B2A4A065F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350"/>
            <a:ext cx="6024563" cy="68453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1E9E227-AFCA-FFD5-42F8-0B4C20217D21}"/>
              </a:ext>
            </a:extLst>
          </p:cNvPr>
          <p:cNvSpPr/>
          <p:nvPr/>
        </p:nvSpPr>
        <p:spPr>
          <a:xfrm>
            <a:off x="6167439" y="5903893"/>
            <a:ext cx="5697894" cy="954107"/>
          </a:xfrm>
          <a:prstGeom prst="rect">
            <a:avLst/>
          </a:prstGeom>
        </p:spPr>
        <p:txBody>
          <a:bodyPr wrap="square">
            <a:spAutoFit/>
          </a:bodyPr>
          <a:lstStyle/>
          <a:p>
            <a:pPr algn="ctr"/>
            <a:r>
              <a:rPr lang="vi-VN" sz="2800" dirty="0">
                <a:latin typeface="Times New Roman" panose="02020603050405020304" pitchFamily="18" charset="0"/>
                <a:cs typeface="Times New Roman" panose="02020603050405020304" pitchFamily="18" charset="0"/>
              </a:rPr>
              <a:t>Tượng Phật Lớn ở khu danh thắng Lạc Sơn Đại Phật</a:t>
            </a:r>
            <a:endParaRPr lang="x-none" sz="2800" dirty="0">
              <a:latin typeface="Times New Roman" panose="02020603050405020304" pitchFamily="18" charset="0"/>
              <a:cs typeface="Times New Roman" panose="02020603050405020304" pitchFamily="18" charset="0"/>
            </a:endParaRPr>
          </a:p>
        </p:txBody>
      </p:sp>
      <p:pic>
        <p:nvPicPr>
          <p:cNvPr id="11268" name="Picture 4" descr="tour cửu trại câu lạc sơn đại phật thành đô">
            <a:extLst>
              <a:ext uri="{FF2B5EF4-FFF2-40B4-BE49-F238E27FC236}">
                <a16:creationId xmlns:a16="http://schemas.microsoft.com/office/drawing/2014/main" id="{848636C2-AC07-B1CA-CE82-D619B114BF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4562" y="-1"/>
            <a:ext cx="6167437" cy="590389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2095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checkerboard(across)">
                                      <p:cBhvr>
                                        <p:cTn id="7" dur="500"/>
                                        <p:tgtEl>
                                          <p:spTgt spid="1126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par>
                                <p:cTn id="11" presetID="5" presetClass="entr" presetSubtype="10" fill="hold" nodeType="withEffect">
                                  <p:stCondLst>
                                    <p:cond delay="0"/>
                                  </p:stCondLst>
                                  <p:childTnLst>
                                    <p:set>
                                      <p:cBhvr>
                                        <p:cTn id="12" dur="1" fill="hold">
                                          <p:stCondLst>
                                            <p:cond delay="0"/>
                                          </p:stCondLst>
                                        </p:cTn>
                                        <p:tgtEl>
                                          <p:spTgt spid="11268"/>
                                        </p:tgtEl>
                                        <p:attrNameLst>
                                          <p:attrName>style.visibility</p:attrName>
                                        </p:attrNameLst>
                                      </p:cBhvr>
                                      <p:to>
                                        <p:strVal val="visible"/>
                                      </p:to>
                                    </p:set>
                                    <p:animEffect transition="in" filter="checkerboard(across)">
                                      <p:cBhvr>
                                        <p:cTn id="13"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9DDAB1-4281-221C-EBFB-E4A09ED2BE2E}"/>
              </a:ext>
            </a:extLst>
          </p:cNvPr>
          <p:cNvSpPr/>
          <p:nvPr/>
        </p:nvSpPr>
        <p:spPr>
          <a:xfrm>
            <a:off x="1161936" y="2043419"/>
            <a:ext cx="10325327" cy="2215991"/>
          </a:xfrm>
          <a:prstGeom prst="rect">
            <a:avLst/>
          </a:prstGeom>
          <a:noFill/>
        </p:spPr>
        <p:txBody>
          <a:bodyPr wrap="none" lIns="91440" tIns="45720" rIns="91440" bIns="45720">
            <a:spAutoFit/>
          </a:bodyPr>
          <a:lstStyle/>
          <a:p>
            <a:pPr algn="ctr"/>
            <a:r>
              <a:rPr lang="en-US" sz="13800" b="1" cap="none" spc="0" dirty="0">
                <a:ln w="0"/>
                <a:solidFill>
                  <a:srgbClr val="FFFF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LUYỆN TẬP</a:t>
            </a:r>
          </a:p>
        </p:txBody>
      </p:sp>
    </p:spTree>
    <p:custDataLst>
      <p:tags r:id="rId1"/>
    </p:custDataLst>
    <p:extLst>
      <p:ext uri="{BB962C8B-B14F-4D97-AF65-F5344CB8AC3E}">
        <p14:creationId xmlns:p14="http://schemas.microsoft.com/office/powerpoint/2010/main" val="156617857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03944A-F6C6-9FDF-9262-8171B7AFFAEB}"/>
              </a:ext>
            </a:extLst>
          </p:cNvPr>
          <p:cNvSpPr/>
          <p:nvPr/>
        </p:nvSpPr>
        <p:spPr>
          <a:xfrm>
            <a:off x="5064370" y="620071"/>
            <a:ext cx="7262862" cy="1107996"/>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HĐ</a:t>
            </a:r>
            <a:r>
              <a:rPr kumimoji="0" lang="en-US" sz="6600" b="1" i="0" u="none" strike="noStrike" kern="1200" cap="none" spc="0" normalizeH="0" noProof="0" dirty="0">
                <a:ln w="0"/>
                <a:solidFill>
                  <a:srgbClr val="FF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noProof="0" dirty="0" err="1">
                <a:ln w="0"/>
                <a:solidFill>
                  <a:srgbClr val="FF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cá</a:t>
            </a:r>
            <a:r>
              <a:rPr kumimoji="0" lang="en-US" sz="6600" b="1" i="0" u="none" strike="noStrike" kern="1200" cap="none" spc="0" normalizeH="0" noProof="0" dirty="0">
                <a:ln w="0"/>
                <a:solidFill>
                  <a:srgbClr val="FF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noProof="0" dirty="0" err="1">
                <a:ln w="0"/>
                <a:solidFill>
                  <a:srgbClr val="FF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nhân</a:t>
            </a:r>
            <a:endParaRPr kumimoji="0" lang="en-US" sz="66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grpSp>
        <p:nvGrpSpPr>
          <p:cNvPr id="5" name="Group 4">
            <a:extLst>
              <a:ext uri="{FF2B5EF4-FFF2-40B4-BE49-F238E27FC236}">
                <a16:creationId xmlns:a16="http://schemas.microsoft.com/office/drawing/2014/main" id="{621AAC45-57E7-D8DB-1109-F416A985770B}"/>
              </a:ext>
            </a:extLst>
          </p:cNvPr>
          <p:cNvGrpSpPr/>
          <p:nvPr/>
        </p:nvGrpSpPr>
        <p:grpSpPr>
          <a:xfrm>
            <a:off x="2404420" y="1832317"/>
            <a:ext cx="6556700" cy="4303974"/>
            <a:chOff x="5879797" y="2066170"/>
            <a:chExt cx="5061472" cy="3647581"/>
          </a:xfrm>
        </p:grpSpPr>
        <p:sp>
          <p:nvSpPr>
            <p:cNvPr id="6" name="矩形 19">
              <a:extLst>
                <a:ext uri="{FF2B5EF4-FFF2-40B4-BE49-F238E27FC236}">
                  <a16:creationId xmlns:a16="http://schemas.microsoft.com/office/drawing/2014/main" id="{DE166869-2FA0-3382-5225-53FB2F522D6E}"/>
                </a:ext>
              </a:extLst>
            </p:cNvPr>
            <p:cNvSpPr/>
            <p:nvPr/>
          </p:nvSpPr>
          <p:spPr>
            <a:xfrm>
              <a:off x="6215161" y="2666763"/>
              <a:ext cx="4390744" cy="3046988"/>
            </a:xfrm>
            <a:prstGeom prst="rect">
              <a:avLst/>
            </a:prstGeom>
          </p:spPr>
          <p:txBody>
            <a:bodyPr vert="horz"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Trong</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những</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thành</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tựu</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văn</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hóa</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tiêu</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biểu</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của</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Trung</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Quốc</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từ</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thế</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kỷ</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VII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đến</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thế</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kỷ</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XIX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em</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ấn</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tượng</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với</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thành</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tựu</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nào</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nhất</a:t>
              </a:r>
              <a:r>
                <a:rPr lang="en-US" altLang="zh-CN" sz="3200" dirty="0">
                  <a:solidFill>
                    <a:prstClr val="black">
                      <a:lumMod val="95000"/>
                      <a:lumOff val="5000"/>
                    </a:prstClr>
                  </a:solidFill>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vì</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sao</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a:t>
              </a:r>
              <a:endParaRPr kumimoji="0" lang="zh-CN" altLang="en-US"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endParaRPr>
            </a:p>
          </p:txBody>
        </p:sp>
        <p:sp>
          <p:nvSpPr>
            <p:cNvPr id="7" name="Terminator 6">
              <a:extLst>
                <a:ext uri="{FF2B5EF4-FFF2-40B4-BE49-F238E27FC236}">
                  <a16:creationId xmlns:a16="http://schemas.microsoft.com/office/drawing/2014/main" id="{06FE4A9F-B7F8-47B2-3093-540C4AE14E06}"/>
                </a:ext>
              </a:extLst>
            </p:cNvPr>
            <p:cNvSpPr/>
            <p:nvPr/>
          </p:nvSpPr>
          <p:spPr>
            <a:xfrm>
              <a:off x="5879797" y="2066170"/>
              <a:ext cx="5061472" cy="3499058"/>
            </a:xfrm>
            <a:prstGeom prst="flowChartTerminator">
              <a:avLst/>
            </a:prstGeom>
            <a:noFill/>
            <a:ln w="571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a:ea typeface="+mn-ea"/>
                <a:cs typeface="+mn-cs"/>
              </a:endParaRPr>
            </a:p>
          </p:txBody>
        </p:sp>
      </p:grpSp>
    </p:spTree>
    <p:custDataLst>
      <p:tags r:id="rId1"/>
    </p:custDataLst>
    <p:extLst>
      <p:ext uri="{BB962C8B-B14F-4D97-AF65-F5344CB8AC3E}">
        <p14:creationId xmlns:p14="http://schemas.microsoft.com/office/powerpoint/2010/main" val="2040355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18" presetClass="entr" presetSubtype="1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Lef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57529" y="1609601"/>
            <a:ext cx="1761330" cy="3579799"/>
            <a:chOff x="1673399" y="2243214"/>
            <a:chExt cx="1761330" cy="3579799"/>
          </a:xfrm>
        </p:grpSpPr>
        <p:sp>
          <p:nvSpPr>
            <p:cNvPr id="4" name="MH_Other_1"/>
            <p:cNvSpPr/>
            <p:nvPr>
              <p:custDataLst>
                <p:tags r:id="rId10"/>
              </p:custDataLst>
            </p:nvPr>
          </p:nvSpPr>
          <p:spPr>
            <a:xfrm>
              <a:off x="2511599" y="3397313"/>
              <a:ext cx="166687" cy="2425700"/>
            </a:xfrm>
            <a:custGeom>
              <a:avLst/>
              <a:gdLst>
                <a:gd name="connsiteX0" fmla="*/ 28093 w 103593"/>
                <a:gd name="connsiteY0" fmla="*/ 0 h 1447800"/>
                <a:gd name="connsiteX1" fmla="*/ 2693 w 103593"/>
                <a:gd name="connsiteY1" fmla="*/ 190500 h 1447800"/>
                <a:gd name="connsiteX2" fmla="*/ 85243 w 103593"/>
                <a:gd name="connsiteY2" fmla="*/ 466725 h 1447800"/>
                <a:gd name="connsiteX3" fmla="*/ 97943 w 103593"/>
                <a:gd name="connsiteY3" fmla="*/ 806450 h 1447800"/>
                <a:gd name="connsiteX4" fmla="*/ 12218 w 103593"/>
                <a:gd name="connsiteY4" fmla="*/ 1155700 h 1447800"/>
                <a:gd name="connsiteX5" fmla="*/ 15393 w 103593"/>
                <a:gd name="connsiteY5"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93" h="1447800">
                  <a:moveTo>
                    <a:pt x="28093" y="0"/>
                  </a:moveTo>
                  <a:cubicBezTo>
                    <a:pt x="10630" y="56356"/>
                    <a:pt x="-6832" y="112713"/>
                    <a:pt x="2693" y="190500"/>
                  </a:cubicBezTo>
                  <a:cubicBezTo>
                    <a:pt x="12218" y="268287"/>
                    <a:pt x="69368" y="364067"/>
                    <a:pt x="85243" y="466725"/>
                  </a:cubicBezTo>
                  <a:cubicBezTo>
                    <a:pt x="101118" y="569383"/>
                    <a:pt x="110114" y="691621"/>
                    <a:pt x="97943" y="806450"/>
                  </a:cubicBezTo>
                  <a:cubicBezTo>
                    <a:pt x="85772" y="921279"/>
                    <a:pt x="25976" y="1048808"/>
                    <a:pt x="12218" y="1155700"/>
                  </a:cubicBezTo>
                  <a:cubicBezTo>
                    <a:pt x="-1540" y="1262592"/>
                    <a:pt x="6926" y="1355196"/>
                    <a:pt x="15393" y="1447800"/>
                  </a:cubicBez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sp>
          <p:nvSpPr>
            <p:cNvPr id="5" name="MH_SubTitle_1"/>
            <p:cNvSpPr>
              <a:spLocks/>
            </p:cNvSpPr>
            <p:nvPr>
              <p:custDataLst>
                <p:tags r:id="rId11"/>
              </p:custDataLst>
            </p:nvPr>
          </p:nvSpPr>
          <p:spPr bwMode="auto">
            <a:xfrm>
              <a:off x="1673399" y="2243214"/>
              <a:ext cx="1761330" cy="1195374"/>
            </a:xfrm>
            <a:custGeom>
              <a:avLst/>
              <a:gdLst>
                <a:gd name="T0" fmla="*/ 2147483646 w 310"/>
                <a:gd name="T1" fmla="*/ 0 h 250"/>
                <a:gd name="T2" fmla="*/ 2147483646 w 310"/>
                <a:gd name="T3" fmla="*/ 2147483646 h 250"/>
                <a:gd name="T4" fmla="*/ 2147483646 w 310"/>
                <a:gd name="T5" fmla="*/ 2147483646 h 250"/>
                <a:gd name="T6" fmla="*/ 2147483646 w 310"/>
                <a:gd name="T7" fmla="*/ 2147483646 h 250"/>
                <a:gd name="T8" fmla="*/ 2147483646 w 310"/>
                <a:gd name="T9" fmla="*/ 2147483646 h 250"/>
                <a:gd name="T10" fmla="*/ 2147483646 w 310"/>
                <a:gd name="T11" fmla="*/ 2147483646 h 250"/>
                <a:gd name="T12" fmla="*/ 2147483646 w 310"/>
                <a:gd name="T13" fmla="*/ 2147483646 h 250"/>
                <a:gd name="T14" fmla="*/ 2147483646 w 310"/>
                <a:gd name="T15" fmla="*/ 2147483646 h 250"/>
                <a:gd name="T16" fmla="*/ 2147483646 w 310"/>
                <a:gd name="T17" fmla="*/ 2147483646 h 250"/>
                <a:gd name="T18" fmla="*/ 2147483646 w 310"/>
                <a:gd name="T19" fmla="*/ 2147483646 h 250"/>
                <a:gd name="T20" fmla="*/ 2147483646 w 310"/>
                <a:gd name="T21" fmla="*/ 0 h 2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0"/>
                <a:gd name="T34" fmla="*/ 0 h 250"/>
                <a:gd name="T35" fmla="*/ 310 w 310"/>
                <a:gd name="T36" fmla="*/ 250 h 2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0" h="250">
                  <a:moveTo>
                    <a:pt x="97" y="0"/>
                  </a:moveTo>
                  <a:cubicBezTo>
                    <a:pt x="43" y="0"/>
                    <a:pt x="0" y="97"/>
                    <a:pt x="50" y="158"/>
                  </a:cubicBezTo>
                  <a:cubicBezTo>
                    <a:pt x="79" y="194"/>
                    <a:pt x="121" y="216"/>
                    <a:pt x="151" y="250"/>
                  </a:cubicBezTo>
                  <a:cubicBezTo>
                    <a:pt x="151" y="250"/>
                    <a:pt x="151" y="250"/>
                    <a:pt x="151" y="250"/>
                  </a:cubicBezTo>
                  <a:cubicBezTo>
                    <a:pt x="152" y="249"/>
                    <a:pt x="153" y="248"/>
                    <a:pt x="154" y="247"/>
                  </a:cubicBezTo>
                  <a:cubicBezTo>
                    <a:pt x="154" y="246"/>
                    <a:pt x="155" y="245"/>
                    <a:pt x="155" y="245"/>
                  </a:cubicBezTo>
                  <a:cubicBezTo>
                    <a:pt x="155" y="245"/>
                    <a:pt x="155" y="245"/>
                    <a:pt x="155" y="245"/>
                  </a:cubicBezTo>
                  <a:cubicBezTo>
                    <a:pt x="185" y="211"/>
                    <a:pt x="225" y="187"/>
                    <a:pt x="255" y="153"/>
                  </a:cubicBezTo>
                  <a:cubicBezTo>
                    <a:pt x="310" y="91"/>
                    <a:pt x="261" y="3"/>
                    <a:pt x="205" y="3"/>
                  </a:cubicBezTo>
                  <a:cubicBezTo>
                    <a:pt x="186" y="3"/>
                    <a:pt x="168" y="12"/>
                    <a:pt x="151" y="35"/>
                  </a:cubicBezTo>
                  <a:cubicBezTo>
                    <a:pt x="134" y="10"/>
                    <a:pt x="115" y="0"/>
                    <a:pt x="97" y="0"/>
                  </a:cubicBezTo>
                </a:path>
              </a:pathLst>
            </a:custGeom>
            <a:solidFill>
              <a:schemeClr val="accent1"/>
            </a:solidFill>
            <a:ln>
              <a:noFill/>
            </a:ln>
          </p:spPr>
          <p:txBody>
            <a:bodyPr lIns="0" tIns="0" rIns="0" bIns="216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FFFFFF"/>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grpSp>
      <p:grpSp>
        <p:nvGrpSpPr>
          <p:cNvPr id="6" name="组合 5"/>
          <p:cNvGrpSpPr/>
          <p:nvPr/>
        </p:nvGrpSpPr>
        <p:grpSpPr>
          <a:xfrm>
            <a:off x="3529587" y="2194050"/>
            <a:ext cx="1673672" cy="3095274"/>
            <a:chOff x="3618086" y="2481677"/>
            <a:chExt cx="1673672" cy="3095274"/>
          </a:xfrm>
        </p:grpSpPr>
        <p:sp>
          <p:nvSpPr>
            <p:cNvPr id="7" name="MH_Other_3"/>
            <p:cNvSpPr/>
            <p:nvPr>
              <p:custDataLst>
                <p:tags r:id="rId8"/>
              </p:custDataLst>
            </p:nvPr>
          </p:nvSpPr>
          <p:spPr>
            <a:xfrm>
              <a:off x="4283249" y="3602101"/>
              <a:ext cx="222250" cy="1974850"/>
            </a:xfrm>
            <a:custGeom>
              <a:avLst/>
              <a:gdLst>
                <a:gd name="connsiteX0" fmla="*/ 41275 w 92720"/>
                <a:gd name="connsiteY0" fmla="*/ 0 h 1181100"/>
                <a:gd name="connsiteX1" fmla="*/ 82550 w 92720"/>
                <a:gd name="connsiteY1" fmla="*/ 127000 h 1181100"/>
                <a:gd name="connsiteX2" fmla="*/ 85725 w 92720"/>
                <a:gd name="connsiteY2" fmla="*/ 273050 h 1181100"/>
                <a:gd name="connsiteX3" fmla="*/ 0 w 92720"/>
                <a:gd name="connsiteY3" fmla="*/ 523875 h 1181100"/>
                <a:gd name="connsiteX4" fmla="*/ 85725 w 92720"/>
                <a:gd name="connsiteY4" fmla="*/ 857250 h 1181100"/>
                <a:gd name="connsiteX5" fmla="*/ 73025 w 92720"/>
                <a:gd name="connsiteY5" fmla="*/ 118110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20" h="1181100">
                  <a:moveTo>
                    <a:pt x="41275" y="0"/>
                  </a:moveTo>
                  <a:cubicBezTo>
                    <a:pt x="58208" y="40746"/>
                    <a:pt x="75142" y="81492"/>
                    <a:pt x="82550" y="127000"/>
                  </a:cubicBezTo>
                  <a:cubicBezTo>
                    <a:pt x="89958" y="172508"/>
                    <a:pt x="99483" y="206904"/>
                    <a:pt x="85725" y="273050"/>
                  </a:cubicBezTo>
                  <a:cubicBezTo>
                    <a:pt x="71967" y="339196"/>
                    <a:pt x="0" y="426508"/>
                    <a:pt x="0" y="523875"/>
                  </a:cubicBezTo>
                  <a:cubicBezTo>
                    <a:pt x="0" y="621242"/>
                    <a:pt x="73554" y="747713"/>
                    <a:pt x="85725" y="857250"/>
                  </a:cubicBezTo>
                  <a:cubicBezTo>
                    <a:pt x="97896" y="966787"/>
                    <a:pt x="85460" y="1073943"/>
                    <a:pt x="73025" y="1181100"/>
                  </a:cubicBezTo>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sp>
          <p:nvSpPr>
            <p:cNvPr id="8" name="MH_SubTitle_3"/>
            <p:cNvSpPr>
              <a:spLocks/>
            </p:cNvSpPr>
            <p:nvPr>
              <p:custDataLst>
                <p:tags r:id="rId9"/>
              </p:custDataLst>
            </p:nvPr>
          </p:nvSpPr>
          <p:spPr bwMode="auto">
            <a:xfrm>
              <a:off x="3618086" y="2481677"/>
              <a:ext cx="1673672" cy="1234724"/>
            </a:xfrm>
            <a:custGeom>
              <a:avLst/>
              <a:gdLst>
                <a:gd name="T0" fmla="*/ 2147483646 w 250"/>
                <a:gd name="T1" fmla="*/ 0 h 202"/>
                <a:gd name="T2" fmla="*/ 2147483646 w 250"/>
                <a:gd name="T3" fmla="*/ 2147483646 h 202"/>
                <a:gd name="T4" fmla="*/ 2147483646 w 250"/>
                <a:gd name="T5" fmla="*/ 2147483646 h 202"/>
                <a:gd name="T6" fmla="*/ 2147483646 w 250"/>
                <a:gd name="T7" fmla="*/ 2147483646 h 202"/>
                <a:gd name="T8" fmla="*/ 2147483646 w 250"/>
                <a:gd name="T9" fmla="*/ 2147483646 h 202"/>
                <a:gd name="T10" fmla="*/ 2147483646 w 250"/>
                <a:gd name="T11" fmla="*/ 2147483646 h 202"/>
                <a:gd name="T12" fmla="*/ 2147483646 w 250"/>
                <a:gd name="T13" fmla="*/ 2147483646 h 202"/>
                <a:gd name="T14" fmla="*/ 2147483646 w 250"/>
                <a:gd name="T15" fmla="*/ 2147483646 h 202"/>
                <a:gd name="T16" fmla="*/ 2147483646 w 250"/>
                <a:gd name="T17" fmla="*/ 2147483646 h 202"/>
                <a:gd name="T18" fmla="*/ 2147483646 w 250"/>
                <a:gd name="T19" fmla="*/ 2147483646 h 202"/>
                <a:gd name="T20" fmla="*/ 2147483646 w 250"/>
                <a:gd name="T21" fmla="*/ 2147483646 h 202"/>
                <a:gd name="T22" fmla="*/ 2147483646 w 250"/>
                <a:gd name="T23" fmla="*/ 0 h 2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0"/>
                <a:gd name="T37" fmla="*/ 0 h 202"/>
                <a:gd name="T38" fmla="*/ 250 w 250"/>
                <a:gd name="T39" fmla="*/ 202 h 2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0" h="202">
                  <a:moveTo>
                    <a:pt x="78" y="0"/>
                  </a:moveTo>
                  <a:cubicBezTo>
                    <a:pt x="34" y="0"/>
                    <a:pt x="0" y="78"/>
                    <a:pt x="40" y="128"/>
                  </a:cubicBezTo>
                  <a:cubicBezTo>
                    <a:pt x="64" y="156"/>
                    <a:pt x="97" y="174"/>
                    <a:pt x="121" y="202"/>
                  </a:cubicBezTo>
                  <a:cubicBezTo>
                    <a:pt x="122" y="202"/>
                    <a:pt x="122" y="202"/>
                    <a:pt x="122" y="202"/>
                  </a:cubicBezTo>
                  <a:cubicBezTo>
                    <a:pt x="122" y="202"/>
                    <a:pt x="122" y="201"/>
                    <a:pt x="122" y="201"/>
                  </a:cubicBezTo>
                  <a:cubicBezTo>
                    <a:pt x="122" y="201"/>
                    <a:pt x="122" y="201"/>
                    <a:pt x="122" y="201"/>
                  </a:cubicBezTo>
                  <a:cubicBezTo>
                    <a:pt x="122" y="200"/>
                    <a:pt x="122" y="200"/>
                    <a:pt x="122" y="200"/>
                  </a:cubicBezTo>
                  <a:cubicBezTo>
                    <a:pt x="122" y="200"/>
                    <a:pt x="122" y="200"/>
                    <a:pt x="122" y="201"/>
                  </a:cubicBezTo>
                  <a:cubicBezTo>
                    <a:pt x="147" y="171"/>
                    <a:pt x="181" y="152"/>
                    <a:pt x="206" y="123"/>
                  </a:cubicBezTo>
                  <a:cubicBezTo>
                    <a:pt x="250" y="73"/>
                    <a:pt x="210" y="2"/>
                    <a:pt x="165" y="2"/>
                  </a:cubicBezTo>
                  <a:cubicBezTo>
                    <a:pt x="150" y="2"/>
                    <a:pt x="135" y="10"/>
                    <a:pt x="122" y="28"/>
                  </a:cubicBezTo>
                  <a:cubicBezTo>
                    <a:pt x="108" y="8"/>
                    <a:pt x="93" y="0"/>
                    <a:pt x="78" y="0"/>
                  </a:cubicBezTo>
                </a:path>
              </a:pathLst>
            </a:custGeom>
            <a:solidFill>
              <a:schemeClr val="accent6"/>
            </a:solidFill>
            <a:ln>
              <a:noFill/>
            </a:ln>
          </p:spPr>
          <p:txBody>
            <a:bodyPr lIns="0" tIns="0" rIns="0" bIns="216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FFFFFF"/>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grpSp>
      <p:grpSp>
        <p:nvGrpSpPr>
          <p:cNvPr id="9" name="组合 8"/>
          <p:cNvGrpSpPr/>
          <p:nvPr/>
        </p:nvGrpSpPr>
        <p:grpSpPr>
          <a:xfrm>
            <a:off x="2541861" y="2928441"/>
            <a:ext cx="1586150" cy="2763613"/>
            <a:chOff x="2697923" y="3213388"/>
            <a:chExt cx="1586150" cy="2763613"/>
          </a:xfrm>
        </p:grpSpPr>
        <p:sp>
          <p:nvSpPr>
            <p:cNvPr id="10" name="MH_Other_2"/>
            <p:cNvSpPr/>
            <p:nvPr>
              <p:custDataLst>
                <p:tags r:id="rId4"/>
              </p:custDataLst>
            </p:nvPr>
          </p:nvSpPr>
          <p:spPr>
            <a:xfrm>
              <a:off x="3418061" y="4368863"/>
              <a:ext cx="177800" cy="1608138"/>
            </a:xfrm>
            <a:custGeom>
              <a:avLst/>
              <a:gdLst>
                <a:gd name="connsiteX0" fmla="*/ 44450 w 114419"/>
                <a:gd name="connsiteY0" fmla="*/ 0 h 1038225"/>
                <a:gd name="connsiteX1" fmla="*/ 6350 w 114419"/>
                <a:gd name="connsiteY1" fmla="*/ 168275 h 1038225"/>
                <a:gd name="connsiteX2" fmla="*/ 57150 w 114419"/>
                <a:gd name="connsiteY2" fmla="*/ 327025 h 1038225"/>
                <a:gd name="connsiteX3" fmla="*/ 114300 w 114419"/>
                <a:gd name="connsiteY3" fmla="*/ 549275 h 1038225"/>
                <a:gd name="connsiteX4" fmla="*/ 41275 w 114419"/>
                <a:gd name="connsiteY4" fmla="*/ 847725 h 1038225"/>
                <a:gd name="connsiteX5" fmla="*/ 0 w 114419"/>
                <a:gd name="connsiteY5" fmla="*/ 1038225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419" h="1038225">
                  <a:moveTo>
                    <a:pt x="44450" y="0"/>
                  </a:moveTo>
                  <a:cubicBezTo>
                    <a:pt x="24341" y="56885"/>
                    <a:pt x="4233" y="113771"/>
                    <a:pt x="6350" y="168275"/>
                  </a:cubicBezTo>
                  <a:cubicBezTo>
                    <a:pt x="8467" y="222779"/>
                    <a:pt x="39158" y="263525"/>
                    <a:pt x="57150" y="327025"/>
                  </a:cubicBezTo>
                  <a:cubicBezTo>
                    <a:pt x="75142" y="390525"/>
                    <a:pt x="116946" y="462492"/>
                    <a:pt x="114300" y="549275"/>
                  </a:cubicBezTo>
                  <a:cubicBezTo>
                    <a:pt x="111654" y="636058"/>
                    <a:pt x="60325" y="766233"/>
                    <a:pt x="41275" y="847725"/>
                  </a:cubicBezTo>
                  <a:cubicBezTo>
                    <a:pt x="22225" y="929217"/>
                    <a:pt x="1587" y="982663"/>
                    <a:pt x="0" y="1038225"/>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sp>
          <p:nvSpPr>
            <p:cNvPr id="11" name="MH_Other_4"/>
            <p:cNvSpPr>
              <a:spLocks/>
            </p:cNvSpPr>
            <p:nvPr>
              <p:custDataLst>
                <p:tags r:id="rId5"/>
              </p:custDataLst>
            </p:nvPr>
          </p:nvSpPr>
          <p:spPr bwMode="auto">
            <a:xfrm>
              <a:off x="2770361" y="4078351"/>
              <a:ext cx="4763" cy="12700"/>
            </a:xfrm>
            <a:custGeom>
              <a:avLst/>
              <a:gdLst>
                <a:gd name="T0" fmla="*/ 2147483646 w 1"/>
                <a:gd name="T1" fmla="*/ 0 h 2"/>
                <a:gd name="T2" fmla="*/ 0 w 1"/>
                <a:gd name="T3" fmla="*/ 2147483646 h 2"/>
                <a:gd name="T4" fmla="*/ 2147483646 w 1"/>
                <a:gd name="T5" fmla="*/ 0 h 2"/>
                <a:gd name="T6" fmla="*/ 2147483646 w 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
                  <a:moveTo>
                    <a:pt x="1" y="0"/>
                  </a:moveTo>
                  <a:cubicBezTo>
                    <a:pt x="1" y="0"/>
                    <a:pt x="0" y="1"/>
                    <a:pt x="0" y="2"/>
                  </a:cubicBezTo>
                  <a:cubicBezTo>
                    <a:pt x="0" y="1"/>
                    <a:pt x="1" y="1"/>
                    <a:pt x="1" y="0"/>
                  </a:cubicBezTo>
                  <a:cubicBezTo>
                    <a:pt x="1" y="0"/>
                    <a:pt x="1" y="0"/>
                    <a:pt x="1" y="0"/>
                  </a:cubicBezTo>
                </a:path>
              </a:pathLst>
            </a:custGeom>
            <a:solidFill>
              <a:srgbClr val="EE169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sp>
          <p:nvSpPr>
            <p:cNvPr id="12" name="MH_SubTitle_2"/>
            <p:cNvSpPr>
              <a:spLocks/>
            </p:cNvSpPr>
            <p:nvPr>
              <p:custDataLst>
                <p:tags r:id="rId6"/>
              </p:custDataLst>
            </p:nvPr>
          </p:nvSpPr>
          <p:spPr bwMode="auto">
            <a:xfrm>
              <a:off x="2697923" y="3213388"/>
              <a:ext cx="1586150" cy="1217709"/>
            </a:xfrm>
            <a:custGeom>
              <a:avLst/>
              <a:gdLst>
                <a:gd name="T0" fmla="*/ 2147483646 w 230"/>
                <a:gd name="T1" fmla="*/ 0 h 186"/>
                <a:gd name="T2" fmla="*/ 2147483646 w 230"/>
                <a:gd name="T3" fmla="*/ 2147483646 h 186"/>
                <a:gd name="T4" fmla="*/ 2147483646 w 230"/>
                <a:gd name="T5" fmla="*/ 2147483646 h 186"/>
                <a:gd name="T6" fmla="*/ 2147483646 w 230"/>
                <a:gd name="T7" fmla="*/ 2147483646 h 186"/>
                <a:gd name="T8" fmla="*/ 2147483646 w 230"/>
                <a:gd name="T9" fmla="*/ 2147483646 h 186"/>
                <a:gd name="T10" fmla="*/ 2147483646 w 230"/>
                <a:gd name="T11" fmla="*/ 2147483646 h 186"/>
                <a:gd name="T12" fmla="*/ 2147483646 w 230"/>
                <a:gd name="T13" fmla="*/ 2147483646 h 186"/>
                <a:gd name="T14" fmla="*/ 2147483646 w 230"/>
                <a:gd name="T15" fmla="*/ 2147483646 h 186"/>
                <a:gd name="T16" fmla="*/ 2147483646 w 230"/>
                <a:gd name="T17" fmla="*/ 0 h 1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0"/>
                <a:gd name="T28" fmla="*/ 0 h 186"/>
                <a:gd name="T29" fmla="*/ 230 w 230"/>
                <a:gd name="T30" fmla="*/ 186 h 18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0" h="186">
                  <a:moveTo>
                    <a:pt x="72" y="0"/>
                  </a:moveTo>
                  <a:cubicBezTo>
                    <a:pt x="31" y="0"/>
                    <a:pt x="0" y="72"/>
                    <a:pt x="37" y="118"/>
                  </a:cubicBezTo>
                  <a:cubicBezTo>
                    <a:pt x="59" y="144"/>
                    <a:pt x="89" y="161"/>
                    <a:pt x="112" y="186"/>
                  </a:cubicBezTo>
                  <a:cubicBezTo>
                    <a:pt x="112" y="186"/>
                    <a:pt x="112" y="186"/>
                    <a:pt x="112" y="186"/>
                  </a:cubicBezTo>
                  <a:cubicBezTo>
                    <a:pt x="112" y="186"/>
                    <a:pt x="112" y="186"/>
                    <a:pt x="112" y="186"/>
                  </a:cubicBezTo>
                  <a:cubicBezTo>
                    <a:pt x="135" y="158"/>
                    <a:pt x="166" y="140"/>
                    <a:pt x="190" y="114"/>
                  </a:cubicBezTo>
                  <a:cubicBezTo>
                    <a:pt x="230" y="67"/>
                    <a:pt x="194" y="2"/>
                    <a:pt x="152" y="2"/>
                  </a:cubicBezTo>
                  <a:cubicBezTo>
                    <a:pt x="138" y="2"/>
                    <a:pt x="124" y="9"/>
                    <a:pt x="112" y="26"/>
                  </a:cubicBezTo>
                  <a:cubicBezTo>
                    <a:pt x="99" y="8"/>
                    <a:pt x="85" y="0"/>
                    <a:pt x="72" y="0"/>
                  </a:cubicBezTo>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216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FFFFFF"/>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sp>
          <p:nvSpPr>
            <p:cNvPr id="13" name="MH_Other_5"/>
            <p:cNvSpPr>
              <a:spLocks/>
            </p:cNvSpPr>
            <p:nvPr>
              <p:custDataLst>
                <p:tags r:id="rId7"/>
              </p:custDataLst>
            </p:nvPr>
          </p:nvSpPr>
          <p:spPr bwMode="auto">
            <a:xfrm>
              <a:off x="3481561" y="4941951"/>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F489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grpSp>
      <p:grpSp>
        <p:nvGrpSpPr>
          <p:cNvPr id="14" name="组合 13"/>
          <p:cNvGrpSpPr/>
          <p:nvPr/>
        </p:nvGrpSpPr>
        <p:grpSpPr>
          <a:xfrm>
            <a:off x="4515048" y="3301965"/>
            <a:ext cx="1433063" cy="2236100"/>
            <a:chOff x="4526720" y="3586913"/>
            <a:chExt cx="1433063" cy="2236100"/>
          </a:xfrm>
        </p:grpSpPr>
        <p:sp>
          <p:nvSpPr>
            <p:cNvPr id="15" name="MH_Other_6"/>
            <p:cNvSpPr/>
            <p:nvPr>
              <p:custDataLst>
                <p:tags r:id="rId2"/>
              </p:custDataLst>
            </p:nvPr>
          </p:nvSpPr>
          <p:spPr>
            <a:xfrm>
              <a:off x="5040486" y="4645088"/>
              <a:ext cx="207963" cy="1177925"/>
            </a:xfrm>
            <a:custGeom>
              <a:avLst/>
              <a:gdLst>
                <a:gd name="connsiteX0" fmla="*/ 85757 w 119298"/>
                <a:gd name="connsiteY0" fmla="*/ 0 h 742950"/>
                <a:gd name="connsiteX1" fmla="*/ 117507 w 119298"/>
                <a:gd name="connsiteY1" fmla="*/ 187325 h 742950"/>
                <a:gd name="connsiteX2" fmla="*/ 38132 w 119298"/>
                <a:gd name="connsiteY2" fmla="*/ 339725 h 742950"/>
                <a:gd name="connsiteX3" fmla="*/ 32 w 119298"/>
                <a:gd name="connsiteY3" fmla="*/ 476250 h 742950"/>
                <a:gd name="connsiteX4" fmla="*/ 31782 w 119298"/>
                <a:gd name="connsiteY4" fmla="*/ 641350 h 742950"/>
                <a:gd name="connsiteX5" fmla="*/ 47657 w 119298"/>
                <a:gd name="connsiteY5" fmla="*/ 742950 h 742950"/>
                <a:gd name="connsiteX0" fmla="*/ 73609 w 118265"/>
                <a:gd name="connsiteY0" fmla="*/ 0 h 696489"/>
                <a:gd name="connsiteX1" fmla="*/ 117507 w 118265"/>
                <a:gd name="connsiteY1" fmla="*/ 140864 h 696489"/>
                <a:gd name="connsiteX2" fmla="*/ 38132 w 118265"/>
                <a:gd name="connsiteY2" fmla="*/ 293264 h 696489"/>
                <a:gd name="connsiteX3" fmla="*/ 32 w 118265"/>
                <a:gd name="connsiteY3" fmla="*/ 429789 h 696489"/>
                <a:gd name="connsiteX4" fmla="*/ 31782 w 118265"/>
                <a:gd name="connsiteY4" fmla="*/ 594889 h 696489"/>
                <a:gd name="connsiteX5" fmla="*/ 47657 w 118265"/>
                <a:gd name="connsiteY5" fmla="*/ 696489 h 69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265" h="696489">
                  <a:moveTo>
                    <a:pt x="73609" y="0"/>
                  </a:moveTo>
                  <a:cubicBezTo>
                    <a:pt x="93452" y="65352"/>
                    <a:pt x="123420" y="91987"/>
                    <a:pt x="117507" y="140864"/>
                  </a:cubicBezTo>
                  <a:cubicBezTo>
                    <a:pt x="111594" y="189741"/>
                    <a:pt x="57711" y="245110"/>
                    <a:pt x="38132" y="293264"/>
                  </a:cubicBezTo>
                  <a:cubicBezTo>
                    <a:pt x="18553" y="341418"/>
                    <a:pt x="1090" y="379518"/>
                    <a:pt x="32" y="429789"/>
                  </a:cubicBezTo>
                  <a:cubicBezTo>
                    <a:pt x="-1026" y="480060"/>
                    <a:pt x="23845" y="550439"/>
                    <a:pt x="31782" y="594889"/>
                  </a:cubicBezTo>
                  <a:cubicBezTo>
                    <a:pt x="39719" y="639339"/>
                    <a:pt x="43688" y="667914"/>
                    <a:pt x="47657" y="69648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sp>
          <p:nvSpPr>
            <p:cNvPr id="16" name="MH_SubTitle_4"/>
            <p:cNvSpPr>
              <a:spLocks/>
            </p:cNvSpPr>
            <p:nvPr>
              <p:custDataLst>
                <p:tags r:id="rId3"/>
              </p:custDataLst>
            </p:nvPr>
          </p:nvSpPr>
          <p:spPr bwMode="auto">
            <a:xfrm>
              <a:off x="4526720" y="3586913"/>
              <a:ext cx="1433063" cy="1101725"/>
            </a:xfrm>
            <a:custGeom>
              <a:avLst/>
              <a:gdLst>
                <a:gd name="T0" fmla="*/ 2147483646 w 131"/>
                <a:gd name="T1" fmla="*/ 0 h 106"/>
                <a:gd name="T2" fmla="*/ 2147483646 w 131"/>
                <a:gd name="T3" fmla="*/ 2147483646 h 106"/>
                <a:gd name="T4" fmla="*/ 2147483646 w 131"/>
                <a:gd name="T5" fmla="*/ 2147483646 h 106"/>
                <a:gd name="T6" fmla="*/ 2147483646 w 131"/>
                <a:gd name="T7" fmla="*/ 2147483646 h 106"/>
                <a:gd name="T8" fmla="*/ 2147483646 w 131"/>
                <a:gd name="T9" fmla="*/ 2147483646 h 106"/>
                <a:gd name="T10" fmla="*/ 2147483646 w 131"/>
                <a:gd name="T11" fmla="*/ 2147483646 h 106"/>
                <a:gd name="T12" fmla="*/ 2147483646 w 131"/>
                <a:gd name="T13" fmla="*/ 2147483646 h 106"/>
                <a:gd name="T14" fmla="*/ 2147483646 w 131"/>
                <a:gd name="T15" fmla="*/ 0 h 106"/>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06"/>
                <a:gd name="T26" fmla="*/ 131 w 131"/>
                <a:gd name="T27" fmla="*/ 106 h 1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06">
                  <a:moveTo>
                    <a:pt x="41" y="0"/>
                  </a:moveTo>
                  <a:cubicBezTo>
                    <a:pt x="18" y="0"/>
                    <a:pt x="0" y="41"/>
                    <a:pt x="21" y="67"/>
                  </a:cubicBezTo>
                  <a:cubicBezTo>
                    <a:pt x="33" y="82"/>
                    <a:pt x="51" y="91"/>
                    <a:pt x="64" y="106"/>
                  </a:cubicBezTo>
                  <a:cubicBezTo>
                    <a:pt x="64" y="106"/>
                    <a:pt x="64" y="106"/>
                    <a:pt x="64" y="106"/>
                  </a:cubicBezTo>
                  <a:cubicBezTo>
                    <a:pt x="77" y="90"/>
                    <a:pt x="94" y="80"/>
                    <a:pt x="108" y="65"/>
                  </a:cubicBezTo>
                  <a:cubicBezTo>
                    <a:pt x="131" y="38"/>
                    <a:pt x="110" y="1"/>
                    <a:pt x="86" y="1"/>
                  </a:cubicBezTo>
                  <a:cubicBezTo>
                    <a:pt x="79" y="1"/>
                    <a:pt x="71" y="5"/>
                    <a:pt x="64" y="15"/>
                  </a:cubicBezTo>
                  <a:cubicBezTo>
                    <a:pt x="56" y="4"/>
                    <a:pt x="48" y="0"/>
                    <a:pt x="41" y="0"/>
                  </a:cubicBezTo>
                </a:path>
              </a:pathLst>
            </a:custGeom>
            <a:solidFill>
              <a:schemeClr val="accent4"/>
            </a:solidFill>
            <a:ln>
              <a:noFill/>
            </a:ln>
          </p:spPr>
          <p:txBody>
            <a:bodyPr lIns="0" tIns="0" rIns="0" bIns="216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FFFFFF"/>
                </a:solidFill>
                <a:effectLst/>
                <a:uLnTx/>
                <a:uFillTx/>
                <a:latin typeface="#9Slide05 Pattaya" panose="00000500000000000000" pitchFamily="2" charset="-34"/>
                <a:ea typeface="等线" panose="02010600030101010101" pitchFamily="2" charset="-122"/>
                <a:cs typeface="#9Slide05 Pattaya" panose="00000500000000000000" pitchFamily="2" charset="-34"/>
              </a:endParaRPr>
            </a:p>
          </p:txBody>
        </p:sp>
      </p:grpSp>
      <p:pic>
        <p:nvPicPr>
          <p:cNvPr id="2" name="图片 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77171" y="2026133"/>
            <a:ext cx="1101505" cy="1033571"/>
          </a:xfrm>
          <a:prstGeom prst="rect">
            <a:avLst/>
          </a:prstGeom>
          <a:effectLst>
            <a:outerShdw blurRad="50800" dist="38100" dir="5400000" algn="t" rotWithShape="0">
              <a:prstClr val="black">
                <a:alpha val="40000"/>
              </a:prstClr>
            </a:outerShdw>
          </a:effectLst>
        </p:spPr>
      </p:pic>
      <p:grpSp>
        <p:nvGrpSpPr>
          <p:cNvPr id="20" name="组合 19"/>
          <p:cNvGrpSpPr/>
          <p:nvPr/>
        </p:nvGrpSpPr>
        <p:grpSpPr>
          <a:xfrm rot="2427509">
            <a:off x="10577869" y="5427788"/>
            <a:ext cx="538433" cy="528532"/>
            <a:chOff x="10646778" y="4753862"/>
            <a:chExt cx="751521" cy="737702"/>
          </a:xfrm>
        </p:grpSpPr>
        <p:sp>
          <p:nvSpPr>
            <p:cNvPr id="21"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nvGrpSpPr>
            <p:cNvPr id="22" name="组合 21"/>
            <p:cNvGrpSpPr/>
            <p:nvPr/>
          </p:nvGrpSpPr>
          <p:grpSpPr>
            <a:xfrm>
              <a:off x="10646778" y="4762829"/>
              <a:ext cx="749726" cy="728735"/>
              <a:chOff x="11012539" y="4493889"/>
              <a:chExt cx="749726" cy="728735"/>
            </a:xfrm>
          </p:grpSpPr>
          <p:sp>
            <p:nvSpPr>
              <p:cNvPr id="23"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8AFA4C"/>
              </a:solidFill>
              <a:ln w="15875">
                <a:solidFill>
                  <a:schemeClr val="bg1"/>
                </a:solidFill>
              </a:ln>
              <a:effectLst>
                <a:innerShdw blurRad="292100">
                  <a:srgbClr val="76CE0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4"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5"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grpSp>
      <p:cxnSp>
        <p:nvCxnSpPr>
          <p:cNvPr id="26" name="直接连接符 25"/>
          <p:cNvCxnSpPr/>
          <p:nvPr/>
        </p:nvCxnSpPr>
        <p:spPr>
          <a:xfrm>
            <a:off x="7176120" y="3142525"/>
            <a:ext cx="4083342"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6399830" y="5877272"/>
            <a:ext cx="4083342"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 name="Freeform 8"/>
          <p:cNvSpPr>
            <a:spLocks/>
          </p:cNvSpPr>
          <p:nvPr/>
        </p:nvSpPr>
        <p:spPr bwMode="auto">
          <a:xfrm>
            <a:off x="7467789" y="1661031"/>
            <a:ext cx="3308731" cy="1329698"/>
          </a:xfrm>
          <a:custGeom>
            <a:avLst/>
            <a:gdLst>
              <a:gd name="T0" fmla="*/ 1298 w 1298"/>
              <a:gd name="T1" fmla="*/ 650 h 650"/>
              <a:gd name="T2" fmla="*/ 0 w 1298"/>
              <a:gd name="T3" fmla="*/ 650 h 650"/>
              <a:gd name="T4" fmla="*/ 649 w 1298"/>
              <a:gd name="T5" fmla="*/ 0 h 650"/>
              <a:gd name="T6" fmla="*/ 1298 w 1298"/>
              <a:gd name="T7" fmla="*/ 650 h 650"/>
            </a:gdLst>
            <a:ahLst/>
            <a:cxnLst>
              <a:cxn ang="0">
                <a:pos x="T0" y="T1"/>
              </a:cxn>
              <a:cxn ang="0">
                <a:pos x="T2" y="T3"/>
              </a:cxn>
              <a:cxn ang="0">
                <a:pos x="T4" y="T5"/>
              </a:cxn>
              <a:cxn ang="0">
                <a:pos x="T6" y="T7"/>
              </a:cxn>
            </a:cxnLst>
            <a:rect l="0" t="0" r="r" b="b"/>
            <a:pathLst>
              <a:path w="1298" h="650">
                <a:moveTo>
                  <a:pt x="1298" y="650"/>
                </a:moveTo>
                <a:cubicBezTo>
                  <a:pt x="895" y="650"/>
                  <a:pt x="448" y="650"/>
                  <a:pt x="0" y="650"/>
                </a:cubicBezTo>
                <a:cubicBezTo>
                  <a:pt x="0" y="291"/>
                  <a:pt x="290" y="0"/>
                  <a:pt x="649" y="0"/>
                </a:cubicBezTo>
                <a:cubicBezTo>
                  <a:pt x="1008" y="0"/>
                  <a:pt x="1298" y="291"/>
                  <a:pt x="1298" y="650"/>
                </a:cubicBezTo>
              </a:path>
            </a:pathLst>
          </a:custGeom>
          <a:solidFill>
            <a:schemeClr val="bg1"/>
          </a:solidFill>
          <a:ln>
            <a:solidFill>
              <a:schemeClr val="accent2"/>
            </a:solid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srgbClr val="A5A5A5"/>
              </a:solidFill>
              <a:effectLst/>
              <a:uLnTx/>
              <a:uFillTx/>
              <a:latin typeface="华康方圆体W7(P)" pitchFamily="82" charset="-122"/>
              <a:ea typeface="华康方圆体W7(P)" pitchFamily="82" charset="-122"/>
              <a:cs typeface="+mn-cs"/>
            </a:endParaRPr>
          </a:p>
        </p:txBody>
      </p:sp>
      <p:pic>
        <p:nvPicPr>
          <p:cNvPr id="32" name="图片 6">
            <a:extLst>
              <a:ext uri="{FF2B5EF4-FFF2-40B4-BE49-F238E27FC236}">
                <a16:creationId xmlns:a16="http://schemas.microsoft.com/office/drawing/2014/main" id="{C8F75562-DE50-4156-B3C0-A1E7336BC6E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83446" t="-1" r="316" b="68387"/>
          <a:stretch/>
        </p:blipFill>
        <p:spPr>
          <a:xfrm>
            <a:off x="11168965" y="615"/>
            <a:ext cx="1016832" cy="2969685"/>
          </a:xfrm>
          <a:prstGeom prst="rect">
            <a:avLst/>
          </a:prstGeom>
        </p:spPr>
      </p:pic>
      <p:pic>
        <p:nvPicPr>
          <p:cNvPr id="33" name="图片 13">
            <a:extLst>
              <a:ext uri="{FF2B5EF4-FFF2-40B4-BE49-F238E27FC236}">
                <a16:creationId xmlns:a16="http://schemas.microsoft.com/office/drawing/2014/main" id="{BC4971F3-AF69-41C8-B16A-A00F7EED791C}"/>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5576" t="8216" r="33076" b="80788"/>
          <a:stretch/>
        </p:blipFill>
        <p:spPr>
          <a:xfrm flipH="1" flipV="1">
            <a:off x="8963695" y="5826985"/>
            <a:ext cx="3228302" cy="954980"/>
          </a:xfrm>
          <a:prstGeom prst="rect">
            <a:avLst/>
          </a:prstGeom>
        </p:spPr>
      </p:pic>
      <p:pic>
        <p:nvPicPr>
          <p:cNvPr id="34" name="图片 7">
            <a:extLst>
              <a:ext uri="{FF2B5EF4-FFF2-40B4-BE49-F238E27FC236}">
                <a16:creationId xmlns:a16="http://schemas.microsoft.com/office/drawing/2014/main" id="{FE4F7235-C130-4316-8452-CDC2E29AAC29}"/>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t="8216" r="33076" b="80788"/>
          <a:stretch/>
        </p:blipFill>
        <p:spPr>
          <a:xfrm>
            <a:off x="-436568" y="171072"/>
            <a:ext cx="4631318" cy="1141520"/>
          </a:xfrm>
          <a:prstGeom prst="rect">
            <a:avLst/>
          </a:prstGeom>
        </p:spPr>
      </p:pic>
      <p:pic>
        <p:nvPicPr>
          <p:cNvPr id="35" name="图片 6">
            <a:extLst>
              <a:ext uri="{FF2B5EF4-FFF2-40B4-BE49-F238E27FC236}">
                <a16:creationId xmlns:a16="http://schemas.microsoft.com/office/drawing/2014/main" id="{C8F75562-DE50-4156-B3C0-A1E7336BC6E0}"/>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83446" t="-1" r="316" b="68387"/>
          <a:stretch/>
        </p:blipFill>
        <p:spPr>
          <a:xfrm rot="10800000">
            <a:off x="12317" y="4958365"/>
            <a:ext cx="1016832" cy="1899634"/>
          </a:xfrm>
          <a:prstGeom prst="rect">
            <a:avLst/>
          </a:prstGeom>
        </p:spPr>
      </p:pic>
      <p:sp>
        <p:nvSpPr>
          <p:cNvPr id="19" name="Rectangle 18">
            <a:extLst>
              <a:ext uri="{FF2B5EF4-FFF2-40B4-BE49-F238E27FC236}">
                <a16:creationId xmlns:a16="http://schemas.microsoft.com/office/drawing/2014/main" id="{F03D4E51-7AF3-7944-993B-72B0687F988B}"/>
              </a:ext>
            </a:extLst>
          </p:cNvPr>
          <p:cNvSpPr/>
          <p:nvPr/>
        </p:nvSpPr>
        <p:spPr>
          <a:xfrm>
            <a:off x="6096000" y="3449824"/>
            <a:ext cx="6231231" cy="1107996"/>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srgbClr val="0070C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VẬN DỤNG</a:t>
            </a:r>
          </a:p>
        </p:txBody>
      </p:sp>
    </p:spTree>
    <p:custDataLst>
      <p:tags r:id="rId1"/>
    </p:custDataLst>
    <p:extLst>
      <p:ext uri="{BB962C8B-B14F-4D97-AF65-F5344CB8AC3E}">
        <p14:creationId xmlns:p14="http://schemas.microsoft.com/office/powerpoint/2010/main" val="29616965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par>
                                <p:cTn id="10" presetID="32" presetClass="emph" presetSubtype="0" fill="hold" nodeType="with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42"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750"/>
                                        <p:tgtEl>
                                          <p:spTgt spid="9"/>
                                        </p:tgtEl>
                                      </p:cBhvr>
                                    </p:animEffect>
                                    <p:anim calcmode="lin" valueType="num">
                                      <p:cBhvr>
                                        <p:cTn id="19" dur="750" fill="hold"/>
                                        <p:tgtEl>
                                          <p:spTgt spid="9"/>
                                        </p:tgtEl>
                                        <p:attrNameLst>
                                          <p:attrName>ppt_x</p:attrName>
                                        </p:attrNameLst>
                                      </p:cBhvr>
                                      <p:tavLst>
                                        <p:tav tm="0">
                                          <p:val>
                                            <p:strVal val="#ppt_x"/>
                                          </p:val>
                                        </p:tav>
                                        <p:tav tm="100000">
                                          <p:val>
                                            <p:strVal val="#ppt_x"/>
                                          </p:val>
                                        </p:tav>
                                      </p:tavLst>
                                    </p:anim>
                                    <p:anim calcmode="lin" valueType="num">
                                      <p:cBhvr>
                                        <p:cTn id="20" dur="750" fill="hold"/>
                                        <p:tgtEl>
                                          <p:spTgt spid="9"/>
                                        </p:tgtEl>
                                        <p:attrNameLst>
                                          <p:attrName>ppt_y</p:attrName>
                                        </p:attrNameLst>
                                      </p:cBhvr>
                                      <p:tavLst>
                                        <p:tav tm="0">
                                          <p:val>
                                            <p:strVal val="#ppt_y+.1"/>
                                          </p:val>
                                        </p:tav>
                                        <p:tav tm="100000">
                                          <p:val>
                                            <p:strVal val="#ppt_y"/>
                                          </p:val>
                                        </p:tav>
                                      </p:tavLst>
                                    </p:anim>
                                  </p:childTnLst>
                                </p:cTn>
                              </p:par>
                              <p:par>
                                <p:cTn id="21" presetID="32" presetClass="emph" presetSubtype="0" fill="hold" nodeType="with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par>
                                <p:cTn id="27" presetID="42"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50"/>
                                        <p:tgtEl>
                                          <p:spTgt spid="6"/>
                                        </p:tgtEl>
                                      </p:cBhvr>
                                    </p:animEffect>
                                    <p:anim calcmode="lin" valueType="num">
                                      <p:cBhvr>
                                        <p:cTn id="30" dur="750" fill="hold"/>
                                        <p:tgtEl>
                                          <p:spTgt spid="6"/>
                                        </p:tgtEl>
                                        <p:attrNameLst>
                                          <p:attrName>ppt_x</p:attrName>
                                        </p:attrNameLst>
                                      </p:cBhvr>
                                      <p:tavLst>
                                        <p:tav tm="0">
                                          <p:val>
                                            <p:strVal val="#ppt_x"/>
                                          </p:val>
                                        </p:tav>
                                        <p:tav tm="100000">
                                          <p:val>
                                            <p:strVal val="#ppt_x"/>
                                          </p:val>
                                        </p:tav>
                                      </p:tavLst>
                                    </p:anim>
                                    <p:anim calcmode="lin" valueType="num">
                                      <p:cBhvr>
                                        <p:cTn id="31" dur="750" fill="hold"/>
                                        <p:tgtEl>
                                          <p:spTgt spid="6"/>
                                        </p:tgtEl>
                                        <p:attrNameLst>
                                          <p:attrName>ppt_y</p:attrName>
                                        </p:attrNameLst>
                                      </p:cBhvr>
                                      <p:tavLst>
                                        <p:tav tm="0">
                                          <p:val>
                                            <p:strVal val="#ppt_y+.1"/>
                                          </p:val>
                                        </p:tav>
                                        <p:tav tm="100000">
                                          <p:val>
                                            <p:strVal val="#ppt_y"/>
                                          </p:val>
                                        </p:tav>
                                      </p:tavLst>
                                    </p:anim>
                                  </p:childTnLst>
                                </p:cTn>
                              </p:par>
                              <p:par>
                                <p:cTn id="32" presetID="32" presetClass="emph" presetSubtype="0" fill="hold" nodeType="withEffect">
                                  <p:stCondLst>
                                    <p:cond delay="0"/>
                                  </p:stCondLst>
                                  <p:childTnLst>
                                    <p:animRot by="120000">
                                      <p:cBhvr>
                                        <p:cTn id="33" dur="100" fill="hold">
                                          <p:stCondLst>
                                            <p:cond delay="0"/>
                                          </p:stCondLst>
                                        </p:cTn>
                                        <p:tgtEl>
                                          <p:spTgt spid="6"/>
                                        </p:tgtEl>
                                        <p:attrNameLst>
                                          <p:attrName>r</p:attrName>
                                        </p:attrNameLst>
                                      </p:cBhvr>
                                    </p:animRot>
                                    <p:animRot by="-240000">
                                      <p:cBhvr>
                                        <p:cTn id="34" dur="200" fill="hold">
                                          <p:stCondLst>
                                            <p:cond delay="200"/>
                                          </p:stCondLst>
                                        </p:cTn>
                                        <p:tgtEl>
                                          <p:spTgt spid="6"/>
                                        </p:tgtEl>
                                        <p:attrNameLst>
                                          <p:attrName>r</p:attrName>
                                        </p:attrNameLst>
                                      </p:cBhvr>
                                    </p:animRot>
                                    <p:animRot by="240000">
                                      <p:cBhvr>
                                        <p:cTn id="35" dur="200" fill="hold">
                                          <p:stCondLst>
                                            <p:cond delay="400"/>
                                          </p:stCondLst>
                                        </p:cTn>
                                        <p:tgtEl>
                                          <p:spTgt spid="6"/>
                                        </p:tgtEl>
                                        <p:attrNameLst>
                                          <p:attrName>r</p:attrName>
                                        </p:attrNameLst>
                                      </p:cBhvr>
                                    </p:animRot>
                                    <p:animRot by="-240000">
                                      <p:cBhvr>
                                        <p:cTn id="36" dur="200" fill="hold">
                                          <p:stCondLst>
                                            <p:cond delay="600"/>
                                          </p:stCondLst>
                                        </p:cTn>
                                        <p:tgtEl>
                                          <p:spTgt spid="6"/>
                                        </p:tgtEl>
                                        <p:attrNameLst>
                                          <p:attrName>r</p:attrName>
                                        </p:attrNameLst>
                                      </p:cBhvr>
                                    </p:animRot>
                                    <p:animRot by="120000">
                                      <p:cBhvr>
                                        <p:cTn id="37" dur="200" fill="hold">
                                          <p:stCondLst>
                                            <p:cond delay="800"/>
                                          </p:stCondLst>
                                        </p:cTn>
                                        <p:tgtEl>
                                          <p:spTgt spid="6"/>
                                        </p:tgtEl>
                                        <p:attrNameLst>
                                          <p:attrName>r</p:attrName>
                                        </p:attrNameLst>
                                      </p:cBhvr>
                                    </p:animRot>
                                  </p:childTnLst>
                                </p:cTn>
                              </p:par>
                              <p:par>
                                <p:cTn id="38" presetID="42"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750"/>
                                        <p:tgtEl>
                                          <p:spTgt spid="14"/>
                                        </p:tgtEl>
                                      </p:cBhvr>
                                    </p:animEffect>
                                    <p:anim calcmode="lin" valueType="num">
                                      <p:cBhvr>
                                        <p:cTn id="41" dur="750" fill="hold"/>
                                        <p:tgtEl>
                                          <p:spTgt spid="14"/>
                                        </p:tgtEl>
                                        <p:attrNameLst>
                                          <p:attrName>ppt_x</p:attrName>
                                        </p:attrNameLst>
                                      </p:cBhvr>
                                      <p:tavLst>
                                        <p:tav tm="0">
                                          <p:val>
                                            <p:strVal val="#ppt_x"/>
                                          </p:val>
                                        </p:tav>
                                        <p:tav tm="100000">
                                          <p:val>
                                            <p:strVal val="#ppt_x"/>
                                          </p:val>
                                        </p:tav>
                                      </p:tavLst>
                                    </p:anim>
                                    <p:anim calcmode="lin" valueType="num">
                                      <p:cBhvr>
                                        <p:cTn id="42" dur="750" fill="hold"/>
                                        <p:tgtEl>
                                          <p:spTgt spid="14"/>
                                        </p:tgtEl>
                                        <p:attrNameLst>
                                          <p:attrName>ppt_y</p:attrName>
                                        </p:attrNameLst>
                                      </p:cBhvr>
                                      <p:tavLst>
                                        <p:tav tm="0">
                                          <p:val>
                                            <p:strVal val="#ppt_y+.1"/>
                                          </p:val>
                                        </p:tav>
                                        <p:tav tm="100000">
                                          <p:val>
                                            <p:strVal val="#ppt_y"/>
                                          </p:val>
                                        </p:tav>
                                      </p:tavLst>
                                    </p:anim>
                                  </p:childTnLst>
                                </p:cTn>
                              </p:par>
                              <p:par>
                                <p:cTn id="43" presetID="32" presetClass="emph" presetSubtype="0" fill="hold" nodeType="withEffect">
                                  <p:stCondLst>
                                    <p:cond delay="0"/>
                                  </p:stCondLst>
                                  <p:childTnLst>
                                    <p:animRot by="120000">
                                      <p:cBhvr>
                                        <p:cTn id="44" dur="100" fill="hold">
                                          <p:stCondLst>
                                            <p:cond delay="0"/>
                                          </p:stCondLst>
                                        </p:cTn>
                                        <p:tgtEl>
                                          <p:spTgt spid="14"/>
                                        </p:tgtEl>
                                        <p:attrNameLst>
                                          <p:attrName>r</p:attrName>
                                        </p:attrNameLst>
                                      </p:cBhvr>
                                    </p:animRot>
                                    <p:animRot by="-240000">
                                      <p:cBhvr>
                                        <p:cTn id="45" dur="200" fill="hold">
                                          <p:stCondLst>
                                            <p:cond delay="200"/>
                                          </p:stCondLst>
                                        </p:cTn>
                                        <p:tgtEl>
                                          <p:spTgt spid="14"/>
                                        </p:tgtEl>
                                        <p:attrNameLst>
                                          <p:attrName>r</p:attrName>
                                        </p:attrNameLst>
                                      </p:cBhvr>
                                    </p:animRot>
                                    <p:animRot by="240000">
                                      <p:cBhvr>
                                        <p:cTn id="46" dur="200" fill="hold">
                                          <p:stCondLst>
                                            <p:cond delay="400"/>
                                          </p:stCondLst>
                                        </p:cTn>
                                        <p:tgtEl>
                                          <p:spTgt spid="14"/>
                                        </p:tgtEl>
                                        <p:attrNameLst>
                                          <p:attrName>r</p:attrName>
                                        </p:attrNameLst>
                                      </p:cBhvr>
                                    </p:animRot>
                                    <p:animRot by="-240000">
                                      <p:cBhvr>
                                        <p:cTn id="47" dur="200" fill="hold">
                                          <p:stCondLst>
                                            <p:cond delay="600"/>
                                          </p:stCondLst>
                                        </p:cTn>
                                        <p:tgtEl>
                                          <p:spTgt spid="14"/>
                                        </p:tgtEl>
                                        <p:attrNameLst>
                                          <p:attrName>r</p:attrName>
                                        </p:attrNameLst>
                                      </p:cBhvr>
                                    </p:animRot>
                                    <p:animRot by="120000">
                                      <p:cBhvr>
                                        <p:cTn id="48" dur="200" fill="hold">
                                          <p:stCondLst>
                                            <p:cond delay="800"/>
                                          </p:stCondLst>
                                        </p:cTn>
                                        <p:tgtEl>
                                          <p:spTgt spid="14"/>
                                        </p:tgtEl>
                                        <p:attrNameLst>
                                          <p:attrName>r</p:attrName>
                                        </p:attrNameLst>
                                      </p:cBhvr>
                                    </p:animRot>
                                  </p:childTnLst>
                                </p:cTn>
                              </p:par>
                              <p:par>
                                <p:cTn id="49" presetID="53" presetClass="entr" presetSubtype="16" fill="hold" nodeType="withEffect">
                                  <p:stCondLst>
                                    <p:cond delay="0"/>
                                  </p:stCondLst>
                                  <p:childTnLst>
                                    <p:set>
                                      <p:cBhvr>
                                        <p:cTn id="50" dur="1" fill="hold">
                                          <p:stCondLst>
                                            <p:cond delay="0"/>
                                          </p:stCondLst>
                                        </p:cTn>
                                        <p:tgtEl>
                                          <p:spTgt spid="2"/>
                                        </p:tgtEl>
                                        <p:attrNameLst>
                                          <p:attrName>style.visibility</p:attrName>
                                        </p:attrNameLst>
                                      </p:cBhvr>
                                      <p:to>
                                        <p:strVal val="visible"/>
                                      </p:to>
                                    </p:set>
                                    <p:anim calcmode="lin" valueType="num">
                                      <p:cBhvr>
                                        <p:cTn id="51" dur="500" fill="hold"/>
                                        <p:tgtEl>
                                          <p:spTgt spid="2"/>
                                        </p:tgtEl>
                                        <p:attrNameLst>
                                          <p:attrName>ppt_w</p:attrName>
                                        </p:attrNameLst>
                                      </p:cBhvr>
                                      <p:tavLst>
                                        <p:tav tm="0">
                                          <p:val>
                                            <p:fltVal val="0"/>
                                          </p:val>
                                        </p:tav>
                                        <p:tav tm="100000">
                                          <p:val>
                                            <p:strVal val="#ppt_w"/>
                                          </p:val>
                                        </p:tav>
                                      </p:tavLst>
                                    </p:anim>
                                    <p:anim calcmode="lin" valueType="num">
                                      <p:cBhvr>
                                        <p:cTn id="52" dur="500" fill="hold"/>
                                        <p:tgtEl>
                                          <p:spTgt spid="2"/>
                                        </p:tgtEl>
                                        <p:attrNameLst>
                                          <p:attrName>ppt_h</p:attrName>
                                        </p:attrNameLst>
                                      </p:cBhvr>
                                      <p:tavLst>
                                        <p:tav tm="0">
                                          <p:val>
                                            <p:fltVal val="0"/>
                                          </p:val>
                                        </p:tav>
                                        <p:tav tm="100000">
                                          <p:val>
                                            <p:strVal val="#ppt_h"/>
                                          </p:val>
                                        </p:tav>
                                      </p:tavLst>
                                    </p:anim>
                                    <p:animEffect transition="in" filter="fade">
                                      <p:cBhvr>
                                        <p:cTn id="53" dur="500"/>
                                        <p:tgtEl>
                                          <p:spTgt spid="2"/>
                                        </p:tgtEl>
                                      </p:cBhvr>
                                    </p:animEffect>
                                  </p:childTnLst>
                                </p:cTn>
                              </p:par>
                              <p:par>
                                <p:cTn id="54" presetID="8" presetClass="emph" presetSubtype="0" fill="hold" nodeType="withEffect">
                                  <p:stCondLst>
                                    <p:cond delay="0"/>
                                  </p:stCondLst>
                                  <p:childTnLst>
                                    <p:animRot by="21600000">
                                      <p:cBhvr>
                                        <p:cTn id="55" dur="1000" fill="hold"/>
                                        <p:tgtEl>
                                          <p:spTgt spid="2"/>
                                        </p:tgtEl>
                                        <p:attrNameLst>
                                          <p:attrName>r</p:attrName>
                                        </p:attrNameLst>
                                      </p:cBhvr>
                                    </p:animRot>
                                  </p:childTnLst>
                                </p:cTn>
                              </p:par>
                              <p:par>
                                <p:cTn id="56" presetID="22" presetClass="entr" presetSubtype="2" fill="hold"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right)">
                                      <p:cBhvr>
                                        <p:cTn id="58" dur="500"/>
                                        <p:tgtEl>
                                          <p:spTgt spid="26"/>
                                        </p:tgtEl>
                                      </p:cBhvr>
                                    </p:animEffect>
                                  </p:childTnLst>
                                </p:cTn>
                              </p:par>
                              <p:par>
                                <p:cTn id="59" presetID="22" presetClass="entr" presetSubtype="8" fill="hold" nodeType="with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left)">
                                      <p:cBhvr>
                                        <p:cTn id="61" dur="500"/>
                                        <p:tgtEl>
                                          <p:spTgt spid="28"/>
                                        </p:tgtEl>
                                      </p:cBhvr>
                                    </p:animEffect>
                                  </p:childTnLst>
                                </p:cTn>
                              </p:par>
                              <p:par>
                                <p:cTn id="62" presetID="10" presetClass="entr" presetSubtype="0" fill="hold"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750"/>
                                        <p:tgtEl>
                                          <p:spTgt spid="20"/>
                                        </p:tgtEl>
                                      </p:cBhvr>
                                    </p:animEffect>
                                  </p:childTnLst>
                                </p:cTn>
                              </p:par>
                              <p:par>
                                <p:cTn id="65" presetID="16" presetClass="entr" presetSubtype="37"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barn(outVertical)">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0AB272-3D71-45EA-9802-E5090B20C774}"/>
              </a:ext>
            </a:extLst>
          </p:cNvPr>
          <p:cNvPicPr>
            <a:picLocks noChangeAspect="1"/>
          </p:cNvPicPr>
          <p:nvPr/>
        </p:nvPicPr>
        <p:blipFill>
          <a:blip r:embed="rId6"/>
          <a:stretch>
            <a:fillRect/>
          </a:stretch>
        </p:blipFill>
        <p:spPr>
          <a:xfrm>
            <a:off x="1506964" y="0"/>
            <a:ext cx="9161036" cy="6781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F73B6026-9D37-4C62-834E-048AE8BD24B6}"/>
              </a:ext>
            </a:extLst>
          </p:cNvPr>
          <p:cNvSpPr txBox="1"/>
          <p:nvPr/>
        </p:nvSpPr>
        <p:spPr>
          <a:xfrm>
            <a:off x="1981200" y="2797311"/>
            <a:ext cx="8534400" cy="1200329"/>
          </a:xfrm>
          <a:prstGeom prst="rect">
            <a:avLst/>
          </a:prstGeom>
          <a:noFill/>
        </p:spPr>
        <p:txBody>
          <a:bodyPr wrap="square" rtlCol="0">
            <a:spAutoFit/>
          </a:bodyPr>
          <a:lstStyle/>
          <a:p>
            <a:pPr algn="ctr">
              <a:defRPr/>
            </a:pPr>
            <a:r>
              <a:rPr lang="en-US" sz="7200" b="1" dirty="0">
                <a:ln w="38100">
                  <a:solidFill>
                    <a:schemeClr val="tx1"/>
                  </a:solidFill>
                </a:ln>
                <a:solidFill>
                  <a:srgbClr val="FFFF00"/>
                </a:solidFill>
                <a:latin typeface="Tahoma" panose="020B0604030504040204" pitchFamily="34" charset="0"/>
                <a:ea typeface="Tahoma" panose="020B0604030504040204" pitchFamily="34" charset="0"/>
                <a:cs typeface="Tahoma" panose="020B0604030504040204" pitchFamily="34" charset="0"/>
              </a:rPr>
              <a:t>CỨU LẤY CÁ VOI</a:t>
            </a:r>
          </a:p>
        </p:txBody>
      </p:sp>
      <p:pic>
        <p:nvPicPr>
          <p:cNvPr id="2" name="Row_Row_Row_Your_Boat">
            <a:hlinkClick r:id="" action="ppaction://media"/>
            <a:extLst>
              <a:ext uri="{FF2B5EF4-FFF2-40B4-BE49-F238E27FC236}">
                <a16:creationId xmlns:a16="http://schemas.microsoft.com/office/drawing/2014/main" id="{68C22E7F-BCFD-40BD-B340-0423A581B8E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85051" y="-670309"/>
            <a:ext cx="365522" cy="487363"/>
          </a:xfrm>
          <a:prstGeom prst="rect">
            <a:avLst/>
          </a:prstGeom>
        </p:spPr>
      </p:pic>
      <p:sp>
        <p:nvSpPr>
          <p:cNvPr id="4" name="Rectangle 3">
            <a:extLst>
              <a:ext uri="{FF2B5EF4-FFF2-40B4-BE49-F238E27FC236}">
                <a16:creationId xmlns:a16="http://schemas.microsoft.com/office/drawing/2014/main" id="{FEFA0DF7-513A-4C62-A2F0-98EE848F07ED}"/>
              </a:ext>
            </a:extLst>
          </p:cNvPr>
          <p:cNvSpPr/>
          <p:nvPr/>
        </p:nvSpPr>
        <p:spPr>
          <a:xfrm>
            <a:off x="5624117" y="3810766"/>
            <a:ext cx="4730910" cy="769441"/>
          </a:xfrm>
          <a:prstGeom prst="rect">
            <a:avLst/>
          </a:prstGeom>
        </p:spPr>
        <p:txBody>
          <a:bodyPr wrap="none">
            <a:spAutoFit/>
          </a:bodyPr>
          <a:lstStyle/>
          <a:p>
            <a:r>
              <a:rPr lang="en-US" sz="4400" dirty="0">
                <a:solidFill>
                  <a:schemeClr val="bg1"/>
                </a:solidFill>
                <a:highlight>
                  <a:srgbClr val="FF0000"/>
                </a:highlight>
              </a:rPr>
              <a:t>Whale Rescue Story</a:t>
            </a:r>
          </a:p>
        </p:txBody>
      </p:sp>
    </p:spTree>
    <p:custDataLst>
      <p:tags r:id="rId1"/>
    </p:custDataLst>
    <p:extLst>
      <p:ext uri="{BB962C8B-B14F-4D97-AF65-F5344CB8AC3E}">
        <p14:creationId xmlns:p14="http://schemas.microsoft.com/office/powerpoint/2010/main" val="135745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repeatCount="indefinite" fill="hold" grpId="0" nodeType="withEffect">
                                  <p:stCondLst>
                                    <p:cond delay="0"/>
                                  </p:stCondLst>
                                  <p:childTnLst>
                                    <p:animClr clrSpc="hsl" dir="cw">
                                      <p:cBhvr override="childStyle">
                                        <p:cTn id="6" dur="500" fill="hold"/>
                                        <p:tgtEl>
                                          <p:spTgt spid="11"/>
                                        </p:tgtEl>
                                        <p:attrNameLst>
                                          <p:attrName>style.color</p:attrName>
                                        </p:attrNameLst>
                                      </p:cBhvr>
                                      <p:by>
                                        <p:hsl h="0" s="-12549" l="-25098"/>
                                      </p:by>
                                    </p:animClr>
                                    <p:animClr clrSpc="hsl" dir="cw">
                                      <p:cBhvr>
                                        <p:cTn id="7" dur="500" fill="hold"/>
                                        <p:tgtEl>
                                          <p:spTgt spid="11"/>
                                        </p:tgtEl>
                                        <p:attrNameLst>
                                          <p:attrName>fillcolor</p:attrName>
                                        </p:attrNameLst>
                                      </p:cBhvr>
                                      <p:by>
                                        <p:hsl h="0" s="-12549" l="-25098"/>
                                      </p:by>
                                    </p:animClr>
                                    <p:animClr clrSpc="hsl" dir="cw">
                                      <p:cBhvr>
                                        <p:cTn id="8" dur="500" fill="hold"/>
                                        <p:tgtEl>
                                          <p:spTgt spid="11"/>
                                        </p:tgtEl>
                                        <p:attrNameLst>
                                          <p:attrName>stroke.color</p:attrName>
                                        </p:attrNameLst>
                                      </p:cBhvr>
                                      <p:by>
                                        <p:hsl h="0" s="-12549" l="-25098"/>
                                      </p:by>
                                    </p:animClr>
                                    <p:set>
                                      <p:cBhvr>
                                        <p:cTn id="9" dur="500" fill="hold"/>
                                        <p:tgtEl>
                                          <p:spTgt spid="11"/>
                                        </p:tgtEl>
                                        <p:attrNameLst>
                                          <p:attrName>fill.type</p:attrName>
                                        </p:attrNameLst>
                                      </p:cBhvr>
                                      <p:to>
                                        <p:strVal val="solid"/>
                                      </p:to>
                                    </p:set>
                                  </p:childTnLst>
                                </p:cTn>
                              </p:par>
                              <p:par>
                                <p:cTn id="10" presetID="1" presetClass="mediacall" presetSubtype="0" fill="hold" nodeType="withEffect">
                                  <p:stCondLst>
                                    <p:cond delay="0"/>
                                  </p:stCondLst>
                                  <p:childTnLst>
                                    <p:cmd type="call" cmd="playFrom(0.0)">
                                      <p:cBhvr>
                                        <p:cTn id="11" dur="124290" fill="hold"/>
                                        <p:tgtEl>
                                          <p:spTgt spid="2"/>
                                        </p:tgtEl>
                                      </p:cBhvr>
                                    </p:cmd>
                                  </p:childTnLst>
                                </p:cTn>
                              </p:par>
                            </p:childTnLst>
                          </p:cTn>
                        </p:par>
                      </p:childTnLst>
                    </p:cTn>
                  </p:par>
                  <p:par>
                    <p:cTn id="12" fill="hold">
                      <p:stCondLst>
                        <p:cond delay="indefinite"/>
                      </p:stCondLst>
                      <p:childTnLst>
                        <p:par>
                          <p:cTn id="13" fill="hold">
                            <p:stCondLst>
                              <p:cond delay="0"/>
                            </p:stCondLst>
                            <p:childTnLst>
                              <p:par>
                                <p:cTn id="14" presetID="3" presetClass="mediacall" presetSubtype="0" fill="hold" nodeType="clickEffect">
                                  <p:stCondLst>
                                    <p:cond delay="0"/>
                                  </p:stCondLst>
                                  <p:childTnLst>
                                    <p:cmd type="call" cmd="stop">
                                      <p:cBhvr>
                                        <p:cTn id="15"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954FBCF-680D-1346-BC9D-1E35819153EC}"/>
              </a:ext>
            </a:extLst>
          </p:cNvPr>
          <p:cNvGrpSpPr/>
          <p:nvPr/>
        </p:nvGrpSpPr>
        <p:grpSpPr>
          <a:xfrm>
            <a:off x="6865622" y="4349176"/>
            <a:ext cx="5193028" cy="1148655"/>
            <a:chOff x="6865622" y="4349176"/>
            <a:chExt cx="5193028" cy="1148655"/>
          </a:xfrm>
        </p:grpSpPr>
        <p:sp>
          <p:nvSpPr>
            <p:cNvPr id="8" name="Rounded Rectangle 7">
              <a:extLst>
                <a:ext uri="{FF2B5EF4-FFF2-40B4-BE49-F238E27FC236}">
                  <a16:creationId xmlns:a16="http://schemas.microsoft.com/office/drawing/2014/main" id="{BCCE1AEA-89F8-4042-9740-D8313E61578A}"/>
                </a:ext>
              </a:extLst>
            </p:cNvPr>
            <p:cNvSpPr/>
            <p:nvPr/>
          </p:nvSpPr>
          <p:spPr>
            <a:xfrm>
              <a:off x="6865622" y="4349176"/>
              <a:ext cx="5193028" cy="114865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Rectangle 12">
              <a:extLst>
                <a:ext uri="{FF2B5EF4-FFF2-40B4-BE49-F238E27FC236}">
                  <a16:creationId xmlns:a16="http://schemas.microsoft.com/office/drawing/2014/main" id="{498027EF-81CA-9C40-96A0-E4FD8A41C21C}"/>
                </a:ext>
              </a:extLst>
            </p:cNvPr>
            <p:cNvSpPr/>
            <p:nvPr/>
          </p:nvSpPr>
          <p:spPr>
            <a:xfrm>
              <a:off x="7552882" y="4624746"/>
              <a:ext cx="4163837" cy="52322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Tử</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cấm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Bắc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endParaRPr kumimoji="0" lang="x-none"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11" name="Group 10">
            <a:extLst>
              <a:ext uri="{FF2B5EF4-FFF2-40B4-BE49-F238E27FC236}">
                <a16:creationId xmlns:a16="http://schemas.microsoft.com/office/drawing/2014/main" id="{E7251929-0A39-B441-9BC4-180ECEC40BE2}"/>
              </a:ext>
            </a:extLst>
          </p:cNvPr>
          <p:cNvGrpSpPr/>
          <p:nvPr/>
        </p:nvGrpSpPr>
        <p:grpSpPr>
          <a:xfrm>
            <a:off x="6865622" y="314384"/>
            <a:ext cx="5193028" cy="1148655"/>
            <a:chOff x="6865622" y="314384"/>
            <a:chExt cx="5193028" cy="1148655"/>
          </a:xfrm>
        </p:grpSpPr>
        <p:sp>
          <p:nvSpPr>
            <p:cNvPr id="4" name="Rounded Rectangle 3">
              <a:extLst>
                <a:ext uri="{FF2B5EF4-FFF2-40B4-BE49-F238E27FC236}">
                  <a16:creationId xmlns:a16="http://schemas.microsoft.com/office/drawing/2014/main" id="{12DEF678-7115-A34F-9115-0900649E5F0F}"/>
                </a:ext>
              </a:extLst>
            </p:cNvPr>
            <p:cNvSpPr/>
            <p:nvPr/>
          </p:nvSpPr>
          <p:spPr>
            <a:xfrm>
              <a:off x="6865622" y="314384"/>
              <a:ext cx="5193028" cy="114865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C0C528A-71B1-6A49-A84A-767F98B57005}"/>
                </a:ext>
              </a:extLst>
            </p:cNvPr>
            <p:cNvSpPr/>
            <p:nvPr/>
          </p:nvSpPr>
          <p:spPr>
            <a:xfrm>
              <a:off x="7086599" y="627101"/>
              <a:ext cx="4227585"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mn-ea"/>
                  <a:cs typeface="Times New Roman" panose="02020603050405020304" pitchFamily="18" charset="0"/>
                </a:rPr>
                <a:t>Hoàng</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mn-ea"/>
                  <a:cs typeface="Times New Roman" panose="02020603050405020304" pitchFamily="18" charset="0"/>
                </a:rPr>
                <a:t>Thái</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mn-ea"/>
                  <a:cs typeface="Times New Roman" panose="02020603050405020304" pitchFamily="18" charset="0"/>
                </a:rPr>
                <a:t>Cực</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mn-ea"/>
                  <a:cs typeface="Times New Roman" panose="02020603050405020304" pitchFamily="18" charset="0"/>
                </a:rPr>
                <a:t> </a:t>
              </a:r>
              <a:endParaRPr kumimoji="0" lang="x-none" sz="2800" b="0"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grpSp>
      <p:sp>
        <p:nvSpPr>
          <p:cNvPr id="3" name="Oval 2">
            <a:extLst>
              <a:ext uri="{FF2B5EF4-FFF2-40B4-BE49-F238E27FC236}">
                <a16:creationId xmlns:a16="http://schemas.microsoft.com/office/drawing/2014/main" id="{D6DC9F06-F763-5741-9F8D-6E03002AEEC6}"/>
              </a:ext>
            </a:extLst>
          </p:cNvPr>
          <p:cNvSpPr/>
          <p:nvPr/>
        </p:nvSpPr>
        <p:spPr>
          <a:xfrm>
            <a:off x="5660904" y="314384"/>
            <a:ext cx="1425695" cy="1222950"/>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t>
            </a:r>
            <a:r>
              <a:rPr kumimoji="0" lang="x-none"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áng lập</a:t>
            </a:r>
          </a:p>
        </p:txBody>
      </p:sp>
      <p:sp>
        <p:nvSpPr>
          <p:cNvPr id="6" name="Rounded Rectangle 5">
            <a:extLst>
              <a:ext uri="{FF2B5EF4-FFF2-40B4-BE49-F238E27FC236}">
                <a16:creationId xmlns:a16="http://schemas.microsoft.com/office/drawing/2014/main" id="{2D9C2F42-BA74-424E-882D-515BA46B0676}"/>
              </a:ext>
            </a:extLst>
          </p:cNvPr>
          <p:cNvSpPr/>
          <p:nvPr/>
        </p:nvSpPr>
        <p:spPr>
          <a:xfrm>
            <a:off x="6865622" y="2280345"/>
            <a:ext cx="5193028" cy="114865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Từ</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1636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đến</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1912 </a:t>
            </a:r>
            <a:endParaRPr kumimoji="0" lang="x-none"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9" name="Oval 8">
            <a:extLst>
              <a:ext uri="{FF2B5EF4-FFF2-40B4-BE49-F238E27FC236}">
                <a16:creationId xmlns:a16="http://schemas.microsoft.com/office/drawing/2014/main" id="{A51A2A97-8E1D-F042-B063-D914AB655B5D}"/>
              </a:ext>
            </a:extLst>
          </p:cNvPr>
          <p:cNvSpPr/>
          <p:nvPr/>
        </p:nvSpPr>
        <p:spPr>
          <a:xfrm>
            <a:off x="5660904" y="4274881"/>
            <a:ext cx="1425695" cy="1222950"/>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K</a:t>
            </a:r>
            <a:r>
              <a:rPr kumimoji="0" lang="x-none" sz="2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inh đô</a:t>
            </a:r>
          </a:p>
        </p:txBody>
      </p:sp>
      <p:grpSp>
        <p:nvGrpSpPr>
          <p:cNvPr id="2" name="Group 1">
            <a:extLst>
              <a:ext uri="{FF2B5EF4-FFF2-40B4-BE49-F238E27FC236}">
                <a16:creationId xmlns:a16="http://schemas.microsoft.com/office/drawing/2014/main" id="{3FA85CB7-9247-3B40-9A9F-1188BF8FE01B}"/>
              </a:ext>
            </a:extLst>
          </p:cNvPr>
          <p:cNvGrpSpPr/>
          <p:nvPr/>
        </p:nvGrpSpPr>
        <p:grpSpPr>
          <a:xfrm>
            <a:off x="5660904" y="2206050"/>
            <a:ext cx="1425695" cy="1222950"/>
            <a:chOff x="5660904" y="2206050"/>
            <a:chExt cx="1425695" cy="1222950"/>
          </a:xfrm>
        </p:grpSpPr>
        <p:sp>
          <p:nvSpPr>
            <p:cNvPr id="7" name="Oval 6">
              <a:extLst>
                <a:ext uri="{FF2B5EF4-FFF2-40B4-BE49-F238E27FC236}">
                  <a16:creationId xmlns:a16="http://schemas.microsoft.com/office/drawing/2014/main" id="{2B328FAD-C4DE-FA4D-B526-0A6EAFB7B043}"/>
                </a:ext>
              </a:extLst>
            </p:cNvPr>
            <p:cNvSpPr/>
            <p:nvPr/>
          </p:nvSpPr>
          <p:spPr>
            <a:xfrm>
              <a:off x="5660904" y="2206050"/>
              <a:ext cx="1425695" cy="1222950"/>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a:extLst>
                <a:ext uri="{FF2B5EF4-FFF2-40B4-BE49-F238E27FC236}">
                  <a16:creationId xmlns:a16="http://schemas.microsoft.com/office/drawing/2014/main" id="{0AAF32EB-813A-184A-AC0A-5B35BA9983D4}"/>
                </a:ext>
              </a:extLst>
            </p:cNvPr>
            <p:cNvSpPr/>
            <p:nvPr/>
          </p:nvSpPr>
          <p:spPr>
            <a:xfrm>
              <a:off x="5733581" y="2632859"/>
              <a:ext cx="1181734" cy="400110"/>
            </a:xfrm>
            <a:prstGeom prst="rect">
              <a:avLst/>
            </a:prstGeom>
            <a:ln w="57150">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20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Thời gian</a:t>
              </a:r>
            </a:p>
          </p:txBody>
        </p:sp>
      </p:grpSp>
      <p:sp>
        <p:nvSpPr>
          <p:cNvPr id="10" name="Regular Pentagon 9">
            <a:extLst>
              <a:ext uri="{FF2B5EF4-FFF2-40B4-BE49-F238E27FC236}">
                <a16:creationId xmlns:a16="http://schemas.microsoft.com/office/drawing/2014/main" id="{35B7F95A-E177-474E-BADB-C88D3E3CC043}"/>
              </a:ext>
            </a:extLst>
          </p:cNvPr>
          <p:cNvSpPr/>
          <p:nvPr/>
        </p:nvSpPr>
        <p:spPr>
          <a:xfrm>
            <a:off x="-65226" y="46846"/>
            <a:ext cx="5707324" cy="5703025"/>
          </a:xfrm>
          <a:prstGeom prst="pentagon">
            <a:avLst/>
          </a:prstGeom>
          <a:blipFill dpi="0" rotWithShape="1">
            <a:blip r:embed="rId4"/>
            <a:srcRect/>
            <a:stretch>
              <a:fillRect l="1000" t="1000" b="-7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6788894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par>
                              <p:cTn id="8" fill="hold">
                                <p:stCondLst>
                                  <p:cond delay="500"/>
                                </p:stCondLst>
                                <p:childTnLst>
                                  <p:par>
                                    <p:cTn id="9" presetID="2" presetClass="entr" presetSubtype="4" accel="50000" fill="hold" grpId="0" nodeType="afterEffect" p14:presetBounceEnd="50000">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14:bounceEnd="50000">
                                          <p:cBhvr additive="base">
                                            <p:cTn id="11" dur="1000" fill="hold"/>
                                            <p:tgtEl>
                                              <p:spTgt spid="3"/>
                                            </p:tgtEl>
                                            <p:attrNameLst>
                                              <p:attrName>ppt_x</p:attrName>
                                            </p:attrNameLst>
                                          </p:cBhvr>
                                          <p:tavLst>
                                            <p:tav tm="0">
                                              <p:val>
                                                <p:strVal val="#ppt_x"/>
                                              </p:val>
                                            </p:tav>
                                            <p:tav tm="100000">
                                              <p:val>
                                                <p:strVal val="#ppt_x"/>
                                              </p:val>
                                            </p:tav>
                                          </p:tavLst>
                                        </p:anim>
                                        <p:anim calcmode="lin" valueType="num" p14:bounceEnd="50000">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accel="50000" fill="hold" nodeType="afterEffect" p14:presetBounceEnd="50000">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14:bounceEnd="50000">
                                          <p:cBhvr additive="base">
                                            <p:cTn id="16" dur="1000" fill="hold"/>
                                            <p:tgtEl>
                                              <p:spTgt spid="2"/>
                                            </p:tgtEl>
                                            <p:attrNameLst>
                                              <p:attrName>ppt_x</p:attrName>
                                            </p:attrNameLst>
                                          </p:cBhvr>
                                          <p:tavLst>
                                            <p:tav tm="0">
                                              <p:val>
                                                <p:strVal val="#ppt_x"/>
                                              </p:val>
                                            </p:tav>
                                            <p:tav tm="100000">
                                              <p:val>
                                                <p:strVal val="#ppt_x"/>
                                              </p:val>
                                            </p:tav>
                                          </p:tavLst>
                                        </p:anim>
                                        <p:anim calcmode="lin" valueType="num" p14:bounceEnd="50000">
                                          <p:cBhvr additive="base">
                                            <p:cTn id="17" dur="10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accel="50000" fill="hold" grpId="0" nodeType="afterEffect" p14:presetBounceEnd="50000">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14:bounceEnd="50000">
                                          <p:cBhvr additive="base">
                                            <p:cTn id="21" dur="1000" fill="hold"/>
                                            <p:tgtEl>
                                              <p:spTgt spid="9"/>
                                            </p:tgtEl>
                                            <p:attrNameLst>
                                              <p:attrName>ppt_x</p:attrName>
                                            </p:attrNameLst>
                                          </p:cBhvr>
                                          <p:tavLst>
                                            <p:tav tm="0">
                                              <p:val>
                                                <p:strVal val="#ppt_x"/>
                                              </p:val>
                                            </p:tav>
                                            <p:tav tm="100000">
                                              <p:val>
                                                <p:strVal val="#ppt_x"/>
                                              </p:val>
                                            </p:tav>
                                          </p:tavLst>
                                        </p:anim>
                                        <p:anim calcmode="lin" valueType="num" p14:bounceEnd="50000">
                                          <p:cBhvr additive="base">
                                            <p:cTn id="22" dur="1000" fill="hold"/>
                                            <p:tgtEl>
                                              <p:spTgt spid="9"/>
                                            </p:tgtEl>
                                            <p:attrNameLst>
                                              <p:attrName>ppt_y</p:attrName>
                                            </p:attrNameLst>
                                          </p:cBhvr>
                                          <p:tavLst>
                                            <p:tav tm="0">
                                              <p:val>
                                                <p:strVal val="1+#ppt_h/2"/>
                                              </p:val>
                                            </p:tav>
                                            <p:tav tm="100000">
                                              <p:val>
                                                <p:strVal val="#ppt_y"/>
                                              </p:val>
                                            </p:tav>
                                          </p:tavLst>
                                        </p:anim>
                                      </p:childTnLst>
                                    </p:cTn>
                                  </p:par>
                                </p:childTnLst>
                              </p:cTn>
                            </p:par>
                            <p:par>
                              <p:cTn id="23" fill="hold">
                                <p:stCondLst>
                                  <p:cond delay="3500"/>
                                </p:stCondLst>
                                <p:childTnLst>
                                  <p:par>
                                    <p:cTn id="24" presetID="2" presetClass="entr" presetSubtype="1" fill="hold" nodeType="afterEffect" p14:presetBounceEnd="50000">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14:bounceEnd="50000">
                                          <p:cBhvr additive="base">
                                            <p:cTn id="26" dur="500" fill="hold"/>
                                            <p:tgtEl>
                                              <p:spTgt spid="11"/>
                                            </p:tgtEl>
                                            <p:attrNameLst>
                                              <p:attrName>ppt_x</p:attrName>
                                            </p:attrNameLst>
                                          </p:cBhvr>
                                          <p:tavLst>
                                            <p:tav tm="0">
                                              <p:val>
                                                <p:strVal val="#ppt_x"/>
                                              </p:val>
                                            </p:tav>
                                            <p:tav tm="100000">
                                              <p:val>
                                                <p:strVal val="#ppt_x"/>
                                              </p:val>
                                            </p:tav>
                                          </p:tavLst>
                                        </p:anim>
                                        <p:anim calcmode="lin" valueType="num" p14:bounceEnd="50000">
                                          <p:cBhvr additive="base">
                                            <p:cTn id="27" dur="500" fill="hold"/>
                                            <p:tgtEl>
                                              <p:spTgt spid="11"/>
                                            </p:tgtEl>
                                            <p:attrNameLst>
                                              <p:attrName>ppt_y</p:attrName>
                                            </p:attrNameLst>
                                          </p:cBhvr>
                                          <p:tavLst>
                                            <p:tav tm="0">
                                              <p:val>
                                                <p:strVal val="0-#ppt_h/2"/>
                                              </p:val>
                                            </p:tav>
                                            <p:tav tm="100000">
                                              <p:val>
                                                <p:strVal val="#ppt_y"/>
                                              </p:val>
                                            </p:tav>
                                          </p:tavLst>
                                        </p:anim>
                                      </p:childTnLst>
                                    </p:cTn>
                                  </p:par>
                                </p:childTnLst>
                              </p:cTn>
                            </p:par>
                            <p:par>
                              <p:cTn id="28" fill="hold">
                                <p:stCondLst>
                                  <p:cond delay="4000"/>
                                </p:stCondLst>
                                <p:childTnLst>
                                  <p:par>
                                    <p:cTn id="29" presetID="2" presetClass="entr" presetSubtype="1" fill="hold" grpId="0" nodeType="afterEffect" p14:presetBounceEnd="50000">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14:bounceEnd="50000">
                                          <p:cBhvr additive="base">
                                            <p:cTn id="31" dur="5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32" dur="500" fill="hold"/>
                                            <p:tgtEl>
                                              <p:spTgt spid="6"/>
                                            </p:tgtEl>
                                            <p:attrNameLst>
                                              <p:attrName>ppt_y</p:attrName>
                                            </p:attrNameLst>
                                          </p:cBhvr>
                                          <p:tavLst>
                                            <p:tav tm="0">
                                              <p:val>
                                                <p:strVal val="0-#ppt_h/2"/>
                                              </p:val>
                                            </p:tav>
                                            <p:tav tm="100000">
                                              <p:val>
                                                <p:strVal val="#ppt_y"/>
                                              </p:val>
                                            </p:tav>
                                          </p:tavLst>
                                        </p:anim>
                                      </p:childTnLst>
                                    </p:cTn>
                                  </p:par>
                                </p:childTnLst>
                              </p:cTn>
                            </p:par>
                            <p:par>
                              <p:cTn id="33" fill="hold">
                                <p:stCondLst>
                                  <p:cond delay="4500"/>
                                </p:stCondLst>
                                <p:childTnLst>
                                  <p:par>
                                    <p:cTn id="34" presetID="2" presetClass="entr" presetSubtype="1" fill="hold" nodeType="afterEffect" p14:presetBounceEnd="50000">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14:bounceEnd="50000">
                                          <p:cBhvr additive="base">
                                            <p:cTn id="36" dur="500" fill="hold"/>
                                            <p:tgtEl>
                                              <p:spTgt spid="14"/>
                                            </p:tgtEl>
                                            <p:attrNameLst>
                                              <p:attrName>ppt_x</p:attrName>
                                            </p:attrNameLst>
                                          </p:cBhvr>
                                          <p:tavLst>
                                            <p:tav tm="0">
                                              <p:val>
                                                <p:strVal val="#ppt_x"/>
                                              </p:val>
                                            </p:tav>
                                            <p:tav tm="100000">
                                              <p:val>
                                                <p:strVal val="#ppt_x"/>
                                              </p:val>
                                            </p:tav>
                                          </p:tavLst>
                                        </p:anim>
                                        <p:anim calcmode="lin" valueType="num" p14:bounceEnd="50000">
                                          <p:cBhvr additive="base">
                                            <p:cTn id="37"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P spid="1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par>
                              <p:cTn id="8" fill="hold">
                                <p:stCondLst>
                                  <p:cond delay="500"/>
                                </p:stCondLst>
                                <p:childTnLst>
                                  <p:par>
                                    <p:cTn id="9" presetID="2" presetClass="entr" presetSubtype="4" accel="5000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accel="5000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1000" fill="hold"/>
                                            <p:tgtEl>
                                              <p:spTgt spid="2"/>
                                            </p:tgtEl>
                                            <p:attrNameLst>
                                              <p:attrName>ppt_x</p:attrName>
                                            </p:attrNameLst>
                                          </p:cBhvr>
                                          <p:tavLst>
                                            <p:tav tm="0">
                                              <p:val>
                                                <p:strVal val="#ppt_x"/>
                                              </p:val>
                                            </p:tav>
                                            <p:tav tm="100000">
                                              <p:val>
                                                <p:strVal val="#ppt_x"/>
                                              </p:val>
                                            </p:tav>
                                          </p:tavLst>
                                        </p:anim>
                                        <p:anim calcmode="lin" valueType="num">
                                          <p:cBhvr additive="base">
                                            <p:cTn id="17" dur="10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accel="5000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1000" fill="hold"/>
                                            <p:tgtEl>
                                              <p:spTgt spid="9"/>
                                            </p:tgtEl>
                                            <p:attrNameLst>
                                              <p:attrName>ppt_x</p:attrName>
                                            </p:attrNameLst>
                                          </p:cBhvr>
                                          <p:tavLst>
                                            <p:tav tm="0">
                                              <p:val>
                                                <p:strVal val="#ppt_x"/>
                                              </p:val>
                                            </p:tav>
                                            <p:tav tm="100000">
                                              <p:val>
                                                <p:strVal val="#ppt_x"/>
                                              </p:val>
                                            </p:tav>
                                          </p:tavLst>
                                        </p:anim>
                                        <p:anim calcmode="lin" valueType="num">
                                          <p:cBhvr additive="base">
                                            <p:cTn id="22" dur="1000" fill="hold"/>
                                            <p:tgtEl>
                                              <p:spTgt spid="9"/>
                                            </p:tgtEl>
                                            <p:attrNameLst>
                                              <p:attrName>ppt_y</p:attrName>
                                            </p:attrNameLst>
                                          </p:cBhvr>
                                          <p:tavLst>
                                            <p:tav tm="0">
                                              <p:val>
                                                <p:strVal val="1+#ppt_h/2"/>
                                              </p:val>
                                            </p:tav>
                                            <p:tav tm="100000">
                                              <p:val>
                                                <p:strVal val="#ppt_y"/>
                                              </p:val>
                                            </p:tav>
                                          </p:tavLst>
                                        </p:anim>
                                      </p:childTnLst>
                                    </p:cTn>
                                  </p:par>
                                </p:childTnLst>
                              </p:cTn>
                            </p:par>
                            <p:par>
                              <p:cTn id="23" fill="hold">
                                <p:stCondLst>
                                  <p:cond delay="3500"/>
                                </p:stCondLst>
                                <p:childTnLst>
                                  <p:par>
                                    <p:cTn id="24" presetID="2" presetClass="entr" presetSubtype="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0-#ppt_h/2"/>
                                              </p:val>
                                            </p:tav>
                                            <p:tav tm="100000">
                                              <p:val>
                                                <p:strVal val="#ppt_y"/>
                                              </p:val>
                                            </p:tav>
                                          </p:tavLst>
                                        </p:anim>
                                      </p:childTnLst>
                                    </p:cTn>
                                  </p:par>
                                </p:childTnLst>
                              </p:cTn>
                            </p:par>
                            <p:par>
                              <p:cTn id="28" fill="hold">
                                <p:stCondLst>
                                  <p:cond delay="4000"/>
                                </p:stCondLst>
                                <p:childTnLst>
                                  <p:par>
                                    <p:cTn id="29" presetID="2" presetClass="entr" presetSubtype="1"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0-#ppt_h/2"/>
                                              </p:val>
                                            </p:tav>
                                            <p:tav tm="100000">
                                              <p:val>
                                                <p:strVal val="#ppt_y"/>
                                              </p:val>
                                            </p:tav>
                                          </p:tavLst>
                                        </p:anim>
                                      </p:childTnLst>
                                    </p:cTn>
                                  </p:par>
                                </p:childTnLst>
                              </p:cTn>
                            </p:par>
                            <p:par>
                              <p:cTn id="33" fill="hold">
                                <p:stCondLst>
                                  <p:cond delay="4500"/>
                                </p:stCondLst>
                                <p:childTnLst>
                                  <p:par>
                                    <p:cTn id="34" presetID="2" presetClass="entr" presetSubtype="1"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P spid="10" grpId="0" animBg="1"/>
        </p:bldLst>
      </p:timing>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DFDA359-3DE7-4AF9-AAA1-6A54026F4BBC}"/>
              </a:ext>
            </a:extLst>
          </p:cNvPr>
          <p:cNvPicPr>
            <a:picLocks noChangeAspect="1"/>
          </p:cNvPicPr>
          <p:nvPr/>
        </p:nvPicPr>
        <p:blipFill rotWithShape="1">
          <a:blip r:embed="rId6"/>
          <a:srcRect l="11233"/>
          <a:stretch/>
        </p:blipFill>
        <p:spPr>
          <a:xfrm>
            <a:off x="1700232" y="3465603"/>
            <a:ext cx="3869525" cy="32694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290AB272-3D71-45EA-9802-E5090B20C774}"/>
              </a:ext>
            </a:extLst>
          </p:cNvPr>
          <p:cNvPicPr>
            <a:picLocks noChangeAspect="1"/>
          </p:cNvPicPr>
          <p:nvPr/>
        </p:nvPicPr>
        <p:blipFill>
          <a:blip r:embed="rId7"/>
          <a:stretch>
            <a:fillRect/>
          </a:stretch>
        </p:blipFill>
        <p:spPr>
          <a:xfrm>
            <a:off x="1700211" y="122992"/>
            <a:ext cx="3866512" cy="32220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E4F65EE3-0067-4F6E-9424-E1CEE26ACC58}"/>
              </a:ext>
            </a:extLst>
          </p:cNvPr>
          <p:cNvPicPr>
            <a:picLocks noChangeAspect="1"/>
          </p:cNvPicPr>
          <p:nvPr/>
        </p:nvPicPr>
        <p:blipFill rotWithShape="1">
          <a:blip r:embed="rId8">
            <a:extLst>
              <a:ext uri="{28A0092B-C50C-407E-A947-70E740481C1C}">
                <a14:useLocalDpi xmlns:a14="http://schemas.microsoft.com/office/drawing/2010/main" val="0"/>
              </a:ext>
            </a:extLst>
          </a:blip>
          <a:srcRect l="18583" t="48904" r="35431"/>
          <a:stretch/>
        </p:blipFill>
        <p:spPr>
          <a:xfrm>
            <a:off x="5733335" y="122992"/>
            <a:ext cx="3866512" cy="32220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F73B6026-9D37-4C62-834E-048AE8BD24B6}"/>
              </a:ext>
            </a:extLst>
          </p:cNvPr>
          <p:cNvSpPr txBox="1"/>
          <p:nvPr/>
        </p:nvSpPr>
        <p:spPr>
          <a:xfrm>
            <a:off x="1675725" y="122991"/>
            <a:ext cx="3866512" cy="923330"/>
          </a:xfrm>
          <a:prstGeom prst="rect">
            <a:avLst/>
          </a:prstGeom>
          <a:noFill/>
        </p:spPr>
        <p:txBody>
          <a:bodyPr wrap="square" rtlCol="0">
            <a:spAutoFit/>
          </a:bodyPr>
          <a:lstStyle/>
          <a:p>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ĐÊM QUA, MỘT C</a:t>
            </a:r>
            <a:r>
              <a:rPr lang="vi-VN">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Ơ</a:t>
            </a:r>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N BÃO LỚN ĐÃ XẢY RA N</a:t>
            </a:r>
            <a:r>
              <a:rPr lang="vi-VN">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Ơ</a:t>
            </a:r>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I VÙNG BIỂN CỦA CHÚ CÁ VOI </a:t>
            </a:r>
          </a:p>
        </p:txBody>
      </p:sp>
      <p:sp>
        <p:nvSpPr>
          <p:cNvPr id="28" name="TextBox 27">
            <a:extLst>
              <a:ext uri="{FF2B5EF4-FFF2-40B4-BE49-F238E27FC236}">
                <a16:creationId xmlns:a16="http://schemas.microsoft.com/office/drawing/2014/main" id="{B3935D0E-30F9-4500-BB0C-45938586AF33}"/>
              </a:ext>
            </a:extLst>
          </p:cNvPr>
          <p:cNvSpPr txBox="1"/>
          <p:nvPr/>
        </p:nvSpPr>
        <p:spPr>
          <a:xfrm>
            <a:off x="5707290" y="122991"/>
            <a:ext cx="3866512" cy="923330"/>
          </a:xfrm>
          <a:prstGeom prst="rect">
            <a:avLst/>
          </a:prstGeom>
          <a:noFill/>
        </p:spPr>
        <p:txBody>
          <a:bodyPr wrap="square" rtlCol="0">
            <a:spAutoFit/>
          </a:bodyPr>
          <a:lstStyle/>
          <a:p>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CƠN BÃO ĐÃ CUỐN CHÚ CÁ VOI ĐI XA VÀ SÁNG DẬY CHÚ BỊ MẮC CẠN TRÊN BÃI BIỂN</a:t>
            </a:r>
          </a:p>
        </p:txBody>
      </p:sp>
      <p:sp>
        <p:nvSpPr>
          <p:cNvPr id="31" name="TextBox 30">
            <a:extLst>
              <a:ext uri="{FF2B5EF4-FFF2-40B4-BE49-F238E27FC236}">
                <a16:creationId xmlns:a16="http://schemas.microsoft.com/office/drawing/2014/main" id="{F68BF051-B132-4C33-B573-E012D46AEA8D}"/>
              </a:ext>
            </a:extLst>
          </p:cNvPr>
          <p:cNvSpPr txBox="1"/>
          <p:nvPr/>
        </p:nvSpPr>
        <p:spPr>
          <a:xfrm>
            <a:off x="1675822" y="3465606"/>
            <a:ext cx="3890900" cy="923330"/>
          </a:xfrm>
          <a:prstGeom prst="rect">
            <a:avLst/>
          </a:prstGeom>
          <a:noFill/>
        </p:spPr>
        <p:txBody>
          <a:bodyPr wrap="square" rtlCol="0">
            <a:spAutoFit/>
          </a:bodyPr>
          <a:lstStyle/>
          <a:p>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MỘT ĐÁM MÂY MƯA HỨA SẼ GIÚP CHÚ NẾU CÓ NGƯỜI GIẢI ĐƯỢC CÂU ĐỐ CỦA MÂY MƯA</a:t>
            </a:r>
          </a:p>
        </p:txBody>
      </p:sp>
      <p:sp>
        <p:nvSpPr>
          <p:cNvPr id="14" name="Rectangle 13">
            <a:extLst>
              <a:ext uri="{FF2B5EF4-FFF2-40B4-BE49-F238E27FC236}">
                <a16:creationId xmlns:a16="http://schemas.microsoft.com/office/drawing/2014/main" id="{18CA658F-60A8-47E0-BE57-AFDB22CB9A79}"/>
              </a:ext>
            </a:extLst>
          </p:cNvPr>
          <p:cNvSpPr/>
          <p:nvPr/>
        </p:nvSpPr>
        <p:spPr>
          <a:xfrm rot="20914512">
            <a:off x="6103877" y="4088782"/>
            <a:ext cx="3055717" cy="2088107"/>
          </a:xfrm>
          <a:prstGeom prst="rect">
            <a:avLst/>
          </a:prstGeom>
          <a:solidFill>
            <a:schemeClr val="accent5">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Tahoma" panose="020B0604030504040204" pitchFamily="34" charset="0"/>
                <a:ea typeface="Tahoma" panose="020B0604030504040204" pitchFamily="34" charset="0"/>
                <a:cs typeface="Tahoma" panose="020B0604030504040204" pitchFamily="34" charset="0"/>
              </a:rPr>
              <a:t>CÁC EM TRẢ LỜI THẬT ĐÚNG ĐỂ GIÚP CHÚ CÁ VOI TỘI NGHIỆP VỀ NHÀ NHÉ !</a:t>
            </a:r>
          </a:p>
        </p:txBody>
      </p:sp>
      <p:sp>
        <p:nvSpPr>
          <p:cNvPr id="15" name="Heart 14">
            <a:extLst>
              <a:ext uri="{FF2B5EF4-FFF2-40B4-BE49-F238E27FC236}">
                <a16:creationId xmlns:a16="http://schemas.microsoft.com/office/drawing/2014/main" id="{9A30F12C-D688-4088-ACDE-BEF73795F0F3}"/>
              </a:ext>
            </a:extLst>
          </p:cNvPr>
          <p:cNvSpPr/>
          <p:nvPr/>
        </p:nvSpPr>
        <p:spPr>
          <a:xfrm>
            <a:off x="9308813" y="4653909"/>
            <a:ext cx="718325" cy="957766"/>
          </a:xfrm>
          <a:prstGeom prst="hear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Slow_Times_Over_Here">
            <a:hlinkClick r:id="" action="ppaction://media"/>
            <a:extLst>
              <a:ext uri="{FF2B5EF4-FFF2-40B4-BE49-F238E27FC236}">
                <a16:creationId xmlns:a16="http://schemas.microsoft.com/office/drawing/2014/main" id="{F5204339-7B0F-4C2B-A1D9-10F6FDF7DE5E}"/>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7266193" y="-573415"/>
            <a:ext cx="365522" cy="487363"/>
          </a:xfrm>
          <a:prstGeom prst="rect">
            <a:avLst/>
          </a:prstGeom>
        </p:spPr>
      </p:pic>
      <p:sp>
        <p:nvSpPr>
          <p:cNvPr id="3" name="Rectangle 2">
            <a:extLst>
              <a:ext uri="{FF2B5EF4-FFF2-40B4-BE49-F238E27FC236}">
                <a16:creationId xmlns:a16="http://schemas.microsoft.com/office/drawing/2014/main" id="{EFA74375-9126-4385-A90B-67F746C92750}"/>
              </a:ext>
            </a:extLst>
          </p:cNvPr>
          <p:cNvSpPr/>
          <p:nvPr/>
        </p:nvSpPr>
        <p:spPr>
          <a:xfrm>
            <a:off x="5636212" y="3388658"/>
            <a:ext cx="2278637" cy="400110"/>
          </a:xfrm>
          <a:prstGeom prst="rect">
            <a:avLst/>
          </a:prstGeom>
        </p:spPr>
        <p:txBody>
          <a:bodyPr wrap="none">
            <a:spAutoFit/>
          </a:bodyPr>
          <a:lstStyle/>
          <a:p>
            <a:r>
              <a:rPr lang="en-US" sz="2000">
                <a:solidFill>
                  <a:schemeClr val="bg1"/>
                </a:solidFill>
              </a:rPr>
              <a:t>Subtitle : turn on CC</a:t>
            </a:r>
          </a:p>
        </p:txBody>
      </p:sp>
    </p:spTree>
    <p:custDataLst>
      <p:tags r:id="rId1"/>
    </p:custDataLst>
    <p:extLst>
      <p:ext uri="{BB962C8B-B14F-4D97-AF65-F5344CB8AC3E}">
        <p14:creationId xmlns:p14="http://schemas.microsoft.com/office/powerpoint/2010/main" val="468123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8496" fill="hold"/>
                                        <p:tgtEl>
                                          <p:spTgt spid="16"/>
                                        </p:tgtEl>
                                      </p:cBhvr>
                                    </p:cmd>
                                  </p:childTnLst>
                                </p:cTn>
                              </p:par>
                              <p:par>
                                <p:cTn id="7" presetID="42"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2750"/>
                                        <p:tgtEl>
                                          <p:spTgt spid="5"/>
                                        </p:tgtEl>
                                      </p:cBhvr>
                                    </p:animEffect>
                                    <p:anim calcmode="lin" valueType="num">
                                      <p:cBhvr>
                                        <p:cTn id="10" dur="2750" fill="hold"/>
                                        <p:tgtEl>
                                          <p:spTgt spid="5"/>
                                        </p:tgtEl>
                                        <p:attrNameLst>
                                          <p:attrName>ppt_x</p:attrName>
                                        </p:attrNameLst>
                                      </p:cBhvr>
                                      <p:tavLst>
                                        <p:tav tm="0">
                                          <p:val>
                                            <p:strVal val="#ppt_x"/>
                                          </p:val>
                                        </p:tav>
                                        <p:tav tm="100000">
                                          <p:val>
                                            <p:strVal val="#ppt_x"/>
                                          </p:val>
                                        </p:tav>
                                      </p:tavLst>
                                    </p:anim>
                                    <p:anim calcmode="lin" valueType="num">
                                      <p:cBhvr>
                                        <p:cTn id="11" dur="2750" fill="hold"/>
                                        <p:tgtEl>
                                          <p:spTgt spid="5"/>
                                        </p:tgtEl>
                                        <p:attrNameLst>
                                          <p:attrName>ppt_y</p:attrName>
                                        </p:attrNameLst>
                                      </p:cBhvr>
                                      <p:tavLst>
                                        <p:tav tm="0">
                                          <p:val>
                                            <p:strVal val="#ppt_y+.1"/>
                                          </p:val>
                                        </p:tav>
                                        <p:tav tm="100000">
                                          <p:val>
                                            <p:strVal val="#ppt_y"/>
                                          </p:val>
                                        </p:tav>
                                      </p:tavLst>
                                    </p:anim>
                                  </p:childTnLst>
                                </p:cTn>
                              </p:par>
                            </p:childTnLst>
                          </p:cTn>
                        </p:par>
                        <p:par>
                          <p:cTn id="12" fill="hold">
                            <p:stCondLst>
                              <p:cond delay="288496"/>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par>
                          <p:cTn id="16" fill="hold">
                            <p:stCondLst>
                              <p:cond delay="290496"/>
                            </p:stCondLst>
                            <p:childTnLst>
                              <p:par>
                                <p:cTn id="17" presetID="47"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750"/>
                                        <p:tgtEl>
                                          <p:spTgt spid="10"/>
                                        </p:tgtEl>
                                      </p:cBhvr>
                                    </p:animEffect>
                                    <p:anim calcmode="lin" valueType="num">
                                      <p:cBhvr>
                                        <p:cTn id="20" dur="2750" fill="hold"/>
                                        <p:tgtEl>
                                          <p:spTgt spid="10"/>
                                        </p:tgtEl>
                                        <p:attrNameLst>
                                          <p:attrName>ppt_x</p:attrName>
                                        </p:attrNameLst>
                                      </p:cBhvr>
                                      <p:tavLst>
                                        <p:tav tm="0">
                                          <p:val>
                                            <p:strVal val="#ppt_x"/>
                                          </p:val>
                                        </p:tav>
                                        <p:tav tm="100000">
                                          <p:val>
                                            <p:strVal val="#ppt_x"/>
                                          </p:val>
                                        </p:tav>
                                      </p:tavLst>
                                    </p:anim>
                                    <p:anim calcmode="lin" valueType="num">
                                      <p:cBhvr>
                                        <p:cTn id="21" dur="275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293246"/>
                            </p:stCondLst>
                            <p:childTnLst>
                              <p:par>
                                <p:cTn id="23" presetID="10" presetClass="entr" presetSubtype="0"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2000"/>
                                        <p:tgtEl>
                                          <p:spTgt spid="28"/>
                                        </p:tgtEl>
                                      </p:cBhvr>
                                    </p:animEffect>
                                  </p:childTnLst>
                                </p:cTn>
                              </p:par>
                            </p:childTnLst>
                          </p:cTn>
                        </p:par>
                        <p:par>
                          <p:cTn id="26" fill="hold">
                            <p:stCondLst>
                              <p:cond delay="295246"/>
                            </p:stCondLst>
                            <p:childTnLst>
                              <p:par>
                                <p:cTn id="27" presetID="42"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2750"/>
                                        <p:tgtEl>
                                          <p:spTgt spid="12"/>
                                        </p:tgtEl>
                                      </p:cBhvr>
                                    </p:animEffect>
                                    <p:anim calcmode="lin" valueType="num">
                                      <p:cBhvr>
                                        <p:cTn id="30" dur="2750" fill="hold"/>
                                        <p:tgtEl>
                                          <p:spTgt spid="12"/>
                                        </p:tgtEl>
                                        <p:attrNameLst>
                                          <p:attrName>ppt_x</p:attrName>
                                        </p:attrNameLst>
                                      </p:cBhvr>
                                      <p:tavLst>
                                        <p:tav tm="0">
                                          <p:val>
                                            <p:strVal val="#ppt_x"/>
                                          </p:val>
                                        </p:tav>
                                        <p:tav tm="100000">
                                          <p:val>
                                            <p:strVal val="#ppt_x"/>
                                          </p:val>
                                        </p:tav>
                                      </p:tavLst>
                                    </p:anim>
                                    <p:anim calcmode="lin" valueType="num">
                                      <p:cBhvr>
                                        <p:cTn id="31" dur="275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297996"/>
                            </p:stCondLst>
                            <p:childTnLst>
                              <p:par>
                                <p:cTn id="33" presetID="10"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2000"/>
                                        <p:tgtEl>
                                          <p:spTgt spid="31"/>
                                        </p:tgtEl>
                                      </p:cBhvr>
                                    </p:animEffect>
                                  </p:childTnLst>
                                </p:cTn>
                              </p:par>
                            </p:childTnLst>
                          </p:cTn>
                        </p:par>
                        <p:par>
                          <p:cTn id="36" fill="hold">
                            <p:stCondLst>
                              <p:cond delay="299996"/>
                            </p:stCondLst>
                            <p:childTnLst>
                              <p:par>
                                <p:cTn id="37" presetID="42"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2750"/>
                                        <p:tgtEl>
                                          <p:spTgt spid="14"/>
                                        </p:tgtEl>
                                      </p:cBhvr>
                                    </p:animEffect>
                                    <p:anim calcmode="lin" valueType="num">
                                      <p:cBhvr>
                                        <p:cTn id="40" dur="2750" fill="hold"/>
                                        <p:tgtEl>
                                          <p:spTgt spid="14"/>
                                        </p:tgtEl>
                                        <p:attrNameLst>
                                          <p:attrName>ppt_x</p:attrName>
                                        </p:attrNameLst>
                                      </p:cBhvr>
                                      <p:tavLst>
                                        <p:tav tm="0">
                                          <p:val>
                                            <p:strVal val="#ppt_x"/>
                                          </p:val>
                                        </p:tav>
                                        <p:tav tm="100000">
                                          <p:val>
                                            <p:strVal val="#ppt_x"/>
                                          </p:val>
                                        </p:tav>
                                      </p:tavLst>
                                    </p:anim>
                                    <p:anim calcmode="lin" valueType="num">
                                      <p:cBhvr>
                                        <p:cTn id="41" dur="2750" fill="hold"/>
                                        <p:tgtEl>
                                          <p:spTgt spid="14"/>
                                        </p:tgtEl>
                                        <p:attrNameLst>
                                          <p:attrName>ppt_y</p:attrName>
                                        </p:attrNameLst>
                                      </p:cBhvr>
                                      <p:tavLst>
                                        <p:tav tm="0">
                                          <p:val>
                                            <p:strVal val="#ppt_y+.1"/>
                                          </p:val>
                                        </p:tav>
                                        <p:tav tm="100000">
                                          <p:val>
                                            <p:strVal val="#ppt_y"/>
                                          </p:val>
                                        </p:tav>
                                      </p:tavLst>
                                    </p:anim>
                                  </p:childTnLst>
                                </p:cTn>
                              </p:par>
                            </p:childTnLst>
                          </p:cTn>
                        </p:par>
                        <p:par>
                          <p:cTn id="42" fill="hold">
                            <p:stCondLst>
                              <p:cond delay="302746"/>
                            </p:stCondLst>
                            <p:childTnLst>
                              <p:par>
                                <p:cTn id="43" presetID="10" presetClass="entr" presetSubtype="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2000"/>
                                        <p:tgtEl>
                                          <p:spTgt spid="15"/>
                                        </p:tgtEl>
                                      </p:cBhvr>
                                    </p:animEffect>
                                  </p:childTnLst>
                                </p:cTn>
                              </p:par>
                              <p:par>
                                <p:cTn id="46" presetID="26" presetClass="emph" presetSubtype="0" repeatCount="indefinite" fill="hold" grpId="1" nodeType="withEffect">
                                  <p:stCondLst>
                                    <p:cond delay="0"/>
                                  </p:stCondLst>
                                  <p:childTnLst>
                                    <p:animEffect transition="out" filter="fade">
                                      <p:cBhvr>
                                        <p:cTn id="47" dur="500" tmFilter="0, 0; .2, .5; .8, .5; 1, 0"/>
                                        <p:tgtEl>
                                          <p:spTgt spid="15"/>
                                        </p:tgtEl>
                                      </p:cBhvr>
                                    </p:animEffect>
                                    <p:animScale>
                                      <p:cBhvr>
                                        <p:cTn id="48" dur="250" autoRev="1" fill="hold"/>
                                        <p:tgtEl>
                                          <p:spTgt spid="15"/>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3" presetClass="mediacall" presetSubtype="0" fill="hold" nodeType="clickEffect">
                                  <p:stCondLst>
                                    <p:cond delay="0"/>
                                  </p:stCondLst>
                                  <p:childTnLst>
                                    <p:cmd type="call" cmd="stop">
                                      <p:cBhvr>
                                        <p:cTn id="52"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53" fill="hold" display="0">
                  <p:stCondLst>
                    <p:cond delay="indefinite"/>
                  </p:stCondLst>
                  <p:endCondLst>
                    <p:cond evt="onStopAudio" delay="0">
                      <p:tgtEl>
                        <p:sldTgt/>
                      </p:tgtEl>
                    </p:cond>
                  </p:endCondLst>
                </p:cTn>
                <p:tgtEl>
                  <p:spTgt spid="16"/>
                </p:tgtEl>
              </p:cMediaNode>
            </p:audio>
          </p:childTnLst>
        </p:cTn>
      </p:par>
    </p:tnLst>
    <p:bldLst>
      <p:bldP spid="11" grpId="0"/>
      <p:bldP spid="28" grpId="0"/>
      <p:bldP spid="31" grpId="0"/>
      <p:bldP spid="14" grpId="0" animBg="1"/>
      <p:bldP spid="15" grpId="0" animBg="1"/>
      <p:bldP spid="15"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31A861F-B62F-421B-8D36-A0151824A73D}"/>
              </a:ext>
            </a:extLst>
          </p:cNvPr>
          <p:cNvSpPr/>
          <p:nvPr/>
        </p:nvSpPr>
        <p:spPr>
          <a:xfrm>
            <a:off x="1828800" y="228600"/>
            <a:ext cx="8534400" cy="5573210"/>
          </a:xfrm>
          <a:prstGeom prst="round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AD5B86B-5198-4004-8512-8F742795031F}"/>
              </a:ext>
            </a:extLst>
          </p:cNvPr>
          <p:cNvSpPr txBox="1"/>
          <p:nvPr/>
        </p:nvSpPr>
        <p:spPr>
          <a:xfrm>
            <a:off x="2514600" y="914421"/>
            <a:ext cx="7543800" cy="4154984"/>
          </a:xfrm>
          <a:prstGeom prst="rect">
            <a:avLst/>
          </a:prstGeom>
          <a:noFill/>
        </p:spPr>
        <p:txBody>
          <a:bodyPr wrap="square" rtlCol="0">
            <a:spAutoFit/>
          </a:bodyPr>
          <a:lstStyle/>
          <a:p>
            <a:pPr algn="ctr"/>
            <a:r>
              <a:rPr lang="en-US" sz="4000" b="1" dirty="0" err="1">
                <a:latin typeface="Times New Roman" pitchFamily="18" charset="0"/>
                <a:ea typeface="Tahoma" panose="020B0604030504040204" pitchFamily="34" charset="0"/>
                <a:cs typeface="Times New Roman" pitchFamily="18" charset="0"/>
              </a:rPr>
              <a:t>Luật</a:t>
            </a:r>
            <a:r>
              <a:rPr lang="en-US" sz="4000" b="1" dirty="0">
                <a:latin typeface="Times New Roman" pitchFamily="18" charset="0"/>
                <a:ea typeface="Tahoma" panose="020B0604030504040204" pitchFamily="34" charset="0"/>
                <a:cs typeface="Times New Roman" pitchFamily="18" charset="0"/>
              </a:rPr>
              <a:t> </a:t>
            </a:r>
            <a:r>
              <a:rPr lang="en-US" sz="4000" b="1" dirty="0" err="1">
                <a:latin typeface="Times New Roman" pitchFamily="18" charset="0"/>
                <a:ea typeface="Tahoma" panose="020B0604030504040204" pitchFamily="34" charset="0"/>
                <a:cs typeface="Times New Roman" pitchFamily="18" charset="0"/>
              </a:rPr>
              <a:t>chơi</a:t>
            </a:r>
            <a:endParaRPr lang="en-US" sz="4000" b="1" dirty="0">
              <a:latin typeface="Times New Roman" pitchFamily="18" charset="0"/>
              <a:ea typeface="Tahoma" panose="020B0604030504040204" pitchFamily="34" charset="0"/>
              <a:cs typeface="Times New Roman" pitchFamily="18" charset="0"/>
            </a:endParaRPr>
          </a:p>
          <a:p>
            <a:pPr algn="just"/>
            <a:r>
              <a:rPr lang="en-US" sz="3200" b="1" dirty="0" err="1">
                <a:latin typeface="Times New Roman" pitchFamily="18" charset="0"/>
                <a:ea typeface="Tahoma" panose="020B0604030504040204" pitchFamily="34" charset="0"/>
                <a:cs typeface="Times New Roman" pitchFamily="18" charset="0"/>
              </a:rPr>
              <a:t>Có</a:t>
            </a:r>
            <a:r>
              <a:rPr lang="en-US" sz="3200" b="1" dirty="0">
                <a:latin typeface="Times New Roman" pitchFamily="18" charset="0"/>
                <a:ea typeface="Tahoma" panose="020B0604030504040204" pitchFamily="34" charset="0"/>
                <a:cs typeface="Times New Roman" pitchFamily="18" charset="0"/>
              </a:rPr>
              <a:t> 5 </a:t>
            </a:r>
            <a:r>
              <a:rPr lang="en-US" sz="3200" b="1" dirty="0" err="1">
                <a:latin typeface="Times New Roman" pitchFamily="18" charset="0"/>
                <a:ea typeface="Tahoma" panose="020B0604030504040204" pitchFamily="34" charset="0"/>
                <a:cs typeface="Times New Roman" pitchFamily="18" charset="0"/>
              </a:rPr>
              <a:t>câu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hỏi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mỗi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câu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trả</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lời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đúng</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thì</a:t>
            </a:r>
            <a:r>
              <a:rPr lang="en-US" sz="3200" b="1" dirty="0">
                <a:latin typeface="Times New Roman" pitchFamily="18" charset="0"/>
                <a:ea typeface="Tahoma" panose="020B0604030504040204" pitchFamily="34" charset="0"/>
                <a:cs typeface="Times New Roman" pitchFamily="18" charset="0"/>
              </a:rPr>
              <a:t> m</a:t>
            </a:r>
            <a:r>
              <a:rPr lang="vi-VN" sz="3200" b="1" dirty="0">
                <a:latin typeface="Times New Roman" pitchFamily="18" charset="0"/>
                <a:ea typeface="Tahoma" panose="020B0604030504040204" pitchFamily="34" charset="0"/>
                <a:cs typeface="Times New Roman" pitchFamily="18" charset="0"/>
              </a:rPr>
              <a:t>ư</a:t>
            </a:r>
            <a:r>
              <a:rPr lang="en-US" sz="3200" b="1" dirty="0">
                <a:latin typeface="Times New Roman" pitchFamily="18" charset="0"/>
                <a:ea typeface="Tahoma" panose="020B0604030504040204" pitchFamily="34" charset="0"/>
                <a:cs typeface="Times New Roman" pitchFamily="18" charset="0"/>
              </a:rPr>
              <a:t>a </a:t>
            </a:r>
            <a:r>
              <a:rPr lang="en-US" sz="3200" b="1" dirty="0" err="1">
                <a:latin typeface="Times New Roman" pitchFamily="18" charset="0"/>
                <a:ea typeface="Tahoma" panose="020B0604030504040204" pitchFamily="34" charset="0"/>
                <a:cs typeface="Times New Roman" pitchFamily="18" charset="0"/>
              </a:rPr>
              <a:t>sẽ</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đổ</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xuống</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và</a:t>
            </a:r>
            <a:r>
              <a:rPr lang="en-US" sz="3200" b="1" dirty="0">
                <a:latin typeface="Times New Roman" pitchFamily="18" charset="0"/>
                <a:ea typeface="Tahoma" panose="020B0604030504040204" pitchFamily="34" charset="0"/>
                <a:cs typeface="Times New Roman" pitchFamily="18" charset="0"/>
              </a:rPr>
              <a:t> n</a:t>
            </a:r>
            <a:r>
              <a:rPr lang="vi-VN" sz="3200" b="1" dirty="0">
                <a:latin typeface="Times New Roman" pitchFamily="18" charset="0"/>
                <a:ea typeface="Tahoma" panose="020B0604030504040204" pitchFamily="34" charset="0"/>
                <a:cs typeface="Times New Roman" pitchFamily="18" charset="0"/>
              </a:rPr>
              <a:t>ư</a:t>
            </a:r>
            <a:r>
              <a:rPr lang="en-US" sz="3200" b="1" dirty="0" err="1">
                <a:latin typeface="Times New Roman" pitchFamily="18" charset="0"/>
                <a:ea typeface="Tahoma" panose="020B0604030504040204" pitchFamily="34" charset="0"/>
                <a:cs typeface="Times New Roman" pitchFamily="18" charset="0"/>
              </a:rPr>
              <a:t>ớc</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biển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dâng</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lên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hoàn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thành</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xong</a:t>
            </a:r>
            <a:r>
              <a:rPr lang="en-US" sz="3200" b="1" dirty="0">
                <a:latin typeface="Times New Roman" pitchFamily="18" charset="0"/>
                <a:ea typeface="Tahoma" panose="020B0604030504040204" pitchFamily="34" charset="0"/>
                <a:cs typeface="Times New Roman" pitchFamily="18" charset="0"/>
              </a:rPr>
              <a:t> 5 </a:t>
            </a:r>
            <a:r>
              <a:rPr lang="en-US" sz="3200" b="1" dirty="0" err="1">
                <a:latin typeface="Times New Roman" pitchFamily="18" charset="0"/>
                <a:ea typeface="Tahoma" panose="020B0604030504040204" pitchFamily="34" charset="0"/>
                <a:cs typeface="Times New Roman" pitchFamily="18" charset="0"/>
              </a:rPr>
              <a:t>câu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sẽ</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cứu</a:t>
            </a:r>
            <a:r>
              <a:rPr lang="en-US" sz="3200" b="1" dirty="0">
                <a:latin typeface="Times New Roman" pitchFamily="18" charset="0"/>
                <a:ea typeface="Tahoma" panose="020B0604030504040204" pitchFamily="34" charset="0"/>
                <a:cs typeface="Times New Roman" pitchFamily="18" charset="0"/>
              </a:rPr>
              <a:t> đ</a:t>
            </a:r>
            <a:r>
              <a:rPr lang="vi-VN" sz="3200" b="1" dirty="0">
                <a:latin typeface="Times New Roman" pitchFamily="18" charset="0"/>
                <a:ea typeface="Tahoma" panose="020B0604030504040204" pitchFamily="34" charset="0"/>
                <a:cs typeface="Times New Roman" pitchFamily="18" charset="0"/>
              </a:rPr>
              <a:t>ư</a:t>
            </a:r>
            <a:r>
              <a:rPr lang="en-US" sz="3200" b="1" dirty="0" err="1">
                <a:latin typeface="Times New Roman" pitchFamily="18" charset="0"/>
                <a:ea typeface="Tahoma" panose="020B0604030504040204" pitchFamily="34" charset="0"/>
                <a:cs typeface="Times New Roman" pitchFamily="18" charset="0"/>
              </a:rPr>
              <a:t>ợc</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cá</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voi</a:t>
            </a:r>
            <a:r>
              <a:rPr lang="en-US" sz="3200" b="1" dirty="0">
                <a:latin typeface="Times New Roman" pitchFamily="18" charset="0"/>
                <a:ea typeface="Tahoma" panose="020B0604030504040204" pitchFamily="34" charset="0"/>
                <a:cs typeface="Times New Roman" pitchFamily="18" charset="0"/>
              </a:rPr>
              <a:t>.</a:t>
            </a:r>
          </a:p>
          <a:p>
            <a:pPr algn="just"/>
            <a:r>
              <a:rPr lang="en-US" sz="3200" b="1" dirty="0" err="1">
                <a:latin typeface="Times New Roman" pitchFamily="18" charset="0"/>
                <a:ea typeface="Tahoma" panose="020B0604030504040204" pitchFamily="34" charset="0"/>
                <a:cs typeface="Times New Roman" pitchFamily="18" charset="0"/>
              </a:rPr>
              <a:t>Chú</a:t>
            </a:r>
            <a:r>
              <a:rPr lang="en-US" sz="3200" b="1" dirty="0">
                <a:latin typeface="Times New Roman" pitchFamily="18" charset="0"/>
                <a:ea typeface="Tahoma" panose="020B0604030504040204" pitchFamily="34" charset="0"/>
                <a:cs typeface="Times New Roman" pitchFamily="18" charset="0"/>
              </a:rPr>
              <a:t> ý </a:t>
            </a:r>
            <a:r>
              <a:rPr lang="en-US" sz="3200" b="1" dirty="0" err="1">
                <a:latin typeface="Times New Roman" pitchFamily="18" charset="0"/>
                <a:ea typeface="Tahoma" panose="020B0604030504040204" pitchFamily="34" charset="0"/>
                <a:cs typeface="Times New Roman" pitchFamily="18" charset="0"/>
              </a:rPr>
              <a:t>vì</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đây</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là</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trò</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ch</a:t>
            </a:r>
            <a:r>
              <a:rPr lang="vi-VN" sz="3200" b="1" dirty="0">
                <a:latin typeface="Times New Roman" pitchFamily="18" charset="0"/>
                <a:ea typeface="Tahoma" panose="020B0604030504040204" pitchFamily="34" charset="0"/>
                <a:cs typeface="Times New Roman" pitchFamily="18" charset="0"/>
              </a:rPr>
              <a:t>ơ</a:t>
            </a:r>
            <a:r>
              <a:rPr lang="en-US" sz="3200" b="1" dirty="0">
                <a:latin typeface="Times New Roman" pitchFamily="18" charset="0"/>
                <a:ea typeface="Tahoma" panose="020B0604030504040204" pitchFamily="34" charset="0"/>
                <a:cs typeface="Times New Roman" pitchFamily="18" charset="0"/>
              </a:rPr>
              <a:t>i </a:t>
            </a:r>
            <a:r>
              <a:rPr lang="en-US" sz="3200" b="1" dirty="0" err="1">
                <a:latin typeface="Times New Roman" pitchFamily="18" charset="0"/>
                <a:ea typeface="Tahoma" panose="020B0604030504040204" pitchFamily="34" charset="0"/>
                <a:cs typeface="Times New Roman" pitchFamily="18" charset="0"/>
              </a:rPr>
              <a:t>nhân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văn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nên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nếu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em</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không</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trả</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lời</a:t>
            </a:r>
            <a:r>
              <a:rPr lang="en-US" sz="3200" b="1" dirty="0">
                <a:latin typeface="Times New Roman" pitchFamily="18" charset="0"/>
                <a:ea typeface="Tahoma" panose="020B0604030504040204" pitchFamily="34" charset="0"/>
                <a:cs typeface="Times New Roman" pitchFamily="18" charset="0"/>
              </a:rPr>
              <a:t> đ</a:t>
            </a:r>
            <a:r>
              <a:rPr lang="vi-VN" sz="3200" b="1" dirty="0">
                <a:latin typeface="Times New Roman" pitchFamily="18" charset="0"/>
                <a:ea typeface="Tahoma" panose="020B0604030504040204" pitchFamily="34" charset="0"/>
                <a:cs typeface="Times New Roman" pitchFamily="18" charset="0"/>
              </a:rPr>
              <a:t>ư</a:t>
            </a:r>
            <a:r>
              <a:rPr lang="en-US" sz="3200" b="1" dirty="0" err="1">
                <a:latin typeface="Times New Roman" pitchFamily="18" charset="0"/>
                <a:ea typeface="Tahoma" panose="020B0604030504040204" pitchFamily="34" charset="0"/>
                <a:cs typeface="Times New Roman" pitchFamily="18" charset="0"/>
              </a:rPr>
              <a:t>ợc</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thì</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hãy</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mời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bạn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của</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mình</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trợ</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giúp</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đến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khi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các</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em</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có</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đáp</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án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đúng</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để</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cùng</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nhau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giải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cứu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cá</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voi</a:t>
            </a:r>
            <a:r>
              <a:rPr lang="en-US" sz="3200" b="1" dirty="0">
                <a:latin typeface="Times New Roman" pitchFamily="18" charset="0"/>
                <a:ea typeface="Tahoma" panose="020B0604030504040204" pitchFamily="34" charset="0"/>
                <a:cs typeface="Times New Roman" pitchFamily="18" charset="0"/>
              </a:rPr>
              <a:t>.</a:t>
            </a:r>
          </a:p>
        </p:txBody>
      </p:sp>
    </p:spTree>
    <p:custDataLst>
      <p:tags r:id="rId1"/>
    </p:custDataLst>
    <p:extLst>
      <p:ext uri="{BB962C8B-B14F-4D97-AF65-F5344CB8AC3E}">
        <p14:creationId xmlns:p14="http://schemas.microsoft.com/office/powerpoint/2010/main" val="31782730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FC2282E4-00D5-4DE9-9C9A-2EAB447A1A45}"/>
              </a:ext>
            </a:extLst>
          </p:cNvPr>
          <p:cNvGrpSpPr/>
          <p:nvPr/>
        </p:nvGrpSpPr>
        <p:grpSpPr>
          <a:xfrm>
            <a:off x="1524000" y="41007"/>
            <a:ext cx="5235394" cy="2487384"/>
            <a:chOff x="0" y="41007"/>
            <a:chExt cx="6980525"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6"/>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472048" y="377047"/>
              <a:ext cx="6184654" cy="1754326"/>
            </a:xfrm>
            <a:prstGeom prst="rect">
              <a:avLst/>
            </a:prstGeom>
            <a:noFill/>
          </p:spPr>
          <p:txBody>
            <a:bodyPr wrap="square" rtlCol="0">
              <a:spAutoFit/>
            </a:bodyPr>
            <a:lstStyle/>
            <a:p>
              <a:pPr algn="ctr">
                <a:defRPr/>
              </a:pPr>
              <a:r>
                <a:rPr lang="en-US" sz="2800" b="1" i="1" dirty="0" err="1">
                  <a:latin typeface="Times New Roman" panose="02020603050405020304" pitchFamily="18" charset="0"/>
                  <a:cs typeface="Times New Roman" panose="02020603050405020304" pitchFamily="18" charset="0"/>
                </a:rPr>
                <a:t>Tại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sao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nói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thời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Đường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là</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thời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kì</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thịnh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vượng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chế</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độ</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phong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kiến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Trung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Quốc</a:t>
              </a:r>
              <a:r>
                <a:rPr lang="en-US" sz="2800" b="1" i="1" dirty="0">
                  <a:latin typeface="Times New Roman" panose="02020603050405020304" pitchFamily="18" charset="0"/>
                  <a:cs typeface="Times New Roman" panose="02020603050405020304" pitchFamily="18" charset="0"/>
                </a:rPr>
                <a:t> ? </a:t>
              </a:r>
              <a:endParaRPr lang="en-US" sz="2800" dirty="0">
                <a:solidFill>
                  <a:prstClr val="black"/>
                </a:solidFill>
                <a:latin typeface="Times New Roman" panose="02020603050405020304" pitchFamily="18" charset="0"/>
                <a:ea typeface="Tahoma" panose="020B0604030504040204" pitchFamily="34" charset="0"/>
                <a:cs typeface="Times New Roman" panose="02020603050405020304" pitchFamily="18"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936058" y="2328456"/>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7835" y="2096091"/>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8411">
            <a:off x="10047875" y="4663033"/>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27840" y="3876985"/>
            <a:ext cx="56265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76039" y="4515817"/>
            <a:ext cx="2392464"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1">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883971" y="1582970"/>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7113431" y="-76200"/>
            <a:ext cx="3498301" cy="3093730"/>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402923" y="691027"/>
              <a:ext cx="3750825" cy="1692938"/>
            </a:xfrm>
            <a:prstGeom prst="rect">
              <a:avLst/>
            </a:prstGeom>
            <a:noFill/>
          </p:spPr>
          <p:txBody>
            <a:bodyPr wrap="square" rtlCol="0">
              <a:spAutoFit/>
            </a:bodyPr>
            <a:lstStyle/>
            <a:p>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Bộ</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máy</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chính</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quyền</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được</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hoàn</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thiện</a:t>
              </a:r>
              <a:r>
                <a:rPr lang="en-US" sz="2000" dirty="0">
                  <a:solidFill>
                    <a:schemeClr val="accent3">
                      <a:lumMod val="20000"/>
                      <a:lumOff val="80000"/>
                    </a:schemeClr>
                  </a:solidFill>
                  <a:latin typeface="Times New Roman" pitchFamily="18" charset="0"/>
                  <a:cs typeface="Times New Roman" pitchFamily="18" charset="0"/>
                </a:rPr>
                <a:t>;</a:t>
              </a:r>
            </a:p>
            <a:p>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Thi</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để</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tuyển</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chọn</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hiền</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tài</a:t>
              </a:r>
              <a:endParaRPr lang="en-US" sz="2000" dirty="0">
                <a:solidFill>
                  <a:schemeClr val="accent3">
                    <a:lumMod val="20000"/>
                    <a:lumOff val="80000"/>
                  </a:schemeClr>
                </a:solidFill>
                <a:latin typeface="Times New Roman" pitchFamily="18" charset="0"/>
                <a:cs typeface="Times New Roman" pitchFamily="18" charset="0"/>
              </a:endParaRPr>
            </a:p>
            <a:p>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Giảm</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tô</a:t>
              </a:r>
              <a:r>
                <a:rPr lang="en-US" sz="2000" dirty="0">
                  <a:solidFill>
                    <a:schemeClr val="accent3">
                      <a:lumMod val="20000"/>
                      <a:lumOff val="80000"/>
                    </a:schemeClr>
                  </a:solidFill>
                  <a:latin typeface="Times New Roman" pitchFamily="18" charset="0"/>
                  <a:cs typeface="Times New Roman" pitchFamily="18" charset="0"/>
                </a:rPr>
                <a:t>, </a:t>
              </a:r>
              <a:r>
                <a:rPr lang="en-US" sz="2000" dirty="0" err="1">
                  <a:solidFill>
                    <a:schemeClr val="accent3">
                      <a:lumMod val="20000"/>
                      <a:lumOff val="80000"/>
                    </a:schemeClr>
                  </a:solidFill>
                  <a:latin typeface="Times New Roman" pitchFamily="18" charset="0"/>
                  <a:cs typeface="Times New Roman" pitchFamily="18" charset="0"/>
                </a:rPr>
                <a:t>thuế</a:t>
              </a:r>
              <a:r>
                <a:rPr lang="en-US" dirty="0"/>
                <a:t>…</a:t>
              </a:r>
            </a:p>
          </p:txBody>
        </p:sp>
      </p:grpSp>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676754" y="4515817"/>
            <a:ext cx="5896246" cy="2700972"/>
          </a:xfrm>
          <a:prstGeom prst="rect">
            <a:avLst/>
          </a:prstGeom>
        </p:spPr>
      </p:pic>
      <p:sp>
        <p:nvSpPr>
          <p:cNvPr id="46" name="Rectangle: Rounded Corners 45">
            <a:extLst>
              <a:ext uri="{FF2B5EF4-FFF2-40B4-BE49-F238E27FC236}">
                <a16:creationId xmlns:a16="http://schemas.microsoft.com/office/drawing/2014/main" id="{0AD75860-9F81-4165-A3C2-829D5EEFD74A}"/>
              </a:ext>
            </a:extLst>
          </p:cNvPr>
          <p:cNvSpPr/>
          <p:nvPr/>
        </p:nvSpPr>
        <p:spPr>
          <a:xfrm>
            <a:off x="1688941" y="568529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SỐ 1 …</a:t>
            </a:r>
          </a:p>
        </p:txBody>
      </p:sp>
    </p:spTree>
    <p:custDataLst>
      <p:tags r:id="rId1"/>
    </p:custDataLst>
    <p:extLst>
      <p:ext uri="{BB962C8B-B14F-4D97-AF65-F5344CB8AC3E}">
        <p14:creationId xmlns:p14="http://schemas.microsoft.com/office/powerpoint/2010/main" val="115453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46"/>
                                        </p:tgtEl>
                                      </p:cBhvr>
                                    </p:animEffect>
                                    <p:animScale>
                                      <p:cBhvr>
                                        <p:cTn id="9" dur="1000" autoRev="1" fill="hold"/>
                                        <p:tgtEl>
                                          <p:spTgt spid="46"/>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4" name="rain sound.wav"/>
                                        </p:tgtEl>
                                      </p:cMediaNode>
                                    </p:audio>
                                  </p:subTnLst>
                                </p:cTn>
                              </p:par>
                              <p:par>
                                <p:cTn id="25" presetID="35" presetClass="path" presetSubtype="0" accel="50000" decel="50000" fill="hold" nodeType="withEffect">
                                  <p:stCondLst>
                                    <p:cond delay="750"/>
                                  </p:stCondLst>
                                  <p:childTnLst>
                                    <p:animMotion origin="layout" path="M -4.79167E-6 7.40741E-7 L -0.03723 7.40741E-7 " pathEditMode="relative" rAng="0" ptsTypes="AA">
                                      <p:cBhvr>
                                        <p:cTn id="26" dur="5000" fill="hold"/>
                                        <p:tgtEl>
                                          <p:spTgt spid="21"/>
                                        </p:tgtEl>
                                        <p:attrNameLst>
                                          <p:attrName>ppt_x</p:attrName>
                                          <p:attrName>ppt_y</p:attrName>
                                        </p:attrNameLst>
                                      </p:cBhvr>
                                      <p:rCtr x="-1862"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4033" y="4397857"/>
            <a:ext cx="7757210"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1524000" y="41007"/>
            <a:ext cx="5235394" cy="3013696"/>
            <a:chOff x="0" y="41007"/>
            <a:chExt cx="6980525" cy="3013696"/>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7"/>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219923" y="377047"/>
              <a:ext cx="6436781" cy="2677656"/>
            </a:xfrm>
            <a:prstGeom prst="rect">
              <a:avLst/>
            </a:prstGeom>
            <a:noFill/>
          </p:spPr>
          <p:txBody>
            <a:bodyPr wrap="square" rtlCol="0">
              <a:spAutoFit/>
            </a:bodyPr>
            <a:lstStyle/>
            <a:p>
              <a:pPr algn="ctr">
                <a:defRPr/>
              </a:pPr>
              <a:r>
                <a:rPr lang="en-US" sz="2400" b="1" i="1" dirty="0" err="1">
                  <a:latin typeface="Times New Roman" panose="02020603050405020304" pitchFamily="18" charset="0"/>
                  <a:cs typeface="Times New Roman" panose="02020603050405020304" pitchFamily="18" charset="0"/>
                </a:rPr>
                <a:t>Nói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Thời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Đường</a:t>
              </a:r>
              <a:r>
                <a:rPr lang="en-US" sz="2400" b="1" i="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quốc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bậc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lúc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nền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hóa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triển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Đúng</a:t>
              </a:r>
              <a:r>
                <a:rPr lang="en-US" sz="2400" b="1" dirty="0">
                  <a:latin typeface="Times New Roman" panose="02020603050405020304" pitchFamily="18" charset="0"/>
                  <a:cs typeface="Times New Roman" panose="02020603050405020304" pitchFamily="18" charset="0"/>
                </a:rPr>
                <a:t> hay </a:t>
              </a:r>
              <a:r>
                <a:rPr lang="en-US" sz="2400" b="1" dirty="0" err="1">
                  <a:latin typeface="Times New Roman" panose="02020603050405020304" pitchFamily="18" charset="0"/>
                  <a:cs typeface="Times New Roman" panose="02020603050405020304" pitchFamily="18" charset="0"/>
                </a:rPr>
                <a:t>sai</a:t>
              </a:r>
              <a:r>
                <a:rPr lang="en-US" sz="2400" b="1" dirty="0">
                  <a:latin typeface="Times New Roman" panose="02020603050405020304" pitchFamily="18" charset="0"/>
                  <a:cs typeface="Times New Roman" panose="02020603050405020304" pitchFamily="18" charset="0"/>
                </a:rPr>
                <a:t>?</a:t>
              </a:r>
            </a:p>
            <a:p>
              <a:pPr algn="ctr">
                <a:defRPr/>
              </a:pPr>
              <a:endParaRPr lang="en-US" sz="2400" b="1" dirty="0">
                <a:solidFill>
                  <a:prstClr val="black"/>
                </a:solidFill>
                <a:latin typeface="Times New Roman" panose="02020603050405020304" pitchFamily="18" charset="0"/>
                <a:ea typeface="Tahoma" panose="020B0604030504040204" pitchFamily="34" charset="0"/>
                <a:cs typeface="Times New Roman" panose="02020603050405020304" pitchFamily="18"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936058" y="2328452"/>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97835" y="2096087"/>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728411">
            <a:off x="10047875" y="4663029"/>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27840" y="3876985"/>
            <a:ext cx="56265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76039" y="4515813"/>
            <a:ext cx="2392464"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883971" y="1582970"/>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7461833" y="51760"/>
            <a:ext cx="3149897" cy="2692628"/>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251258" y="898706"/>
              <a:ext cx="3750825" cy="844110"/>
            </a:xfrm>
            <a:prstGeom prst="rect">
              <a:avLst/>
            </a:prstGeom>
            <a:noFill/>
          </p:spPr>
          <p:txBody>
            <a:bodyPr wrap="square" rtlCol="0">
              <a:spAutoFit/>
            </a:bodyPr>
            <a:lstStyle/>
            <a:p>
              <a:pPr algn="ctr">
                <a:defRPr/>
              </a:pPr>
              <a:r>
                <a:rPr lang="en-US" sz="4000" dirty="0" err="1">
                  <a:solidFill>
                    <a:prstClr val="white"/>
                  </a:solidFill>
                  <a:latin typeface="Times New Roman" pitchFamily="18" charset="0"/>
                  <a:ea typeface="Tahoma" panose="020B0604030504040204" pitchFamily="34" charset="0"/>
                  <a:cs typeface="Times New Roman" pitchFamily="18" charset="0"/>
                </a:rPr>
                <a:t>Đúng</a:t>
              </a:r>
              <a:endParaRPr lang="en-US" sz="4000" dirty="0">
                <a:solidFill>
                  <a:prstClr val="white"/>
                </a:solidFill>
                <a:latin typeface="Times New Roman" pitchFamily="18" charset="0"/>
                <a:ea typeface="Tahoma" panose="020B0604030504040204" pitchFamily="34" charset="0"/>
                <a:cs typeface="Times New Roman" pitchFamily="18" charset="0"/>
              </a:endParaRPr>
            </a:p>
          </p:txBody>
        </p:sp>
      </p:grpSp>
      <p:sp>
        <p:nvSpPr>
          <p:cNvPr id="17" name="Rectangle: Rounded Corners 16">
            <a:extLst>
              <a:ext uri="{FF2B5EF4-FFF2-40B4-BE49-F238E27FC236}">
                <a16:creationId xmlns:a16="http://schemas.microsoft.com/office/drawing/2014/main" id="{90F92439-966E-4604-B29A-CA37D30E35D7}"/>
              </a:ext>
            </a:extLst>
          </p:cNvPr>
          <p:cNvSpPr/>
          <p:nvPr/>
        </p:nvSpPr>
        <p:spPr>
          <a:xfrm>
            <a:off x="1688941" y="615773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SỐ 2 …</a:t>
            </a:r>
          </a:p>
        </p:txBody>
      </p:sp>
    </p:spTree>
    <p:custDataLst>
      <p:tags r:id="rId1"/>
    </p:custDataLst>
    <p:extLst>
      <p:ext uri="{BB962C8B-B14F-4D97-AF65-F5344CB8AC3E}">
        <p14:creationId xmlns:p14="http://schemas.microsoft.com/office/powerpoint/2010/main" val="341561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7"/>
                                        </p:tgtEl>
                                      </p:cBhvr>
                                    </p:animEffect>
                                    <p:animScale>
                                      <p:cBhvr>
                                        <p:cTn id="9" dur="1000" autoRev="1" fill="hold"/>
                                        <p:tgtEl>
                                          <p:spTgt spid="17"/>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4" name="rain sound.wav"/>
                                        </p:tgtEl>
                                      </p:cMediaNode>
                                    </p:audio>
                                  </p:subTnLst>
                                </p:cTn>
                              </p:par>
                              <p:par>
                                <p:cTn id="25" presetID="35" presetClass="path" presetSubtype="0" accel="50000" decel="50000" fill="hold" nodeType="withEffect">
                                  <p:stCondLst>
                                    <p:cond delay="750"/>
                                  </p:stCondLst>
                                  <p:childTnLst>
                                    <p:animMotion origin="layout" path="M -3.95833E-6 7.40741E-7 L -0.02578 7.40741E-7 " pathEditMode="relative" rAng="0" ptsTypes="AA">
                                      <p:cBhvr>
                                        <p:cTn id="26" dur="5000" fill="hold"/>
                                        <p:tgtEl>
                                          <p:spTgt spid="21"/>
                                        </p:tgtEl>
                                        <p:attrNameLst>
                                          <p:attrName>ppt_x</p:attrName>
                                          <p:attrName>ppt_y</p:attrName>
                                        </p:attrNameLst>
                                      </p:cBhvr>
                                      <p:rCtr x="-1289"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6289" y="4397857"/>
            <a:ext cx="7757210"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1524000" y="41007"/>
            <a:ext cx="4267200" cy="2778393"/>
            <a:chOff x="0" y="41007"/>
            <a:chExt cx="6980525" cy="268292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7"/>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472048" y="377047"/>
              <a:ext cx="6184654" cy="2346884"/>
            </a:xfrm>
            <a:prstGeom prst="rect">
              <a:avLst/>
            </a:prstGeom>
            <a:noFill/>
          </p:spPr>
          <p:txBody>
            <a:bodyPr wrap="square" rtlCol="0">
              <a:spAutoFit/>
            </a:bodyPr>
            <a:lstStyle/>
            <a:p>
              <a:pPr algn="ctr">
                <a:defRPr/>
              </a:pPr>
              <a:r>
                <a:rPr lang="en-US" sz="3200" b="1" i="1" dirty="0" err="1">
                  <a:latin typeface="Times New Roman" panose="02020603050405020304" pitchFamily="18" charset="0"/>
                  <a:cs typeface="Times New Roman" panose="02020603050405020304" pitchFamily="18" charset="0"/>
                </a:rPr>
                <a:t>Kinh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tế</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dưới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thời</a:t>
              </a:r>
              <a:r>
                <a:rPr lang="en-US" sz="3200" b="1" i="1" dirty="0">
                  <a:latin typeface="Times New Roman" panose="02020603050405020304" pitchFamily="18" charset="0"/>
                  <a:cs typeface="Times New Roman" panose="02020603050405020304" pitchFamily="18" charset="0"/>
                </a:rPr>
                <a:t> Minh – </a:t>
              </a:r>
              <a:r>
                <a:rPr lang="en-US" sz="3200" b="1" i="1" dirty="0" err="1">
                  <a:latin typeface="Times New Roman" panose="02020603050405020304" pitchFamily="18" charset="0"/>
                  <a:cs typeface="Times New Roman" panose="02020603050405020304" pitchFamily="18" charset="0"/>
                </a:rPr>
                <a:t>Thanh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có</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điểm</a:t>
              </a:r>
              <a:r>
                <a:rPr lang="en-US" sz="3200" b="1" i="1" dirty="0">
                  <a:latin typeface="Times New Roman" panose="02020603050405020304" pitchFamily="18" charset="0"/>
                  <a:cs typeface="Times New Roman" panose="02020603050405020304" pitchFamily="18" charset="0"/>
                </a:rPr>
                <a:t> g</a:t>
              </a:r>
              <a:r>
                <a:rPr lang="vi-VN" sz="3200" b="1" i="1" dirty="0">
                  <a:latin typeface="Times New Roman" panose="02020603050405020304" pitchFamily="18" charset="0"/>
                  <a:cs typeface="Times New Roman" panose="02020603050405020304" pitchFamily="18" charset="0"/>
                </a:rPr>
                <a:t>ì</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mới</a:t>
              </a:r>
              <a:r>
                <a:rPr lang="en-US" sz="3200" b="1" i="1" dirty="0">
                  <a:latin typeface="Times New Roman" panose="02020603050405020304" pitchFamily="18" charset="0"/>
                  <a:cs typeface="Times New Roman" panose="02020603050405020304" pitchFamily="18" charset="0"/>
                </a:rPr>
                <a:t> so </a:t>
              </a:r>
              <a:r>
                <a:rPr lang="en-US" sz="3200" b="1" i="1" dirty="0" err="1">
                  <a:latin typeface="Times New Roman" panose="02020603050405020304" pitchFamily="18" charset="0"/>
                  <a:cs typeface="Times New Roman" panose="02020603050405020304" pitchFamily="18" charset="0"/>
                </a:rPr>
                <a:t>với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thời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Đường</a:t>
              </a:r>
              <a:r>
                <a:rPr lang="en-US" sz="3200" b="1" i="1" dirty="0">
                  <a:latin typeface="Times New Roman" panose="02020603050405020304" pitchFamily="18" charset="0"/>
                  <a:cs typeface="Times New Roman" panose="02020603050405020304" pitchFamily="18" charset="0"/>
                </a:rPr>
                <a:t> ? </a:t>
              </a:r>
              <a:endParaRPr lang="en-US" sz="3200" dirty="0">
                <a:solidFill>
                  <a:prstClr val="black"/>
                </a:solidFill>
                <a:latin typeface="Times New Roman" panose="02020603050405020304" pitchFamily="18" charset="0"/>
                <a:ea typeface="Tahoma" panose="020B0604030504040204" pitchFamily="34" charset="0"/>
                <a:cs typeface="Times New Roman" panose="02020603050405020304" pitchFamily="18"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936058" y="2328446"/>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97835" y="2096081"/>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728411">
            <a:off x="10047875" y="4663023"/>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27840" y="3876985"/>
            <a:ext cx="56265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76039" y="4515807"/>
            <a:ext cx="2392464"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883971" y="1582970"/>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5386188" y="66059"/>
            <a:ext cx="6168356" cy="3481386"/>
            <a:chOff x="6780435" y="-44621"/>
            <a:chExt cx="6499764" cy="4025708"/>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25210">
              <a:off x="6780435" y="-44621"/>
              <a:ext cx="6499764" cy="4025708"/>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379500" y="874349"/>
              <a:ext cx="3405689" cy="2028619"/>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trồng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endParaRPr lang="en-US" dirty="0">
                <a:latin typeface="Times New Roman" panose="02020603050405020304" pitchFamily="18" charset="0"/>
                <a:cs typeface="Times New Roman" panose="02020603050405020304" pitchFamily="18" charset="0"/>
              </a:endParaRPr>
            </a:p>
          </p:txBody>
        </p:sp>
      </p:grpSp>
      <p:sp>
        <p:nvSpPr>
          <p:cNvPr id="17" name="Rectangle: Rounded Corners 16">
            <a:extLst>
              <a:ext uri="{FF2B5EF4-FFF2-40B4-BE49-F238E27FC236}">
                <a16:creationId xmlns:a16="http://schemas.microsoft.com/office/drawing/2014/main" id="{22E6EF1A-9C01-4C75-A034-B3BC57B74AB1}"/>
              </a:ext>
            </a:extLst>
          </p:cNvPr>
          <p:cNvSpPr/>
          <p:nvPr/>
        </p:nvSpPr>
        <p:spPr>
          <a:xfrm>
            <a:off x="1688941" y="615773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SỐ 3 …</a:t>
            </a:r>
          </a:p>
        </p:txBody>
      </p:sp>
    </p:spTree>
    <p:custDataLst>
      <p:tags r:id="rId1"/>
    </p:custDataLst>
    <p:extLst>
      <p:ext uri="{BB962C8B-B14F-4D97-AF65-F5344CB8AC3E}">
        <p14:creationId xmlns:p14="http://schemas.microsoft.com/office/powerpoint/2010/main" val="412622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7"/>
                                        </p:tgtEl>
                                      </p:cBhvr>
                                    </p:animEffect>
                                    <p:animScale>
                                      <p:cBhvr>
                                        <p:cTn id="9" dur="1000" autoRev="1" fill="hold"/>
                                        <p:tgtEl>
                                          <p:spTgt spid="17"/>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4" name="rain sound.wav"/>
                                        </p:tgtEl>
                                      </p:cMediaNode>
                                    </p:audio>
                                  </p:subTnLst>
                                </p:cTn>
                              </p:par>
                              <p:par>
                                <p:cTn id="25" presetID="35" presetClass="path" presetSubtype="0" accel="50000" decel="50000" fill="hold" nodeType="withEffect">
                                  <p:stCondLst>
                                    <p:cond delay="750"/>
                                  </p:stCondLst>
                                  <p:childTnLst>
                                    <p:animMotion origin="layout" path="M -2.5E-6 7.40741E-7 L -0.05039 7.40741E-7 " pathEditMode="relative" rAng="0" ptsTypes="AA">
                                      <p:cBhvr>
                                        <p:cTn id="26" dur="5000" fill="hold"/>
                                        <p:tgtEl>
                                          <p:spTgt spid="21"/>
                                        </p:tgtEl>
                                        <p:attrNameLst>
                                          <p:attrName>ppt_x</p:attrName>
                                          <p:attrName>ppt_y</p:attrName>
                                        </p:attrNameLst>
                                      </p:cBhvr>
                                      <p:rCtr x="-2526"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2805" y="4397857"/>
            <a:ext cx="7757210"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1524000" y="41007"/>
            <a:ext cx="5235394" cy="2487384"/>
            <a:chOff x="0" y="41007"/>
            <a:chExt cx="6980525"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7"/>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483771" y="412217"/>
              <a:ext cx="6184655" cy="830997"/>
            </a:xfrm>
            <a:prstGeom prst="rect">
              <a:avLst/>
            </a:prstGeom>
            <a:noFill/>
          </p:spPr>
          <p:txBody>
            <a:bodyPr wrap="square" rtlCol="0">
              <a:spAutoFit/>
            </a:bodyPr>
            <a:lstStyle/>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a:extLst>
                <a:ext uri="{FF2B5EF4-FFF2-40B4-BE49-F238E27FC236}">
                  <a16:creationId xmlns:a16="http://schemas.microsoft.com/office/drawing/2014/main" id="{E813C595-B6DB-42DC-96BC-D322FB98160E}"/>
                </a:ext>
              </a:extLst>
            </p:cNvPr>
            <p:cNvSpPr txBox="1"/>
            <p:nvPr/>
          </p:nvSpPr>
          <p:spPr>
            <a:xfrm>
              <a:off x="636171" y="564617"/>
              <a:ext cx="6184655" cy="830997"/>
            </a:xfrm>
            <a:prstGeom prst="rect">
              <a:avLst/>
            </a:prstGeom>
            <a:noFill/>
          </p:spPr>
          <p:txBody>
            <a:bodyPr wrap="square" rtlCol="0">
              <a:spAutoFit/>
            </a:bodyPr>
            <a:lstStyle/>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936058" y="2328438"/>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97835" y="2096073"/>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728411">
            <a:off x="10047875" y="4663015"/>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27840" y="3876985"/>
            <a:ext cx="56265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76039" y="4515799"/>
            <a:ext cx="2392464"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883971" y="1582970"/>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7303665" y="-130108"/>
            <a:ext cx="3364335" cy="2949506"/>
            <a:chOff x="7115777" y="-278022"/>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25210">
              <a:off x="7115777" y="-278022"/>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085913" y="563626"/>
              <a:ext cx="3963667" cy="1306661"/>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b="1" dirty="0"/>
                <a:t>- </a:t>
              </a:r>
              <a:r>
                <a:rPr lang="en-US" dirty="0"/>
                <a:t>(</a:t>
              </a:r>
              <a:r>
                <a:rPr lang="vi-VN" dirty="0">
                  <a:latin typeface="+mj-lt"/>
                </a:rPr>
                <a:t>T</a:t>
              </a:r>
              <a:r>
                <a:rPr lang="en-US" dirty="0">
                  <a:latin typeface="+mj-lt"/>
                </a:rPr>
                <a:t>ư </a:t>
              </a:r>
              <a:r>
                <a:rPr lang="en-US" dirty="0" err="1">
                  <a:latin typeface="+mj-lt"/>
                </a:rPr>
                <a:t>tưởng</a:t>
              </a:r>
              <a:r>
                <a:rPr lang="en-US" dirty="0">
                  <a:latin typeface="+mj-lt"/>
                </a:rPr>
                <a:t> - </a:t>
              </a:r>
              <a:r>
                <a:rPr lang="vi-VN" dirty="0">
                  <a:latin typeface="+mj-lt"/>
                </a:rPr>
                <a:t>T</a:t>
              </a:r>
              <a:r>
                <a:rPr lang="en-US" dirty="0" err="1">
                  <a:latin typeface="+mj-lt"/>
                </a:rPr>
                <a:t>ôn</a:t>
              </a:r>
              <a:r>
                <a:rPr lang="en-US" dirty="0">
                  <a:latin typeface="+mj-lt"/>
                </a:rPr>
                <a:t> </a:t>
              </a:r>
              <a:r>
                <a:rPr lang="en-US" dirty="0" err="1">
                  <a:latin typeface="+mj-lt"/>
                </a:rPr>
                <a:t>giáo</a:t>
              </a:r>
              <a:r>
                <a:rPr lang="en-US" dirty="0">
                  <a:latin typeface="+mj-lt"/>
                </a:rPr>
                <a:t>, </a:t>
              </a:r>
              <a:r>
                <a:rPr lang="vi-VN" dirty="0">
                  <a:latin typeface="+mj-lt"/>
                </a:rPr>
                <a:t>S</a:t>
              </a:r>
              <a:r>
                <a:rPr lang="en-US" dirty="0">
                  <a:latin typeface="+mj-lt"/>
                </a:rPr>
                <a:t>ử </a:t>
              </a:r>
              <a:r>
                <a:rPr lang="en-US" dirty="0" err="1">
                  <a:latin typeface="+mj-lt"/>
                </a:rPr>
                <a:t>học</a:t>
              </a:r>
              <a:r>
                <a:rPr lang="en-US" dirty="0">
                  <a:latin typeface="+mj-lt"/>
                </a:rPr>
                <a:t>, </a:t>
              </a:r>
              <a:r>
                <a:rPr lang="vi-VN" dirty="0">
                  <a:latin typeface="+mj-lt"/>
                </a:rPr>
                <a:t>V</a:t>
              </a:r>
              <a:r>
                <a:rPr lang="en-US" dirty="0" err="1">
                  <a:latin typeface="+mj-lt"/>
                </a:rPr>
                <a:t>ăn</a:t>
              </a:r>
              <a:r>
                <a:rPr lang="en-US" dirty="0">
                  <a:latin typeface="+mj-lt"/>
                </a:rPr>
                <a:t> </a:t>
              </a:r>
              <a:r>
                <a:rPr lang="en-US" dirty="0" err="1">
                  <a:latin typeface="+mj-lt"/>
                </a:rPr>
                <a:t>học</a:t>
              </a:r>
              <a:r>
                <a:rPr lang="en-US" dirty="0">
                  <a:latin typeface="+mj-lt"/>
                </a:rPr>
                <a:t>, </a:t>
              </a:r>
              <a:r>
                <a:rPr lang="vi-VN" dirty="0">
                  <a:latin typeface="+mj-lt"/>
                </a:rPr>
                <a:t>K</a:t>
              </a:r>
              <a:r>
                <a:rPr lang="en-US" dirty="0" err="1">
                  <a:latin typeface="+mj-lt"/>
                </a:rPr>
                <a:t>hoa</a:t>
              </a:r>
              <a:r>
                <a:rPr lang="en-US" dirty="0">
                  <a:latin typeface="+mj-lt"/>
                </a:rPr>
                <a:t> </a:t>
              </a:r>
              <a:r>
                <a:rPr lang="en-US" dirty="0" err="1">
                  <a:latin typeface="+mj-lt"/>
                </a:rPr>
                <a:t>học</a:t>
              </a:r>
              <a:r>
                <a:rPr lang="en-US" dirty="0">
                  <a:latin typeface="+mj-lt"/>
                </a:rPr>
                <a:t> - </a:t>
              </a:r>
              <a:r>
                <a:rPr lang="vi-VN" dirty="0">
                  <a:latin typeface="+mj-lt"/>
                </a:rPr>
                <a:t>K</a:t>
              </a:r>
              <a:r>
                <a:rPr lang="en-US" dirty="0">
                  <a:latin typeface="+mj-lt"/>
                </a:rPr>
                <a:t>ỹ </a:t>
              </a:r>
              <a:r>
                <a:rPr lang="en-US" dirty="0" err="1">
                  <a:latin typeface="+mj-lt"/>
                </a:rPr>
                <a:t>thuật</a:t>
              </a:r>
              <a:r>
                <a:rPr lang="en-US" dirty="0">
                  <a:latin typeface="+mj-lt"/>
                </a:rPr>
                <a:t>, </a:t>
              </a:r>
              <a:r>
                <a:rPr lang="vi-VN" dirty="0">
                  <a:latin typeface="+mj-lt"/>
                </a:rPr>
                <a:t>K</a:t>
              </a:r>
              <a:r>
                <a:rPr lang="en-US" dirty="0" err="1">
                  <a:latin typeface="+mj-lt"/>
                </a:rPr>
                <a:t>iến</a:t>
              </a:r>
              <a:r>
                <a:rPr lang="en-US" dirty="0">
                  <a:latin typeface="+mj-lt"/>
                </a:rPr>
                <a:t> </a:t>
              </a:r>
              <a:r>
                <a:rPr lang="en-US" dirty="0" err="1">
                  <a:latin typeface="+mj-lt"/>
                </a:rPr>
                <a:t>trúc</a:t>
              </a:r>
              <a:r>
                <a:rPr lang="en-US" dirty="0">
                  <a:latin typeface="+mj-lt"/>
                </a:rPr>
                <a:t>, </a:t>
              </a:r>
              <a:r>
                <a:rPr lang="vi-VN" dirty="0">
                  <a:latin typeface="+mj-lt"/>
                </a:rPr>
                <a:t>Đ</a:t>
              </a:r>
              <a:r>
                <a:rPr lang="en-US" dirty="0" err="1">
                  <a:latin typeface="+mj-lt"/>
                </a:rPr>
                <a:t>iêu</a:t>
              </a:r>
              <a:r>
                <a:rPr lang="en-US" dirty="0">
                  <a:latin typeface="+mj-lt"/>
                </a:rPr>
                <a:t> </a:t>
              </a:r>
              <a:r>
                <a:rPr lang="en-US" dirty="0" err="1">
                  <a:latin typeface="+mj-lt"/>
                </a:rPr>
                <a:t>khắc</a:t>
              </a:r>
              <a:r>
                <a:rPr lang="en-US" dirty="0">
                  <a:latin typeface="+mj-lt"/>
                </a:rPr>
                <a:t>).</a:t>
              </a:r>
            </a:p>
          </p:txBody>
        </p:sp>
      </p:grpSp>
      <p:pic>
        <p:nvPicPr>
          <p:cNvPr id="17" name="Picture 16">
            <a:extLst>
              <a:ext uri="{FF2B5EF4-FFF2-40B4-BE49-F238E27FC236}">
                <a16:creationId xmlns:a16="http://schemas.microsoft.com/office/drawing/2014/main" id="{B27D932A-3F36-49B3-8E85-179DB38343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376039" y="4515774"/>
            <a:ext cx="2392464" cy="2196448"/>
          </a:xfrm>
          <a:prstGeom prst="rect">
            <a:avLst/>
          </a:prstGeom>
        </p:spPr>
      </p:pic>
      <p:sp>
        <p:nvSpPr>
          <p:cNvPr id="18" name="Rectangle: Rounded Corners 17">
            <a:extLst>
              <a:ext uri="{FF2B5EF4-FFF2-40B4-BE49-F238E27FC236}">
                <a16:creationId xmlns:a16="http://schemas.microsoft.com/office/drawing/2014/main" id="{A2AA5FC8-73F2-45D5-86F3-18AA4C38D830}"/>
              </a:ext>
            </a:extLst>
          </p:cNvPr>
          <p:cNvSpPr/>
          <p:nvPr/>
        </p:nvSpPr>
        <p:spPr>
          <a:xfrm>
            <a:off x="1688941" y="615773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dirty="0">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A SỐ 4 …</a:t>
            </a:r>
          </a:p>
        </p:txBody>
      </p:sp>
      <p:sp>
        <p:nvSpPr>
          <p:cNvPr id="2" name="Rectangle 1"/>
          <p:cNvSpPr/>
          <p:nvPr/>
        </p:nvSpPr>
        <p:spPr>
          <a:xfrm>
            <a:off x="1818421" y="383988"/>
            <a:ext cx="4572000" cy="1569660"/>
          </a:xfrm>
          <a:prstGeom prst="rect">
            <a:avLst/>
          </a:prstGeom>
        </p:spPr>
        <p:txBody>
          <a:bodyPr>
            <a:spAutoFit/>
          </a:bodyPr>
          <a:lstStyle/>
          <a:p>
            <a:pPr algn="ctr"/>
            <a:r>
              <a:rPr lang="en-US" sz="2400" b="1" i="1" dirty="0" err="1">
                <a:latin typeface="Times New Roman" panose="02020603050405020304" pitchFamily="18" charset="0"/>
                <a:cs typeface="Times New Roman" panose="02020603050405020304" pitchFamily="18" charset="0"/>
              </a:rPr>
              <a:t>Trong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những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thành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tựu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văn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hoá</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tiêu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biểu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của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Trung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Quốc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từ</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kỉ</a:t>
            </a:r>
            <a:r>
              <a:rPr lang="en-US" sz="2400" b="1" i="1" dirty="0">
                <a:latin typeface="Times New Roman" panose="02020603050405020304" pitchFamily="18" charset="0"/>
                <a:cs typeface="Times New Roman" panose="02020603050405020304" pitchFamily="18" charset="0"/>
              </a:rPr>
              <a:t> VII </a:t>
            </a:r>
            <a:r>
              <a:rPr lang="en-US" sz="2400" b="1" i="1" dirty="0" err="1">
                <a:latin typeface="Times New Roman" panose="02020603050405020304" pitchFamily="18" charset="0"/>
                <a:cs typeface="Times New Roman" panose="02020603050405020304" pitchFamily="18" charset="0"/>
              </a:rPr>
              <a:t>đến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kỉ</a:t>
            </a:r>
            <a:r>
              <a:rPr lang="en-US" sz="2400" b="1" i="1" dirty="0">
                <a:latin typeface="Times New Roman" panose="02020603050405020304" pitchFamily="18" charset="0"/>
                <a:cs typeface="Times New Roman" panose="02020603050405020304" pitchFamily="18" charset="0"/>
              </a:rPr>
              <a:t> XIX, </a:t>
            </a:r>
            <a:r>
              <a:rPr lang="en-US" sz="2400" b="1" i="1" dirty="0" err="1">
                <a:latin typeface="Times New Roman" panose="02020603050405020304" pitchFamily="18" charset="0"/>
                <a:cs typeface="Times New Roman" panose="02020603050405020304" pitchFamily="18" charset="0"/>
              </a:rPr>
              <a:t>em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ấn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tượng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với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thành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tựu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nào</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nhất</a:t>
            </a:r>
            <a:r>
              <a:rPr lang="en-US" sz="2400" b="1" i="1" dirty="0">
                <a:latin typeface="Times New Roman" panose="02020603050405020304" pitchFamily="18" charset="0"/>
                <a:cs typeface="Times New Roman" panose="02020603050405020304" pitchFamily="18" charset="0"/>
              </a:rPr>
              <a:t> ? Vi </a:t>
            </a:r>
            <a:r>
              <a:rPr lang="en-US" sz="2400" b="1" i="1" dirty="0" err="1">
                <a:latin typeface="Times New Roman" panose="02020603050405020304" pitchFamily="18" charset="0"/>
                <a:cs typeface="Times New Roman" panose="02020603050405020304" pitchFamily="18" charset="0"/>
              </a:rPr>
              <a:t>sao</a:t>
            </a:r>
            <a:r>
              <a:rPr lang="en-US" sz="2400" b="1" i="1" dirty="0">
                <a:latin typeface="Times New Roman" panose="02020603050405020304" pitchFamily="18" charset="0"/>
                <a:cs typeface="Times New Roman" panose="02020603050405020304" pitchFamily="18" charset="0"/>
              </a:rPr>
              <a:t> </a:t>
            </a:r>
            <a:r>
              <a:rPr lang="vi-VN" sz="2400" b="1" i="1" dirty="0">
                <a:latin typeface="Times New Roman" panose="02020603050405020304" pitchFamily="18" charset="0"/>
                <a:cs typeface="Times New Roman" panose="02020603050405020304" pitchFamily="18" charset="0"/>
              </a:rPr>
              <a:t>?</a:t>
            </a:r>
            <a:endParaRPr lang="vi-VN" sz="2400" dirty="0">
              <a:solidFill>
                <a:prstClr val="black"/>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62305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8"/>
                                        </p:tgtEl>
                                      </p:cBhvr>
                                    </p:animEffect>
                                    <p:animScale>
                                      <p:cBhvr>
                                        <p:cTn id="9" dur="1000" autoRev="1" fill="hold"/>
                                        <p:tgtEl>
                                          <p:spTgt spid="18"/>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4" name="rain sound.wav"/>
                                        </p:tgtEl>
                                      </p:cMediaNode>
                                    </p:audio>
                                  </p:subTnLst>
                                </p:cTn>
                              </p:par>
                              <p:par>
                                <p:cTn id="25" presetID="35" presetClass="path" presetSubtype="0" accel="50000" decel="50000" fill="hold" nodeType="withEffect">
                                  <p:stCondLst>
                                    <p:cond delay="750"/>
                                  </p:stCondLst>
                                  <p:childTnLst>
                                    <p:animMotion origin="layout" path="M -4.79167E-6 7.40741E-7 L -0.1082 7.40741E-7 " pathEditMode="relative" rAng="0" ptsTypes="AA">
                                      <p:cBhvr>
                                        <p:cTn id="26" dur="5000" fill="hold"/>
                                        <p:tgtEl>
                                          <p:spTgt spid="21"/>
                                        </p:tgtEl>
                                        <p:attrNameLst>
                                          <p:attrName>ppt_x</p:attrName>
                                          <p:attrName>ppt_y</p:attrName>
                                        </p:attrNameLst>
                                      </p:cBhvr>
                                      <p:rCtr x="-5417"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5" name="yay.wav"/>
                                        </p:tgtEl>
                                      </p:cMediaNode>
                                    </p:audio>
                                  </p:subTnLst>
                                </p:cTn>
                              </p:par>
                              <p:par>
                                <p:cTn id="30" presetID="1" presetClass="exit" presetSubtype="0" fill="hold" nodeType="withEffect">
                                  <p:stCondLst>
                                    <p:cond delay="5500"/>
                                  </p:stCondLst>
                                  <p:childTnLst>
                                    <p:set>
                                      <p:cBhvr>
                                        <p:cTn id="31" dur="1" fill="hold">
                                          <p:stCondLst>
                                            <p:cond delay="0"/>
                                          </p:stCondLst>
                                        </p:cTn>
                                        <p:tgtEl>
                                          <p:spTgt spid="3"/>
                                        </p:tgtEl>
                                        <p:attrNameLst>
                                          <p:attrName>style.visibility</p:attrName>
                                        </p:attrNameLst>
                                      </p:cBhvr>
                                      <p:to>
                                        <p:strVal val="hidden"/>
                                      </p:to>
                                    </p:set>
                                  </p:childTnLst>
                                </p:cTn>
                              </p:par>
                              <p:par>
                                <p:cTn id="32" presetID="1" presetClass="entr" presetSubtype="0" fill="hold" nodeType="withEffect">
                                  <p:stCondLst>
                                    <p:cond delay="550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6109" y="4397857"/>
            <a:ext cx="7757210"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1579584" y="-169699"/>
            <a:ext cx="5235394" cy="2792901"/>
            <a:chOff x="74112" y="305517"/>
            <a:chExt cx="6980525"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9"/>
            <a:stretch>
              <a:fillRect/>
            </a:stretch>
          </p:blipFill>
          <p:spPr>
            <a:xfrm>
              <a:off x="74112" y="30551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472047" y="579712"/>
              <a:ext cx="6184654" cy="1726885"/>
            </a:xfrm>
            <a:prstGeom prst="rect">
              <a:avLst/>
            </a:prstGeom>
            <a:noFill/>
          </p:spPr>
          <p:txBody>
            <a:bodyPr wrap="square" rtlCol="0">
              <a:spAutoFit/>
            </a:bodyPr>
            <a:lstStyle/>
            <a:p>
              <a:r>
                <a:rPr lang="vi-VN"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Liên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hệ</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với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lịch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sử</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Việt</a:t>
              </a:r>
              <a:r>
                <a:rPr lang="en-US" sz="2400" b="1" i="1" dirty="0">
                  <a:latin typeface="Times New Roman" panose="02020603050405020304" pitchFamily="18" charset="0"/>
                  <a:cs typeface="Times New Roman" panose="02020603050405020304" pitchFamily="18" charset="0"/>
                </a:rPr>
                <a:t> Nam, </a:t>
              </a:r>
              <a:r>
                <a:rPr lang="en-US" sz="2400" b="1" i="1" dirty="0" err="1">
                  <a:latin typeface="Times New Roman" panose="02020603050405020304" pitchFamily="18" charset="0"/>
                  <a:cs typeface="Times New Roman" panose="02020603050405020304" pitchFamily="18" charset="0"/>
                </a:rPr>
                <a:t>em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hãy</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tìm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hiểu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thêm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và</a:t>
              </a:r>
              <a:r>
                <a:rPr lang="en-US" sz="2400" b="1" i="1" dirty="0">
                  <a:latin typeface="Times New Roman" panose="02020603050405020304" pitchFamily="18" charset="0"/>
                  <a:cs typeface="Times New Roman" panose="02020603050405020304" pitchFamily="18" charset="0"/>
                </a:rPr>
                <a:t> chia </a:t>
              </a:r>
              <a:r>
                <a:rPr lang="en-US" sz="2400" b="1" i="1" dirty="0" err="1">
                  <a:latin typeface="Times New Roman" panose="02020603050405020304" pitchFamily="18" charset="0"/>
                  <a:cs typeface="Times New Roman" panose="02020603050405020304" pitchFamily="18" charset="0"/>
                </a:rPr>
                <a:t>sẻ</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Từ</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kỉ</a:t>
              </a:r>
              <a:r>
                <a:rPr lang="en-US" sz="2400" b="1" i="1" dirty="0">
                  <a:latin typeface="Times New Roman" panose="02020603050405020304" pitchFamily="18" charset="0"/>
                  <a:cs typeface="Times New Roman" panose="02020603050405020304" pitchFamily="18" charset="0"/>
                </a:rPr>
                <a:t> VII </a:t>
              </a:r>
              <a:r>
                <a:rPr lang="en-US" sz="2400" b="1" i="1" dirty="0" err="1">
                  <a:latin typeface="Times New Roman" panose="02020603050405020304" pitchFamily="18" charset="0"/>
                  <a:cs typeface="Times New Roman" panose="02020603050405020304" pitchFamily="18" charset="0"/>
                </a:rPr>
                <a:t>đến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kỉ</a:t>
              </a:r>
              <a:r>
                <a:rPr lang="en-US" sz="2400" b="1" i="1" dirty="0">
                  <a:latin typeface="Times New Roman" panose="02020603050405020304" pitchFamily="18" charset="0"/>
                  <a:cs typeface="Times New Roman" panose="02020603050405020304" pitchFamily="18" charset="0"/>
                </a:rPr>
                <a:t> XIX, </a:t>
              </a:r>
              <a:r>
                <a:rPr lang="en-US" sz="2400" b="1" i="1" dirty="0" err="1">
                  <a:latin typeface="Times New Roman" panose="02020603050405020304" pitchFamily="18" charset="0"/>
                  <a:cs typeface="Times New Roman" panose="02020603050405020304" pitchFamily="18" charset="0"/>
                </a:rPr>
                <a:t>triều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đại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phong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kiến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Trung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Quốc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nào</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đã</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xâm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lược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nước</a:t>
              </a:r>
              <a:r>
                <a:rPr lang="en-US" sz="2400" b="1" i="1" dirty="0">
                  <a:latin typeface="Times New Roman" panose="02020603050405020304" pitchFamily="18" charset="0"/>
                  <a:cs typeface="Times New Roman" panose="02020603050405020304" pitchFamily="18" charset="0"/>
                </a:rPr>
                <a:t> </a:t>
              </a:r>
              <a:r>
                <a:rPr lang="vi-VN" sz="2400" b="1" i="1" dirty="0">
                  <a:latin typeface="Times New Roman" panose="02020603050405020304" pitchFamily="18" charset="0"/>
                  <a:cs typeface="Times New Roman" panose="02020603050405020304" pitchFamily="18" charset="0"/>
                </a:rPr>
                <a:t>ta ?</a:t>
              </a:r>
              <a:endParaRPr lang="en-US" sz="2400" dirty="0">
                <a:latin typeface="Times New Roman" panose="02020603050405020304" pitchFamily="18" charset="0"/>
                <a:cs typeface="Times New Roman" panose="02020603050405020304" pitchFamily="18"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7936058" y="2328428"/>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97835" y="2096063"/>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728411">
            <a:off x="10047875" y="4663005"/>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27840" y="3876985"/>
            <a:ext cx="562650" cy="520972"/>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883971" y="1582970"/>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7461821" y="51760"/>
            <a:ext cx="3149897" cy="2692628"/>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251258" y="898706"/>
              <a:ext cx="3750825" cy="1431317"/>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dirty="0" err="1"/>
                <a:t>Nhà</a:t>
              </a:r>
              <a:r>
                <a:rPr lang="en-US" dirty="0"/>
                <a:t> </a:t>
              </a:r>
              <a:r>
                <a:rPr lang="en-US" dirty="0" err="1"/>
                <a:t>Đường</a:t>
              </a:r>
              <a:r>
                <a:rPr lang="en-US" dirty="0"/>
                <a:t>, </a:t>
              </a:r>
              <a:r>
                <a:rPr lang="en-US" dirty="0" err="1"/>
                <a:t>nhà</a:t>
              </a:r>
              <a:r>
                <a:rPr lang="en-US" dirty="0"/>
                <a:t> </a:t>
              </a:r>
              <a:r>
                <a:rPr lang="en-US" dirty="0" err="1"/>
                <a:t>Tống</a:t>
              </a:r>
              <a:r>
                <a:rPr lang="en-US" dirty="0"/>
                <a:t>, </a:t>
              </a:r>
              <a:r>
                <a:rPr lang="en-US" dirty="0" err="1"/>
                <a:t>nhà</a:t>
              </a:r>
              <a:r>
                <a:rPr lang="en-US" dirty="0"/>
                <a:t> </a:t>
              </a:r>
              <a:r>
                <a:rPr lang="en-US" dirty="0" err="1"/>
                <a:t>Nguyên</a:t>
              </a:r>
              <a:r>
                <a:rPr lang="en-US" dirty="0"/>
                <a:t>, </a:t>
              </a:r>
              <a:r>
                <a:rPr lang="en-US" dirty="0" err="1"/>
                <a:t>nhà</a:t>
              </a:r>
              <a:r>
                <a:rPr lang="en-US" dirty="0"/>
                <a:t> Minh, </a:t>
              </a:r>
              <a:r>
                <a:rPr lang="en-US" dirty="0" err="1"/>
                <a:t>nhà</a:t>
              </a:r>
              <a:r>
                <a:rPr lang="en-US" dirty="0"/>
                <a:t> </a:t>
              </a:r>
              <a:r>
                <a:rPr lang="en-US" dirty="0" err="1"/>
                <a:t>Thanh</a:t>
              </a:r>
              <a:r>
                <a:rPr lang="en-US" dirty="0"/>
                <a:t>.</a:t>
              </a:r>
            </a:p>
            <a:p>
              <a:r>
                <a:rPr lang="en-US"/>
                <a:t>-</a:t>
              </a:r>
              <a:endParaRPr lang="en-US" sz="2400" dirty="0">
                <a:solidFill>
                  <a:prstClr val="white"/>
                </a:solidFill>
                <a:latin typeface="Times New Roman" pitchFamily="18" charset="0"/>
                <a:ea typeface="Tahoma" panose="020B0604030504040204" pitchFamily="34" charset="0"/>
                <a:cs typeface="Times New Roman" pitchFamily="18" charset="0"/>
              </a:endParaRPr>
            </a:p>
          </p:txBody>
        </p:sp>
      </p:grpSp>
      <p:pic>
        <p:nvPicPr>
          <p:cNvPr id="17" name="Picture 16">
            <a:extLst>
              <a:ext uri="{FF2B5EF4-FFF2-40B4-BE49-F238E27FC236}">
                <a16:creationId xmlns:a16="http://schemas.microsoft.com/office/drawing/2014/main" id="{DB6BABD7-C97B-476E-BC82-77B03B2A0FB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376039" y="4515774"/>
            <a:ext cx="2392464" cy="2196448"/>
          </a:xfrm>
          <a:prstGeom prst="rect">
            <a:avLst/>
          </a:prstGeom>
        </p:spPr>
      </p:pic>
      <p:sp>
        <p:nvSpPr>
          <p:cNvPr id="18" name="Rectangle: Rounded Corners 17">
            <a:extLst>
              <a:ext uri="{FF2B5EF4-FFF2-40B4-BE49-F238E27FC236}">
                <a16:creationId xmlns:a16="http://schemas.microsoft.com/office/drawing/2014/main" id="{C9F2C735-DF35-44E5-B811-F98B80E135E0}"/>
              </a:ext>
            </a:extLst>
          </p:cNvPr>
          <p:cNvSpPr/>
          <p:nvPr/>
        </p:nvSpPr>
        <p:spPr>
          <a:xfrm>
            <a:off x="1688941" y="615773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CUỐI …</a:t>
            </a:r>
          </a:p>
        </p:txBody>
      </p:sp>
      <p:pic>
        <p:nvPicPr>
          <p:cNvPr id="2" name="Skip_To_My_Lou">
            <a:hlinkClick r:id="" action="ppaction://media"/>
            <a:extLst>
              <a:ext uri="{FF2B5EF4-FFF2-40B4-BE49-F238E27FC236}">
                <a16:creationId xmlns:a16="http://schemas.microsoft.com/office/drawing/2014/main" id="{09F0C201-987D-44AB-8BA4-8AE7C4C1CDCB}"/>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12192001" y="4029638"/>
            <a:ext cx="365522" cy="487363"/>
          </a:xfrm>
          <a:prstGeom prst="rect">
            <a:avLst/>
          </a:prstGeom>
        </p:spPr>
      </p:pic>
    </p:spTree>
    <p:custDataLst>
      <p:tags r:id="rId1"/>
    </p:custDataLst>
    <p:extLst>
      <p:ext uri="{BB962C8B-B14F-4D97-AF65-F5344CB8AC3E}">
        <p14:creationId xmlns:p14="http://schemas.microsoft.com/office/powerpoint/2010/main" val="1791362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8"/>
                                        </p:tgtEl>
                                      </p:cBhvr>
                                    </p:animEffect>
                                    <p:animScale>
                                      <p:cBhvr>
                                        <p:cTn id="9" dur="1000" autoRev="1" fill="hold"/>
                                        <p:tgtEl>
                                          <p:spTgt spid="18"/>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6" name="rain sound.wav"/>
                                        </p:tgtEl>
                                      </p:cMediaNode>
                                    </p:audio>
                                  </p:subTnLst>
                                </p:cTn>
                              </p:par>
                              <p:par>
                                <p:cTn id="25" presetID="35" presetClass="path" presetSubtype="0" accel="50000" decel="50000" fill="hold" nodeType="withEffect">
                                  <p:stCondLst>
                                    <p:cond delay="750"/>
                                  </p:stCondLst>
                                  <p:childTnLst>
                                    <p:animMotion origin="layout" path="M -4.16667E-7 7.40741E-7 L -0.1138 7.40741E-7 " pathEditMode="relative" rAng="0" ptsTypes="AA">
                                      <p:cBhvr>
                                        <p:cTn id="26" dur="5000" fill="hold"/>
                                        <p:tgtEl>
                                          <p:spTgt spid="21"/>
                                        </p:tgtEl>
                                        <p:attrNameLst>
                                          <p:attrName>ppt_x</p:attrName>
                                          <p:attrName>ppt_y</p:attrName>
                                        </p:attrNameLst>
                                      </p:cBhvr>
                                      <p:rCtr x="-5690"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cTn>
                              </p:par>
                              <p:par>
                                <p:cTn id="30" presetID="44" presetClass="path" presetSubtype="0" accel="50000" decel="50000" fill="hold" nodeType="withEffect">
                                  <p:stCondLst>
                                    <p:cond delay="5500"/>
                                  </p:stCondLst>
                                  <p:childTnLst>
                                    <p:animMotion origin="layout" path="M 1.66667E-6 1.48148E-6 C 0.02461 -0.08102 0.07812 -0.24931 0.14232 -0.24977 C 0.20039 -0.24375 0.24427 -0.06065 0.25 1.48148E-6 " pathEditMode="relative" rAng="0" ptsTypes="AAA">
                                      <p:cBhvr>
                                        <p:cTn id="31" dur="1000" fill="hold"/>
                                        <p:tgtEl>
                                          <p:spTgt spid="17"/>
                                        </p:tgtEl>
                                        <p:attrNameLst>
                                          <p:attrName>ppt_x</p:attrName>
                                          <p:attrName>ppt_y</p:attrName>
                                        </p:attrNameLst>
                                      </p:cBhvr>
                                      <p:rCtr x="12500" y="-12500"/>
                                    </p:animMotion>
                                  </p:childTnLst>
                                  <p:subTnLst>
                                    <p:audio>
                                      <p:cMediaNode>
                                        <p:cTn display="0" masterRel="sameClick">
                                          <p:stCondLst>
                                            <p:cond evt="begin" delay="0">
                                              <p:tn val="30"/>
                                            </p:cond>
                                          </p:stCondLst>
                                          <p:endCondLst>
                                            <p:cond evt="onStopAudio" delay="0">
                                              <p:tgtEl>
                                                <p:sldTgt/>
                                              </p:tgtEl>
                                            </p:cond>
                                          </p:endCondLst>
                                        </p:cTn>
                                        <p:tgtEl>
                                          <p:sndTgt r:embed="rId7" name="splash sound.wav"/>
                                        </p:tgtEl>
                                      </p:cMediaNode>
                                    </p:audio>
                                  </p:subTnLst>
                                </p:cTn>
                              </p:par>
                              <p:par>
                                <p:cTn id="32" presetID="8" presetClass="emph" presetSubtype="0" autoRev="1" fill="hold" nodeType="withEffect">
                                  <p:stCondLst>
                                    <p:cond delay="5500"/>
                                  </p:stCondLst>
                                  <p:childTnLst>
                                    <p:animRot by="-1800000">
                                      <p:cBhvr>
                                        <p:cTn id="33" dur="500" fill="hold"/>
                                        <p:tgtEl>
                                          <p:spTgt spid="17"/>
                                        </p:tgtEl>
                                        <p:attrNameLst>
                                          <p:attrName>r</p:attrName>
                                        </p:attrNameLst>
                                      </p:cBhvr>
                                    </p:animRot>
                                  </p:childTnLst>
                                </p:cTn>
                              </p:par>
                              <p:par>
                                <p:cTn id="34" presetID="32" presetClass="emph" presetSubtype="0" repeatCount="indefinite" fill="hold" nodeType="withEffect">
                                  <p:stCondLst>
                                    <p:cond delay="5500"/>
                                  </p:stCondLst>
                                  <p:childTnLst>
                                    <p:animRot by="120000">
                                      <p:cBhvr>
                                        <p:cTn id="35" dur="100" fill="hold">
                                          <p:stCondLst>
                                            <p:cond delay="0"/>
                                          </p:stCondLst>
                                        </p:cTn>
                                        <p:tgtEl>
                                          <p:spTgt spid="17"/>
                                        </p:tgtEl>
                                        <p:attrNameLst>
                                          <p:attrName>r</p:attrName>
                                        </p:attrNameLst>
                                      </p:cBhvr>
                                    </p:animRot>
                                    <p:animRot by="-240000">
                                      <p:cBhvr>
                                        <p:cTn id="36" dur="200" fill="hold">
                                          <p:stCondLst>
                                            <p:cond delay="200"/>
                                          </p:stCondLst>
                                        </p:cTn>
                                        <p:tgtEl>
                                          <p:spTgt spid="17"/>
                                        </p:tgtEl>
                                        <p:attrNameLst>
                                          <p:attrName>r</p:attrName>
                                        </p:attrNameLst>
                                      </p:cBhvr>
                                    </p:animRot>
                                    <p:animRot by="240000">
                                      <p:cBhvr>
                                        <p:cTn id="37" dur="200" fill="hold">
                                          <p:stCondLst>
                                            <p:cond delay="400"/>
                                          </p:stCondLst>
                                        </p:cTn>
                                        <p:tgtEl>
                                          <p:spTgt spid="17"/>
                                        </p:tgtEl>
                                        <p:attrNameLst>
                                          <p:attrName>r</p:attrName>
                                        </p:attrNameLst>
                                      </p:cBhvr>
                                    </p:animRot>
                                    <p:animRot by="-240000">
                                      <p:cBhvr>
                                        <p:cTn id="38" dur="200" fill="hold">
                                          <p:stCondLst>
                                            <p:cond delay="600"/>
                                          </p:stCondLst>
                                        </p:cTn>
                                        <p:tgtEl>
                                          <p:spTgt spid="17"/>
                                        </p:tgtEl>
                                        <p:attrNameLst>
                                          <p:attrName>r</p:attrName>
                                        </p:attrNameLst>
                                      </p:cBhvr>
                                    </p:animRot>
                                    <p:animRot by="120000">
                                      <p:cBhvr>
                                        <p:cTn id="39" dur="200" fill="hold">
                                          <p:stCondLst>
                                            <p:cond delay="800"/>
                                          </p:stCondLst>
                                        </p:cTn>
                                        <p:tgtEl>
                                          <p:spTgt spid="17"/>
                                        </p:tgtEl>
                                        <p:attrNameLst>
                                          <p:attrName>r</p:attrName>
                                        </p:attrNameLst>
                                      </p:cBhvr>
                                    </p:animRot>
                                  </p:childTnLst>
                                </p:cTn>
                              </p:par>
                              <p:par>
                                <p:cTn id="40" presetID="2" presetClass="exit" presetSubtype="2" fill="hold" nodeType="withEffect">
                                  <p:stCondLst>
                                    <p:cond delay="9500"/>
                                  </p:stCondLst>
                                  <p:childTnLst>
                                    <p:anim calcmode="lin" valueType="num">
                                      <p:cBhvr additive="base">
                                        <p:cTn id="41" dur="5000"/>
                                        <p:tgtEl>
                                          <p:spTgt spid="17"/>
                                        </p:tgtEl>
                                        <p:attrNameLst>
                                          <p:attrName>ppt_x</p:attrName>
                                        </p:attrNameLst>
                                      </p:cBhvr>
                                      <p:tavLst>
                                        <p:tav tm="0">
                                          <p:val>
                                            <p:strVal val="ppt_x"/>
                                          </p:val>
                                        </p:tav>
                                        <p:tav tm="100000">
                                          <p:val>
                                            <p:strVal val="1+ppt_w/2"/>
                                          </p:val>
                                        </p:tav>
                                      </p:tavLst>
                                    </p:anim>
                                    <p:anim calcmode="lin" valueType="num">
                                      <p:cBhvr additive="base">
                                        <p:cTn id="42" dur="5000"/>
                                        <p:tgtEl>
                                          <p:spTgt spid="17"/>
                                        </p:tgtEl>
                                        <p:attrNameLst>
                                          <p:attrName>ppt_y</p:attrName>
                                        </p:attrNameLst>
                                      </p:cBhvr>
                                      <p:tavLst>
                                        <p:tav tm="0">
                                          <p:val>
                                            <p:strVal val="ppt_y"/>
                                          </p:val>
                                        </p:tav>
                                        <p:tav tm="100000">
                                          <p:val>
                                            <p:strVal val="ppt_y"/>
                                          </p:val>
                                        </p:tav>
                                      </p:tavLst>
                                    </p:anim>
                                    <p:set>
                                      <p:cBhvr>
                                        <p:cTn id="43" dur="1" fill="hold">
                                          <p:stCondLst>
                                            <p:cond delay="4999"/>
                                          </p:stCondLst>
                                        </p:cTn>
                                        <p:tgtEl>
                                          <p:spTgt spid="17"/>
                                        </p:tgtEl>
                                        <p:attrNameLst>
                                          <p:attrName>style.visibility</p:attrName>
                                        </p:attrNameLst>
                                      </p:cBhvr>
                                      <p:to>
                                        <p:strVal val="hidden"/>
                                      </p:to>
                                    </p:set>
                                  </p:childTnLst>
                                </p:cTn>
                              </p:par>
                              <p:par>
                                <p:cTn id="44" presetID="1" presetClass="mediacall" presetSubtype="0" fill="hold" nodeType="withEffect">
                                  <p:stCondLst>
                                    <p:cond delay="5500"/>
                                  </p:stCondLst>
                                  <p:childTnLst>
                                    <p:cmd type="call" cmd="playFrom(0.0)">
                                      <p:cBhvr>
                                        <p:cTn id="45"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46" fill="hold" display="0">
                  <p:stCondLst>
                    <p:cond delay="indefinite"/>
                  </p:stCondLst>
                  <p:endCondLst>
                    <p:cond evt="onStopAudio" delay="0">
                      <p:tgtEl>
                        <p:sldTgt/>
                      </p:tgtEl>
                    </p:cond>
                  </p:endCondLst>
                </p:cTn>
                <p:tgtEl>
                  <p:spTgt spid="2"/>
                </p:tgtEl>
              </p:cMediaNode>
            </p:audio>
          </p:childTnLst>
        </p:cTn>
      </p:par>
    </p:tnLst>
    <p:bldLst>
      <p:bldP spid="1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8CE3A617-C20A-4477-960D-1728A7D9DA44}"/>
              </a:ext>
            </a:extLst>
          </p:cNvPr>
          <p:cNvSpPr/>
          <p:nvPr/>
        </p:nvSpPr>
        <p:spPr>
          <a:xfrm>
            <a:off x="1494663" y="5090328"/>
            <a:ext cx="9164322" cy="1767675"/>
          </a:xfrm>
          <a:custGeom>
            <a:avLst/>
            <a:gdLst>
              <a:gd name="connsiteX0" fmla="*/ 0 w 12219096"/>
              <a:gd name="connsiteY0" fmla="*/ 0 h 1154358"/>
              <a:gd name="connsiteX1" fmla="*/ 12219096 w 12219096"/>
              <a:gd name="connsiteY1" fmla="*/ 0 h 1154358"/>
              <a:gd name="connsiteX2" fmla="*/ 12219096 w 12219096"/>
              <a:gd name="connsiteY2" fmla="*/ 1154358 h 1154358"/>
              <a:gd name="connsiteX3" fmla="*/ 0 w 12219096"/>
              <a:gd name="connsiteY3" fmla="*/ 1154358 h 1154358"/>
              <a:gd name="connsiteX4" fmla="*/ 0 w 12219096"/>
              <a:gd name="connsiteY4" fmla="*/ 0 h 1154358"/>
              <a:gd name="connsiteX0" fmla="*/ 0 w 12219096"/>
              <a:gd name="connsiteY0" fmla="*/ 217242 h 1371600"/>
              <a:gd name="connsiteX1" fmla="*/ 5641263 w 12219096"/>
              <a:gd name="connsiteY1" fmla="*/ 0 h 1371600"/>
              <a:gd name="connsiteX2" fmla="*/ 12219096 w 12219096"/>
              <a:gd name="connsiteY2" fmla="*/ 217242 h 1371600"/>
              <a:gd name="connsiteX3" fmla="*/ 12219096 w 12219096"/>
              <a:gd name="connsiteY3" fmla="*/ 1371600 h 1371600"/>
              <a:gd name="connsiteX4" fmla="*/ 0 w 12219096"/>
              <a:gd name="connsiteY4" fmla="*/ 1371600 h 1371600"/>
              <a:gd name="connsiteX5" fmla="*/ 0 w 12219096"/>
              <a:gd name="connsiteY5" fmla="*/ 217242 h 1371600"/>
              <a:gd name="connsiteX0" fmla="*/ 0 w 12219096"/>
              <a:gd name="connsiteY0" fmla="*/ 566926 h 1721284"/>
              <a:gd name="connsiteX1" fmla="*/ 1034539 w 12219096"/>
              <a:gd name="connsiteY1" fmla="*/ 2443 h 1721284"/>
              <a:gd name="connsiteX2" fmla="*/ 5641263 w 12219096"/>
              <a:gd name="connsiteY2" fmla="*/ 349684 h 1721284"/>
              <a:gd name="connsiteX3" fmla="*/ 12219096 w 12219096"/>
              <a:gd name="connsiteY3" fmla="*/ 566926 h 1721284"/>
              <a:gd name="connsiteX4" fmla="*/ 12219096 w 12219096"/>
              <a:gd name="connsiteY4" fmla="*/ 1721284 h 1721284"/>
              <a:gd name="connsiteX5" fmla="*/ 0 w 12219096"/>
              <a:gd name="connsiteY5" fmla="*/ 1721284 h 1721284"/>
              <a:gd name="connsiteX6" fmla="*/ 0 w 12219096"/>
              <a:gd name="connsiteY6" fmla="*/ 566926 h 1721284"/>
              <a:gd name="connsiteX0" fmla="*/ 0 w 12219096"/>
              <a:gd name="connsiteY0" fmla="*/ 590023 h 1744381"/>
              <a:gd name="connsiteX1" fmla="*/ 1034539 w 12219096"/>
              <a:gd name="connsiteY1" fmla="*/ 25540 h 1744381"/>
              <a:gd name="connsiteX2" fmla="*/ 3326326 w 12219096"/>
              <a:gd name="connsiteY2" fmla="*/ 71839 h 1744381"/>
              <a:gd name="connsiteX3" fmla="*/ 5641263 w 12219096"/>
              <a:gd name="connsiteY3" fmla="*/ 372781 h 1744381"/>
              <a:gd name="connsiteX4" fmla="*/ 12219096 w 12219096"/>
              <a:gd name="connsiteY4" fmla="*/ 590023 h 1744381"/>
              <a:gd name="connsiteX5" fmla="*/ 12219096 w 12219096"/>
              <a:gd name="connsiteY5" fmla="*/ 1744381 h 1744381"/>
              <a:gd name="connsiteX6" fmla="*/ 0 w 12219096"/>
              <a:gd name="connsiteY6" fmla="*/ 1744381 h 1744381"/>
              <a:gd name="connsiteX7" fmla="*/ 0 w 12219096"/>
              <a:gd name="connsiteY7" fmla="*/ 590023 h 1744381"/>
              <a:gd name="connsiteX0" fmla="*/ 0 w 12219096"/>
              <a:gd name="connsiteY0" fmla="*/ 613317 h 1767675"/>
              <a:gd name="connsiteX1" fmla="*/ 1034539 w 12219096"/>
              <a:gd name="connsiteY1" fmla="*/ 48834 h 1767675"/>
              <a:gd name="connsiteX2" fmla="*/ 3187430 w 12219096"/>
              <a:gd name="connsiteY2" fmla="*/ 37260 h 1767675"/>
              <a:gd name="connsiteX3" fmla="*/ 5641263 w 12219096"/>
              <a:gd name="connsiteY3" fmla="*/ 396075 h 1767675"/>
              <a:gd name="connsiteX4" fmla="*/ 12219096 w 12219096"/>
              <a:gd name="connsiteY4" fmla="*/ 613317 h 1767675"/>
              <a:gd name="connsiteX5" fmla="*/ 12219096 w 12219096"/>
              <a:gd name="connsiteY5" fmla="*/ 1767675 h 1767675"/>
              <a:gd name="connsiteX6" fmla="*/ 0 w 12219096"/>
              <a:gd name="connsiteY6" fmla="*/ 1767675 h 1767675"/>
              <a:gd name="connsiteX7" fmla="*/ 0 w 12219096"/>
              <a:gd name="connsiteY7" fmla="*/ 613317 h 1767675"/>
              <a:gd name="connsiteX0" fmla="*/ 0 w 12219096"/>
              <a:gd name="connsiteY0" fmla="*/ 613317 h 1767675"/>
              <a:gd name="connsiteX1" fmla="*/ 1034539 w 12219096"/>
              <a:gd name="connsiteY1" fmla="*/ 48834 h 1767675"/>
              <a:gd name="connsiteX2" fmla="*/ 3187430 w 12219096"/>
              <a:gd name="connsiteY2" fmla="*/ 37260 h 1767675"/>
              <a:gd name="connsiteX3" fmla="*/ 5641263 w 12219096"/>
              <a:gd name="connsiteY3" fmla="*/ 396075 h 1767675"/>
              <a:gd name="connsiteX4" fmla="*/ 12219096 w 12219096"/>
              <a:gd name="connsiteY4" fmla="*/ 613317 h 1767675"/>
              <a:gd name="connsiteX5" fmla="*/ 12219096 w 12219096"/>
              <a:gd name="connsiteY5" fmla="*/ 1767675 h 1767675"/>
              <a:gd name="connsiteX6" fmla="*/ 0 w 12219096"/>
              <a:gd name="connsiteY6" fmla="*/ 1767675 h 1767675"/>
              <a:gd name="connsiteX7" fmla="*/ 0 w 12219096"/>
              <a:gd name="connsiteY7" fmla="*/ 613317 h 176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19096" h="1767675">
                <a:moveTo>
                  <a:pt x="0" y="613317"/>
                </a:moveTo>
                <a:cubicBezTo>
                  <a:pt x="155061" y="415583"/>
                  <a:pt x="476292" y="247087"/>
                  <a:pt x="1034539" y="48834"/>
                </a:cubicBezTo>
                <a:cubicBezTo>
                  <a:pt x="1604360" y="-6664"/>
                  <a:pt x="2419643" y="-20613"/>
                  <a:pt x="3187430" y="37260"/>
                </a:cubicBezTo>
                <a:cubicBezTo>
                  <a:pt x="3955217" y="95133"/>
                  <a:pt x="4174568" y="340577"/>
                  <a:pt x="5641263" y="396075"/>
                </a:cubicBezTo>
                <a:lnTo>
                  <a:pt x="12219096" y="613317"/>
                </a:lnTo>
                <a:lnTo>
                  <a:pt x="12219096" y="1767675"/>
                </a:lnTo>
                <a:lnTo>
                  <a:pt x="0" y="1767675"/>
                </a:lnTo>
                <a:lnTo>
                  <a:pt x="0" y="613317"/>
                </a:lnTo>
                <a:close/>
              </a:path>
            </a:pathLst>
          </a:cu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descr="A close up of a logo&#10;&#10;Description automatically generated">
            <a:extLst>
              <a:ext uri="{FF2B5EF4-FFF2-40B4-BE49-F238E27FC236}">
                <a16:creationId xmlns:a16="http://schemas.microsoft.com/office/drawing/2014/main" id="{7FD97F5E-3F30-446F-A547-4BAE9DDDEB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645404" y="2443687"/>
            <a:ext cx="253292" cy="3167604"/>
          </a:xfrm>
          <a:prstGeom prst="rect">
            <a:avLst/>
          </a:prstGeom>
        </p:spPr>
      </p:pic>
      <p:pic>
        <p:nvPicPr>
          <p:cNvPr id="5" name="Picture 4" descr="A close up of a logo&#10;&#10;Description automatically generated">
            <a:extLst>
              <a:ext uri="{FF2B5EF4-FFF2-40B4-BE49-F238E27FC236}">
                <a16:creationId xmlns:a16="http://schemas.microsoft.com/office/drawing/2014/main" id="{369B747D-C279-4573-A3FE-8EBB501F39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7788" y="1860277"/>
            <a:ext cx="229996" cy="2876263"/>
          </a:xfrm>
          <a:prstGeom prst="rect">
            <a:avLst/>
          </a:prstGeom>
        </p:spPr>
      </p:pic>
      <p:pic>
        <p:nvPicPr>
          <p:cNvPr id="7" name="Picture 6">
            <a:extLst>
              <a:ext uri="{FF2B5EF4-FFF2-40B4-BE49-F238E27FC236}">
                <a16:creationId xmlns:a16="http://schemas.microsoft.com/office/drawing/2014/main" id="{A8E75CF2-6AB7-4EA9-9057-6D9B3B92DF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17829" y="1455771"/>
            <a:ext cx="1686773" cy="809004"/>
          </a:xfrm>
          <a:prstGeom prst="rect">
            <a:avLst/>
          </a:prstGeom>
        </p:spPr>
      </p:pic>
      <p:pic>
        <p:nvPicPr>
          <p:cNvPr id="9" name="Picture 8" descr="A picture containing bowed instrument, music&#10;&#10;Description automatically generated">
            <a:extLst>
              <a:ext uri="{FF2B5EF4-FFF2-40B4-BE49-F238E27FC236}">
                <a16:creationId xmlns:a16="http://schemas.microsoft.com/office/drawing/2014/main" id="{2DFBF69B-BED2-4CFB-A4C1-37D2C58A65E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8740" y="1313622"/>
            <a:ext cx="1574091" cy="511276"/>
          </a:xfrm>
          <a:prstGeom prst="rect">
            <a:avLst/>
          </a:prstGeom>
        </p:spPr>
      </p:pic>
      <p:pic>
        <p:nvPicPr>
          <p:cNvPr id="22" name="Picture 21" descr="A picture containing animal, invertebrate, mollusk, indoor&#10;&#10;Description automatically generated">
            <a:extLst>
              <a:ext uri="{FF2B5EF4-FFF2-40B4-BE49-F238E27FC236}">
                <a16:creationId xmlns:a16="http://schemas.microsoft.com/office/drawing/2014/main" id="{2BE40F8A-2F96-498F-B986-7AF06EFE5C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0487" y="1926374"/>
            <a:ext cx="421215" cy="948396"/>
          </a:xfrm>
          <a:prstGeom prst="rect">
            <a:avLst/>
          </a:prstGeom>
        </p:spPr>
      </p:pic>
      <p:pic>
        <p:nvPicPr>
          <p:cNvPr id="29" name="Picture 28" descr="A close up of an animal&#10;&#10;Description automatically generated">
            <a:extLst>
              <a:ext uri="{FF2B5EF4-FFF2-40B4-BE49-F238E27FC236}">
                <a16:creationId xmlns:a16="http://schemas.microsoft.com/office/drawing/2014/main" id="{C6D0AAA8-2DB6-400E-9FB2-8C75AD4F1F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66334" y="3298408"/>
            <a:ext cx="928463" cy="832803"/>
          </a:xfrm>
          <a:prstGeom prst="rect">
            <a:avLst/>
          </a:prstGeom>
        </p:spPr>
      </p:pic>
      <p:pic>
        <p:nvPicPr>
          <p:cNvPr id="25" name="Picture 24" descr="A picture containing animal, invertebrate, arthropod&#10;&#10;Description automatically generated">
            <a:extLst>
              <a:ext uri="{FF2B5EF4-FFF2-40B4-BE49-F238E27FC236}">
                <a16:creationId xmlns:a16="http://schemas.microsoft.com/office/drawing/2014/main" id="{E617995A-FBE9-4F3F-A9A5-F9481D3533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24342" y="5325839"/>
            <a:ext cx="1219647" cy="755606"/>
          </a:xfrm>
          <a:prstGeom prst="rect">
            <a:avLst/>
          </a:prstGeom>
        </p:spPr>
      </p:pic>
      <p:pic>
        <p:nvPicPr>
          <p:cNvPr id="45" name="Picture 44" descr="A close up of a logo&#10;&#10;Description automatically generated">
            <a:extLst>
              <a:ext uri="{FF2B5EF4-FFF2-40B4-BE49-F238E27FC236}">
                <a16:creationId xmlns:a16="http://schemas.microsoft.com/office/drawing/2014/main" id="{CF4B5D40-890B-4F16-B67E-16B453C759F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694394" y="2081876"/>
            <a:ext cx="2840644" cy="3067071"/>
          </a:xfrm>
          <a:prstGeom prst="rect">
            <a:avLst/>
          </a:prstGeom>
        </p:spPr>
      </p:pic>
      <p:pic>
        <p:nvPicPr>
          <p:cNvPr id="17" name="Picture 16">
            <a:extLst>
              <a:ext uri="{FF2B5EF4-FFF2-40B4-BE49-F238E27FC236}">
                <a16:creationId xmlns:a16="http://schemas.microsoft.com/office/drawing/2014/main" id="{DB6BABD7-C97B-476E-BC82-77B03B2A0FB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43988" y="2400572"/>
            <a:ext cx="3456260" cy="3173086"/>
          </a:xfrm>
          <a:prstGeom prst="rect">
            <a:avLst/>
          </a:prstGeom>
        </p:spPr>
      </p:pic>
      <p:pic>
        <p:nvPicPr>
          <p:cNvPr id="33" name="Picture 32" descr="A close up of a logo&#10;&#10;Description automatically generated">
            <a:extLst>
              <a:ext uri="{FF2B5EF4-FFF2-40B4-BE49-F238E27FC236}">
                <a16:creationId xmlns:a16="http://schemas.microsoft.com/office/drawing/2014/main" id="{FE7A1902-699E-4C1C-9564-2C94E158F09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11623" y="1516285"/>
            <a:ext cx="4947362" cy="5341716"/>
          </a:xfrm>
          <a:prstGeom prst="rect">
            <a:avLst/>
          </a:prstGeom>
        </p:spPr>
      </p:pic>
      <p:pic>
        <p:nvPicPr>
          <p:cNvPr id="31" name="Picture 30" descr="A picture containing object&#10;&#10;Description automatically generated">
            <a:extLst>
              <a:ext uri="{FF2B5EF4-FFF2-40B4-BE49-F238E27FC236}">
                <a16:creationId xmlns:a16="http://schemas.microsoft.com/office/drawing/2014/main" id="{93721ED2-52CF-42A7-ACFB-0E164608DB4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24596" y="5109895"/>
            <a:ext cx="957263" cy="971550"/>
          </a:xfrm>
          <a:prstGeom prst="rect">
            <a:avLst/>
          </a:prstGeom>
        </p:spPr>
      </p:pic>
    </p:spTree>
    <p:custDataLst>
      <p:tags r:id="rId1"/>
    </p:custDataLst>
    <p:extLst>
      <p:ext uri="{BB962C8B-B14F-4D97-AF65-F5344CB8AC3E}">
        <p14:creationId xmlns:p14="http://schemas.microsoft.com/office/powerpoint/2010/main" val="717829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FDCBDC-9D36-0C60-492C-A9CB6FA746CA}"/>
              </a:ext>
            </a:extLst>
          </p:cNvPr>
          <p:cNvPicPr>
            <a:picLocks noChangeAspect="1"/>
          </p:cNvPicPr>
          <p:nvPr/>
        </p:nvPicPr>
        <p:blipFill>
          <a:blip r:embed="rId4"/>
          <a:stretch>
            <a:fillRect/>
          </a:stretch>
        </p:blipFill>
        <p:spPr>
          <a:xfrm>
            <a:off x="0" y="1078992"/>
            <a:ext cx="6528816" cy="5779008"/>
          </a:xfrm>
          <a:prstGeom prst="rect">
            <a:avLst/>
          </a:prstGeom>
        </p:spPr>
      </p:pic>
      <p:sp>
        <p:nvSpPr>
          <p:cNvPr id="4" name="Rectangle 3">
            <a:extLst>
              <a:ext uri="{FF2B5EF4-FFF2-40B4-BE49-F238E27FC236}">
                <a16:creationId xmlns:a16="http://schemas.microsoft.com/office/drawing/2014/main" id="{A603944A-F6C6-9FDF-9262-8171B7AFFAEB}"/>
              </a:ext>
            </a:extLst>
          </p:cNvPr>
          <p:cNvSpPr/>
          <p:nvPr/>
        </p:nvSpPr>
        <p:spPr>
          <a:xfrm>
            <a:off x="6096000" y="841248"/>
            <a:ext cx="6231231" cy="1107996"/>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VẬN DỤNG</a:t>
            </a:r>
          </a:p>
        </p:txBody>
      </p:sp>
      <p:grpSp>
        <p:nvGrpSpPr>
          <p:cNvPr id="5" name="Group 4">
            <a:extLst>
              <a:ext uri="{FF2B5EF4-FFF2-40B4-BE49-F238E27FC236}">
                <a16:creationId xmlns:a16="http://schemas.microsoft.com/office/drawing/2014/main" id="{621AAC45-57E7-D8DB-1109-F416A985770B}"/>
              </a:ext>
            </a:extLst>
          </p:cNvPr>
          <p:cNvGrpSpPr/>
          <p:nvPr/>
        </p:nvGrpSpPr>
        <p:grpSpPr>
          <a:xfrm>
            <a:off x="6897287" y="2517694"/>
            <a:ext cx="5061472" cy="3499058"/>
            <a:chOff x="5879797" y="2066170"/>
            <a:chExt cx="5061472" cy="3499058"/>
          </a:xfrm>
        </p:grpSpPr>
        <p:sp>
          <p:nvSpPr>
            <p:cNvPr id="6" name="矩形 19">
              <a:extLst>
                <a:ext uri="{FF2B5EF4-FFF2-40B4-BE49-F238E27FC236}">
                  <a16:creationId xmlns:a16="http://schemas.microsoft.com/office/drawing/2014/main" id="{DE166869-2FA0-3382-5225-53FB2F522D6E}"/>
                </a:ext>
              </a:extLst>
            </p:cNvPr>
            <p:cNvSpPr/>
            <p:nvPr/>
          </p:nvSpPr>
          <p:spPr>
            <a:xfrm>
              <a:off x="6215161" y="2538426"/>
              <a:ext cx="4390744" cy="2554545"/>
            </a:xfrm>
            <a:prstGeom prst="rect">
              <a:avLst/>
            </a:prstGeom>
          </p:spPr>
          <p:txBody>
            <a:bodyPr vert="horz"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Thầy</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sưu</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tầm</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tư</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liệu</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về</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ảnh</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hưởng</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của</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văn</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hóa</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Trung</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Quốc</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ở</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khu</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vực</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châu</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Á</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để</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giới</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thiệu</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cho</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thầy</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cô</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và</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bạn</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cùng</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2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lớp</a:t>
              </a:r>
              <a:r>
                <a:rPr kumimoji="0" lang="en-US" altLang="zh-CN"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a:t>
              </a:r>
              <a:endParaRPr kumimoji="0" lang="zh-CN" altLang="en-US" sz="3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endParaRPr>
            </a:p>
          </p:txBody>
        </p:sp>
        <p:sp>
          <p:nvSpPr>
            <p:cNvPr id="7" name="Terminator 6">
              <a:extLst>
                <a:ext uri="{FF2B5EF4-FFF2-40B4-BE49-F238E27FC236}">
                  <a16:creationId xmlns:a16="http://schemas.microsoft.com/office/drawing/2014/main" id="{06FE4A9F-B7F8-47B2-3093-540C4AE14E06}"/>
                </a:ext>
              </a:extLst>
            </p:cNvPr>
            <p:cNvSpPr/>
            <p:nvPr/>
          </p:nvSpPr>
          <p:spPr>
            <a:xfrm>
              <a:off x="5879797" y="2066170"/>
              <a:ext cx="5061472" cy="3499058"/>
            </a:xfrm>
            <a:prstGeom prst="flowChartTerminator">
              <a:avLst/>
            </a:prstGeom>
            <a:noFill/>
            <a:ln w="571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a:ea typeface="+mn-ea"/>
                <a:cs typeface="+mn-cs"/>
              </a:endParaRPr>
            </a:p>
          </p:txBody>
        </p:sp>
      </p:grpSp>
    </p:spTree>
    <p:custDataLst>
      <p:tags r:id="rId1"/>
    </p:custDataLst>
    <p:extLst>
      <p:ext uri="{BB962C8B-B14F-4D97-AF65-F5344CB8AC3E}">
        <p14:creationId xmlns:p14="http://schemas.microsoft.com/office/powerpoint/2010/main" val="2982748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18" presetClass="entr" presetSubtype="1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Left)">
                                      <p:cBhvr>
                                        <p:cTn id="10" dur="500"/>
                                        <p:tgtEl>
                                          <p:spTgt spid="5"/>
                                        </p:tgtEl>
                                      </p:cBhvr>
                                    </p:animEffect>
                                  </p:childTnLst>
                                </p:cTn>
                              </p:par>
                              <p:par>
                                <p:cTn id="11" presetID="16" presetClass="entr" presetSubtype="37"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out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a:extLst>
              <a:ext uri="{FF2B5EF4-FFF2-40B4-BE49-F238E27FC236}">
                <a16:creationId xmlns:a16="http://schemas.microsoft.com/office/drawing/2014/main" id="{C588A961-3DED-488F-8E63-BC8C3E31C051}"/>
              </a:ext>
            </a:extLst>
          </p:cNvPr>
          <p:cNvSpPr/>
          <p:nvPr/>
        </p:nvSpPr>
        <p:spPr>
          <a:xfrm>
            <a:off x="416300" y="1056290"/>
            <a:ext cx="4677626" cy="4327301"/>
          </a:xfrm>
          <a:prstGeom prst="ellipse">
            <a:avLst/>
          </a:prstGeom>
          <a:noFill/>
          <a:ln w="47625" cap="rnd">
            <a:solidFill>
              <a:srgbClr val="EF6838"/>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19" name="图片 18">
            <a:extLst>
              <a:ext uri="{FF2B5EF4-FFF2-40B4-BE49-F238E27FC236}">
                <a16:creationId xmlns:a16="http://schemas.microsoft.com/office/drawing/2014/main" id="{124A459E-3E47-4327-ACE7-80C3980EC2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728" t="19444" r="58646" b="44040"/>
          <a:stretch/>
        </p:blipFill>
        <p:spPr>
          <a:xfrm>
            <a:off x="6107886" y="3058196"/>
            <a:ext cx="408781" cy="1515005"/>
          </a:xfrm>
          <a:prstGeom prst="rect">
            <a:avLst/>
          </a:prstGeom>
        </p:spPr>
      </p:pic>
      <p:sp>
        <p:nvSpPr>
          <p:cNvPr id="28" name="Rectangle 27"/>
          <p:cNvSpPr/>
          <p:nvPr/>
        </p:nvSpPr>
        <p:spPr>
          <a:xfrm>
            <a:off x="11212797" y="88743"/>
            <a:ext cx="268003" cy="16591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074" name="Picture 2" descr="Top 10 đoạn văn tả ngôi nhà bằng tiếng Anh có dịch dành cho học sinh lớp 6"/>
          <p:cNvPicPr>
            <a:picLocks noChangeAspect="1" noChangeArrowheads="1"/>
          </p:cNvPicPr>
          <p:nvPr/>
        </p:nvPicPr>
        <p:blipFill rotWithShape="1">
          <a:blip r:embed="rId5">
            <a:extLst>
              <a:ext uri="{28A0092B-C50C-407E-A947-70E740481C1C}">
                <a14:useLocalDpi xmlns:a14="http://schemas.microsoft.com/office/drawing/2010/main" val="0"/>
              </a:ext>
            </a:extLst>
          </a:blip>
          <a:srcRect l="18010" t="8868" r="14835" b="-1488"/>
          <a:stretch/>
        </p:blipFill>
        <p:spPr bwMode="auto">
          <a:xfrm>
            <a:off x="493659" y="1234378"/>
            <a:ext cx="4485100" cy="412388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7" name="图片 26">
            <a:extLst>
              <a:ext uri="{FF2B5EF4-FFF2-40B4-BE49-F238E27FC236}">
                <a16:creationId xmlns:a16="http://schemas.microsoft.com/office/drawing/2014/main" id="{55068D34-CEA0-40AF-B23A-29C39F9E4BE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9545" y="1183723"/>
            <a:ext cx="1764895" cy="1764895"/>
          </a:xfrm>
          <a:prstGeom prst="rect">
            <a:avLst/>
          </a:prstGeom>
        </p:spPr>
      </p:pic>
      <p:sp>
        <p:nvSpPr>
          <p:cNvPr id="2" name="Rectangle 1">
            <a:extLst>
              <a:ext uri="{FF2B5EF4-FFF2-40B4-BE49-F238E27FC236}">
                <a16:creationId xmlns:a16="http://schemas.microsoft.com/office/drawing/2014/main" id="{D24B4B65-243E-764E-A5F8-DCF2996EBEDB}"/>
              </a:ext>
            </a:extLst>
          </p:cNvPr>
          <p:cNvSpPr/>
          <p:nvPr/>
        </p:nvSpPr>
        <p:spPr>
          <a:xfrm>
            <a:off x="6774878" y="1058043"/>
            <a:ext cx="2896948"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srgbClr val="0070C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DẶN DÒ</a:t>
            </a:r>
          </a:p>
        </p:txBody>
      </p:sp>
      <p:grpSp>
        <p:nvGrpSpPr>
          <p:cNvPr id="14" name="Group 13">
            <a:extLst>
              <a:ext uri="{FF2B5EF4-FFF2-40B4-BE49-F238E27FC236}">
                <a16:creationId xmlns:a16="http://schemas.microsoft.com/office/drawing/2014/main" id="{A6D952CC-EB18-6341-9869-39C9E4D9B929}"/>
              </a:ext>
            </a:extLst>
          </p:cNvPr>
          <p:cNvGrpSpPr/>
          <p:nvPr/>
        </p:nvGrpSpPr>
        <p:grpSpPr>
          <a:xfrm>
            <a:off x="5879797" y="2066170"/>
            <a:ext cx="5061472" cy="3499058"/>
            <a:chOff x="5879797" y="2066170"/>
            <a:chExt cx="5061472" cy="3499058"/>
          </a:xfrm>
        </p:grpSpPr>
        <p:sp>
          <p:nvSpPr>
            <p:cNvPr id="20" name="矩形 19">
              <a:extLst>
                <a:ext uri="{FF2B5EF4-FFF2-40B4-BE49-F238E27FC236}">
                  <a16:creationId xmlns:a16="http://schemas.microsoft.com/office/drawing/2014/main" id="{3A03A502-A603-416C-A5C3-D336F8CF5CCF}"/>
                </a:ext>
              </a:extLst>
            </p:cNvPr>
            <p:cNvSpPr/>
            <p:nvPr/>
          </p:nvSpPr>
          <p:spPr>
            <a:xfrm>
              <a:off x="6312276" y="2918453"/>
              <a:ext cx="4196513" cy="1654748"/>
            </a:xfrm>
            <a:prstGeom prst="rect">
              <a:avLst/>
            </a:prstGeom>
          </p:spPr>
          <p:txBody>
            <a:bodyPr vert="horz"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Học</a:t>
              </a:r>
              <a:r>
                <a:rPr kumimoji="0" lang="en-US" altLang="zh-CN"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bài</a:t>
              </a:r>
              <a:r>
                <a:rPr kumimoji="0" lang="en-US" altLang="zh-CN"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và</a:t>
              </a:r>
              <a:r>
                <a:rPr kumimoji="0" lang="en-US" altLang="zh-CN"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chuẩn</a:t>
              </a:r>
              <a:r>
                <a:rPr kumimoji="0" lang="en-US" altLang="zh-CN"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bị</a:t>
              </a:r>
              <a:r>
                <a:rPr kumimoji="0" lang="en-US" altLang="zh-CN"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phần</a:t>
              </a:r>
              <a:r>
                <a:rPr kumimoji="0" lang="en-US" altLang="zh-CN"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tiếp</a:t>
              </a:r>
              <a:r>
                <a:rPr kumimoji="0" lang="en-US" altLang="zh-CN"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theo</a:t>
              </a:r>
              <a:r>
                <a:rPr kumimoji="0" lang="en-US" altLang="zh-CN"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của</a:t>
              </a:r>
              <a:r>
                <a:rPr kumimoji="0" lang="en-US" altLang="zh-CN"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rPr>
                <a:t>bài</a:t>
              </a:r>
              <a:endParaRPr kumimoji="0" lang="zh-CN" altLang="en-US" sz="36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印品丫丫体-D版" panose="02010601030101010101" pitchFamily="2" charset="-122"/>
                <a:cs typeface="Times New Roman" panose="02020603050405020304" pitchFamily="18" charset="0"/>
              </a:endParaRPr>
            </a:p>
          </p:txBody>
        </p:sp>
        <p:sp>
          <p:nvSpPr>
            <p:cNvPr id="12" name="Terminator 11">
              <a:extLst>
                <a:ext uri="{FF2B5EF4-FFF2-40B4-BE49-F238E27FC236}">
                  <a16:creationId xmlns:a16="http://schemas.microsoft.com/office/drawing/2014/main" id="{F3DFCDFE-8305-2F4E-9932-5DE633F6F1A8}"/>
                </a:ext>
              </a:extLst>
            </p:cNvPr>
            <p:cNvSpPr/>
            <p:nvPr/>
          </p:nvSpPr>
          <p:spPr>
            <a:xfrm>
              <a:off x="5879797" y="2066170"/>
              <a:ext cx="5061472" cy="3499058"/>
            </a:xfrm>
            <a:prstGeom prst="flowChartTerminator">
              <a:avLst/>
            </a:prstGeom>
            <a:noFill/>
            <a:ln w="571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a:ea typeface="+mn-ea"/>
                <a:cs typeface="+mn-cs"/>
              </a:endParaRPr>
            </a:p>
          </p:txBody>
        </p:sp>
      </p:grpSp>
    </p:spTree>
    <p:custDataLst>
      <p:tags r:id="rId1"/>
    </p:custDataLst>
    <p:extLst>
      <p:ext uri="{BB962C8B-B14F-4D97-AF65-F5344CB8AC3E}">
        <p14:creationId xmlns:p14="http://schemas.microsoft.com/office/powerpoint/2010/main" val="8625661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par>
                                <p:cTn id="15" presetID="16" presetClass="entr" presetSubtype="37"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outVertical)">
                                      <p:cBhvr>
                                        <p:cTn id="17" dur="500"/>
                                        <p:tgtEl>
                                          <p:spTgt spid="2"/>
                                        </p:tgtEl>
                                      </p:cBhvr>
                                    </p:animEffect>
                                  </p:childTnLst>
                                </p:cTn>
                              </p:par>
                              <p:par>
                                <p:cTn id="18" presetID="18" presetClass="entr" presetSubtype="12"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strips(downLeft)">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0" y="152400"/>
            <a:ext cx="8991600" cy="762000"/>
          </a:xfrm>
        </p:spPr>
        <p:txBody>
          <a:bodyPr>
            <a:noAutofit/>
          </a:bodyPr>
          <a:lstStyle/>
          <a:p>
            <a:r>
              <a:rPr lang="en-US" sz="4000" b="1" dirty="0">
                <a:solidFill>
                  <a:srgbClr val="FF0000"/>
                </a:solidFill>
                <a:latin typeface="Times New Roman" panose="02020603050405020304" pitchFamily="18" charset="0"/>
                <a:cs typeface="Times New Roman" pitchFamily="18" charset="0"/>
              </a:rPr>
              <a:t>3. </a:t>
            </a:r>
            <a:r>
              <a:rPr lang="en-US" sz="4000" dirty="0" err="1">
                <a:latin typeface="Times New Roman" panose="02020603050405020304" pitchFamily="18" charset="0"/>
                <a:cs typeface="Times New Roman" panose="02020603050405020304" pitchFamily="18" charset="0"/>
              </a:rPr>
              <a:t>Sự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triển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tế</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thời</a:t>
            </a:r>
            <a:r>
              <a:rPr lang="en-US" sz="4000" dirty="0">
                <a:latin typeface="Times New Roman" panose="02020603050405020304" pitchFamily="18" charset="0"/>
                <a:cs typeface="Times New Roman" panose="02020603050405020304" pitchFamily="18" charset="0"/>
              </a:rPr>
              <a:t> Minh - </a:t>
            </a:r>
            <a:r>
              <a:rPr lang="en-US" sz="4000" dirty="0" err="1">
                <a:latin typeface="Times New Roman" panose="02020603050405020304" pitchFamily="18" charset="0"/>
                <a:cs typeface="Times New Roman" panose="02020603050405020304" pitchFamily="18" charset="0"/>
              </a:rPr>
              <a:t>Thanh</a:t>
            </a:r>
            <a:endParaRPr lang="en-US" sz="4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1752600" y="949036"/>
            <a:ext cx="8610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Trình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bày</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những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biểu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hiện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nổi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bật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về</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sự</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phát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triển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kinh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triển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triển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kinh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tế</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dưới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thời</a:t>
            </a:r>
            <a:r>
              <a:rPr lang="en-US" sz="3200" b="1" i="1" dirty="0">
                <a:latin typeface="Times New Roman" panose="02020603050405020304" pitchFamily="18" charset="0"/>
                <a:cs typeface="Times New Roman" panose="02020603050405020304" pitchFamily="18" charset="0"/>
              </a:rPr>
              <a:t> Minh - Thanh ?</a:t>
            </a:r>
            <a:endParaRPr lang="en-US" sz="3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447800" y="2663361"/>
            <a:ext cx="8915400" cy="1231106"/>
          </a:xfrm>
          <a:prstGeom prst="rect">
            <a:avLst/>
          </a:prstGeom>
          <a:solidFill>
            <a:schemeClr val="bg1"/>
          </a:solidFill>
        </p:spPr>
        <p:txBody>
          <a:bodyPr wrap="square" rtlCol="0">
            <a:spAutoFit/>
          </a:bodyPr>
          <a:lstStyle/>
          <a:p>
            <a:pPr algn="ctr"/>
            <a:r>
              <a:rPr lang="en-US" sz="2800" b="1" dirty="0" err="1">
                <a:solidFill>
                  <a:srgbClr val="FF0000"/>
                </a:solidFill>
                <a:latin typeface="Times New Roman" pitchFamily="18" charset="0"/>
                <a:cs typeface="Times New Roman" pitchFamily="18" charset="0"/>
              </a:rPr>
              <a:t>Phiếu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học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tập</a:t>
            </a:r>
            <a:endParaRPr lang="en-US" sz="2800" b="1" dirty="0">
              <a:solidFill>
                <a:srgbClr val="FF0000"/>
              </a:solidFill>
              <a:latin typeface="Times New Roman" pitchFamily="18" charset="0"/>
              <a:cs typeface="Times New Roman" pitchFamily="18" charset="0"/>
            </a:endParaRPr>
          </a:p>
          <a:p>
            <a:pPr algn="ctr"/>
            <a:endParaRPr lang="en-US" sz="2800" b="1" dirty="0">
              <a:solidFill>
                <a:srgbClr val="FF0000"/>
              </a:solidFill>
              <a:latin typeface="Times New Roman" pitchFamily="18" charset="0"/>
              <a:cs typeface="Times New Roman" pitchFamily="18" charset="0"/>
            </a:endParaRPr>
          </a:p>
          <a:p>
            <a:endParaRPr lang="en-US" dirty="0"/>
          </a:p>
        </p:txBody>
      </p:sp>
      <p:graphicFrame>
        <p:nvGraphicFramePr>
          <p:cNvPr id="6" name="Table 5"/>
          <p:cNvGraphicFramePr>
            <a:graphicFrameLocks noGrp="1"/>
          </p:cNvGraphicFramePr>
          <p:nvPr/>
        </p:nvGraphicFramePr>
        <p:xfrm>
          <a:off x="1676400" y="2263132"/>
          <a:ext cx="8610600" cy="3720314"/>
        </p:xfrm>
        <a:graphic>
          <a:graphicData uri="http://schemas.openxmlformats.org/drawingml/2006/table">
            <a:tbl>
              <a:tblPr firstRow="1" firstCol="1" bandRow="1">
                <a:tableStyleId>{5C22544A-7EE6-4342-B048-85BDC9FD1C3A}</a:tableStyleId>
              </a:tblPr>
              <a:tblGrid>
                <a:gridCol w="31242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585273">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Lĩnh</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vực</a:t>
                      </a:r>
                      <a:endParaRPr lang="en-US" sz="2800" dirty="0">
                        <a:effectLst/>
                        <a:latin typeface="Arial" panose="020B0604020202020204" pitchFamily="34" charset="0"/>
                        <a:ea typeface="Arial" panose="020B0604020202020204" pitchFamily="34" charset="0"/>
                      </a:endParaRPr>
                    </a:p>
                  </a:txBody>
                  <a:tcPr marL="68580" marR="68580" marT="0" marB="0" anchor="ctr"/>
                </a:tc>
                <a:tc>
                  <a:txBody>
                    <a:bodyPr/>
                    <a:lstStyle/>
                    <a:p>
                      <a:pPr indent="254000" algn="ctr">
                        <a:lnSpc>
                          <a:spcPct val="144000"/>
                        </a:lnSpc>
                        <a:spcBef>
                          <a:spcPts val="600"/>
                        </a:spcBef>
                        <a:spcAft>
                          <a:spcPts val="600"/>
                        </a:spcAft>
                        <a:tabLst>
                          <a:tab pos="442595" algn="l"/>
                        </a:tabLst>
                      </a:pPr>
                      <a:r>
                        <a:rPr lang="en-US" sz="2800" b="1" dirty="0" err="1">
                          <a:effectLst/>
                          <a:latin typeface="Times New Roman" panose="02020603050405020304" pitchFamily="18" charset="0"/>
                          <a:ea typeface="Arial" panose="020B0604020202020204" pitchFamily="34" charset="0"/>
                        </a:rPr>
                        <a:t>Biểu</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hiện</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nổi</a:t>
                      </a:r>
                      <a:r>
                        <a:rPr lang="en-US" sz="2800" b="1" dirty="0">
                          <a:effectLst/>
                          <a:latin typeface="Times New Roman" panose="02020603050405020304" pitchFamily="18" charset="0"/>
                          <a:ea typeface="Arial" panose="020B0604020202020204" pitchFamily="34" charset="0"/>
                        </a:rPr>
                        <a:t> </a:t>
                      </a:r>
                      <a:r>
                        <a:rPr lang="en-US" sz="2800" b="1" dirty="0" err="1">
                          <a:effectLst/>
                          <a:latin typeface="Times New Roman" panose="02020603050405020304" pitchFamily="18" charset="0"/>
                          <a:ea typeface="Arial" panose="020B0604020202020204" pitchFamily="34" charset="0"/>
                        </a:rPr>
                        <a:t>bật</a:t>
                      </a:r>
                      <a:endParaRPr lang="en-US" sz="28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776456">
                <a:tc>
                  <a:txBody>
                    <a:bodyPr/>
                    <a:lstStyle/>
                    <a:p>
                      <a:pPr indent="254000" algn="just">
                        <a:lnSpc>
                          <a:spcPct val="144000"/>
                        </a:lnSpc>
                        <a:spcBef>
                          <a:spcPts val="600"/>
                        </a:spcBef>
                        <a:spcAft>
                          <a:spcPts val="0"/>
                        </a:spcAft>
                        <a:tabLst>
                          <a:tab pos="442595" algn="l"/>
                        </a:tabLst>
                      </a:pPr>
                      <a:r>
                        <a:rPr lang="en-US" sz="2800" dirty="0" err="1">
                          <a:effectLst/>
                          <a:latin typeface="Times New Roman" panose="02020603050405020304" pitchFamily="18" charset="0"/>
                          <a:ea typeface="Arial" panose="020B0604020202020204" pitchFamily="34" charset="0"/>
                        </a:rPr>
                        <a:t>Nông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nghiệp</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1"/>
                  </a:ext>
                </a:extLst>
              </a:tr>
              <a:tr h="776456">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Thủ công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2"/>
                  </a:ext>
                </a:extLst>
              </a:tr>
              <a:tr h="776456">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Thương nghiệp</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3"/>
                  </a:ext>
                </a:extLst>
              </a:tr>
              <a:tr h="776456">
                <a:tc>
                  <a:txBody>
                    <a:bodyPr/>
                    <a:lstStyle/>
                    <a:p>
                      <a:pPr indent="254000" algn="just">
                        <a:lnSpc>
                          <a:spcPct val="144000"/>
                        </a:lnSpc>
                        <a:spcBef>
                          <a:spcPts val="600"/>
                        </a:spcBef>
                        <a:spcAft>
                          <a:spcPts val="0"/>
                        </a:spcAft>
                        <a:tabLst>
                          <a:tab pos="442595" algn="l"/>
                        </a:tabLst>
                      </a:pPr>
                      <a:r>
                        <a:rPr lang="en-US" sz="2800">
                          <a:effectLst/>
                          <a:latin typeface="Times New Roman" panose="02020603050405020304" pitchFamily="18" charset="0"/>
                          <a:ea typeface="Arial" panose="020B0604020202020204" pitchFamily="34" charset="0"/>
                        </a:rPr>
                        <a:t>Ngoại thương</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indent="254000" algn="just">
                        <a:lnSpc>
                          <a:spcPct val="144000"/>
                        </a:lnSpc>
                        <a:spcBef>
                          <a:spcPts val="600"/>
                        </a:spcBef>
                        <a:spcAft>
                          <a:spcPts val="0"/>
                        </a:spcAft>
                        <a:tabLst>
                          <a:tab pos="442595" algn="l"/>
                        </a:tabLst>
                      </a:pP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263053198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62088" y="1208315"/>
            <a:ext cx="10425112" cy="5649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图片 1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5617" y="412833"/>
            <a:ext cx="3800560" cy="7739602"/>
          </a:xfrm>
          <a:prstGeom prst="rect">
            <a:avLst/>
          </a:prstGeom>
        </p:spPr>
      </p:pic>
      <p:sp>
        <p:nvSpPr>
          <p:cNvPr id="13" name="TextBox 12">
            <a:extLst>
              <a:ext uri="{FF2B5EF4-FFF2-40B4-BE49-F238E27FC236}">
                <a16:creationId xmlns:a16="http://schemas.microsoft.com/office/drawing/2014/main" id="{9D3BE8A9-CA34-77F2-BF20-8544C9115F51}"/>
              </a:ext>
            </a:extLst>
          </p:cNvPr>
          <p:cNvSpPr txBox="1"/>
          <p:nvPr/>
        </p:nvSpPr>
        <p:spPr>
          <a:xfrm>
            <a:off x="3294451" y="1208315"/>
            <a:ext cx="8592749"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x-none" sz="3600" b="1" dirty="0">
                <a:solidFill>
                  <a:srgbClr val="0070C0"/>
                </a:solidFill>
                <a:latin typeface="Times New Roman" panose="02020603050405020304" pitchFamily="18" charset="0"/>
                <a:cs typeface="Times New Roman" panose="02020603050405020304" pitchFamily="18" charset="0"/>
              </a:rPr>
              <a:t>3</a:t>
            </a:r>
            <a:r>
              <a:rPr kumimoji="0" lang="x-none" sz="3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Sự phát triển kinh tế thời Minh - Thanh</a:t>
            </a:r>
          </a:p>
        </p:txBody>
      </p:sp>
      <p:sp>
        <p:nvSpPr>
          <p:cNvPr id="3" name="Rounded Rectangle 2">
            <a:extLst>
              <a:ext uri="{FF2B5EF4-FFF2-40B4-BE49-F238E27FC236}">
                <a16:creationId xmlns:a16="http://schemas.microsoft.com/office/drawing/2014/main" id="{49272B80-B36E-2477-3C40-0B06AF2FFEFE}"/>
              </a:ext>
            </a:extLst>
          </p:cNvPr>
          <p:cNvSpPr/>
          <p:nvPr/>
        </p:nvSpPr>
        <p:spPr>
          <a:xfrm>
            <a:off x="3820886" y="2661557"/>
            <a:ext cx="7690757" cy="1583872"/>
          </a:xfrm>
          <a:prstGeom prst="roundRect">
            <a:avLst/>
          </a:prstGeom>
          <a:solidFill>
            <a:srgbClr val="92D05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solidFill>
                  <a:schemeClr val="bg1"/>
                </a:solidFill>
                <a:latin typeface="Times New Roman" panose="02020603050405020304" pitchFamily="18" charset="0"/>
                <a:cs typeface="Times New Roman" panose="02020603050405020304" pitchFamily="18" charset="0"/>
              </a:rPr>
              <a:t>BÁO CÁO SẢN PHẨM</a:t>
            </a:r>
            <a:endParaRPr lang="x-none" sz="3600" dirty="0">
              <a:solidFill>
                <a:schemeClr val="bg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427689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out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AEDB1305-37FF-4528-BDD9-7EB605D9BDEB"/>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P#\uFFFD\uFFFD{42423134-D9A0-4581-80CF-1CA7B5A661CC}&quot;,&quot;C:\\Users\\Admin\\Desktop\\Ảnh sách nói\\Bài giảng điện tử, giáo án\\Giáo án Word và điên tử\\Giáo án Word và điên tử\\Giáo án điện tử sử 7&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ai 4 Trung Quoc thoi phong kien"/>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F869D85C-7C71-4048-B078-777F0F2BD8F5}:11088819"/>
</p:tagLst>
</file>

<file path=ppt/tags/tag11.xml><?xml version="1.0" encoding="utf-8"?>
<p:tagLst xmlns:a="http://schemas.openxmlformats.org/drawingml/2006/main" xmlns:r="http://schemas.openxmlformats.org/officeDocument/2006/relationships" xmlns:p="http://schemas.openxmlformats.org/presentationml/2006/main">
  <p:tag name="GENSWF_SLIDE_UID" val="{E581979B-61CB-4234-BFFE-549BD513BD2F}:291"/>
</p:tagLst>
</file>

<file path=ppt/tags/tag12.xml><?xml version="1.0" encoding="utf-8"?>
<p:tagLst xmlns:a="http://schemas.openxmlformats.org/drawingml/2006/main" xmlns:r="http://schemas.openxmlformats.org/officeDocument/2006/relationships" xmlns:p="http://schemas.openxmlformats.org/presentationml/2006/main">
  <p:tag name="GENSWF_SLIDE_UID" val="{70EF64BB-229A-49B2-9BE3-65EBB3492409}:11088831"/>
</p:tagLst>
</file>

<file path=ppt/tags/tag13.xml><?xml version="1.0" encoding="utf-8"?>
<p:tagLst xmlns:a="http://schemas.openxmlformats.org/drawingml/2006/main" xmlns:r="http://schemas.openxmlformats.org/officeDocument/2006/relationships" xmlns:p="http://schemas.openxmlformats.org/presentationml/2006/main">
  <p:tag name="GENSWF_SLIDE_UID" val="{6649C776-B6FD-4EA9-A82C-8EE73F37AB1F}:258"/>
</p:tagLst>
</file>

<file path=ppt/tags/tag14.xml><?xml version="1.0" encoding="utf-8"?>
<p:tagLst xmlns:a="http://schemas.openxmlformats.org/drawingml/2006/main" xmlns:r="http://schemas.openxmlformats.org/officeDocument/2006/relationships" xmlns:p="http://schemas.openxmlformats.org/presentationml/2006/main">
  <p:tag name="GENSWF_SLIDE_UID" val="{F0A9DB13-4311-46E0-B3C3-BEA93ADCF62F}:261"/>
</p:tagLst>
</file>

<file path=ppt/tags/tag15.xml><?xml version="1.0" encoding="utf-8"?>
<p:tagLst xmlns:a="http://schemas.openxmlformats.org/drawingml/2006/main" xmlns:r="http://schemas.openxmlformats.org/officeDocument/2006/relationships" xmlns:p="http://schemas.openxmlformats.org/presentationml/2006/main">
  <p:tag name="GENSWF_SLIDE_UID" val="{0B8E2BDD-A5A6-4B98-BC77-1B0AF6B011C9}:266"/>
</p:tagLst>
</file>

<file path=ppt/tags/tag16.xml><?xml version="1.0" encoding="utf-8"?>
<p:tagLst xmlns:a="http://schemas.openxmlformats.org/drawingml/2006/main" xmlns:r="http://schemas.openxmlformats.org/officeDocument/2006/relationships" xmlns:p="http://schemas.openxmlformats.org/presentationml/2006/main">
  <p:tag name="GENSWF_SLIDE_UID" val="{02C14A97-D52F-46E0-9182-E46F558308FF}:273"/>
</p:tagLst>
</file>

<file path=ppt/tags/tag17.xml><?xml version="1.0" encoding="utf-8"?>
<p:tagLst xmlns:a="http://schemas.openxmlformats.org/drawingml/2006/main" xmlns:r="http://schemas.openxmlformats.org/officeDocument/2006/relationships" xmlns:p="http://schemas.openxmlformats.org/presentationml/2006/main">
  <p:tag name="GENSWF_SLIDE_UID" val="{D86C071E-8588-4721-A2F0-8B38C1392326}:281"/>
</p:tagLst>
</file>

<file path=ppt/tags/tag18.xml><?xml version="1.0" encoding="utf-8"?>
<p:tagLst xmlns:a="http://schemas.openxmlformats.org/drawingml/2006/main" xmlns:r="http://schemas.openxmlformats.org/officeDocument/2006/relationships" xmlns:p="http://schemas.openxmlformats.org/presentationml/2006/main">
  <p:tag name="GENSWF_SLIDE_UID" val="{E50C5AAB-1DB9-4A07-9B44-4F041D44B180}:279"/>
</p:tagLst>
</file>

<file path=ppt/tags/tag19.xml><?xml version="1.0" encoding="utf-8"?>
<p:tagLst xmlns:a="http://schemas.openxmlformats.org/drawingml/2006/main" xmlns:r="http://schemas.openxmlformats.org/officeDocument/2006/relationships" xmlns:p="http://schemas.openxmlformats.org/presentationml/2006/main">
  <p:tag name="GENSWF_SLIDE_UID" val="{A5D3F90F-390F-4C02-AB90-B8E99A90BE14}:11088832"/>
</p:tagLst>
</file>

<file path=ppt/tags/tag2.xml><?xml version="1.0" encoding="utf-8"?>
<p:tagLst xmlns:a="http://schemas.openxmlformats.org/drawingml/2006/main" xmlns:r="http://schemas.openxmlformats.org/officeDocument/2006/relationships" xmlns:p="http://schemas.openxmlformats.org/presentationml/2006/main">
  <p:tag name="GENSWF_SLIDE_UID" val="{B0D07511-B63F-4CD6-80CC-22ECF5FE849D}:302"/>
</p:tagLst>
</file>

<file path=ppt/tags/tag20.xml><?xml version="1.0" encoding="utf-8"?>
<p:tagLst xmlns:a="http://schemas.openxmlformats.org/drawingml/2006/main" xmlns:r="http://schemas.openxmlformats.org/officeDocument/2006/relationships" xmlns:p="http://schemas.openxmlformats.org/presentationml/2006/main">
  <p:tag name="GENSWF_SLIDE_UID" val="{8293AFA8-74BD-460E-B2BE-53E012BC6C84}:314"/>
</p:tagLst>
</file>

<file path=ppt/tags/tag21.xml><?xml version="1.0" encoding="utf-8"?>
<p:tagLst xmlns:a="http://schemas.openxmlformats.org/drawingml/2006/main" xmlns:r="http://schemas.openxmlformats.org/officeDocument/2006/relationships" xmlns:p="http://schemas.openxmlformats.org/presentationml/2006/main">
  <p:tag name="GENSWF_SLIDE_UID" val="{0B3046AD-F722-44F4-BB57-851CB8DC09CA}:11088833"/>
</p:tagLst>
</file>

<file path=ppt/tags/tag22.xml><?xml version="1.0" encoding="utf-8"?>
<p:tagLst xmlns:a="http://schemas.openxmlformats.org/drawingml/2006/main" xmlns:r="http://schemas.openxmlformats.org/officeDocument/2006/relationships" xmlns:p="http://schemas.openxmlformats.org/presentationml/2006/main">
  <p:tag name="GENSWF_SLIDE_UID" val="{2E002611-0586-4E52-9E3D-BCCF25FB168D}:313"/>
</p:tagLst>
</file>

<file path=ppt/tags/tag23.xml><?xml version="1.0" encoding="utf-8"?>
<p:tagLst xmlns:a="http://schemas.openxmlformats.org/drawingml/2006/main" xmlns:r="http://schemas.openxmlformats.org/officeDocument/2006/relationships" xmlns:p="http://schemas.openxmlformats.org/presentationml/2006/main">
  <p:tag name="GENSWF_SLIDE_UID" val="{C8B3ED77-72CD-4BA1-BCED-69F7A706DFAC}:11088838"/>
</p:tagLst>
</file>

<file path=ppt/tags/tag24.xml><?xml version="1.0" encoding="utf-8"?>
<p:tagLst xmlns:a="http://schemas.openxmlformats.org/drawingml/2006/main" xmlns:r="http://schemas.openxmlformats.org/officeDocument/2006/relationships" xmlns:p="http://schemas.openxmlformats.org/presentationml/2006/main">
  <p:tag name="GENSWF_SLIDE_UID" val="{14256BA3-A5C4-4484-9A02-705395E4234A}:11088820"/>
</p:tagLst>
</file>

<file path=ppt/tags/tag25.xml><?xml version="1.0" encoding="utf-8"?>
<p:tagLst xmlns:a="http://schemas.openxmlformats.org/drawingml/2006/main" xmlns:r="http://schemas.openxmlformats.org/officeDocument/2006/relationships" xmlns:p="http://schemas.openxmlformats.org/presentationml/2006/main">
  <p:tag name="GENSWF_SLIDE_UID" val="{96BE76A8-1A56-47B9-A16B-183130B55BCF}:11088828"/>
</p:tagLst>
</file>

<file path=ppt/tags/tag26.xml><?xml version="1.0" encoding="utf-8"?>
<p:tagLst xmlns:a="http://schemas.openxmlformats.org/drawingml/2006/main" xmlns:r="http://schemas.openxmlformats.org/officeDocument/2006/relationships" xmlns:p="http://schemas.openxmlformats.org/presentationml/2006/main">
  <p:tag name="GENSWF_SLIDE_UID" val="{E9E7472D-E563-4466-BFD8-CD265C56BAD8}:11088821"/>
</p:tagLst>
</file>

<file path=ppt/tags/tag27.xml><?xml version="1.0" encoding="utf-8"?>
<p:tagLst xmlns:a="http://schemas.openxmlformats.org/drawingml/2006/main" xmlns:r="http://schemas.openxmlformats.org/officeDocument/2006/relationships" xmlns:p="http://schemas.openxmlformats.org/presentationml/2006/main">
  <p:tag name="GENSWF_SLIDE_UID" val="{A5576BC8-DEC4-4748-B44F-78B72E38165B}:11088834"/>
</p:tagLst>
</file>

<file path=ppt/tags/tag28.xml><?xml version="1.0" encoding="utf-8"?>
<p:tagLst xmlns:a="http://schemas.openxmlformats.org/drawingml/2006/main" xmlns:r="http://schemas.openxmlformats.org/officeDocument/2006/relationships" xmlns:p="http://schemas.openxmlformats.org/presentationml/2006/main">
  <p:tag name="GENSWF_SLIDE_UID" val="{CC4B17FA-52AF-47B5-853B-D8C50D4F9197}:305"/>
</p:tagLst>
</file>

<file path=ppt/tags/tag29.xml><?xml version="1.0" encoding="utf-8"?>
<p:tagLst xmlns:a="http://schemas.openxmlformats.org/drawingml/2006/main" xmlns:r="http://schemas.openxmlformats.org/officeDocument/2006/relationships" xmlns:p="http://schemas.openxmlformats.org/presentationml/2006/main">
  <p:tag name="GENSWF_SLIDE_UID" val="{6BE4E39F-7E22-45D7-AEDD-5624D0481B76}:306"/>
</p:tagLst>
</file>

<file path=ppt/tags/tag3.xml><?xml version="1.0" encoding="utf-8"?>
<p:tagLst xmlns:a="http://schemas.openxmlformats.org/drawingml/2006/main" xmlns:r="http://schemas.openxmlformats.org/officeDocument/2006/relationships" xmlns:p="http://schemas.openxmlformats.org/presentationml/2006/main">
  <p:tag name="GENSWF_SLIDE_UID" val="{D474D8BD-61DA-4E4C-A2F6-5E224D9AF471}:11088806"/>
</p:tagLst>
</file>

<file path=ppt/tags/tag30.xml><?xml version="1.0" encoding="utf-8"?>
<p:tagLst xmlns:a="http://schemas.openxmlformats.org/drawingml/2006/main" xmlns:r="http://schemas.openxmlformats.org/officeDocument/2006/relationships" xmlns:p="http://schemas.openxmlformats.org/presentationml/2006/main">
  <p:tag name="GENSWF_SLIDE_UID" val="{ECA82467-1857-43C0-9A3E-97F24C65EE45}:11088842"/>
</p:tagLst>
</file>

<file path=ppt/tags/tag31.xml><?xml version="1.0" encoding="utf-8"?>
<p:tagLst xmlns:a="http://schemas.openxmlformats.org/drawingml/2006/main" xmlns:r="http://schemas.openxmlformats.org/officeDocument/2006/relationships" xmlns:p="http://schemas.openxmlformats.org/presentationml/2006/main">
  <p:tag name="GENSWF_SLIDE_UID" val="{2B87F91B-CC24-42FE-BF37-2712B6E2F2A8}:297"/>
</p:tagLst>
</file>

<file path=ppt/tags/tag32.xml><?xml version="1.0" encoding="utf-8"?>
<p:tagLst xmlns:a="http://schemas.openxmlformats.org/drawingml/2006/main" xmlns:r="http://schemas.openxmlformats.org/officeDocument/2006/relationships" xmlns:p="http://schemas.openxmlformats.org/presentationml/2006/main">
  <p:tag name="GENSWF_SLIDE_UID" val="{B1F2F46E-8B96-40FD-83A9-0CF52DC3AECD}:11088822"/>
</p:tagLst>
</file>

<file path=ppt/tags/tag33.xml><?xml version="1.0" encoding="utf-8"?>
<p:tagLst xmlns:a="http://schemas.openxmlformats.org/drawingml/2006/main" xmlns:r="http://schemas.openxmlformats.org/officeDocument/2006/relationships" xmlns:p="http://schemas.openxmlformats.org/presentationml/2006/main">
  <p:tag name="GENSWF_SLIDE_UID" val="{9A3C0485-D593-438E-8603-080064A0877F}:11088841"/>
</p:tagLst>
</file>

<file path=ppt/tags/tag34.xml><?xml version="1.0" encoding="utf-8"?>
<p:tagLst xmlns:a="http://schemas.openxmlformats.org/drawingml/2006/main" xmlns:r="http://schemas.openxmlformats.org/officeDocument/2006/relationships" xmlns:p="http://schemas.openxmlformats.org/presentationml/2006/main">
  <p:tag name="GENSWF_SLIDE_UID" val="{120FDC4C-5566-40C8-B84C-BF74CEF939BD}:303"/>
</p:tagLst>
</file>

<file path=ppt/tags/tag35.xml><?xml version="1.0" encoding="utf-8"?>
<p:tagLst xmlns:a="http://schemas.openxmlformats.org/drawingml/2006/main" xmlns:r="http://schemas.openxmlformats.org/officeDocument/2006/relationships" xmlns:p="http://schemas.openxmlformats.org/presentationml/2006/main">
  <p:tag name="GENSWF_SLIDE_UID" val="{47B36968-976F-4EE1-B22B-BD537261D385}:311"/>
</p:tagLst>
</file>

<file path=ppt/tags/tag36.xml><?xml version="1.0" encoding="utf-8"?>
<p:tagLst xmlns:a="http://schemas.openxmlformats.org/drawingml/2006/main" xmlns:r="http://schemas.openxmlformats.org/officeDocument/2006/relationships" xmlns:p="http://schemas.openxmlformats.org/presentationml/2006/main">
  <p:tag name="GENSWF_SLIDE_UID" val="{DE48DBDC-58BF-4409-A27A-BF8EC3AD9F86}:304"/>
</p:tagLst>
</file>

<file path=ppt/tags/tag37.xml><?xml version="1.0" encoding="utf-8"?>
<p:tagLst xmlns:a="http://schemas.openxmlformats.org/drawingml/2006/main" xmlns:r="http://schemas.openxmlformats.org/officeDocument/2006/relationships" xmlns:p="http://schemas.openxmlformats.org/presentationml/2006/main">
  <p:tag name="GENSWF_SLIDE_UID" val="{BF60CE80-5191-4302-AEC5-9FFF85AB196C}:11088844"/>
</p:tagLst>
</file>

<file path=ppt/tags/tag38.xml><?xml version="1.0" encoding="utf-8"?>
<p:tagLst xmlns:a="http://schemas.openxmlformats.org/drawingml/2006/main" xmlns:r="http://schemas.openxmlformats.org/officeDocument/2006/relationships" xmlns:p="http://schemas.openxmlformats.org/presentationml/2006/main">
  <p:tag name="GENSWF_SLIDE_UID" val="{B70A9A36-2378-4D47-AB8F-C565E6A1029F}:11088845"/>
</p:tagLst>
</file>

<file path=ppt/tags/tag39.xml><?xml version="1.0" encoding="utf-8"?>
<p:tagLst xmlns:a="http://schemas.openxmlformats.org/drawingml/2006/main" xmlns:r="http://schemas.openxmlformats.org/officeDocument/2006/relationships" xmlns:p="http://schemas.openxmlformats.org/presentationml/2006/main">
  <p:tag name="GENSWF_SLIDE_UID" val="{4042CE2B-175A-4588-8063-E1E2D6F0F89D}:288"/>
</p:tagLst>
</file>

<file path=ppt/tags/tag4.xml><?xml version="1.0" encoding="utf-8"?>
<p:tagLst xmlns:a="http://schemas.openxmlformats.org/drawingml/2006/main" xmlns:r="http://schemas.openxmlformats.org/officeDocument/2006/relationships" xmlns:p="http://schemas.openxmlformats.org/presentationml/2006/main">
  <p:tag name="GENSWF_SLIDE_UID" val="{E937EF5C-D232-4C99-BD01-4EDB4EA2CA11}:459"/>
</p:tagLst>
</file>

<file path=ppt/tags/tag40.xml><?xml version="1.0" encoding="utf-8"?>
<p:tagLst xmlns:a="http://schemas.openxmlformats.org/drawingml/2006/main" xmlns:r="http://schemas.openxmlformats.org/officeDocument/2006/relationships" xmlns:p="http://schemas.openxmlformats.org/presentationml/2006/main">
  <p:tag name="GENSWF_SLIDE_UID" val="{B616E0D9-5EEC-48A5-A7A0-61EA33CA7A02}:11088830"/>
</p:tagLst>
</file>

<file path=ppt/tags/tag41.xml><?xml version="1.0" encoding="utf-8"?>
<p:tagLst xmlns:a="http://schemas.openxmlformats.org/drawingml/2006/main" xmlns:r="http://schemas.openxmlformats.org/officeDocument/2006/relationships" xmlns:p="http://schemas.openxmlformats.org/presentationml/2006/main">
  <p:tag name="GENSWF_SLIDE_UID" val="{AFE6F2BE-FFA9-4A45-89CB-7D8ECC50BD0C}:11088807"/>
</p:tagLst>
</file>

<file path=ppt/tags/tag42.xml><?xml version="1.0" encoding="utf-8"?>
<p:tagLst xmlns:a="http://schemas.openxmlformats.org/drawingml/2006/main" xmlns:r="http://schemas.openxmlformats.org/officeDocument/2006/relationships" xmlns:p="http://schemas.openxmlformats.org/presentationml/2006/main">
  <p:tag name="GENSWF_SLIDE_UID" val="{75D93071-F458-4420-88DD-054674FB6C4B}:11088808"/>
</p:tagLst>
</file>

<file path=ppt/tags/tag43.xml><?xml version="1.0" encoding="utf-8"?>
<p:tagLst xmlns:a="http://schemas.openxmlformats.org/drawingml/2006/main" xmlns:r="http://schemas.openxmlformats.org/officeDocument/2006/relationships" xmlns:p="http://schemas.openxmlformats.org/presentationml/2006/main">
  <p:tag name="GENSWF_SLIDE_UID" val="{4EF1AB38-8E00-4A6B-BCEF-C68222B728A6}:268"/>
</p:tagLst>
</file>

<file path=ppt/tags/tag44.xml><?xml version="1.0" encoding="utf-8"?>
<p:tagLst xmlns:a="http://schemas.openxmlformats.org/drawingml/2006/main" xmlns:r="http://schemas.openxmlformats.org/officeDocument/2006/relationships" xmlns:p="http://schemas.openxmlformats.org/presentationml/2006/main">
  <p:tag name="GENSWF_SLIDE_UID" val="{6272BB93-CC54-4D80-8D4E-6B1C1A368A20}:269"/>
</p:tagLst>
</file>

<file path=ppt/tags/tag45.xml><?xml version="1.0" encoding="utf-8"?>
<p:tagLst xmlns:a="http://schemas.openxmlformats.org/drawingml/2006/main" xmlns:r="http://schemas.openxmlformats.org/officeDocument/2006/relationships" xmlns:p="http://schemas.openxmlformats.org/presentationml/2006/main">
  <p:tag name="GENSWF_SLIDE_UID" val="{593187F1-4981-4120-B1E5-9B935F61DFF3}:295"/>
</p:tagLst>
</file>

<file path=ppt/tags/tag46.xml><?xml version="1.0" encoding="utf-8"?>
<p:tagLst xmlns:a="http://schemas.openxmlformats.org/drawingml/2006/main" xmlns:r="http://schemas.openxmlformats.org/officeDocument/2006/relationships" xmlns:p="http://schemas.openxmlformats.org/presentationml/2006/main">
  <p:tag name="GENSWF_SLIDE_UID" val="{92A8C343-0832-452D-8AFB-79F966DBB10E}:11088843"/>
</p:tagLst>
</file>

<file path=ppt/tags/tag47.xml><?xml version="1.0" encoding="utf-8"?>
<p:tagLst xmlns:a="http://schemas.openxmlformats.org/drawingml/2006/main" xmlns:r="http://schemas.openxmlformats.org/officeDocument/2006/relationships" xmlns:p="http://schemas.openxmlformats.org/presentationml/2006/main">
  <p:tag name="GENSWF_SLIDE_UID" val="{EEEC3A8C-DDF1-4299-ABA2-7BC2EC6B9F1A}:11088809"/>
</p:tagLst>
</file>

<file path=ppt/tags/tag48.xml><?xml version="1.0" encoding="utf-8"?>
<p:tagLst xmlns:a="http://schemas.openxmlformats.org/drawingml/2006/main" xmlns:r="http://schemas.openxmlformats.org/officeDocument/2006/relationships" xmlns:p="http://schemas.openxmlformats.org/presentationml/2006/main">
  <p:tag name="GENSWF_SLIDE_UID" val="{E80C1322-4300-47BF-BA15-FE8CB0391C83}:11088811"/>
</p:tagLst>
</file>

<file path=ppt/tags/tag49.xml><?xml version="1.0" encoding="utf-8"?>
<p:tagLst xmlns:a="http://schemas.openxmlformats.org/drawingml/2006/main" xmlns:r="http://schemas.openxmlformats.org/officeDocument/2006/relationships" xmlns:p="http://schemas.openxmlformats.org/presentationml/2006/main">
  <p:tag name="GENSWF_SLIDE_UID" val="{4FE502C6-B78B-41A3-B343-BF437A120328}:296"/>
</p:tagLst>
</file>

<file path=ppt/tags/tag5.xml><?xml version="1.0" encoding="utf-8"?>
<p:tagLst xmlns:a="http://schemas.openxmlformats.org/drawingml/2006/main" xmlns:r="http://schemas.openxmlformats.org/officeDocument/2006/relationships" xmlns:p="http://schemas.openxmlformats.org/presentationml/2006/main">
  <p:tag name="GENSWF_SLIDE_UID" val="{F6205F66-7B17-43C5-B7CB-E31DB8B9C75C}:256"/>
</p:tagLst>
</file>

<file path=ppt/tags/tag50.xml><?xml version="1.0" encoding="utf-8"?>
<p:tagLst xmlns:a="http://schemas.openxmlformats.org/drawingml/2006/main" xmlns:r="http://schemas.openxmlformats.org/officeDocument/2006/relationships" xmlns:p="http://schemas.openxmlformats.org/presentationml/2006/main">
  <p:tag name="GENSWF_SLIDE_UID" val="{7F0560AE-FFB2-4915-9489-74B42173B0E1}:327"/>
</p:tagLst>
</file>

<file path=ppt/tags/tag51.xml><?xml version="1.0" encoding="utf-8"?>
<p:tagLst xmlns:a="http://schemas.openxmlformats.org/drawingml/2006/main" xmlns:r="http://schemas.openxmlformats.org/officeDocument/2006/relationships" xmlns:p="http://schemas.openxmlformats.org/presentationml/2006/main">
  <p:tag name="GENSWF_SLIDE_UID" val="{280BA538-D00B-44FF-AFB5-48DE3D1CA035}:11088812"/>
</p:tagLst>
</file>

<file path=ppt/tags/tag52.xml><?xml version="1.0" encoding="utf-8"?>
<p:tagLst xmlns:a="http://schemas.openxmlformats.org/drawingml/2006/main" xmlns:r="http://schemas.openxmlformats.org/officeDocument/2006/relationships" xmlns:p="http://schemas.openxmlformats.org/presentationml/2006/main">
  <p:tag name="GENSWF_SLIDE_UID" val="{5963EBF3-81B3-436B-8C03-ED5500A60C62}:324"/>
</p:tagLst>
</file>

<file path=ppt/tags/tag53.xml><?xml version="1.0" encoding="utf-8"?>
<p:tagLst xmlns:a="http://schemas.openxmlformats.org/drawingml/2006/main" xmlns:r="http://schemas.openxmlformats.org/officeDocument/2006/relationships" xmlns:p="http://schemas.openxmlformats.org/presentationml/2006/main">
  <p:tag name="GENSWF_SLIDE_UID" val="{5DD18C7D-C57F-4324-84FC-641276619578}:323"/>
</p:tagLst>
</file>

<file path=ppt/tags/tag54.xml><?xml version="1.0" encoding="utf-8"?>
<p:tagLst xmlns:a="http://schemas.openxmlformats.org/drawingml/2006/main" xmlns:r="http://schemas.openxmlformats.org/officeDocument/2006/relationships" xmlns:p="http://schemas.openxmlformats.org/presentationml/2006/main">
  <p:tag name="GENSWF_SLIDE_UID" val="{CD9FA076-32F0-48AE-9012-402D2923DC85}:290"/>
</p:tagLst>
</file>

<file path=ppt/tags/tag55.xml><?xml version="1.0" encoding="utf-8"?>
<p:tagLst xmlns:a="http://schemas.openxmlformats.org/drawingml/2006/main" xmlns:r="http://schemas.openxmlformats.org/officeDocument/2006/relationships" xmlns:p="http://schemas.openxmlformats.org/presentationml/2006/main">
  <p:tag name="GENSWF_SLIDE_UID" val="{084E3494-66DF-469C-AADA-13DE12A16A03}:299"/>
</p:tagLst>
</file>

<file path=ppt/tags/tag56.xml><?xml version="1.0" encoding="utf-8"?>
<p:tagLst xmlns:a="http://schemas.openxmlformats.org/drawingml/2006/main" xmlns:r="http://schemas.openxmlformats.org/officeDocument/2006/relationships" xmlns:p="http://schemas.openxmlformats.org/presentationml/2006/main">
  <p:tag name="GENSWF_SLIDE_UID" val="{D35E686D-CD9C-45BA-8FBC-EE67328CDEAA}:11088813"/>
</p:tagLst>
</file>

<file path=ppt/tags/tag57.xml><?xml version="1.0" encoding="utf-8"?>
<p:tagLst xmlns:a="http://schemas.openxmlformats.org/drawingml/2006/main" xmlns:r="http://schemas.openxmlformats.org/officeDocument/2006/relationships" xmlns:p="http://schemas.openxmlformats.org/presentationml/2006/main">
  <p:tag name="GENSWF_SLIDE_UID" val="{C1294C33-6E92-4636-B1B5-8E95995BC24F}:11088814"/>
</p:tagLst>
</file>

<file path=ppt/tags/tag58.xml><?xml version="1.0" encoding="utf-8"?>
<p:tagLst xmlns:a="http://schemas.openxmlformats.org/drawingml/2006/main" xmlns:r="http://schemas.openxmlformats.org/officeDocument/2006/relationships" xmlns:p="http://schemas.openxmlformats.org/presentationml/2006/main">
  <p:tag name="GENSWF_SLIDE_UID" val="{635CB195-B727-4725-959F-434033955A14}:325"/>
</p:tagLst>
</file>

<file path=ppt/tags/tag59.xml><?xml version="1.0" encoding="utf-8"?>
<p:tagLst xmlns:a="http://schemas.openxmlformats.org/drawingml/2006/main" xmlns:r="http://schemas.openxmlformats.org/officeDocument/2006/relationships" xmlns:p="http://schemas.openxmlformats.org/presentationml/2006/main">
  <p:tag name="GENSWF_SLIDE_UID" val="{E6C8CA5F-6C21-4A2A-A834-114EB8F984B4}:340"/>
</p:tagLst>
</file>

<file path=ppt/tags/tag6.xml><?xml version="1.0" encoding="utf-8"?>
<p:tagLst xmlns:a="http://schemas.openxmlformats.org/drawingml/2006/main" xmlns:r="http://schemas.openxmlformats.org/officeDocument/2006/relationships" xmlns:p="http://schemas.openxmlformats.org/presentationml/2006/main">
  <p:tag name="GENSWF_SLIDE_UID" val="{CFA349ED-40D3-40C4-B644-FDFF0154A68C}:11088839"/>
</p:tagLst>
</file>

<file path=ppt/tags/tag60.xml><?xml version="1.0" encoding="utf-8"?>
<p:tagLst xmlns:a="http://schemas.openxmlformats.org/drawingml/2006/main" xmlns:r="http://schemas.openxmlformats.org/officeDocument/2006/relationships" xmlns:p="http://schemas.openxmlformats.org/presentationml/2006/main">
  <p:tag name="GENSWF_SLIDE_UID" val="{ED4E300D-AC90-4DFE-BDC2-D738225954D4}:341"/>
</p:tagLst>
</file>

<file path=ppt/tags/tag61.xml><?xml version="1.0" encoding="utf-8"?>
<p:tagLst xmlns:a="http://schemas.openxmlformats.org/drawingml/2006/main" xmlns:r="http://schemas.openxmlformats.org/officeDocument/2006/relationships" xmlns:p="http://schemas.openxmlformats.org/presentationml/2006/main">
  <p:tag name="GENSWF_SLIDE_UID" val="{17DDC801-F556-4118-A9AE-C2D3323BDA91}:342"/>
</p:tagLst>
</file>

<file path=ppt/tags/tag62.xml><?xml version="1.0" encoding="utf-8"?>
<p:tagLst xmlns:a="http://schemas.openxmlformats.org/drawingml/2006/main" xmlns:r="http://schemas.openxmlformats.org/officeDocument/2006/relationships" xmlns:p="http://schemas.openxmlformats.org/presentationml/2006/main">
  <p:tag name="GENSWF_SLIDE_UID" val="{76C9000C-81C9-47AC-99E7-8506D5E3B0BA}:276"/>
</p:tagLst>
</file>

<file path=ppt/tags/tag63.xml><?xml version="1.0" encoding="utf-8"?>
<p:tagLst xmlns:a="http://schemas.openxmlformats.org/drawingml/2006/main" xmlns:r="http://schemas.openxmlformats.org/officeDocument/2006/relationships" xmlns:p="http://schemas.openxmlformats.org/presentationml/2006/main">
  <p:tag name="GENSWF_SLIDE_UID" val="{56AAB864-5A59-4C93-80FF-E443B2860D23}:328"/>
</p:tagLst>
</file>

<file path=ppt/tags/tag64.xml><?xml version="1.0" encoding="utf-8"?>
<p:tagLst xmlns:a="http://schemas.openxmlformats.org/drawingml/2006/main" xmlns:r="http://schemas.openxmlformats.org/officeDocument/2006/relationships" xmlns:p="http://schemas.openxmlformats.org/presentationml/2006/main">
  <p:tag name="GENSWF_SLIDE_UID" val="{C8F1CC33-4113-482D-8BEE-8F6CE0319E0F}:330"/>
</p:tagLst>
</file>

<file path=ppt/tags/tag65.xml><?xml version="1.0" encoding="utf-8"?>
<p:tagLst xmlns:a="http://schemas.openxmlformats.org/drawingml/2006/main" xmlns:r="http://schemas.openxmlformats.org/officeDocument/2006/relationships" xmlns:p="http://schemas.openxmlformats.org/presentationml/2006/main">
  <p:tag name="GENSWF_SLIDE_UID" val="{CD495957-5C28-4BAF-BE46-34739CD8C79F}:11088815"/>
</p:tagLst>
</file>

<file path=ppt/tags/tag66.xml><?xml version="1.0" encoding="utf-8"?>
<p:tagLst xmlns:a="http://schemas.openxmlformats.org/drawingml/2006/main" xmlns:r="http://schemas.openxmlformats.org/officeDocument/2006/relationships" xmlns:p="http://schemas.openxmlformats.org/presentationml/2006/main">
  <p:tag name="GENSWF_SLIDE_UID" val="{D0783FFA-CC7A-408C-B0A0-6F33E1E3772F}:11088817"/>
</p:tagLst>
</file>

<file path=ppt/tags/tag67.xml><?xml version="1.0" encoding="utf-8"?>
<p:tagLst xmlns:a="http://schemas.openxmlformats.org/drawingml/2006/main" xmlns:r="http://schemas.openxmlformats.org/officeDocument/2006/relationships" xmlns:p="http://schemas.openxmlformats.org/presentationml/2006/main">
  <p:tag name="GENSWF_SLIDE_UID" val="{5272DB8A-B836-4253-8E92-6CAA70C117D8}:310"/>
</p:tagLst>
</file>

<file path=ppt/tags/tag68.xml><?xml version="1.0" encoding="utf-8"?>
<p:tagLst xmlns:a="http://schemas.openxmlformats.org/drawingml/2006/main" xmlns:r="http://schemas.openxmlformats.org/officeDocument/2006/relationships" xmlns:p="http://schemas.openxmlformats.org/presentationml/2006/main">
  <p:tag name="GENSWF_SLIDE_UID" val="{8C983141-9835-4AA3-9F89-173F313752AE}:11088804"/>
</p:tagLst>
</file>

<file path=ppt/tags/tag69.xml><?xml version="1.0" encoding="utf-8"?>
<p:tagLst xmlns:a="http://schemas.openxmlformats.org/drawingml/2006/main" xmlns:r="http://schemas.openxmlformats.org/officeDocument/2006/relationships" xmlns:p="http://schemas.openxmlformats.org/presentationml/2006/main">
  <p:tag name="GENSWF_SLIDE_UID" val="{522E063D-26E7-4D28-BD66-6AB368195467}:11088803"/>
</p:tagLst>
</file>

<file path=ppt/tags/tag7.xml><?xml version="1.0" encoding="utf-8"?>
<p:tagLst xmlns:a="http://schemas.openxmlformats.org/drawingml/2006/main" xmlns:r="http://schemas.openxmlformats.org/officeDocument/2006/relationships" xmlns:p="http://schemas.openxmlformats.org/presentationml/2006/main">
  <p:tag name="GENSWF_SLIDE_UID" val="{A345AB9C-F38D-4491-91D0-CFFB36A1AF7F}:307"/>
</p:tagLst>
</file>

<file path=ppt/tags/tag70.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6"/>
</p:tagLst>
</file>

<file path=ppt/tags/tag71.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4"/>
</p:tagLst>
</file>

<file path=ppt/tags/tag72.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2"/>
</p:tagLst>
</file>

<file path=ppt/tags/tag73.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4"/>
</p:tagLst>
</file>

<file path=ppt/tags/tag74.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2"/>
</p:tagLst>
</file>

<file path=ppt/tags/tag75.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5"/>
</p:tagLst>
</file>

<file path=ppt/tags/tag76.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3"/>
</p:tagLst>
</file>

<file path=ppt/tags/tag77.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3"/>
</p:tagLst>
</file>

<file path=ppt/tags/tag78.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1"/>
</p:tagLst>
</file>

<file path=ppt/tags/tag79.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GENSWF_SLIDE_UID" val="{A9539C81-0C6C-45AE-A320-2E4750E9EC61}:308"/>
</p:tagLst>
</file>

<file path=ppt/tags/tag80.xml><?xml version="1.0" encoding="utf-8"?>
<p:tagLst xmlns:a="http://schemas.openxmlformats.org/drawingml/2006/main" xmlns:r="http://schemas.openxmlformats.org/officeDocument/2006/relationships" xmlns:p="http://schemas.openxmlformats.org/presentationml/2006/main">
  <p:tag name="GENSWF_SLIDE_UID" val="{EB29988B-3CEB-425A-9C33-12C424165C0E}:280"/>
</p:tagLst>
</file>

<file path=ppt/tags/tag81.xml><?xml version="1.0" encoding="utf-8"?>
<p:tagLst xmlns:a="http://schemas.openxmlformats.org/drawingml/2006/main" xmlns:r="http://schemas.openxmlformats.org/officeDocument/2006/relationships" xmlns:p="http://schemas.openxmlformats.org/presentationml/2006/main">
  <p:tag name="GENSWF_SLIDE_UID" val="{4F91480F-DA25-4CFD-8332-CE738CDC3D57}:11088835"/>
</p:tagLst>
</file>

<file path=ppt/tags/tag82.xml><?xml version="1.0" encoding="utf-8"?>
<p:tagLst xmlns:a="http://schemas.openxmlformats.org/drawingml/2006/main" xmlns:r="http://schemas.openxmlformats.org/officeDocument/2006/relationships" xmlns:p="http://schemas.openxmlformats.org/presentationml/2006/main">
  <p:tag name="GENSWF_SLIDE_UID" val="{390A79C4-F670-4497-9872-39C81E180E24}:282"/>
</p:tagLst>
</file>

<file path=ppt/tags/tag83.xml><?xml version="1.0" encoding="utf-8"?>
<p:tagLst xmlns:a="http://schemas.openxmlformats.org/drawingml/2006/main" xmlns:r="http://schemas.openxmlformats.org/officeDocument/2006/relationships" xmlns:p="http://schemas.openxmlformats.org/presentationml/2006/main">
  <p:tag name="GENSWF_SLIDE_UID" val="{0C8FDEF2-B061-476C-ABE0-583299E6A597}:284"/>
</p:tagLst>
</file>

<file path=ppt/tags/tag84.xml><?xml version="1.0" encoding="utf-8"?>
<p:tagLst xmlns:a="http://schemas.openxmlformats.org/drawingml/2006/main" xmlns:r="http://schemas.openxmlformats.org/officeDocument/2006/relationships" xmlns:p="http://schemas.openxmlformats.org/presentationml/2006/main">
  <p:tag name="GENSWF_SLIDE_UID" val="{E9881C31-0CCD-4CA6-A091-13A67C7970BE}:285"/>
</p:tagLst>
</file>

<file path=ppt/tags/tag85.xml><?xml version="1.0" encoding="utf-8"?>
<p:tagLst xmlns:a="http://schemas.openxmlformats.org/drawingml/2006/main" xmlns:r="http://schemas.openxmlformats.org/officeDocument/2006/relationships" xmlns:p="http://schemas.openxmlformats.org/presentationml/2006/main">
  <p:tag name="GENSWF_SLIDE_UID" val="{114AC0F4-B2C3-4CDC-8796-EE065E8005DD}:286"/>
</p:tagLst>
</file>

<file path=ppt/tags/tag86.xml><?xml version="1.0" encoding="utf-8"?>
<p:tagLst xmlns:a="http://schemas.openxmlformats.org/drawingml/2006/main" xmlns:r="http://schemas.openxmlformats.org/officeDocument/2006/relationships" xmlns:p="http://schemas.openxmlformats.org/presentationml/2006/main">
  <p:tag name="GENSWF_SLIDE_UID" val="{CB34915D-D82D-4374-82D3-721B4A16BE57}:11088836"/>
</p:tagLst>
</file>

<file path=ppt/tags/tag87.xml><?xml version="1.0" encoding="utf-8"?>
<p:tagLst xmlns:a="http://schemas.openxmlformats.org/drawingml/2006/main" xmlns:r="http://schemas.openxmlformats.org/officeDocument/2006/relationships" xmlns:p="http://schemas.openxmlformats.org/presentationml/2006/main">
  <p:tag name="GENSWF_SLIDE_UID" val="{02F7FEF9-8863-46A0-8FCD-E6D29066B7F6}:11088837"/>
</p:tagLst>
</file>

<file path=ppt/tags/tag88.xml><?xml version="1.0" encoding="utf-8"?>
<p:tagLst xmlns:a="http://schemas.openxmlformats.org/drawingml/2006/main" xmlns:r="http://schemas.openxmlformats.org/officeDocument/2006/relationships" xmlns:p="http://schemas.openxmlformats.org/presentationml/2006/main">
  <p:tag name="GENSWF_SLIDE_UID" val="{CFE5FE10-7D86-45FC-856D-F2DA22090706}:289"/>
</p:tagLst>
</file>

<file path=ppt/tags/tag89.xml><?xml version="1.0" encoding="utf-8"?>
<p:tagLst xmlns:a="http://schemas.openxmlformats.org/drawingml/2006/main" xmlns:r="http://schemas.openxmlformats.org/officeDocument/2006/relationships" xmlns:p="http://schemas.openxmlformats.org/presentationml/2006/main">
  <p:tag name="GENSWF_SLIDE_UID" val="{651D40A0-4672-4E27-8EA4-E35B1EF180B7}:11088818"/>
</p:tagLst>
</file>

<file path=ppt/tags/tag9.xml><?xml version="1.0" encoding="utf-8"?>
<p:tagLst xmlns:a="http://schemas.openxmlformats.org/drawingml/2006/main" xmlns:r="http://schemas.openxmlformats.org/officeDocument/2006/relationships" xmlns:p="http://schemas.openxmlformats.org/presentationml/2006/main">
  <p:tag name="GENSWF_SLIDE_UID" val="{D620F057-D9AD-484F-8E1D-1FC3693E59E2}:11088840"/>
</p:tagLst>
</file>

<file path=ppt/tags/tag90.xml><?xml version="1.0" encoding="utf-8"?>
<p:tagLst xmlns:a="http://schemas.openxmlformats.org/drawingml/2006/main" xmlns:r="http://schemas.openxmlformats.org/officeDocument/2006/relationships" xmlns:p="http://schemas.openxmlformats.org/presentationml/2006/main">
  <p:tag name="GENSWF_SLIDE_UID" val="{24CF1AAC-87F7-4EBE-82CC-3997F5D9448F}:1108880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ongzhi Festival by Slidesgo">
  <a:themeElements>
    <a:clrScheme name="Simple Light">
      <a:dk1>
        <a:srgbClr val="282848"/>
      </a:dk1>
      <a:lt1>
        <a:srgbClr val="FFFFFF"/>
      </a:lt1>
      <a:dk2>
        <a:srgbClr val="FCE5B9"/>
      </a:dk2>
      <a:lt2>
        <a:srgbClr val="FFC35C"/>
      </a:lt2>
      <a:accent1>
        <a:srgbClr val="F76E97"/>
      </a:accent1>
      <a:accent2>
        <a:srgbClr val="CF3331"/>
      </a:accent2>
      <a:accent3>
        <a:srgbClr val="9C002A"/>
      </a:accent3>
      <a:accent4>
        <a:srgbClr val="8CBCE5"/>
      </a:accent4>
      <a:accent5>
        <a:srgbClr val="3153A4"/>
      </a:accent5>
      <a:accent6>
        <a:srgbClr val="83B746"/>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749067</TotalTime>
  <Words>4057</Words>
  <Application>Microsoft Office PowerPoint</Application>
  <PresentationFormat>Widescreen</PresentationFormat>
  <Paragraphs>364</Paragraphs>
  <Slides>79</Slides>
  <Notes>79</Notes>
  <HiddenSlides>0</HiddenSlides>
  <MMClips>6</MMClips>
  <ScaleCrop>false</ScaleCrop>
  <HeadingPairs>
    <vt:vector size="6" baseType="variant">
      <vt:variant>
        <vt:lpstr>Fonts Used</vt:lpstr>
      </vt:variant>
      <vt:variant>
        <vt:i4>19</vt:i4>
      </vt:variant>
      <vt:variant>
        <vt:lpstr>Theme</vt:lpstr>
      </vt:variant>
      <vt:variant>
        <vt:i4>4</vt:i4>
      </vt:variant>
      <vt:variant>
        <vt:lpstr>Slide Titles</vt:lpstr>
      </vt:variant>
      <vt:variant>
        <vt:i4>79</vt:i4>
      </vt:variant>
    </vt:vector>
  </HeadingPairs>
  <TitlesOfParts>
    <vt:vector size="102" baseType="lpstr">
      <vt:lpstr>等线</vt:lpstr>
      <vt:lpstr>微软雅黑</vt:lpstr>
      <vt:lpstr>#9Slide05 Pattaya</vt:lpstr>
      <vt:lpstr>.VnCentury Schoolbook</vt:lpstr>
      <vt:lpstr>Anaheim</vt:lpstr>
      <vt:lpstr>Arial</vt:lpstr>
      <vt:lpstr>Bahnschrift SemiBold SemiConden</vt:lpstr>
      <vt:lpstr>Calibri</vt:lpstr>
      <vt:lpstr>Calibri Light</vt:lpstr>
      <vt:lpstr>Jua</vt:lpstr>
      <vt:lpstr>Merienda One</vt:lpstr>
      <vt:lpstr>Poppins</vt:lpstr>
      <vt:lpstr>Roboto</vt:lpstr>
      <vt:lpstr>Song Myung</vt:lpstr>
      <vt:lpstr>Tahoma</vt:lpstr>
      <vt:lpstr>Times New Roman</vt:lpstr>
      <vt:lpstr>华康方圆体W7(P)</vt:lpstr>
      <vt:lpstr>小白</vt:lpstr>
      <vt:lpstr>李旭科毛笔行书</vt:lpstr>
      <vt:lpstr>Office Theme</vt:lpstr>
      <vt:lpstr>4_Office Theme</vt:lpstr>
      <vt:lpstr>Dongzhi Festival by Slidesgo</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Sự phát triển kinh tế thời Minh - Thanh</vt:lpstr>
      <vt:lpstr>PowerPoint Presentation</vt:lpstr>
      <vt:lpstr>3. Sự phát triển kinh tế thời Minh - Thanh</vt:lpstr>
      <vt:lpstr>Nhóm 3</vt:lpstr>
      <vt:lpstr>Mục lục</vt:lpstr>
      <vt:lpstr>1</vt:lpstr>
      <vt:lpstr>Nông nghiệp</vt:lpstr>
      <vt:lpstr>Thủ công nghiệp</vt:lpstr>
      <vt:lpstr>Thủ công nghiệp</vt:lpstr>
      <vt:lpstr>PowerPoint Presentation</vt:lpstr>
      <vt:lpstr>Thương nghiệp</vt:lpstr>
      <vt:lpstr>04</vt:lpstr>
      <vt:lpstr>Ngoại thương</vt:lpstr>
      <vt:lpstr>Tổng kết</vt:lpstr>
      <vt:lpstr>3. Sự phát triển kinh tế thời Minh - Thanh</vt:lpstr>
      <vt:lpstr>3. Sự phát triển kinh tế thời Minh - Thanh</vt:lpstr>
      <vt:lpstr>PowerPoint Presentation</vt:lpstr>
      <vt:lpstr>3. Sự phát triển kinh tế thời Minh - Thanh</vt:lpstr>
      <vt:lpstr>PowerPoint Presentation</vt:lpstr>
      <vt:lpstr>PowerPoint Presentation</vt:lpstr>
      <vt:lpstr>PowerPoint Presentation</vt:lpstr>
      <vt:lpstr>PowerPoint Presentation</vt:lpstr>
      <vt:lpstr>PowerPoint Presentation</vt:lpstr>
      <vt:lpstr>3. Sự phát triển kinh tế thời Minh - Thanh</vt:lpstr>
      <vt:lpstr>3. Sự phát triển kinh tế thời Minh - Thanh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Tam quốc diễn nghĩa</vt:lpstr>
      <vt:lpstr>Hồng lâu mộng</vt:lpstr>
      <vt:lpstr>Tây du kí</vt:lpstr>
      <vt:lpstr>PowerPoint Presentation</vt:lpstr>
      <vt:lpstr>Kiến trúc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4 Trung Quoc thoi phong kien</dc:title>
  <dc:creator>Nguyễn hướng đức</dc:creator>
  <cp:lastModifiedBy>Giang Nguyễn</cp:lastModifiedBy>
  <cp:revision>73</cp:revision>
  <dcterms:created xsi:type="dcterms:W3CDTF">2022-06-02T00:37:06Z</dcterms:created>
  <dcterms:modified xsi:type="dcterms:W3CDTF">2023-11-15T04:24:16Z</dcterms:modified>
</cp:coreProperties>
</file>