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sldIdLst>
    <p:sldId id="258" r:id="rId5"/>
    <p:sldId id="256" r:id="rId6"/>
    <p:sldId id="259" r:id="rId7"/>
    <p:sldId id="260" r:id="rId8"/>
    <p:sldId id="261" r:id="rId9"/>
    <p:sldId id="262" r:id="rId10"/>
    <p:sldId id="264" r:id="rId11"/>
    <p:sldId id="263" r:id="rId12"/>
    <p:sldId id="265" r:id="rId13"/>
    <p:sldId id="266" r:id="rId14"/>
    <p:sldId id="267" r:id="rId15"/>
    <p:sldId id="268" r:id="rId16"/>
    <p:sldId id="269" r:id="rId17"/>
    <p:sldId id="270" r:id="rId18"/>
    <p:sldId id="271" r:id="rId19"/>
    <p:sldId id="272" r:id="rId20"/>
    <p:sldId id="273" r:id="rId21"/>
    <p:sldId id="274" r:id="rId22"/>
    <p:sldId id="276" r:id="rId23"/>
    <p:sldId id="275" r:id="rId24"/>
    <p:sldId id="277" r:id="rId25"/>
    <p:sldId id="278" r:id="rId26"/>
    <p:sldId id="279" r:id="rId27"/>
    <p:sldId id="280" r:id="rId28"/>
    <p:sldId id="281" r:id="rId29"/>
    <p:sldId id="282" r:id="rId30"/>
    <p:sldId id="283" r:id="rId31"/>
    <p:sldId id="284" r:id="rId32"/>
    <p:sldId id="290" r:id="rId33"/>
    <p:sldId id="285" r:id="rId34"/>
    <p:sldId id="289" r:id="rId35"/>
    <p:sldId id="286" r:id="rId36"/>
    <p:sldId id="287" r:id="rId37"/>
    <p:sldId id="288"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8" r:id="rId55"/>
    <p:sldId id="307" r:id="rId56"/>
    <p:sldId id="309" r:id="rId57"/>
    <p:sldId id="310" r:id="rId58"/>
    <p:sldId id="311" r:id="rId59"/>
    <p:sldId id="313" r:id="rId60"/>
    <p:sldId id="314" r:id="rId61"/>
    <p:sldId id="315" r:id="rId62"/>
    <p:sldId id="312"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343" r:id="rId89"/>
    <p:sldId id="341" r:id="rId90"/>
    <p:sldId id="342" r:id="rId91"/>
    <p:sldId id="344" r:id="rId92"/>
    <p:sldId id="345" r:id="rId93"/>
    <p:sldId id="346" r:id="rId94"/>
    <p:sldId id="349" r:id="rId95"/>
    <p:sldId id="350" r:id="rId96"/>
    <p:sldId id="348" r:id="rId97"/>
    <p:sldId id="351" r:id="rId98"/>
    <p:sldId id="352" r:id="rId99"/>
    <p:sldId id="353"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ableStyles" Target="tableStyles.xml"/></Relationships>
</file>

<file path=ppt/diagrams/_rels/data14.xml.rels><?xml version="1.0" encoding="UTF-8" standalone="yes"?>
<Relationships xmlns="http://schemas.openxmlformats.org/package/2006/relationships"><Relationship Id="rId1" Type="http://schemas.openxmlformats.org/officeDocument/2006/relationships/image" Target="../media/image25.png"/></Relationships>
</file>

<file path=ppt/diagrams/_rels/data4.xml.rels><?xml version="1.0" encoding="UTF-8" standalone="yes"?>
<Relationships xmlns="http://schemas.openxmlformats.org/package/2006/relationships"><Relationship Id="rId1" Type="http://schemas.openxmlformats.org/officeDocument/2006/relationships/image" Target="../media/image25.png"/></Relationships>
</file>

<file path=ppt/diagrams/_rels/data8.xml.rels><?xml version="1.0" encoding="UTF-8" standalone="yes"?>
<Relationships xmlns="http://schemas.openxmlformats.org/package/2006/relationships"><Relationship Id="rId1" Type="http://schemas.openxmlformats.org/officeDocument/2006/relationships/image" Target="../media/image35.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4.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8.xml.rels><?xml version="1.0" encoding="UTF-8" standalone="yes"?>
<Relationships xmlns="http://schemas.openxmlformats.org/package/2006/relationships"><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C64191-A6E6-40D9-821F-3A9D5F13E0F8}" type="doc">
      <dgm:prSet loTypeId="urn:microsoft.com/office/officeart/2008/layout/RadialCluster" loCatId="cycle" qsTypeId="urn:microsoft.com/office/officeart/2005/8/quickstyle/simple1" qsCatId="simple" csTypeId="urn:microsoft.com/office/officeart/2005/8/colors/colorful3" csCatId="colorful" phldr="1"/>
      <dgm:spPr/>
      <dgm:t>
        <a:bodyPr/>
        <a:lstStyle/>
        <a:p>
          <a:endParaRPr lang="en-US"/>
        </a:p>
      </dgm:t>
    </dgm:pt>
    <dgm:pt modelId="{4E8C5D60-8E9D-4627-986A-197753487C9B}">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de-DE" sz="2000" dirty="0">
              <a:latin typeface="Times New Roman" panose="02020603050405020304" pitchFamily="18" charset="0"/>
              <a:cs typeface="Times New Roman" panose="02020603050405020304" pitchFamily="18" charset="0"/>
            </a:rPr>
            <a:t>Đọc phần </a:t>
          </a:r>
          <a:r>
            <a:rPr lang="de-DE" sz="2000" b="1" dirty="0">
              <a:latin typeface="Times New Roman" panose="02020603050405020304" pitchFamily="18" charset="0"/>
              <a:cs typeface="Times New Roman" panose="02020603050405020304" pitchFamily="18" charset="0"/>
            </a:rPr>
            <a:t>Kiến thức ngữ văn  </a:t>
          </a:r>
          <a:r>
            <a:rPr lang="de-DE" sz="2000" dirty="0">
              <a:latin typeface="Times New Roman" panose="02020603050405020304" pitchFamily="18" charset="0"/>
              <a:cs typeface="Times New Roman" panose="02020603050405020304" pitchFamily="18" charset="0"/>
            </a:rPr>
            <a:t>trong SGK trang 89 - 90, dựa vào phần chuẩn bị ở nhà để nêu những hiểu biết về văn nghị luận:</a:t>
          </a:r>
          <a:endParaRPr lang="en-US" sz="2000" dirty="0">
            <a:latin typeface="Times New Roman" panose="02020603050405020304" pitchFamily="18" charset="0"/>
            <a:cs typeface="Times New Roman" panose="02020603050405020304" pitchFamily="18" charset="0"/>
          </a:endParaRPr>
        </a:p>
      </dgm:t>
    </dgm:pt>
    <dgm:pt modelId="{336B2758-60CE-46E1-AB23-651CEC937F64}" type="parTrans" cxnId="{F6577F8B-E158-4DEA-A9E4-C0008E7EBB21}">
      <dgm:prSet/>
      <dgm:spPr/>
      <dgm:t>
        <a:bodyPr/>
        <a:lstStyle/>
        <a:p>
          <a:endParaRPr lang="en-US"/>
        </a:p>
      </dgm:t>
    </dgm:pt>
    <dgm:pt modelId="{BE2028E3-A034-4C86-BCEE-5F140F85301A}" type="sibTrans" cxnId="{F6577F8B-E158-4DEA-A9E4-C0008E7EBB21}">
      <dgm:prSet/>
      <dgm:spPr/>
      <dgm:t>
        <a:bodyPr/>
        <a:lstStyle/>
        <a:p>
          <a:endParaRPr lang="en-US"/>
        </a:p>
      </dgm:t>
    </dgm:pt>
    <dgm:pt modelId="{679E6CA4-5125-4428-B087-FFAF058D6164}">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de-DE" sz="2400" i="1" dirty="0">
              <a:latin typeface="Times New Roman" panose="02020603050405020304" pitchFamily="18" charset="0"/>
              <a:cs typeface="Times New Roman" panose="02020603050405020304" pitchFamily="18" charset="0"/>
            </a:rPr>
            <a:t>Nêu định nghĩa văn bản thông tin?</a:t>
          </a:r>
          <a:endParaRPr lang="en-US" sz="2400" dirty="0">
            <a:latin typeface="Times New Roman" panose="02020603050405020304" pitchFamily="18" charset="0"/>
            <a:cs typeface="Times New Roman" panose="02020603050405020304" pitchFamily="18" charset="0"/>
          </a:endParaRPr>
        </a:p>
      </dgm:t>
    </dgm:pt>
    <dgm:pt modelId="{B3AA386B-07DF-4832-BB5B-89385FA5BCBA}" type="parTrans" cxnId="{B5D15A68-4D1E-4F01-8D91-EE3DD0F51334}">
      <dgm:prSet/>
      <dgm:spPr>
        <a:ln w="28575"/>
      </dgm:spPr>
      <dgm:t>
        <a:bodyPr/>
        <a:lstStyle/>
        <a:p>
          <a:endParaRPr lang="en-US"/>
        </a:p>
      </dgm:t>
    </dgm:pt>
    <dgm:pt modelId="{937E1C52-9BC3-4767-A555-563A5DF27BDF}" type="sibTrans" cxnId="{B5D15A68-4D1E-4F01-8D91-EE3DD0F51334}">
      <dgm:prSet/>
      <dgm:spPr/>
      <dgm:t>
        <a:bodyPr/>
        <a:lstStyle/>
        <a:p>
          <a:endParaRPr lang="en-US"/>
        </a:p>
      </dgm:t>
    </dgm:pt>
    <dgm:pt modelId="{3C03DC6B-FC04-4E81-ABEE-89FC85AC7023}">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de-DE" sz="2400" i="1" dirty="0">
              <a:latin typeface="Times New Roman" panose="02020603050405020304" pitchFamily="18" charset="0"/>
              <a:cs typeface="Times New Roman" panose="02020603050405020304" pitchFamily="18" charset="0"/>
            </a:rPr>
            <a:t>Nêu đặc điểm của văn bản thông tin nói chung?</a:t>
          </a:r>
          <a:endParaRPr lang="en-US" sz="2400" dirty="0">
            <a:latin typeface="Times New Roman" panose="02020603050405020304" pitchFamily="18" charset="0"/>
            <a:cs typeface="Times New Roman" panose="02020603050405020304" pitchFamily="18" charset="0"/>
          </a:endParaRPr>
        </a:p>
      </dgm:t>
    </dgm:pt>
    <dgm:pt modelId="{8B457A29-FFD1-440A-B6CE-9BD52C507B5A}" type="parTrans" cxnId="{77097655-B953-4485-93FC-30B9625111E8}">
      <dgm:prSet/>
      <dgm:spPr>
        <a:ln w="28575"/>
      </dgm:spPr>
      <dgm:t>
        <a:bodyPr/>
        <a:lstStyle/>
        <a:p>
          <a:endParaRPr lang="en-US"/>
        </a:p>
      </dgm:t>
    </dgm:pt>
    <dgm:pt modelId="{0B40B81D-21C1-49E4-941D-415C502A982F}" type="sibTrans" cxnId="{77097655-B953-4485-93FC-30B9625111E8}">
      <dgm:prSet/>
      <dgm:spPr/>
      <dgm:t>
        <a:bodyPr/>
        <a:lstStyle/>
        <a:p>
          <a:endParaRPr lang="en-US"/>
        </a:p>
      </dgm:t>
    </dgm:pt>
    <dgm:pt modelId="{6C83445E-BC03-46CF-9FE0-4E02FFF37C1F}">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de-DE" sz="2400" i="1" dirty="0">
              <a:latin typeface="Times New Roman" panose="02020603050405020304" pitchFamily="18" charset="0"/>
              <a:cs typeface="Times New Roman" panose="02020603050405020304" pitchFamily="18" charset="0"/>
            </a:rPr>
            <a:t>Thế nào là văn bản thuật lại sự kiện? Đặc điểm của văn bản này?</a:t>
          </a:r>
          <a:endParaRPr lang="en-US" sz="2400" dirty="0">
            <a:latin typeface="Times New Roman" panose="02020603050405020304" pitchFamily="18" charset="0"/>
            <a:cs typeface="Times New Roman" panose="02020603050405020304" pitchFamily="18" charset="0"/>
          </a:endParaRPr>
        </a:p>
      </dgm:t>
    </dgm:pt>
    <dgm:pt modelId="{AB66D10D-F774-4729-9EFA-BAC12EF04103}" type="parTrans" cxnId="{A3314C6E-38F2-4AEE-A1AA-242BE9578B40}">
      <dgm:prSet/>
      <dgm:spPr>
        <a:ln w="28575"/>
      </dgm:spPr>
      <dgm:t>
        <a:bodyPr/>
        <a:lstStyle/>
        <a:p>
          <a:endParaRPr lang="en-US"/>
        </a:p>
      </dgm:t>
    </dgm:pt>
    <dgm:pt modelId="{07CBD37F-A26F-42A4-865B-136A85D126B5}" type="sibTrans" cxnId="{A3314C6E-38F2-4AEE-A1AA-242BE9578B40}">
      <dgm:prSet/>
      <dgm:spPr/>
      <dgm:t>
        <a:bodyPr/>
        <a:lstStyle/>
        <a:p>
          <a:endParaRPr lang="en-US"/>
        </a:p>
      </dgm:t>
    </dgm:pt>
    <dgm:pt modelId="{D16F007D-8AA9-455D-8A47-C50AE8F53224}" type="pres">
      <dgm:prSet presAssocID="{B3C64191-A6E6-40D9-821F-3A9D5F13E0F8}" presName="Name0" presStyleCnt="0">
        <dgm:presLayoutVars>
          <dgm:chMax val="1"/>
          <dgm:chPref val="1"/>
          <dgm:dir/>
          <dgm:animOne val="branch"/>
          <dgm:animLvl val="lvl"/>
        </dgm:presLayoutVars>
      </dgm:prSet>
      <dgm:spPr/>
    </dgm:pt>
    <dgm:pt modelId="{5E08AA5F-FF1A-47E1-BC13-7DC2C6C4F8F6}" type="pres">
      <dgm:prSet presAssocID="{4E8C5D60-8E9D-4627-986A-197753487C9B}" presName="singleCycle" presStyleCnt="0"/>
      <dgm:spPr/>
    </dgm:pt>
    <dgm:pt modelId="{D6019842-2D01-4305-AA70-D72EF6D2B918}" type="pres">
      <dgm:prSet presAssocID="{4E8C5D60-8E9D-4627-986A-197753487C9B}" presName="singleCenter" presStyleLbl="node1" presStyleIdx="0" presStyleCnt="4" custScaleX="314593" custLinFactNeighborX="-617" custLinFactNeighborY="-3391">
        <dgm:presLayoutVars>
          <dgm:chMax val="7"/>
          <dgm:chPref val="7"/>
        </dgm:presLayoutVars>
      </dgm:prSet>
      <dgm:spPr/>
    </dgm:pt>
    <dgm:pt modelId="{D2CB5291-F10F-4A12-B8C5-E9642F6A49D2}" type="pres">
      <dgm:prSet presAssocID="{B3AA386B-07DF-4832-BB5B-89385FA5BCBA}" presName="Name56" presStyleLbl="parChTrans1D2" presStyleIdx="0" presStyleCnt="3"/>
      <dgm:spPr/>
    </dgm:pt>
    <dgm:pt modelId="{5222CDCA-32B9-40E8-8A09-F14056C45D51}" type="pres">
      <dgm:prSet presAssocID="{679E6CA4-5125-4428-B087-FFAF058D6164}" presName="text0" presStyleLbl="node1" presStyleIdx="1" presStyleCnt="4" custScaleX="381770" custRadScaleRad="70752" custRadScaleInc="32">
        <dgm:presLayoutVars>
          <dgm:bulletEnabled val="1"/>
        </dgm:presLayoutVars>
      </dgm:prSet>
      <dgm:spPr/>
    </dgm:pt>
    <dgm:pt modelId="{F780CA5F-9A64-4914-A214-ABF6309D33B1}" type="pres">
      <dgm:prSet presAssocID="{8B457A29-FFD1-440A-B6CE-9BD52C507B5A}" presName="Name56" presStyleLbl="parChTrans1D2" presStyleIdx="1" presStyleCnt="3"/>
      <dgm:spPr/>
    </dgm:pt>
    <dgm:pt modelId="{F0BECC4A-5496-4A47-976B-68168AB5004D}" type="pres">
      <dgm:prSet presAssocID="{3C03DC6B-FC04-4E81-ABEE-89FC85AC7023}" presName="text0" presStyleLbl="node1" presStyleIdx="2" presStyleCnt="4" custScaleX="393313" custRadScaleRad="118357" custRadScaleInc="2339">
        <dgm:presLayoutVars>
          <dgm:bulletEnabled val="1"/>
        </dgm:presLayoutVars>
      </dgm:prSet>
      <dgm:spPr/>
    </dgm:pt>
    <dgm:pt modelId="{94996560-E0FF-4E87-981B-4666C0B6D3B0}" type="pres">
      <dgm:prSet presAssocID="{AB66D10D-F774-4729-9EFA-BAC12EF04103}" presName="Name56" presStyleLbl="parChTrans1D2" presStyleIdx="2" presStyleCnt="3"/>
      <dgm:spPr/>
    </dgm:pt>
    <dgm:pt modelId="{7F736540-BB25-4EDC-8246-BE814F30E415}" type="pres">
      <dgm:prSet presAssocID="{6C83445E-BC03-46CF-9FE0-4E02FFF37C1F}" presName="text0" presStyleLbl="node1" presStyleIdx="3" presStyleCnt="4" custScaleX="355094" custRadScaleRad="115662" custRadScaleInc="-4912">
        <dgm:presLayoutVars>
          <dgm:bulletEnabled val="1"/>
        </dgm:presLayoutVars>
      </dgm:prSet>
      <dgm:spPr/>
    </dgm:pt>
  </dgm:ptLst>
  <dgm:cxnLst>
    <dgm:cxn modelId="{A5C25625-6580-4A8B-A989-C9B5EDBB509A}" type="presOf" srcId="{4E8C5D60-8E9D-4627-986A-197753487C9B}" destId="{D6019842-2D01-4305-AA70-D72EF6D2B918}" srcOrd="0" destOrd="0" presId="urn:microsoft.com/office/officeart/2008/layout/RadialCluster"/>
    <dgm:cxn modelId="{3BC3022A-78AC-44E6-A848-FD75B89EA4BD}" type="presOf" srcId="{AB66D10D-F774-4729-9EFA-BAC12EF04103}" destId="{94996560-E0FF-4E87-981B-4666C0B6D3B0}" srcOrd="0" destOrd="0" presId="urn:microsoft.com/office/officeart/2008/layout/RadialCluster"/>
    <dgm:cxn modelId="{B5D15A68-4D1E-4F01-8D91-EE3DD0F51334}" srcId="{4E8C5D60-8E9D-4627-986A-197753487C9B}" destId="{679E6CA4-5125-4428-B087-FFAF058D6164}" srcOrd="0" destOrd="0" parTransId="{B3AA386B-07DF-4832-BB5B-89385FA5BCBA}" sibTransId="{937E1C52-9BC3-4767-A555-563A5DF27BDF}"/>
    <dgm:cxn modelId="{AAED3269-C1C9-485A-AE11-67E39F8BAD29}" type="presOf" srcId="{B3C64191-A6E6-40D9-821F-3A9D5F13E0F8}" destId="{D16F007D-8AA9-455D-8A47-C50AE8F53224}" srcOrd="0" destOrd="0" presId="urn:microsoft.com/office/officeart/2008/layout/RadialCluster"/>
    <dgm:cxn modelId="{A3314C6E-38F2-4AEE-A1AA-242BE9578B40}" srcId="{4E8C5D60-8E9D-4627-986A-197753487C9B}" destId="{6C83445E-BC03-46CF-9FE0-4E02FFF37C1F}" srcOrd="2" destOrd="0" parTransId="{AB66D10D-F774-4729-9EFA-BAC12EF04103}" sibTransId="{07CBD37F-A26F-42A4-865B-136A85D126B5}"/>
    <dgm:cxn modelId="{92F84B4F-B026-4DB1-86C9-26EF154734C0}" type="presOf" srcId="{3C03DC6B-FC04-4E81-ABEE-89FC85AC7023}" destId="{F0BECC4A-5496-4A47-976B-68168AB5004D}" srcOrd="0" destOrd="0" presId="urn:microsoft.com/office/officeart/2008/layout/RadialCluster"/>
    <dgm:cxn modelId="{77097655-B953-4485-93FC-30B9625111E8}" srcId="{4E8C5D60-8E9D-4627-986A-197753487C9B}" destId="{3C03DC6B-FC04-4E81-ABEE-89FC85AC7023}" srcOrd="1" destOrd="0" parTransId="{8B457A29-FFD1-440A-B6CE-9BD52C507B5A}" sibTransId="{0B40B81D-21C1-49E4-941D-415C502A982F}"/>
    <dgm:cxn modelId="{F6577F8B-E158-4DEA-A9E4-C0008E7EBB21}" srcId="{B3C64191-A6E6-40D9-821F-3A9D5F13E0F8}" destId="{4E8C5D60-8E9D-4627-986A-197753487C9B}" srcOrd="0" destOrd="0" parTransId="{336B2758-60CE-46E1-AB23-651CEC937F64}" sibTransId="{BE2028E3-A034-4C86-BCEE-5F140F85301A}"/>
    <dgm:cxn modelId="{B9EF80A6-61EE-4679-A564-96C22EF5EED0}" type="presOf" srcId="{8B457A29-FFD1-440A-B6CE-9BD52C507B5A}" destId="{F780CA5F-9A64-4914-A214-ABF6309D33B1}" srcOrd="0" destOrd="0" presId="urn:microsoft.com/office/officeart/2008/layout/RadialCluster"/>
    <dgm:cxn modelId="{7BDD0CC8-B92A-4454-B023-C5D27C9C77D8}" type="presOf" srcId="{B3AA386B-07DF-4832-BB5B-89385FA5BCBA}" destId="{D2CB5291-F10F-4A12-B8C5-E9642F6A49D2}" srcOrd="0" destOrd="0" presId="urn:microsoft.com/office/officeart/2008/layout/RadialCluster"/>
    <dgm:cxn modelId="{EB6F1CDB-4B1C-4C14-AD2B-DD064C8485D9}" type="presOf" srcId="{6C83445E-BC03-46CF-9FE0-4E02FFF37C1F}" destId="{7F736540-BB25-4EDC-8246-BE814F30E415}" srcOrd="0" destOrd="0" presId="urn:microsoft.com/office/officeart/2008/layout/RadialCluster"/>
    <dgm:cxn modelId="{16DB1BED-4A55-45D2-9984-53EB0329D523}" type="presOf" srcId="{679E6CA4-5125-4428-B087-FFAF058D6164}" destId="{5222CDCA-32B9-40E8-8A09-F14056C45D51}" srcOrd="0" destOrd="0" presId="urn:microsoft.com/office/officeart/2008/layout/RadialCluster"/>
    <dgm:cxn modelId="{E3CFB2E3-0727-4F01-B834-F23BB6FB6F8E}" type="presParOf" srcId="{D16F007D-8AA9-455D-8A47-C50AE8F53224}" destId="{5E08AA5F-FF1A-47E1-BC13-7DC2C6C4F8F6}" srcOrd="0" destOrd="0" presId="urn:microsoft.com/office/officeart/2008/layout/RadialCluster"/>
    <dgm:cxn modelId="{0FC9F37D-1F0B-42AA-A62D-A91D724E4389}" type="presParOf" srcId="{5E08AA5F-FF1A-47E1-BC13-7DC2C6C4F8F6}" destId="{D6019842-2D01-4305-AA70-D72EF6D2B918}" srcOrd="0" destOrd="0" presId="urn:microsoft.com/office/officeart/2008/layout/RadialCluster"/>
    <dgm:cxn modelId="{2B45526F-4388-480D-B535-A075D6355485}" type="presParOf" srcId="{5E08AA5F-FF1A-47E1-BC13-7DC2C6C4F8F6}" destId="{D2CB5291-F10F-4A12-B8C5-E9642F6A49D2}" srcOrd="1" destOrd="0" presId="urn:microsoft.com/office/officeart/2008/layout/RadialCluster"/>
    <dgm:cxn modelId="{0FD49F41-E109-42B2-B980-72315E32AF4E}" type="presParOf" srcId="{5E08AA5F-FF1A-47E1-BC13-7DC2C6C4F8F6}" destId="{5222CDCA-32B9-40E8-8A09-F14056C45D51}" srcOrd="2" destOrd="0" presId="urn:microsoft.com/office/officeart/2008/layout/RadialCluster"/>
    <dgm:cxn modelId="{82E738A0-DDA9-4768-AF25-807063990B19}" type="presParOf" srcId="{5E08AA5F-FF1A-47E1-BC13-7DC2C6C4F8F6}" destId="{F780CA5F-9A64-4914-A214-ABF6309D33B1}" srcOrd="3" destOrd="0" presId="urn:microsoft.com/office/officeart/2008/layout/RadialCluster"/>
    <dgm:cxn modelId="{43544BB4-ECB9-4780-B9C1-10D55A3C15AC}" type="presParOf" srcId="{5E08AA5F-FF1A-47E1-BC13-7DC2C6C4F8F6}" destId="{F0BECC4A-5496-4A47-976B-68168AB5004D}" srcOrd="4" destOrd="0" presId="urn:microsoft.com/office/officeart/2008/layout/RadialCluster"/>
    <dgm:cxn modelId="{C2AD2AAE-80C9-4E6B-887E-547ACEB5941C}" type="presParOf" srcId="{5E08AA5F-FF1A-47E1-BC13-7DC2C6C4F8F6}" destId="{94996560-E0FF-4E87-981B-4666C0B6D3B0}" srcOrd="5" destOrd="0" presId="urn:microsoft.com/office/officeart/2008/layout/RadialCluster"/>
    <dgm:cxn modelId="{A2E17484-489F-473E-B754-089B71D63771}" type="presParOf" srcId="{5E08AA5F-FF1A-47E1-BC13-7DC2C6C4F8F6}" destId="{7F736540-BB25-4EDC-8246-BE814F30E415}"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8164A53-F3B2-4A54-A500-E4946B526C7C}" type="doc">
      <dgm:prSet loTypeId="urn:microsoft.com/office/officeart/2008/layout/VerticalCurvedList" loCatId="list" qsTypeId="urn:microsoft.com/office/officeart/2005/8/quickstyle/simple1" qsCatId="simple" csTypeId="urn:microsoft.com/office/officeart/2005/8/colors/accent1_2" csCatId="accent1" phldr="0"/>
      <dgm:spPr/>
      <dgm:t>
        <a:bodyPr/>
        <a:lstStyle/>
        <a:p>
          <a:endParaRPr lang="en-US"/>
        </a:p>
      </dgm:t>
    </dgm:pt>
    <dgm:pt modelId="{12A36882-9393-4F81-9845-42421AE9AEA2}">
      <dgm:prSet phldrT="[Text]" phldr="1"/>
      <dgm:spPr/>
      <dgm:t>
        <a:bodyPr/>
        <a:lstStyle/>
        <a:p>
          <a:endParaRPr lang="en-US"/>
        </a:p>
      </dgm:t>
    </dgm:pt>
    <dgm:pt modelId="{73E4D30D-A762-4AC9-843A-77F4D676D182}" type="parTrans" cxnId="{2C4A6772-52F3-4BFE-969F-A210FDA9CE2D}">
      <dgm:prSet/>
      <dgm:spPr/>
      <dgm:t>
        <a:bodyPr/>
        <a:lstStyle/>
        <a:p>
          <a:endParaRPr lang="en-US"/>
        </a:p>
      </dgm:t>
    </dgm:pt>
    <dgm:pt modelId="{4FA052F0-B8C6-4F68-A430-C364BFED379C}" type="sibTrans" cxnId="{2C4A6772-52F3-4BFE-969F-A210FDA9CE2D}">
      <dgm:prSet/>
      <dgm:spPr/>
      <dgm:t>
        <a:bodyPr/>
        <a:lstStyle/>
        <a:p>
          <a:endParaRPr lang="en-US"/>
        </a:p>
      </dgm:t>
    </dgm:pt>
    <dgm:pt modelId="{804723F1-A91B-46AE-BFE5-B1861F6899C2}">
      <dgm:prSet phldrT="[Text]" phldr="1"/>
      <dgm:spPr/>
      <dgm:t>
        <a:bodyPr/>
        <a:lstStyle/>
        <a:p>
          <a:endParaRPr lang="en-US"/>
        </a:p>
      </dgm:t>
    </dgm:pt>
    <dgm:pt modelId="{DB726C10-C897-46DC-8AF2-9B5DC045D1F9}" type="parTrans" cxnId="{02F8E749-AFE1-4CBD-B91B-CAB6C6178379}">
      <dgm:prSet/>
      <dgm:spPr/>
      <dgm:t>
        <a:bodyPr/>
        <a:lstStyle/>
        <a:p>
          <a:endParaRPr lang="en-US"/>
        </a:p>
      </dgm:t>
    </dgm:pt>
    <dgm:pt modelId="{E1A4989B-DED0-4636-95A7-EEF4DF766A06}" type="sibTrans" cxnId="{02F8E749-AFE1-4CBD-B91B-CAB6C6178379}">
      <dgm:prSet/>
      <dgm:spPr/>
      <dgm:t>
        <a:bodyPr/>
        <a:lstStyle/>
        <a:p>
          <a:endParaRPr lang="en-US"/>
        </a:p>
      </dgm:t>
    </dgm:pt>
    <dgm:pt modelId="{D349C2FC-36D7-4E89-9DC0-9E558DB0DE9C}">
      <dgm:prSet phldrT="[Text]" phldr="1"/>
      <dgm:spPr/>
      <dgm:t>
        <a:bodyPr/>
        <a:lstStyle/>
        <a:p>
          <a:endParaRPr lang="en-US"/>
        </a:p>
      </dgm:t>
    </dgm:pt>
    <dgm:pt modelId="{600A6833-FFE2-48D5-8A37-20C349C7E675}" type="parTrans" cxnId="{A6E0D018-E27E-4DDF-A965-738911BEA7CD}">
      <dgm:prSet/>
      <dgm:spPr/>
      <dgm:t>
        <a:bodyPr/>
        <a:lstStyle/>
        <a:p>
          <a:endParaRPr lang="en-US"/>
        </a:p>
      </dgm:t>
    </dgm:pt>
    <dgm:pt modelId="{83706162-1F01-4026-959D-BB3B5DE4B07A}" type="sibTrans" cxnId="{A6E0D018-E27E-4DDF-A965-738911BEA7CD}">
      <dgm:prSet/>
      <dgm:spPr/>
      <dgm:t>
        <a:bodyPr/>
        <a:lstStyle/>
        <a:p>
          <a:endParaRPr lang="en-US"/>
        </a:p>
      </dgm:t>
    </dgm:pt>
    <dgm:pt modelId="{4F60226C-6D89-49FF-8603-E507D34027B8}" type="pres">
      <dgm:prSet presAssocID="{B8164A53-F3B2-4A54-A500-E4946B526C7C}" presName="Name0" presStyleCnt="0">
        <dgm:presLayoutVars>
          <dgm:chMax val="7"/>
          <dgm:chPref val="7"/>
          <dgm:dir/>
        </dgm:presLayoutVars>
      </dgm:prSet>
      <dgm:spPr/>
    </dgm:pt>
    <dgm:pt modelId="{29198756-C89D-4A83-85FA-56B4DFB96B08}" type="pres">
      <dgm:prSet presAssocID="{B8164A53-F3B2-4A54-A500-E4946B526C7C}" presName="Name1" presStyleCnt="0"/>
      <dgm:spPr/>
    </dgm:pt>
    <dgm:pt modelId="{BEBDAB5A-7B8C-443A-87AC-8C68CAE42529}" type="pres">
      <dgm:prSet presAssocID="{B8164A53-F3B2-4A54-A500-E4946B526C7C}" presName="cycle" presStyleCnt="0"/>
      <dgm:spPr/>
    </dgm:pt>
    <dgm:pt modelId="{2EBD0A79-833B-4968-B044-A32B488AD112}" type="pres">
      <dgm:prSet presAssocID="{B8164A53-F3B2-4A54-A500-E4946B526C7C}" presName="srcNode" presStyleLbl="node1" presStyleIdx="0" presStyleCnt="3"/>
      <dgm:spPr/>
    </dgm:pt>
    <dgm:pt modelId="{D873D8C1-942E-4ADC-A775-925CE36F53B4}" type="pres">
      <dgm:prSet presAssocID="{B8164A53-F3B2-4A54-A500-E4946B526C7C}" presName="conn" presStyleLbl="parChTrans1D2" presStyleIdx="0" presStyleCnt="1"/>
      <dgm:spPr/>
    </dgm:pt>
    <dgm:pt modelId="{11E9C289-5A80-493D-88D5-7D111161666A}" type="pres">
      <dgm:prSet presAssocID="{B8164A53-F3B2-4A54-A500-E4946B526C7C}" presName="extraNode" presStyleLbl="node1" presStyleIdx="0" presStyleCnt="3"/>
      <dgm:spPr/>
    </dgm:pt>
    <dgm:pt modelId="{A1B9AA01-EA1D-443C-8EA2-06F6FEA4C481}" type="pres">
      <dgm:prSet presAssocID="{B8164A53-F3B2-4A54-A500-E4946B526C7C}" presName="dstNode" presStyleLbl="node1" presStyleIdx="0" presStyleCnt="3"/>
      <dgm:spPr/>
    </dgm:pt>
    <dgm:pt modelId="{FC544141-D5E2-4592-9D8F-69AC4D8C137C}" type="pres">
      <dgm:prSet presAssocID="{12A36882-9393-4F81-9845-42421AE9AEA2}" presName="text_1" presStyleLbl="node1" presStyleIdx="0" presStyleCnt="3">
        <dgm:presLayoutVars>
          <dgm:bulletEnabled val="1"/>
        </dgm:presLayoutVars>
      </dgm:prSet>
      <dgm:spPr/>
    </dgm:pt>
    <dgm:pt modelId="{8055BAAA-F2F5-4043-89F6-CE74B5E8A78D}" type="pres">
      <dgm:prSet presAssocID="{12A36882-9393-4F81-9845-42421AE9AEA2}" presName="accent_1" presStyleCnt="0"/>
      <dgm:spPr/>
    </dgm:pt>
    <dgm:pt modelId="{7C66767D-B99E-445F-BD82-868042B51DED}" type="pres">
      <dgm:prSet presAssocID="{12A36882-9393-4F81-9845-42421AE9AEA2}" presName="accentRepeatNode" presStyleLbl="solidFgAcc1" presStyleIdx="0" presStyleCnt="3"/>
      <dgm:spPr/>
    </dgm:pt>
    <dgm:pt modelId="{07901838-B72C-4EDD-AC0B-813755C55E4D}" type="pres">
      <dgm:prSet presAssocID="{804723F1-A91B-46AE-BFE5-B1861F6899C2}" presName="text_2" presStyleLbl="node1" presStyleIdx="1" presStyleCnt="3">
        <dgm:presLayoutVars>
          <dgm:bulletEnabled val="1"/>
        </dgm:presLayoutVars>
      </dgm:prSet>
      <dgm:spPr/>
    </dgm:pt>
    <dgm:pt modelId="{07EB9D37-0AB2-4580-A87D-55DAC7806B81}" type="pres">
      <dgm:prSet presAssocID="{804723F1-A91B-46AE-BFE5-B1861F6899C2}" presName="accent_2" presStyleCnt="0"/>
      <dgm:spPr/>
    </dgm:pt>
    <dgm:pt modelId="{9C567579-7C7B-4AF6-90C4-12904CA3818F}" type="pres">
      <dgm:prSet presAssocID="{804723F1-A91B-46AE-BFE5-B1861F6899C2}" presName="accentRepeatNode" presStyleLbl="solidFgAcc1" presStyleIdx="1" presStyleCnt="3"/>
      <dgm:spPr/>
    </dgm:pt>
    <dgm:pt modelId="{892F3E60-961A-4EA6-BCE6-0A3061CAC34B}" type="pres">
      <dgm:prSet presAssocID="{D349C2FC-36D7-4E89-9DC0-9E558DB0DE9C}" presName="text_3" presStyleLbl="node1" presStyleIdx="2" presStyleCnt="3">
        <dgm:presLayoutVars>
          <dgm:bulletEnabled val="1"/>
        </dgm:presLayoutVars>
      </dgm:prSet>
      <dgm:spPr/>
    </dgm:pt>
    <dgm:pt modelId="{06DA6E64-ED68-4DCD-93CA-7FD7EBF93688}" type="pres">
      <dgm:prSet presAssocID="{D349C2FC-36D7-4E89-9DC0-9E558DB0DE9C}" presName="accent_3" presStyleCnt="0"/>
      <dgm:spPr/>
    </dgm:pt>
    <dgm:pt modelId="{32AA0C5C-346B-4F56-A622-A34E4C6F56F1}" type="pres">
      <dgm:prSet presAssocID="{D349C2FC-36D7-4E89-9DC0-9E558DB0DE9C}" presName="accentRepeatNode" presStyleLbl="solidFgAcc1" presStyleIdx="2" presStyleCnt="3"/>
      <dgm:spPr/>
    </dgm:pt>
  </dgm:ptLst>
  <dgm:cxnLst>
    <dgm:cxn modelId="{A6E0D018-E27E-4DDF-A965-738911BEA7CD}" srcId="{B8164A53-F3B2-4A54-A500-E4946B526C7C}" destId="{D349C2FC-36D7-4E89-9DC0-9E558DB0DE9C}" srcOrd="2" destOrd="0" parTransId="{600A6833-FFE2-48D5-8A37-20C349C7E675}" sibTransId="{83706162-1F01-4026-959D-BB3B5DE4B07A}"/>
    <dgm:cxn modelId="{B2861022-ADC3-4394-BCBD-5625C7458012}" type="presOf" srcId="{D349C2FC-36D7-4E89-9DC0-9E558DB0DE9C}" destId="{892F3E60-961A-4EA6-BCE6-0A3061CAC34B}" srcOrd="0" destOrd="0" presId="urn:microsoft.com/office/officeart/2008/layout/VerticalCurvedList"/>
    <dgm:cxn modelId="{93F18147-6AA1-4900-B59C-D53A4BC80D5A}" type="presOf" srcId="{B8164A53-F3B2-4A54-A500-E4946B526C7C}" destId="{4F60226C-6D89-49FF-8603-E507D34027B8}" srcOrd="0" destOrd="0" presId="urn:microsoft.com/office/officeart/2008/layout/VerticalCurvedList"/>
    <dgm:cxn modelId="{02F8E749-AFE1-4CBD-B91B-CAB6C6178379}" srcId="{B8164A53-F3B2-4A54-A500-E4946B526C7C}" destId="{804723F1-A91B-46AE-BFE5-B1861F6899C2}" srcOrd="1" destOrd="0" parTransId="{DB726C10-C897-46DC-8AF2-9B5DC045D1F9}" sibTransId="{E1A4989B-DED0-4636-95A7-EEF4DF766A06}"/>
    <dgm:cxn modelId="{2C4A6772-52F3-4BFE-969F-A210FDA9CE2D}" srcId="{B8164A53-F3B2-4A54-A500-E4946B526C7C}" destId="{12A36882-9393-4F81-9845-42421AE9AEA2}" srcOrd="0" destOrd="0" parTransId="{73E4D30D-A762-4AC9-843A-77F4D676D182}" sibTransId="{4FA052F0-B8C6-4F68-A430-C364BFED379C}"/>
    <dgm:cxn modelId="{E3A44D93-FAAF-49B6-BDC6-AD4E7ADBEAA3}" type="presOf" srcId="{12A36882-9393-4F81-9845-42421AE9AEA2}" destId="{FC544141-D5E2-4592-9D8F-69AC4D8C137C}" srcOrd="0" destOrd="0" presId="urn:microsoft.com/office/officeart/2008/layout/VerticalCurvedList"/>
    <dgm:cxn modelId="{8AFDEC96-ACEB-4E3F-A848-A6BB5E3BBCF6}" type="presOf" srcId="{4FA052F0-B8C6-4F68-A430-C364BFED379C}" destId="{D873D8C1-942E-4ADC-A775-925CE36F53B4}" srcOrd="0" destOrd="0" presId="urn:microsoft.com/office/officeart/2008/layout/VerticalCurvedList"/>
    <dgm:cxn modelId="{24937CA7-781D-4203-86E8-B15345EE2985}" type="presOf" srcId="{804723F1-A91B-46AE-BFE5-B1861F6899C2}" destId="{07901838-B72C-4EDD-AC0B-813755C55E4D}" srcOrd="0" destOrd="0" presId="urn:microsoft.com/office/officeart/2008/layout/VerticalCurvedList"/>
    <dgm:cxn modelId="{05CC1C8C-073F-47FB-AD2F-310A6F92FA37}" type="presParOf" srcId="{4F60226C-6D89-49FF-8603-E507D34027B8}" destId="{29198756-C89D-4A83-85FA-56B4DFB96B08}" srcOrd="0" destOrd="0" presId="urn:microsoft.com/office/officeart/2008/layout/VerticalCurvedList"/>
    <dgm:cxn modelId="{6446999F-2099-49D5-8F9A-CF14630ECCE3}" type="presParOf" srcId="{29198756-C89D-4A83-85FA-56B4DFB96B08}" destId="{BEBDAB5A-7B8C-443A-87AC-8C68CAE42529}" srcOrd="0" destOrd="0" presId="urn:microsoft.com/office/officeart/2008/layout/VerticalCurvedList"/>
    <dgm:cxn modelId="{C934CAA2-7423-4882-88B6-D15AE22FE47E}" type="presParOf" srcId="{BEBDAB5A-7B8C-443A-87AC-8C68CAE42529}" destId="{2EBD0A79-833B-4968-B044-A32B488AD112}" srcOrd="0" destOrd="0" presId="urn:microsoft.com/office/officeart/2008/layout/VerticalCurvedList"/>
    <dgm:cxn modelId="{BDD361DC-4841-4F05-823E-FF351A420204}" type="presParOf" srcId="{BEBDAB5A-7B8C-443A-87AC-8C68CAE42529}" destId="{D873D8C1-942E-4ADC-A775-925CE36F53B4}" srcOrd="1" destOrd="0" presId="urn:microsoft.com/office/officeart/2008/layout/VerticalCurvedList"/>
    <dgm:cxn modelId="{766ADD34-F60A-47B1-A41C-67BF82908DA6}" type="presParOf" srcId="{BEBDAB5A-7B8C-443A-87AC-8C68CAE42529}" destId="{11E9C289-5A80-493D-88D5-7D111161666A}" srcOrd="2" destOrd="0" presId="urn:microsoft.com/office/officeart/2008/layout/VerticalCurvedList"/>
    <dgm:cxn modelId="{F12F08F9-FA96-40FB-838F-3147E222C72D}" type="presParOf" srcId="{BEBDAB5A-7B8C-443A-87AC-8C68CAE42529}" destId="{A1B9AA01-EA1D-443C-8EA2-06F6FEA4C481}" srcOrd="3" destOrd="0" presId="urn:microsoft.com/office/officeart/2008/layout/VerticalCurvedList"/>
    <dgm:cxn modelId="{7E2331F6-BA98-4091-B578-5A8B62485252}" type="presParOf" srcId="{29198756-C89D-4A83-85FA-56B4DFB96B08}" destId="{FC544141-D5E2-4592-9D8F-69AC4D8C137C}" srcOrd="1" destOrd="0" presId="urn:microsoft.com/office/officeart/2008/layout/VerticalCurvedList"/>
    <dgm:cxn modelId="{FB8D1F67-4DCF-46B4-9B96-2594BF0DEF16}" type="presParOf" srcId="{29198756-C89D-4A83-85FA-56B4DFB96B08}" destId="{8055BAAA-F2F5-4043-89F6-CE74B5E8A78D}" srcOrd="2" destOrd="0" presId="urn:microsoft.com/office/officeart/2008/layout/VerticalCurvedList"/>
    <dgm:cxn modelId="{C76994FE-F5A0-4E45-8DDC-2C44D25DA319}" type="presParOf" srcId="{8055BAAA-F2F5-4043-89F6-CE74B5E8A78D}" destId="{7C66767D-B99E-445F-BD82-868042B51DED}" srcOrd="0" destOrd="0" presId="urn:microsoft.com/office/officeart/2008/layout/VerticalCurvedList"/>
    <dgm:cxn modelId="{B81D6874-6B77-46C3-B417-1B382ACD0A4C}" type="presParOf" srcId="{29198756-C89D-4A83-85FA-56B4DFB96B08}" destId="{07901838-B72C-4EDD-AC0B-813755C55E4D}" srcOrd="3" destOrd="0" presId="urn:microsoft.com/office/officeart/2008/layout/VerticalCurvedList"/>
    <dgm:cxn modelId="{AF6BCB65-EBF4-4A25-8D48-9E9CB1007142}" type="presParOf" srcId="{29198756-C89D-4A83-85FA-56B4DFB96B08}" destId="{07EB9D37-0AB2-4580-A87D-55DAC7806B81}" srcOrd="4" destOrd="0" presId="urn:microsoft.com/office/officeart/2008/layout/VerticalCurvedList"/>
    <dgm:cxn modelId="{AAA016C1-97A9-4904-89CC-D1D1E10D3645}" type="presParOf" srcId="{07EB9D37-0AB2-4580-A87D-55DAC7806B81}" destId="{9C567579-7C7B-4AF6-90C4-12904CA3818F}" srcOrd="0" destOrd="0" presId="urn:microsoft.com/office/officeart/2008/layout/VerticalCurvedList"/>
    <dgm:cxn modelId="{0B964873-796B-4FCC-A2BE-548FE0A59727}" type="presParOf" srcId="{29198756-C89D-4A83-85FA-56B4DFB96B08}" destId="{892F3E60-961A-4EA6-BCE6-0A3061CAC34B}" srcOrd="5" destOrd="0" presId="urn:microsoft.com/office/officeart/2008/layout/VerticalCurvedList"/>
    <dgm:cxn modelId="{AB9195F8-2470-46A7-B484-CE6AC0CCD102}" type="presParOf" srcId="{29198756-C89D-4A83-85FA-56B4DFB96B08}" destId="{06DA6E64-ED68-4DCD-93CA-7FD7EBF93688}" srcOrd="6" destOrd="0" presId="urn:microsoft.com/office/officeart/2008/layout/VerticalCurvedList"/>
    <dgm:cxn modelId="{9122B295-2823-49F0-9E37-2A7253646B85}" type="presParOf" srcId="{06DA6E64-ED68-4DCD-93CA-7FD7EBF93688}" destId="{32AA0C5C-346B-4F56-A622-A34E4C6F56F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8164A53-F3B2-4A54-A500-E4946B526C7C}" type="doc">
      <dgm:prSet loTypeId="urn:microsoft.com/office/officeart/2008/layout/VerticalCurvedList" loCatId="list" qsTypeId="urn:microsoft.com/office/officeart/2005/8/quickstyle/simple1" qsCatId="simple" csTypeId="urn:microsoft.com/office/officeart/2005/8/colors/accent1_2" csCatId="accent1" phldr="0"/>
      <dgm:spPr/>
      <dgm:t>
        <a:bodyPr/>
        <a:lstStyle/>
        <a:p>
          <a:endParaRPr lang="en-US"/>
        </a:p>
      </dgm:t>
    </dgm:pt>
    <dgm:pt modelId="{12A36882-9393-4F81-9845-42421AE9AEA2}">
      <dgm:prSet phldrT="[Text]" phldr="1"/>
      <dgm:spPr/>
      <dgm:t>
        <a:bodyPr/>
        <a:lstStyle/>
        <a:p>
          <a:endParaRPr lang="en-US"/>
        </a:p>
      </dgm:t>
    </dgm:pt>
    <dgm:pt modelId="{73E4D30D-A762-4AC9-843A-77F4D676D182}" type="parTrans" cxnId="{2C4A6772-52F3-4BFE-969F-A210FDA9CE2D}">
      <dgm:prSet/>
      <dgm:spPr/>
      <dgm:t>
        <a:bodyPr/>
        <a:lstStyle/>
        <a:p>
          <a:endParaRPr lang="en-US"/>
        </a:p>
      </dgm:t>
    </dgm:pt>
    <dgm:pt modelId="{4FA052F0-B8C6-4F68-A430-C364BFED379C}" type="sibTrans" cxnId="{2C4A6772-52F3-4BFE-969F-A210FDA9CE2D}">
      <dgm:prSet/>
      <dgm:spPr/>
      <dgm:t>
        <a:bodyPr/>
        <a:lstStyle/>
        <a:p>
          <a:endParaRPr lang="en-US"/>
        </a:p>
      </dgm:t>
    </dgm:pt>
    <dgm:pt modelId="{804723F1-A91B-46AE-BFE5-B1861F6899C2}">
      <dgm:prSet phldrT="[Text]" phldr="1"/>
      <dgm:spPr/>
      <dgm:t>
        <a:bodyPr/>
        <a:lstStyle/>
        <a:p>
          <a:endParaRPr lang="en-US"/>
        </a:p>
      </dgm:t>
    </dgm:pt>
    <dgm:pt modelId="{DB726C10-C897-46DC-8AF2-9B5DC045D1F9}" type="parTrans" cxnId="{02F8E749-AFE1-4CBD-B91B-CAB6C6178379}">
      <dgm:prSet/>
      <dgm:spPr/>
      <dgm:t>
        <a:bodyPr/>
        <a:lstStyle/>
        <a:p>
          <a:endParaRPr lang="en-US"/>
        </a:p>
      </dgm:t>
    </dgm:pt>
    <dgm:pt modelId="{E1A4989B-DED0-4636-95A7-EEF4DF766A06}" type="sibTrans" cxnId="{02F8E749-AFE1-4CBD-B91B-CAB6C6178379}">
      <dgm:prSet/>
      <dgm:spPr/>
      <dgm:t>
        <a:bodyPr/>
        <a:lstStyle/>
        <a:p>
          <a:endParaRPr lang="en-US"/>
        </a:p>
      </dgm:t>
    </dgm:pt>
    <dgm:pt modelId="{D349C2FC-36D7-4E89-9DC0-9E558DB0DE9C}">
      <dgm:prSet phldrT="[Text]" phldr="1"/>
      <dgm:spPr/>
      <dgm:t>
        <a:bodyPr/>
        <a:lstStyle/>
        <a:p>
          <a:endParaRPr lang="en-US"/>
        </a:p>
      </dgm:t>
    </dgm:pt>
    <dgm:pt modelId="{600A6833-FFE2-48D5-8A37-20C349C7E675}" type="parTrans" cxnId="{A6E0D018-E27E-4DDF-A965-738911BEA7CD}">
      <dgm:prSet/>
      <dgm:spPr/>
      <dgm:t>
        <a:bodyPr/>
        <a:lstStyle/>
        <a:p>
          <a:endParaRPr lang="en-US"/>
        </a:p>
      </dgm:t>
    </dgm:pt>
    <dgm:pt modelId="{83706162-1F01-4026-959D-BB3B5DE4B07A}" type="sibTrans" cxnId="{A6E0D018-E27E-4DDF-A965-738911BEA7CD}">
      <dgm:prSet/>
      <dgm:spPr/>
      <dgm:t>
        <a:bodyPr/>
        <a:lstStyle/>
        <a:p>
          <a:endParaRPr lang="en-US"/>
        </a:p>
      </dgm:t>
    </dgm:pt>
    <dgm:pt modelId="{4F60226C-6D89-49FF-8603-E507D34027B8}" type="pres">
      <dgm:prSet presAssocID="{B8164A53-F3B2-4A54-A500-E4946B526C7C}" presName="Name0" presStyleCnt="0">
        <dgm:presLayoutVars>
          <dgm:chMax val="7"/>
          <dgm:chPref val="7"/>
          <dgm:dir/>
        </dgm:presLayoutVars>
      </dgm:prSet>
      <dgm:spPr/>
    </dgm:pt>
    <dgm:pt modelId="{29198756-C89D-4A83-85FA-56B4DFB96B08}" type="pres">
      <dgm:prSet presAssocID="{B8164A53-F3B2-4A54-A500-E4946B526C7C}" presName="Name1" presStyleCnt="0"/>
      <dgm:spPr/>
    </dgm:pt>
    <dgm:pt modelId="{BEBDAB5A-7B8C-443A-87AC-8C68CAE42529}" type="pres">
      <dgm:prSet presAssocID="{B8164A53-F3B2-4A54-A500-E4946B526C7C}" presName="cycle" presStyleCnt="0"/>
      <dgm:spPr/>
    </dgm:pt>
    <dgm:pt modelId="{2EBD0A79-833B-4968-B044-A32B488AD112}" type="pres">
      <dgm:prSet presAssocID="{B8164A53-F3B2-4A54-A500-E4946B526C7C}" presName="srcNode" presStyleLbl="node1" presStyleIdx="0" presStyleCnt="3"/>
      <dgm:spPr/>
    </dgm:pt>
    <dgm:pt modelId="{D873D8C1-942E-4ADC-A775-925CE36F53B4}" type="pres">
      <dgm:prSet presAssocID="{B8164A53-F3B2-4A54-A500-E4946B526C7C}" presName="conn" presStyleLbl="parChTrans1D2" presStyleIdx="0" presStyleCnt="1"/>
      <dgm:spPr/>
    </dgm:pt>
    <dgm:pt modelId="{11E9C289-5A80-493D-88D5-7D111161666A}" type="pres">
      <dgm:prSet presAssocID="{B8164A53-F3B2-4A54-A500-E4946B526C7C}" presName="extraNode" presStyleLbl="node1" presStyleIdx="0" presStyleCnt="3"/>
      <dgm:spPr/>
    </dgm:pt>
    <dgm:pt modelId="{A1B9AA01-EA1D-443C-8EA2-06F6FEA4C481}" type="pres">
      <dgm:prSet presAssocID="{B8164A53-F3B2-4A54-A500-E4946B526C7C}" presName="dstNode" presStyleLbl="node1" presStyleIdx="0" presStyleCnt="3"/>
      <dgm:spPr/>
    </dgm:pt>
    <dgm:pt modelId="{FC544141-D5E2-4592-9D8F-69AC4D8C137C}" type="pres">
      <dgm:prSet presAssocID="{12A36882-9393-4F81-9845-42421AE9AEA2}" presName="text_1" presStyleLbl="node1" presStyleIdx="0" presStyleCnt="3">
        <dgm:presLayoutVars>
          <dgm:bulletEnabled val="1"/>
        </dgm:presLayoutVars>
      </dgm:prSet>
      <dgm:spPr/>
    </dgm:pt>
    <dgm:pt modelId="{8055BAAA-F2F5-4043-89F6-CE74B5E8A78D}" type="pres">
      <dgm:prSet presAssocID="{12A36882-9393-4F81-9845-42421AE9AEA2}" presName="accent_1" presStyleCnt="0"/>
      <dgm:spPr/>
    </dgm:pt>
    <dgm:pt modelId="{7C66767D-B99E-445F-BD82-868042B51DED}" type="pres">
      <dgm:prSet presAssocID="{12A36882-9393-4F81-9845-42421AE9AEA2}" presName="accentRepeatNode" presStyleLbl="solidFgAcc1" presStyleIdx="0" presStyleCnt="3"/>
      <dgm:spPr/>
    </dgm:pt>
    <dgm:pt modelId="{07901838-B72C-4EDD-AC0B-813755C55E4D}" type="pres">
      <dgm:prSet presAssocID="{804723F1-A91B-46AE-BFE5-B1861F6899C2}" presName="text_2" presStyleLbl="node1" presStyleIdx="1" presStyleCnt="3">
        <dgm:presLayoutVars>
          <dgm:bulletEnabled val="1"/>
        </dgm:presLayoutVars>
      </dgm:prSet>
      <dgm:spPr/>
    </dgm:pt>
    <dgm:pt modelId="{07EB9D37-0AB2-4580-A87D-55DAC7806B81}" type="pres">
      <dgm:prSet presAssocID="{804723F1-A91B-46AE-BFE5-B1861F6899C2}" presName="accent_2" presStyleCnt="0"/>
      <dgm:spPr/>
    </dgm:pt>
    <dgm:pt modelId="{9C567579-7C7B-4AF6-90C4-12904CA3818F}" type="pres">
      <dgm:prSet presAssocID="{804723F1-A91B-46AE-BFE5-B1861F6899C2}" presName="accentRepeatNode" presStyleLbl="solidFgAcc1" presStyleIdx="1" presStyleCnt="3"/>
      <dgm:spPr/>
    </dgm:pt>
    <dgm:pt modelId="{892F3E60-961A-4EA6-BCE6-0A3061CAC34B}" type="pres">
      <dgm:prSet presAssocID="{D349C2FC-36D7-4E89-9DC0-9E558DB0DE9C}" presName="text_3" presStyleLbl="node1" presStyleIdx="2" presStyleCnt="3">
        <dgm:presLayoutVars>
          <dgm:bulletEnabled val="1"/>
        </dgm:presLayoutVars>
      </dgm:prSet>
      <dgm:spPr/>
    </dgm:pt>
    <dgm:pt modelId="{06DA6E64-ED68-4DCD-93CA-7FD7EBF93688}" type="pres">
      <dgm:prSet presAssocID="{D349C2FC-36D7-4E89-9DC0-9E558DB0DE9C}" presName="accent_3" presStyleCnt="0"/>
      <dgm:spPr/>
    </dgm:pt>
    <dgm:pt modelId="{32AA0C5C-346B-4F56-A622-A34E4C6F56F1}" type="pres">
      <dgm:prSet presAssocID="{D349C2FC-36D7-4E89-9DC0-9E558DB0DE9C}" presName="accentRepeatNode" presStyleLbl="solidFgAcc1" presStyleIdx="2" presStyleCnt="3"/>
      <dgm:spPr/>
    </dgm:pt>
  </dgm:ptLst>
  <dgm:cxnLst>
    <dgm:cxn modelId="{A6E0D018-E27E-4DDF-A965-738911BEA7CD}" srcId="{B8164A53-F3B2-4A54-A500-E4946B526C7C}" destId="{D349C2FC-36D7-4E89-9DC0-9E558DB0DE9C}" srcOrd="2" destOrd="0" parTransId="{600A6833-FFE2-48D5-8A37-20C349C7E675}" sibTransId="{83706162-1F01-4026-959D-BB3B5DE4B07A}"/>
    <dgm:cxn modelId="{B2861022-ADC3-4394-BCBD-5625C7458012}" type="presOf" srcId="{D349C2FC-36D7-4E89-9DC0-9E558DB0DE9C}" destId="{892F3E60-961A-4EA6-BCE6-0A3061CAC34B}" srcOrd="0" destOrd="0" presId="urn:microsoft.com/office/officeart/2008/layout/VerticalCurvedList"/>
    <dgm:cxn modelId="{93F18147-6AA1-4900-B59C-D53A4BC80D5A}" type="presOf" srcId="{B8164A53-F3B2-4A54-A500-E4946B526C7C}" destId="{4F60226C-6D89-49FF-8603-E507D34027B8}" srcOrd="0" destOrd="0" presId="urn:microsoft.com/office/officeart/2008/layout/VerticalCurvedList"/>
    <dgm:cxn modelId="{02F8E749-AFE1-4CBD-B91B-CAB6C6178379}" srcId="{B8164A53-F3B2-4A54-A500-E4946B526C7C}" destId="{804723F1-A91B-46AE-BFE5-B1861F6899C2}" srcOrd="1" destOrd="0" parTransId="{DB726C10-C897-46DC-8AF2-9B5DC045D1F9}" sibTransId="{E1A4989B-DED0-4636-95A7-EEF4DF766A06}"/>
    <dgm:cxn modelId="{2C4A6772-52F3-4BFE-969F-A210FDA9CE2D}" srcId="{B8164A53-F3B2-4A54-A500-E4946B526C7C}" destId="{12A36882-9393-4F81-9845-42421AE9AEA2}" srcOrd="0" destOrd="0" parTransId="{73E4D30D-A762-4AC9-843A-77F4D676D182}" sibTransId="{4FA052F0-B8C6-4F68-A430-C364BFED379C}"/>
    <dgm:cxn modelId="{E3A44D93-FAAF-49B6-BDC6-AD4E7ADBEAA3}" type="presOf" srcId="{12A36882-9393-4F81-9845-42421AE9AEA2}" destId="{FC544141-D5E2-4592-9D8F-69AC4D8C137C}" srcOrd="0" destOrd="0" presId="urn:microsoft.com/office/officeart/2008/layout/VerticalCurvedList"/>
    <dgm:cxn modelId="{8AFDEC96-ACEB-4E3F-A848-A6BB5E3BBCF6}" type="presOf" srcId="{4FA052F0-B8C6-4F68-A430-C364BFED379C}" destId="{D873D8C1-942E-4ADC-A775-925CE36F53B4}" srcOrd="0" destOrd="0" presId="urn:microsoft.com/office/officeart/2008/layout/VerticalCurvedList"/>
    <dgm:cxn modelId="{24937CA7-781D-4203-86E8-B15345EE2985}" type="presOf" srcId="{804723F1-A91B-46AE-BFE5-B1861F6899C2}" destId="{07901838-B72C-4EDD-AC0B-813755C55E4D}" srcOrd="0" destOrd="0" presId="urn:microsoft.com/office/officeart/2008/layout/VerticalCurvedList"/>
    <dgm:cxn modelId="{05CC1C8C-073F-47FB-AD2F-310A6F92FA37}" type="presParOf" srcId="{4F60226C-6D89-49FF-8603-E507D34027B8}" destId="{29198756-C89D-4A83-85FA-56B4DFB96B08}" srcOrd="0" destOrd="0" presId="urn:microsoft.com/office/officeart/2008/layout/VerticalCurvedList"/>
    <dgm:cxn modelId="{6446999F-2099-49D5-8F9A-CF14630ECCE3}" type="presParOf" srcId="{29198756-C89D-4A83-85FA-56B4DFB96B08}" destId="{BEBDAB5A-7B8C-443A-87AC-8C68CAE42529}" srcOrd="0" destOrd="0" presId="urn:microsoft.com/office/officeart/2008/layout/VerticalCurvedList"/>
    <dgm:cxn modelId="{C934CAA2-7423-4882-88B6-D15AE22FE47E}" type="presParOf" srcId="{BEBDAB5A-7B8C-443A-87AC-8C68CAE42529}" destId="{2EBD0A79-833B-4968-B044-A32B488AD112}" srcOrd="0" destOrd="0" presId="urn:microsoft.com/office/officeart/2008/layout/VerticalCurvedList"/>
    <dgm:cxn modelId="{BDD361DC-4841-4F05-823E-FF351A420204}" type="presParOf" srcId="{BEBDAB5A-7B8C-443A-87AC-8C68CAE42529}" destId="{D873D8C1-942E-4ADC-A775-925CE36F53B4}" srcOrd="1" destOrd="0" presId="urn:microsoft.com/office/officeart/2008/layout/VerticalCurvedList"/>
    <dgm:cxn modelId="{766ADD34-F60A-47B1-A41C-67BF82908DA6}" type="presParOf" srcId="{BEBDAB5A-7B8C-443A-87AC-8C68CAE42529}" destId="{11E9C289-5A80-493D-88D5-7D111161666A}" srcOrd="2" destOrd="0" presId="urn:microsoft.com/office/officeart/2008/layout/VerticalCurvedList"/>
    <dgm:cxn modelId="{F12F08F9-FA96-40FB-838F-3147E222C72D}" type="presParOf" srcId="{BEBDAB5A-7B8C-443A-87AC-8C68CAE42529}" destId="{A1B9AA01-EA1D-443C-8EA2-06F6FEA4C481}" srcOrd="3" destOrd="0" presId="urn:microsoft.com/office/officeart/2008/layout/VerticalCurvedList"/>
    <dgm:cxn modelId="{7E2331F6-BA98-4091-B578-5A8B62485252}" type="presParOf" srcId="{29198756-C89D-4A83-85FA-56B4DFB96B08}" destId="{FC544141-D5E2-4592-9D8F-69AC4D8C137C}" srcOrd="1" destOrd="0" presId="urn:microsoft.com/office/officeart/2008/layout/VerticalCurvedList"/>
    <dgm:cxn modelId="{FB8D1F67-4DCF-46B4-9B96-2594BF0DEF16}" type="presParOf" srcId="{29198756-C89D-4A83-85FA-56B4DFB96B08}" destId="{8055BAAA-F2F5-4043-89F6-CE74B5E8A78D}" srcOrd="2" destOrd="0" presId="urn:microsoft.com/office/officeart/2008/layout/VerticalCurvedList"/>
    <dgm:cxn modelId="{C76994FE-F5A0-4E45-8DDC-2C44D25DA319}" type="presParOf" srcId="{8055BAAA-F2F5-4043-89F6-CE74B5E8A78D}" destId="{7C66767D-B99E-445F-BD82-868042B51DED}" srcOrd="0" destOrd="0" presId="urn:microsoft.com/office/officeart/2008/layout/VerticalCurvedList"/>
    <dgm:cxn modelId="{B81D6874-6B77-46C3-B417-1B382ACD0A4C}" type="presParOf" srcId="{29198756-C89D-4A83-85FA-56B4DFB96B08}" destId="{07901838-B72C-4EDD-AC0B-813755C55E4D}" srcOrd="3" destOrd="0" presId="urn:microsoft.com/office/officeart/2008/layout/VerticalCurvedList"/>
    <dgm:cxn modelId="{AF6BCB65-EBF4-4A25-8D48-9E9CB1007142}" type="presParOf" srcId="{29198756-C89D-4A83-85FA-56B4DFB96B08}" destId="{07EB9D37-0AB2-4580-A87D-55DAC7806B81}" srcOrd="4" destOrd="0" presId="urn:microsoft.com/office/officeart/2008/layout/VerticalCurvedList"/>
    <dgm:cxn modelId="{AAA016C1-97A9-4904-89CC-D1D1E10D3645}" type="presParOf" srcId="{07EB9D37-0AB2-4580-A87D-55DAC7806B81}" destId="{9C567579-7C7B-4AF6-90C4-12904CA3818F}" srcOrd="0" destOrd="0" presId="urn:microsoft.com/office/officeart/2008/layout/VerticalCurvedList"/>
    <dgm:cxn modelId="{0B964873-796B-4FCC-A2BE-548FE0A59727}" type="presParOf" srcId="{29198756-C89D-4A83-85FA-56B4DFB96B08}" destId="{892F3E60-961A-4EA6-BCE6-0A3061CAC34B}" srcOrd="5" destOrd="0" presId="urn:microsoft.com/office/officeart/2008/layout/VerticalCurvedList"/>
    <dgm:cxn modelId="{AB9195F8-2470-46A7-B484-CE6AC0CCD102}" type="presParOf" srcId="{29198756-C89D-4A83-85FA-56B4DFB96B08}" destId="{06DA6E64-ED68-4DCD-93CA-7FD7EBF93688}" srcOrd="6" destOrd="0" presId="urn:microsoft.com/office/officeart/2008/layout/VerticalCurvedList"/>
    <dgm:cxn modelId="{9122B295-2823-49F0-9E37-2A7253646B85}" type="presParOf" srcId="{06DA6E64-ED68-4DCD-93CA-7FD7EBF93688}" destId="{32AA0C5C-346B-4F56-A622-A34E4C6F56F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164A53-F3B2-4A54-A500-E4946B526C7C}" type="doc">
      <dgm:prSet loTypeId="urn:microsoft.com/office/officeart/2008/layout/VerticalCurvedList" loCatId="list" qsTypeId="urn:microsoft.com/office/officeart/2005/8/quickstyle/simple1" qsCatId="simple" csTypeId="urn:microsoft.com/office/officeart/2005/8/colors/accent1_2" csCatId="accent1" phldr="0"/>
      <dgm:spPr/>
      <dgm:t>
        <a:bodyPr/>
        <a:lstStyle/>
        <a:p>
          <a:endParaRPr lang="en-US"/>
        </a:p>
      </dgm:t>
    </dgm:pt>
    <dgm:pt modelId="{12A36882-9393-4F81-9845-42421AE9AEA2}">
      <dgm:prSet phldrT="[Text]" phldr="1"/>
      <dgm:spPr/>
      <dgm:t>
        <a:bodyPr/>
        <a:lstStyle/>
        <a:p>
          <a:endParaRPr lang="en-US"/>
        </a:p>
      </dgm:t>
    </dgm:pt>
    <dgm:pt modelId="{73E4D30D-A762-4AC9-843A-77F4D676D182}" type="parTrans" cxnId="{2C4A6772-52F3-4BFE-969F-A210FDA9CE2D}">
      <dgm:prSet/>
      <dgm:spPr/>
      <dgm:t>
        <a:bodyPr/>
        <a:lstStyle/>
        <a:p>
          <a:endParaRPr lang="en-US"/>
        </a:p>
      </dgm:t>
    </dgm:pt>
    <dgm:pt modelId="{4FA052F0-B8C6-4F68-A430-C364BFED379C}" type="sibTrans" cxnId="{2C4A6772-52F3-4BFE-969F-A210FDA9CE2D}">
      <dgm:prSet/>
      <dgm:spPr/>
      <dgm:t>
        <a:bodyPr/>
        <a:lstStyle/>
        <a:p>
          <a:endParaRPr lang="en-US"/>
        </a:p>
      </dgm:t>
    </dgm:pt>
    <dgm:pt modelId="{804723F1-A91B-46AE-BFE5-B1861F6899C2}">
      <dgm:prSet phldrT="[Text]" phldr="1"/>
      <dgm:spPr/>
      <dgm:t>
        <a:bodyPr/>
        <a:lstStyle/>
        <a:p>
          <a:endParaRPr lang="en-US"/>
        </a:p>
      </dgm:t>
    </dgm:pt>
    <dgm:pt modelId="{DB726C10-C897-46DC-8AF2-9B5DC045D1F9}" type="parTrans" cxnId="{02F8E749-AFE1-4CBD-B91B-CAB6C6178379}">
      <dgm:prSet/>
      <dgm:spPr/>
      <dgm:t>
        <a:bodyPr/>
        <a:lstStyle/>
        <a:p>
          <a:endParaRPr lang="en-US"/>
        </a:p>
      </dgm:t>
    </dgm:pt>
    <dgm:pt modelId="{E1A4989B-DED0-4636-95A7-EEF4DF766A06}" type="sibTrans" cxnId="{02F8E749-AFE1-4CBD-B91B-CAB6C6178379}">
      <dgm:prSet/>
      <dgm:spPr/>
      <dgm:t>
        <a:bodyPr/>
        <a:lstStyle/>
        <a:p>
          <a:endParaRPr lang="en-US"/>
        </a:p>
      </dgm:t>
    </dgm:pt>
    <dgm:pt modelId="{D349C2FC-36D7-4E89-9DC0-9E558DB0DE9C}">
      <dgm:prSet phldrT="[Text]" phldr="1"/>
      <dgm:spPr/>
      <dgm:t>
        <a:bodyPr/>
        <a:lstStyle/>
        <a:p>
          <a:endParaRPr lang="en-US"/>
        </a:p>
      </dgm:t>
    </dgm:pt>
    <dgm:pt modelId="{600A6833-FFE2-48D5-8A37-20C349C7E675}" type="parTrans" cxnId="{A6E0D018-E27E-4DDF-A965-738911BEA7CD}">
      <dgm:prSet/>
      <dgm:spPr/>
      <dgm:t>
        <a:bodyPr/>
        <a:lstStyle/>
        <a:p>
          <a:endParaRPr lang="en-US"/>
        </a:p>
      </dgm:t>
    </dgm:pt>
    <dgm:pt modelId="{83706162-1F01-4026-959D-BB3B5DE4B07A}" type="sibTrans" cxnId="{A6E0D018-E27E-4DDF-A965-738911BEA7CD}">
      <dgm:prSet/>
      <dgm:spPr/>
      <dgm:t>
        <a:bodyPr/>
        <a:lstStyle/>
        <a:p>
          <a:endParaRPr lang="en-US"/>
        </a:p>
      </dgm:t>
    </dgm:pt>
    <dgm:pt modelId="{4F60226C-6D89-49FF-8603-E507D34027B8}" type="pres">
      <dgm:prSet presAssocID="{B8164A53-F3B2-4A54-A500-E4946B526C7C}" presName="Name0" presStyleCnt="0">
        <dgm:presLayoutVars>
          <dgm:chMax val="7"/>
          <dgm:chPref val="7"/>
          <dgm:dir/>
        </dgm:presLayoutVars>
      </dgm:prSet>
      <dgm:spPr/>
    </dgm:pt>
    <dgm:pt modelId="{29198756-C89D-4A83-85FA-56B4DFB96B08}" type="pres">
      <dgm:prSet presAssocID="{B8164A53-F3B2-4A54-A500-E4946B526C7C}" presName="Name1" presStyleCnt="0"/>
      <dgm:spPr/>
    </dgm:pt>
    <dgm:pt modelId="{BEBDAB5A-7B8C-443A-87AC-8C68CAE42529}" type="pres">
      <dgm:prSet presAssocID="{B8164A53-F3B2-4A54-A500-E4946B526C7C}" presName="cycle" presStyleCnt="0"/>
      <dgm:spPr/>
    </dgm:pt>
    <dgm:pt modelId="{2EBD0A79-833B-4968-B044-A32B488AD112}" type="pres">
      <dgm:prSet presAssocID="{B8164A53-F3B2-4A54-A500-E4946B526C7C}" presName="srcNode" presStyleLbl="node1" presStyleIdx="0" presStyleCnt="3"/>
      <dgm:spPr/>
    </dgm:pt>
    <dgm:pt modelId="{D873D8C1-942E-4ADC-A775-925CE36F53B4}" type="pres">
      <dgm:prSet presAssocID="{B8164A53-F3B2-4A54-A500-E4946B526C7C}" presName="conn" presStyleLbl="parChTrans1D2" presStyleIdx="0" presStyleCnt="1"/>
      <dgm:spPr/>
    </dgm:pt>
    <dgm:pt modelId="{11E9C289-5A80-493D-88D5-7D111161666A}" type="pres">
      <dgm:prSet presAssocID="{B8164A53-F3B2-4A54-A500-E4946B526C7C}" presName="extraNode" presStyleLbl="node1" presStyleIdx="0" presStyleCnt="3"/>
      <dgm:spPr/>
    </dgm:pt>
    <dgm:pt modelId="{A1B9AA01-EA1D-443C-8EA2-06F6FEA4C481}" type="pres">
      <dgm:prSet presAssocID="{B8164A53-F3B2-4A54-A500-E4946B526C7C}" presName="dstNode" presStyleLbl="node1" presStyleIdx="0" presStyleCnt="3"/>
      <dgm:spPr/>
    </dgm:pt>
    <dgm:pt modelId="{FC544141-D5E2-4592-9D8F-69AC4D8C137C}" type="pres">
      <dgm:prSet presAssocID="{12A36882-9393-4F81-9845-42421AE9AEA2}" presName="text_1" presStyleLbl="node1" presStyleIdx="0" presStyleCnt="3">
        <dgm:presLayoutVars>
          <dgm:bulletEnabled val="1"/>
        </dgm:presLayoutVars>
      </dgm:prSet>
      <dgm:spPr/>
    </dgm:pt>
    <dgm:pt modelId="{8055BAAA-F2F5-4043-89F6-CE74B5E8A78D}" type="pres">
      <dgm:prSet presAssocID="{12A36882-9393-4F81-9845-42421AE9AEA2}" presName="accent_1" presStyleCnt="0"/>
      <dgm:spPr/>
    </dgm:pt>
    <dgm:pt modelId="{7C66767D-B99E-445F-BD82-868042B51DED}" type="pres">
      <dgm:prSet presAssocID="{12A36882-9393-4F81-9845-42421AE9AEA2}" presName="accentRepeatNode" presStyleLbl="solidFgAcc1" presStyleIdx="0" presStyleCnt="3"/>
      <dgm:spPr/>
    </dgm:pt>
    <dgm:pt modelId="{07901838-B72C-4EDD-AC0B-813755C55E4D}" type="pres">
      <dgm:prSet presAssocID="{804723F1-A91B-46AE-BFE5-B1861F6899C2}" presName="text_2" presStyleLbl="node1" presStyleIdx="1" presStyleCnt="3">
        <dgm:presLayoutVars>
          <dgm:bulletEnabled val="1"/>
        </dgm:presLayoutVars>
      </dgm:prSet>
      <dgm:spPr/>
    </dgm:pt>
    <dgm:pt modelId="{07EB9D37-0AB2-4580-A87D-55DAC7806B81}" type="pres">
      <dgm:prSet presAssocID="{804723F1-A91B-46AE-BFE5-B1861F6899C2}" presName="accent_2" presStyleCnt="0"/>
      <dgm:spPr/>
    </dgm:pt>
    <dgm:pt modelId="{9C567579-7C7B-4AF6-90C4-12904CA3818F}" type="pres">
      <dgm:prSet presAssocID="{804723F1-A91B-46AE-BFE5-B1861F6899C2}" presName="accentRepeatNode" presStyleLbl="solidFgAcc1" presStyleIdx="1" presStyleCnt="3"/>
      <dgm:spPr/>
    </dgm:pt>
    <dgm:pt modelId="{892F3E60-961A-4EA6-BCE6-0A3061CAC34B}" type="pres">
      <dgm:prSet presAssocID="{D349C2FC-36D7-4E89-9DC0-9E558DB0DE9C}" presName="text_3" presStyleLbl="node1" presStyleIdx="2" presStyleCnt="3">
        <dgm:presLayoutVars>
          <dgm:bulletEnabled val="1"/>
        </dgm:presLayoutVars>
      </dgm:prSet>
      <dgm:spPr/>
    </dgm:pt>
    <dgm:pt modelId="{06DA6E64-ED68-4DCD-93CA-7FD7EBF93688}" type="pres">
      <dgm:prSet presAssocID="{D349C2FC-36D7-4E89-9DC0-9E558DB0DE9C}" presName="accent_3" presStyleCnt="0"/>
      <dgm:spPr/>
    </dgm:pt>
    <dgm:pt modelId="{32AA0C5C-346B-4F56-A622-A34E4C6F56F1}" type="pres">
      <dgm:prSet presAssocID="{D349C2FC-36D7-4E89-9DC0-9E558DB0DE9C}" presName="accentRepeatNode" presStyleLbl="solidFgAcc1" presStyleIdx="2" presStyleCnt="3"/>
      <dgm:spPr/>
    </dgm:pt>
  </dgm:ptLst>
  <dgm:cxnLst>
    <dgm:cxn modelId="{A6E0D018-E27E-4DDF-A965-738911BEA7CD}" srcId="{B8164A53-F3B2-4A54-A500-E4946B526C7C}" destId="{D349C2FC-36D7-4E89-9DC0-9E558DB0DE9C}" srcOrd="2" destOrd="0" parTransId="{600A6833-FFE2-48D5-8A37-20C349C7E675}" sibTransId="{83706162-1F01-4026-959D-BB3B5DE4B07A}"/>
    <dgm:cxn modelId="{B2861022-ADC3-4394-BCBD-5625C7458012}" type="presOf" srcId="{D349C2FC-36D7-4E89-9DC0-9E558DB0DE9C}" destId="{892F3E60-961A-4EA6-BCE6-0A3061CAC34B}" srcOrd="0" destOrd="0" presId="urn:microsoft.com/office/officeart/2008/layout/VerticalCurvedList"/>
    <dgm:cxn modelId="{93F18147-6AA1-4900-B59C-D53A4BC80D5A}" type="presOf" srcId="{B8164A53-F3B2-4A54-A500-E4946B526C7C}" destId="{4F60226C-6D89-49FF-8603-E507D34027B8}" srcOrd="0" destOrd="0" presId="urn:microsoft.com/office/officeart/2008/layout/VerticalCurvedList"/>
    <dgm:cxn modelId="{02F8E749-AFE1-4CBD-B91B-CAB6C6178379}" srcId="{B8164A53-F3B2-4A54-A500-E4946B526C7C}" destId="{804723F1-A91B-46AE-BFE5-B1861F6899C2}" srcOrd="1" destOrd="0" parTransId="{DB726C10-C897-46DC-8AF2-9B5DC045D1F9}" sibTransId="{E1A4989B-DED0-4636-95A7-EEF4DF766A06}"/>
    <dgm:cxn modelId="{2C4A6772-52F3-4BFE-969F-A210FDA9CE2D}" srcId="{B8164A53-F3B2-4A54-A500-E4946B526C7C}" destId="{12A36882-9393-4F81-9845-42421AE9AEA2}" srcOrd="0" destOrd="0" parTransId="{73E4D30D-A762-4AC9-843A-77F4D676D182}" sibTransId="{4FA052F0-B8C6-4F68-A430-C364BFED379C}"/>
    <dgm:cxn modelId="{E3A44D93-FAAF-49B6-BDC6-AD4E7ADBEAA3}" type="presOf" srcId="{12A36882-9393-4F81-9845-42421AE9AEA2}" destId="{FC544141-D5E2-4592-9D8F-69AC4D8C137C}" srcOrd="0" destOrd="0" presId="urn:microsoft.com/office/officeart/2008/layout/VerticalCurvedList"/>
    <dgm:cxn modelId="{8AFDEC96-ACEB-4E3F-A848-A6BB5E3BBCF6}" type="presOf" srcId="{4FA052F0-B8C6-4F68-A430-C364BFED379C}" destId="{D873D8C1-942E-4ADC-A775-925CE36F53B4}" srcOrd="0" destOrd="0" presId="urn:microsoft.com/office/officeart/2008/layout/VerticalCurvedList"/>
    <dgm:cxn modelId="{24937CA7-781D-4203-86E8-B15345EE2985}" type="presOf" srcId="{804723F1-A91B-46AE-BFE5-B1861F6899C2}" destId="{07901838-B72C-4EDD-AC0B-813755C55E4D}" srcOrd="0" destOrd="0" presId="urn:microsoft.com/office/officeart/2008/layout/VerticalCurvedList"/>
    <dgm:cxn modelId="{05CC1C8C-073F-47FB-AD2F-310A6F92FA37}" type="presParOf" srcId="{4F60226C-6D89-49FF-8603-E507D34027B8}" destId="{29198756-C89D-4A83-85FA-56B4DFB96B08}" srcOrd="0" destOrd="0" presId="urn:microsoft.com/office/officeart/2008/layout/VerticalCurvedList"/>
    <dgm:cxn modelId="{6446999F-2099-49D5-8F9A-CF14630ECCE3}" type="presParOf" srcId="{29198756-C89D-4A83-85FA-56B4DFB96B08}" destId="{BEBDAB5A-7B8C-443A-87AC-8C68CAE42529}" srcOrd="0" destOrd="0" presId="urn:microsoft.com/office/officeart/2008/layout/VerticalCurvedList"/>
    <dgm:cxn modelId="{C934CAA2-7423-4882-88B6-D15AE22FE47E}" type="presParOf" srcId="{BEBDAB5A-7B8C-443A-87AC-8C68CAE42529}" destId="{2EBD0A79-833B-4968-B044-A32B488AD112}" srcOrd="0" destOrd="0" presId="urn:microsoft.com/office/officeart/2008/layout/VerticalCurvedList"/>
    <dgm:cxn modelId="{BDD361DC-4841-4F05-823E-FF351A420204}" type="presParOf" srcId="{BEBDAB5A-7B8C-443A-87AC-8C68CAE42529}" destId="{D873D8C1-942E-4ADC-A775-925CE36F53B4}" srcOrd="1" destOrd="0" presId="urn:microsoft.com/office/officeart/2008/layout/VerticalCurvedList"/>
    <dgm:cxn modelId="{766ADD34-F60A-47B1-A41C-67BF82908DA6}" type="presParOf" srcId="{BEBDAB5A-7B8C-443A-87AC-8C68CAE42529}" destId="{11E9C289-5A80-493D-88D5-7D111161666A}" srcOrd="2" destOrd="0" presId="urn:microsoft.com/office/officeart/2008/layout/VerticalCurvedList"/>
    <dgm:cxn modelId="{F12F08F9-FA96-40FB-838F-3147E222C72D}" type="presParOf" srcId="{BEBDAB5A-7B8C-443A-87AC-8C68CAE42529}" destId="{A1B9AA01-EA1D-443C-8EA2-06F6FEA4C481}" srcOrd="3" destOrd="0" presId="urn:microsoft.com/office/officeart/2008/layout/VerticalCurvedList"/>
    <dgm:cxn modelId="{7E2331F6-BA98-4091-B578-5A8B62485252}" type="presParOf" srcId="{29198756-C89D-4A83-85FA-56B4DFB96B08}" destId="{FC544141-D5E2-4592-9D8F-69AC4D8C137C}" srcOrd="1" destOrd="0" presId="urn:microsoft.com/office/officeart/2008/layout/VerticalCurvedList"/>
    <dgm:cxn modelId="{FB8D1F67-4DCF-46B4-9B96-2594BF0DEF16}" type="presParOf" srcId="{29198756-C89D-4A83-85FA-56B4DFB96B08}" destId="{8055BAAA-F2F5-4043-89F6-CE74B5E8A78D}" srcOrd="2" destOrd="0" presId="urn:microsoft.com/office/officeart/2008/layout/VerticalCurvedList"/>
    <dgm:cxn modelId="{C76994FE-F5A0-4E45-8DDC-2C44D25DA319}" type="presParOf" srcId="{8055BAAA-F2F5-4043-89F6-CE74B5E8A78D}" destId="{7C66767D-B99E-445F-BD82-868042B51DED}" srcOrd="0" destOrd="0" presId="urn:microsoft.com/office/officeart/2008/layout/VerticalCurvedList"/>
    <dgm:cxn modelId="{B81D6874-6B77-46C3-B417-1B382ACD0A4C}" type="presParOf" srcId="{29198756-C89D-4A83-85FA-56B4DFB96B08}" destId="{07901838-B72C-4EDD-AC0B-813755C55E4D}" srcOrd="3" destOrd="0" presId="urn:microsoft.com/office/officeart/2008/layout/VerticalCurvedList"/>
    <dgm:cxn modelId="{AF6BCB65-EBF4-4A25-8D48-9E9CB1007142}" type="presParOf" srcId="{29198756-C89D-4A83-85FA-56B4DFB96B08}" destId="{07EB9D37-0AB2-4580-A87D-55DAC7806B81}" srcOrd="4" destOrd="0" presId="urn:microsoft.com/office/officeart/2008/layout/VerticalCurvedList"/>
    <dgm:cxn modelId="{AAA016C1-97A9-4904-89CC-D1D1E10D3645}" type="presParOf" srcId="{07EB9D37-0AB2-4580-A87D-55DAC7806B81}" destId="{9C567579-7C7B-4AF6-90C4-12904CA3818F}" srcOrd="0" destOrd="0" presId="urn:microsoft.com/office/officeart/2008/layout/VerticalCurvedList"/>
    <dgm:cxn modelId="{0B964873-796B-4FCC-A2BE-548FE0A59727}" type="presParOf" srcId="{29198756-C89D-4A83-85FA-56B4DFB96B08}" destId="{892F3E60-961A-4EA6-BCE6-0A3061CAC34B}" srcOrd="5" destOrd="0" presId="urn:microsoft.com/office/officeart/2008/layout/VerticalCurvedList"/>
    <dgm:cxn modelId="{AB9195F8-2470-46A7-B484-CE6AC0CCD102}" type="presParOf" srcId="{29198756-C89D-4A83-85FA-56B4DFB96B08}" destId="{06DA6E64-ED68-4DCD-93CA-7FD7EBF93688}" srcOrd="6" destOrd="0" presId="urn:microsoft.com/office/officeart/2008/layout/VerticalCurvedList"/>
    <dgm:cxn modelId="{9122B295-2823-49F0-9E37-2A7253646B85}" type="presParOf" srcId="{06DA6E64-ED68-4DCD-93CA-7FD7EBF93688}" destId="{32AA0C5C-346B-4F56-A622-A34E4C6F56F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60D9123-28F5-4043-B0AD-AED3F7A6ED0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C17BFBCC-4AC7-4471-89AF-D0CAC4AD9A6A}">
      <dgm:prSet phldrT="[Text]" custT="1"/>
      <dgm:spPr/>
      <dgm:t>
        <a:bodyPr/>
        <a:lstStyle/>
        <a:p>
          <a:r>
            <a:rPr lang="en-US" sz="2800" b="1" dirty="0">
              <a:latin typeface="Times New Roman" panose="02020603050405020304" pitchFamily="18" charset="0"/>
              <a:cs typeface="Times New Roman" panose="02020603050405020304" pitchFamily="18" charset="0"/>
            </a:rPr>
            <a:t>4.1.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a:t>
          </a:r>
          <a:endParaRPr lang="en-US" sz="2800" dirty="0">
            <a:latin typeface="Times New Roman" panose="02020603050405020304" pitchFamily="18" charset="0"/>
            <a:cs typeface="Times New Roman" panose="02020603050405020304" pitchFamily="18" charset="0"/>
          </a:endParaRPr>
        </a:p>
      </dgm:t>
    </dgm:pt>
    <dgm:pt modelId="{94818127-98E1-4A50-BA10-9E49DBE21A01}" type="parTrans" cxnId="{42E0B799-19C2-4C32-988C-0B2F769CD939}">
      <dgm:prSet/>
      <dgm:spPr/>
      <dgm:t>
        <a:bodyPr/>
        <a:lstStyle/>
        <a:p>
          <a:endParaRPr lang="en-US"/>
        </a:p>
      </dgm:t>
    </dgm:pt>
    <dgm:pt modelId="{F01724F6-0C74-4504-8949-FAEF44E8AFE0}" type="sibTrans" cxnId="{42E0B799-19C2-4C32-988C-0B2F769CD939}">
      <dgm:prSet/>
      <dgm:spPr/>
      <dgm:t>
        <a:bodyPr/>
        <a:lstStyle/>
        <a:p>
          <a:endParaRPr lang="en-US"/>
        </a:p>
      </dgm:t>
    </dgm:pt>
    <dgm:pt modelId="{207CF906-40E9-4025-BF28-7D0E590D91E2}">
      <dgm:prSet phldrT="[Text]" custT="1"/>
      <dgm:spPr/>
      <dgm:t>
        <a:bodyPr/>
        <a:lstStyle/>
        <a:p>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cs typeface="Times New Roman" panose="02020603050405020304" pitchFamily="18" charset="0"/>
            </a:rPr>
            <a:t> ta.</a:t>
          </a:r>
        </a:p>
      </dgm:t>
    </dgm:pt>
    <dgm:pt modelId="{452E7A1C-C74E-497B-8BEE-D8889424DFF8}" type="parTrans" cxnId="{88D4B322-FCB7-4EE5-840B-DAC63018BA3A}">
      <dgm:prSet/>
      <dgm:spPr/>
      <dgm:t>
        <a:bodyPr/>
        <a:lstStyle/>
        <a:p>
          <a:endParaRPr lang="en-US"/>
        </a:p>
      </dgm:t>
    </dgm:pt>
    <dgm:pt modelId="{C53E1499-DB34-41FB-8BA4-8F0AB6852711}" type="sibTrans" cxnId="{88D4B322-FCB7-4EE5-840B-DAC63018BA3A}">
      <dgm:prSet/>
      <dgm:spPr/>
      <dgm:t>
        <a:bodyPr/>
        <a:lstStyle/>
        <a:p>
          <a:endParaRPr lang="en-US"/>
        </a:p>
      </dgm:t>
    </dgm:pt>
    <dgm:pt modelId="{63C64CDC-CCD1-447A-81F4-6337BA569888}">
      <dgm:prSet phldrT="[Text]" custT="1"/>
      <dgm:spPr/>
      <dgm:t>
        <a:bodyPr/>
        <a:lstStyle/>
        <a:p>
          <a:r>
            <a:rPr lang="en-US" sz="2800" b="1" dirty="0">
              <a:latin typeface="Times New Roman" panose="02020603050405020304" pitchFamily="18" charset="0"/>
              <a:cs typeface="Times New Roman" panose="02020603050405020304" pitchFamily="18" charset="0"/>
            </a:rPr>
            <a:t>4.2. </a:t>
          </a: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endParaRPr lang="en-US" sz="2800" dirty="0">
            <a:latin typeface="Times New Roman" panose="02020603050405020304" pitchFamily="18" charset="0"/>
            <a:cs typeface="Times New Roman" panose="02020603050405020304" pitchFamily="18" charset="0"/>
          </a:endParaRPr>
        </a:p>
      </dgm:t>
    </dgm:pt>
    <dgm:pt modelId="{AC760744-02DC-4CB9-A05A-4AA0207006EC}" type="parTrans" cxnId="{BE1CA165-F709-4F84-9EB7-CEEEFD97EFD9}">
      <dgm:prSet/>
      <dgm:spPr/>
      <dgm:t>
        <a:bodyPr/>
        <a:lstStyle/>
        <a:p>
          <a:endParaRPr lang="en-US"/>
        </a:p>
      </dgm:t>
    </dgm:pt>
    <dgm:pt modelId="{2B919D60-92A5-40DD-9364-4E7181A40CCF}" type="sibTrans" cxnId="{BE1CA165-F709-4F84-9EB7-CEEEFD97EFD9}">
      <dgm:prSet/>
      <dgm:spPr/>
      <dgm:t>
        <a:bodyPr/>
        <a:lstStyle/>
        <a:p>
          <a:endParaRPr lang="en-US"/>
        </a:p>
      </dgm:t>
    </dgm:pt>
    <dgm:pt modelId="{D2BBEB74-E9A9-4640-878D-87CE174FCB86}">
      <dgm:prSet phldrT="[Text]"/>
      <dgm:spPr/>
      <dgm:t>
        <a:bodyPr/>
        <a:lstStyle/>
        <a:p>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góp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a:t>
          </a:r>
        </a:p>
      </dgm:t>
    </dgm:pt>
    <dgm:pt modelId="{81E7B340-4F09-4AB0-9F12-C1BDC5986442}" type="parTrans" cxnId="{0D4B0DF6-1E6E-4FD7-B3E0-484571ADCCD1}">
      <dgm:prSet/>
      <dgm:spPr/>
      <dgm:t>
        <a:bodyPr/>
        <a:lstStyle/>
        <a:p>
          <a:endParaRPr lang="en-US"/>
        </a:p>
      </dgm:t>
    </dgm:pt>
    <dgm:pt modelId="{39DC47D7-CE4C-47BE-8D0C-612BAE95A0B7}" type="sibTrans" cxnId="{0D4B0DF6-1E6E-4FD7-B3E0-484571ADCCD1}">
      <dgm:prSet/>
      <dgm:spPr/>
      <dgm:t>
        <a:bodyPr/>
        <a:lstStyle/>
        <a:p>
          <a:endParaRPr lang="en-US"/>
        </a:p>
      </dgm:t>
    </dgm:pt>
    <dgm:pt modelId="{366BBACE-E8DA-4B61-BC39-93739B48BB50}" type="pres">
      <dgm:prSet presAssocID="{360D9123-28F5-4043-B0AD-AED3F7A6ED03}" presName="diagram" presStyleCnt="0">
        <dgm:presLayoutVars>
          <dgm:chPref val="1"/>
          <dgm:dir/>
          <dgm:animOne val="branch"/>
          <dgm:animLvl val="lvl"/>
          <dgm:resizeHandles/>
        </dgm:presLayoutVars>
      </dgm:prSet>
      <dgm:spPr/>
    </dgm:pt>
    <dgm:pt modelId="{FA5E5592-5425-43B5-AD9A-C73AB467BA07}" type="pres">
      <dgm:prSet presAssocID="{C17BFBCC-4AC7-4471-89AF-D0CAC4AD9A6A}" presName="root" presStyleCnt="0"/>
      <dgm:spPr/>
    </dgm:pt>
    <dgm:pt modelId="{0E47949F-11B7-49C3-AE13-56301697EAFF}" type="pres">
      <dgm:prSet presAssocID="{C17BFBCC-4AC7-4471-89AF-D0CAC4AD9A6A}" presName="rootComposite" presStyleCnt="0"/>
      <dgm:spPr/>
    </dgm:pt>
    <dgm:pt modelId="{374F06C9-0E3F-4ACB-8C43-4D9935A6CC84}" type="pres">
      <dgm:prSet presAssocID="{C17BFBCC-4AC7-4471-89AF-D0CAC4AD9A6A}" presName="rootText" presStyleLbl="node1" presStyleIdx="0" presStyleCnt="2" custScaleY="61409"/>
      <dgm:spPr/>
    </dgm:pt>
    <dgm:pt modelId="{3FD55566-A5F0-40D7-8092-A4A98F694CEC}" type="pres">
      <dgm:prSet presAssocID="{C17BFBCC-4AC7-4471-89AF-D0CAC4AD9A6A}" presName="rootConnector" presStyleLbl="node1" presStyleIdx="0" presStyleCnt="2"/>
      <dgm:spPr/>
    </dgm:pt>
    <dgm:pt modelId="{3E62F231-D8FB-4086-A6E2-D92A6D0BD87F}" type="pres">
      <dgm:prSet presAssocID="{C17BFBCC-4AC7-4471-89AF-D0CAC4AD9A6A}" presName="childShape" presStyleCnt="0"/>
      <dgm:spPr/>
    </dgm:pt>
    <dgm:pt modelId="{F83C81B9-A103-4940-85AD-B2D56F1D7E7E}" type="pres">
      <dgm:prSet presAssocID="{452E7A1C-C74E-497B-8BEE-D8889424DFF8}" presName="Name13" presStyleLbl="parChTrans1D2" presStyleIdx="0" presStyleCnt="2"/>
      <dgm:spPr/>
    </dgm:pt>
    <dgm:pt modelId="{06C914D2-FB43-4112-B628-36209EFDA3B9}" type="pres">
      <dgm:prSet presAssocID="{207CF906-40E9-4025-BF28-7D0E590D91E2}" presName="childText" presStyleLbl="bgAcc1" presStyleIdx="0" presStyleCnt="2" custScaleX="135169">
        <dgm:presLayoutVars>
          <dgm:bulletEnabled val="1"/>
        </dgm:presLayoutVars>
      </dgm:prSet>
      <dgm:spPr/>
    </dgm:pt>
    <dgm:pt modelId="{FA336DD4-4E38-48DB-BC49-CB8572E5BC39}" type="pres">
      <dgm:prSet presAssocID="{63C64CDC-CCD1-447A-81F4-6337BA569888}" presName="root" presStyleCnt="0"/>
      <dgm:spPr/>
    </dgm:pt>
    <dgm:pt modelId="{9807C2C6-A426-4AE5-AB23-55314D51B9F8}" type="pres">
      <dgm:prSet presAssocID="{63C64CDC-CCD1-447A-81F4-6337BA569888}" presName="rootComposite" presStyleCnt="0"/>
      <dgm:spPr/>
    </dgm:pt>
    <dgm:pt modelId="{9BC12813-6F18-4548-A187-85F13D25A7A1}" type="pres">
      <dgm:prSet presAssocID="{63C64CDC-CCD1-447A-81F4-6337BA569888}" presName="rootText" presStyleLbl="node1" presStyleIdx="1" presStyleCnt="2" custScaleY="59962"/>
      <dgm:spPr/>
    </dgm:pt>
    <dgm:pt modelId="{0163461F-43D5-40F6-8A08-9CD02B8E7940}" type="pres">
      <dgm:prSet presAssocID="{63C64CDC-CCD1-447A-81F4-6337BA569888}" presName="rootConnector" presStyleLbl="node1" presStyleIdx="1" presStyleCnt="2"/>
      <dgm:spPr/>
    </dgm:pt>
    <dgm:pt modelId="{4A6CAC66-EB3E-47FD-9AB7-D630C3743FA1}" type="pres">
      <dgm:prSet presAssocID="{63C64CDC-CCD1-447A-81F4-6337BA569888}" presName="childShape" presStyleCnt="0"/>
      <dgm:spPr/>
    </dgm:pt>
    <dgm:pt modelId="{3C6B2A1F-5CE8-4990-8464-19DCF3D491EC}" type="pres">
      <dgm:prSet presAssocID="{81E7B340-4F09-4AB0-9F12-C1BDC5986442}" presName="Name13" presStyleLbl="parChTrans1D2" presStyleIdx="1" presStyleCnt="2"/>
      <dgm:spPr/>
    </dgm:pt>
    <dgm:pt modelId="{B910DC55-9C77-48D5-A866-EFC4A6604434}" type="pres">
      <dgm:prSet presAssocID="{D2BBEB74-E9A9-4640-878D-87CE174FCB86}" presName="childText" presStyleLbl="bgAcc1" presStyleIdx="1" presStyleCnt="2" custScaleX="128775">
        <dgm:presLayoutVars>
          <dgm:bulletEnabled val="1"/>
        </dgm:presLayoutVars>
      </dgm:prSet>
      <dgm:spPr/>
    </dgm:pt>
  </dgm:ptLst>
  <dgm:cxnLst>
    <dgm:cxn modelId="{88D4B322-FCB7-4EE5-840B-DAC63018BA3A}" srcId="{C17BFBCC-4AC7-4471-89AF-D0CAC4AD9A6A}" destId="{207CF906-40E9-4025-BF28-7D0E590D91E2}" srcOrd="0" destOrd="0" parTransId="{452E7A1C-C74E-497B-8BEE-D8889424DFF8}" sibTransId="{C53E1499-DB34-41FB-8BA4-8F0AB6852711}"/>
    <dgm:cxn modelId="{4F033B3F-FE96-40E3-B411-C04CE6DF2E71}" type="presOf" srcId="{C17BFBCC-4AC7-4471-89AF-D0CAC4AD9A6A}" destId="{3FD55566-A5F0-40D7-8092-A4A98F694CEC}" srcOrd="1" destOrd="0" presId="urn:microsoft.com/office/officeart/2005/8/layout/hierarchy3"/>
    <dgm:cxn modelId="{8A512D43-C5EC-4DBE-9B75-A083E0ECA9A4}" type="presOf" srcId="{D2BBEB74-E9A9-4640-878D-87CE174FCB86}" destId="{B910DC55-9C77-48D5-A866-EFC4A6604434}" srcOrd="0" destOrd="0" presId="urn:microsoft.com/office/officeart/2005/8/layout/hierarchy3"/>
    <dgm:cxn modelId="{BE1CA165-F709-4F84-9EB7-CEEEFD97EFD9}" srcId="{360D9123-28F5-4043-B0AD-AED3F7A6ED03}" destId="{63C64CDC-CCD1-447A-81F4-6337BA569888}" srcOrd="1" destOrd="0" parTransId="{AC760744-02DC-4CB9-A05A-4AA0207006EC}" sibTransId="{2B919D60-92A5-40DD-9364-4E7181A40CCF}"/>
    <dgm:cxn modelId="{5541D966-24D1-41B7-B4CB-9F3BC28F691F}" type="presOf" srcId="{63C64CDC-CCD1-447A-81F4-6337BA569888}" destId="{9BC12813-6F18-4548-A187-85F13D25A7A1}" srcOrd="0" destOrd="0" presId="urn:microsoft.com/office/officeart/2005/8/layout/hierarchy3"/>
    <dgm:cxn modelId="{25AD766B-FBE7-46EA-BD90-4E27B59B4876}" type="presOf" srcId="{81E7B340-4F09-4AB0-9F12-C1BDC5986442}" destId="{3C6B2A1F-5CE8-4990-8464-19DCF3D491EC}" srcOrd="0" destOrd="0" presId="urn:microsoft.com/office/officeart/2005/8/layout/hierarchy3"/>
    <dgm:cxn modelId="{23DEAF58-1974-494A-B930-486E67F49205}" type="presOf" srcId="{452E7A1C-C74E-497B-8BEE-D8889424DFF8}" destId="{F83C81B9-A103-4940-85AD-B2D56F1D7E7E}" srcOrd="0" destOrd="0" presId="urn:microsoft.com/office/officeart/2005/8/layout/hierarchy3"/>
    <dgm:cxn modelId="{EBCAF35A-FD4D-4096-9823-408B8A52CF94}" type="presOf" srcId="{207CF906-40E9-4025-BF28-7D0E590D91E2}" destId="{06C914D2-FB43-4112-B628-36209EFDA3B9}" srcOrd="0" destOrd="0" presId="urn:microsoft.com/office/officeart/2005/8/layout/hierarchy3"/>
    <dgm:cxn modelId="{8B679384-AAEC-4880-88A8-755584D19586}" type="presOf" srcId="{C17BFBCC-4AC7-4471-89AF-D0CAC4AD9A6A}" destId="{374F06C9-0E3F-4ACB-8C43-4D9935A6CC84}" srcOrd="0" destOrd="0" presId="urn:microsoft.com/office/officeart/2005/8/layout/hierarchy3"/>
    <dgm:cxn modelId="{88E83393-B612-47DC-AE2C-14ACEF330E75}" type="presOf" srcId="{360D9123-28F5-4043-B0AD-AED3F7A6ED03}" destId="{366BBACE-E8DA-4B61-BC39-93739B48BB50}" srcOrd="0" destOrd="0" presId="urn:microsoft.com/office/officeart/2005/8/layout/hierarchy3"/>
    <dgm:cxn modelId="{42E0B799-19C2-4C32-988C-0B2F769CD939}" srcId="{360D9123-28F5-4043-B0AD-AED3F7A6ED03}" destId="{C17BFBCC-4AC7-4471-89AF-D0CAC4AD9A6A}" srcOrd="0" destOrd="0" parTransId="{94818127-98E1-4A50-BA10-9E49DBE21A01}" sibTransId="{F01724F6-0C74-4504-8949-FAEF44E8AFE0}"/>
    <dgm:cxn modelId="{DBB8FDE6-0161-4E92-9926-8EDC9E67E26C}" type="presOf" srcId="{63C64CDC-CCD1-447A-81F4-6337BA569888}" destId="{0163461F-43D5-40F6-8A08-9CD02B8E7940}" srcOrd="1" destOrd="0" presId="urn:microsoft.com/office/officeart/2005/8/layout/hierarchy3"/>
    <dgm:cxn modelId="{0D4B0DF6-1E6E-4FD7-B3E0-484571ADCCD1}" srcId="{63C64CDC-CCD1-447A-81F4-6337BA569888}" destId="{D2BBEB74-E9A9-4640-878D-87CE174FCB86}" srcOrd="0" destOrd="0" parTransId="{81E7B340-4F09-4AB0-9F12-C1BDC5986442}" sibTransId="{39DC47D7-CE4C-47BE-8D0C-612BAE95A0B7}"/>
    <dgm:cxn modelId="{FB0C3779-8A7B-4E8D-875E-4FA8FEA288A3}" type="presParOf" srcId="{366BBACE-E8DA-4B61-BC39-93739B48BB50}" destId="{FA5E5592-5425-43B5-AD9A-C73AB467BA07}" srcOrd="0" destOrd="0" presId="urn:microsoft.com/office/officeart/2005/8/layout/hierarchy3"/>
    <dgm:cxn modelId="{3FBBF51B-2CB8-4587-AB9F-EAC1761060A5}" type="presParOf" srcId="{FA5E5592-5425-43B5-AD9A-C73AB467BA07}" destId="{0E47949F-11B7-49C3-AE13-56301697EAFF}" srcOrd="0" destOrd="0" presId="urn:microsoft.com/office/officeart/2005/8/layout/hierarchy3"/>
    <dgm:cxn modelId="{AFA2CFEB-AC40-435A-BF49-32D9C78EA80A}" type="presParOf" srcId="{0E47949F-11B7-49C3-AE13-56301697EAFF}" destId="{374F06C9-0E3F-4ACB-8C43-4D9935A6CC84}" srcOrd="0" destOrd="0" presId="urn:microsoft.com/office/officeart/2005/8/layout/hierarchy3"/>
    <dgm:cxn modelId="{FA806926-84BC-4A53-9DC5-F6C54927C5A3}" type="presParOf" srcId="{0E47949F-11B7-49C3-AE13-56301697EAFF}" destId="{3FD55566-A5F0-40D7-8092-A4A98F694CEC}" srcOrd="1" destOrd="0" presId="urn:microsoft.com/office/officeart/2005/8/layout/hierarchy3"/>
    <dgm:cxn modelId="{D7AC8FB1-2B93-4CB4-8E1B-A58692E127B7}" type="presParOf" srcId="{FA5E5592-5425-43B5-AD9A-C73AB467BA07}" destId="{3E62F231-D8FB-4086-A6E2-D92A6D0BD87F}" srcOrd="1" destOrd="0" presId="urn:microsoft.com/office/officeart/2005/8/layout/hierarchy3"/>
    <dgm:cxn modelId="{2E445CE2-E18F-43CC-9FAA-BE6FDB30A952}" type="presParOf" srcId="{3E62F231-D8FB-4086-A6E2-D92A6D0BD87F}" destId="{F83C81B9-A103-4940-85AD-B2D56F1D7E7E}" srcOrd="0" destOrd="0" presId="urn:microsoft.com/office/officeart/2005/8/layout/hierarchy3"/>
    <dgm:cxn modelId="{68071373-4340-48E3-9870-C6650652FA3F}" type="presParOf" srcId="{3E62F231-D8FB-4086-A6E2-D92A6D0BD87F}" destId="{06C914D2-FB43-4112-B628-36209EFDA3B9}" srcOrd="1" destOrd="0" presId="urn:microsoft.com/office/officeart/2005/8/layout/hierarchy3"/>
    <dgm:cxn modelId="{40ED8936-79FA-453C-9544-2E1A05E6D6FA}" type="presParOf" srcId="{366BBACE-E8DA-4B61-BC39-93739B48BB50}" destId="{FA336DD4-4E38-48DB-BC49-CB8572E5BC39}" srcOrd="1" destOrd="0" presId="urn:microsoft.com/office/officeart/2005/8/layout/hierarchy3"/>
    <dgm:cxn modelId="{1D5E580C-6025-4E0F-AE1A-ABA6D92F93D1}" type="presParOf" srcId="{FA336DD4-4E38-48DB-BC49-CB8572E5BC39}" destId="{9807C2C6-A426-4AE5-AB23-55314D51B9F8}" srcOrd="0" destOrd="0" presId="urn:microsoft.com/office/officeart/2005/8/layout/hierarchy3"/>
    <dgm:cxn modelId="{DE289FBD-B64E-4A1F-BA17-8C36664526CE}" type="presParOf" srcId="{9807C2C6-A426-4AE5-AB23-55314D51B9F8}" destId="{9BC12813-6F18-4548-A187-85F13D25A7A1}" srcOrd="0" destOrd="0" presId="urn:microsoft.com/office/officeart/2005/8/layout/hierarchy3"/>
    <dgm:cxn modelId="{E2674041-D86D-4AAF-A9E6-4AF9CF33996D}" type="presParOf" srcId="{9807C2C6-A426-4AE5-AB23-55314D51B9F8}" destId="{0163461F-43D5-40F6-8A08-9CD02B8E7940}" srcOrd="1" destOrd="0" presId="urn:microsoft.com/office/officeart/2005/8/layout/hierarchy3"/>
    <dgm:cxn modelId="{7AFD2600-AAA8-49E1-A90A-16B7BD7CF4D8}" type="presParOf" srcId="{FA336DD4-4E38-48DB-BC49-CB8572E5BC39}" destId="{4A6CAC66-EB3E-47FD-9AB7-D630C3743FA1}" srcOrd="1" destOrd="0" presId="urn:microsoft.com/office/officeart/2005/8/layout/hierarchy3"/>
    <dgm:cxn modelId="{CF2C314D-A273-4FD9-9C71-BF0AB629C867}" type="presParOf" srcId="{4A6CAC66-EB3E-47FD-9AB7-D630C3743FA1}" destId="{3C6B2A1F-5CE8-4990-8464-19DCF3D491EC}" srcOrd="0" destOrd="0" presId="urn:microsoft.com/office/officeart/2005/8/layout/hierarchy3"/>
    <dgm:cxn modelId="{6B0ACADC-2F2F-4568-AE29-F4D5950D279B}" type="presParOf" srcId="{4A6CAC66-EB3E-47FD-9AB7-D630C3743FA1}" destId="{B910DC55-9C77-48D5-A866-EFC4A6604434}"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F0878C4-DB27-4871-8202-D202642FF553}"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A9AB93CD-D05D-42F4-AE82-0CE23AF03C5F}">
      <dgm:prSet phldrT="[Text]"/>
      <dgm:spPr>
        <a:xfrm>
          <a:off x="661623" y="385809"/>
          <a:ext cx="9149792" cy="1063862"/>
        </a:xfrm>
        <a:prstGeom prst="rect">
          <a:avLst/>
        </a:prstGeom>
        <a:solidFill>
          <a:srgbClr val="418AB3">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dirty="0" err="1">
              <a:latin typeface="Times New Roman" panose="02020603050405020304" pitchFamily="18" charset="0"/>
              <a:cs typeface="Times New Roman" panose="02020603050405020304" pitchFamily="18" charset="0"/>
            </a:rPr>
            <a:t>Giọng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dứt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khoát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ràng</a:t>
          </a:r>
          <a:r>
            <a:rPr lang="vi-VN"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kiện</a:t>
          </a:r>
          <a:r>
            <a:rPr lang="en-US" dirty="0">
              <a:latin typeface="Times New Roman" panose="02020603050405020304" pitchFamily="18" charset="0"/>
              <a:cs typeface="Times New Roman" panose="02020603050405020304" pitchFamily="18" charset="0"/>
            </a:rPr>
            <a:t>.</a:t>
          </a:r>
          <a:endParaRPr lang="en-US" dirty="0">
            <a:solidFill>
              <a:srgbClr val="FFFFFF"/>
            </a:solidFill>
            <a:latin typeface="Times New Roman" panose="02020603050405020304" pitchFamily="18" charset="0"/>
            <a:ea typeface="+mn-ea"/>
            <a:cs typeface="Times New Roman" panose="02020603050405020304" pitchFamily="18" charset="0"/>
          </a:endParaRPr>
        </a:p>
      </dgm:t>
    </dgm:pt>
    <dgm:pt modelId="{A2C5A916-8CB0-4306-AE75-7AE1CE6ACDC8}" type="parTrans" cxnId="{2DC1D7E2-22E0-4527-96E6-F92C947E9923}">
      <dgm:prSet/>
      <dgm:spPr/>
      <dgm:t>
        <a:bodyPr/>
        <a:lstStyle/>
        <a:p>
          <a:endParaRPr lang="en-US"/>
        </a:p>
      </dgm:t>
    </dgm:pt>
    <dgm:pt modelId="{A3519711-5C3A-410D-8E07-FE12E49E4E91}" type="sibTrans" cxnId="{2DC1D7E2-22E0-4527-96E6-F92C947E9923}">
      <dgm:prSet/>
      <dgm:spPr>
        <a:xfrm>
          <a:off x="-3534763" y="-557907"/>
          <a:ext cx="4328068" cy="4328068"/>
        </a:xfrm>
        <a:prstGeom prst="blockArc">
          <a:avLst>
            <a:gd name="adj1" fmla="val 18900000"/>
            <a:gd name="adj2" fmla="val 2700000"/>
            <a:gd name="adj3" fmla="val 499"/>
          </a:avLst>
        </a:prstGeom>
        <a:noFill/>
        <a:ln w="19050" cap="flat" cmpd="sng" algn="ctr">
          <a:solidFill>
            <a:srgbClr val="D7D447">
              <a:hueOff val="0"/>
              <a:satOff val="0"/>
              <a:lumOff val="0"/>
              <a:alphaOff val="0"/>
            </a:srgbClr>
          </a:solidFill>
          <a:prstDash val="solid"/>
        </a:ln>
        <a:effectLst/>
      </dgm:spPr>
      <dgm:t>
        <a:bodyPr/>
        <a:lstStyle/>
        <a:p>
          <a:endParaRPr lang="en-US"/>
        </a:p>
      </dgm:t>
    </dgm:pt>
    <dgm:pt modelId="{46B99783-D4C3-4E61-9A1F-DAEFCF7128AD}">
      <dgm:prSet phldrT="[Text]"/>
      <dgm:spPr>
        <a:xfrm>
          <a:off x="661623" y="1710925"/>
          <a:ext cx="9149792" cy="1167174"/>
        </a:xfrm>
        <a:prstGeom prst="rect">
          <a:avLst/>
        </a:prstGeom>
        <a:solidFill>
          <a:srgbClr val="418AB3">
            <a:hueOff val="-8569773"/>
            <a:satOff val="17563"/>
            <a:lumOff val="8235"/>
            <a:alphaOff val="0"/>
          </a:srgbClr>
        </a:solidFill>
        <a:ln w="19050" cap="flat" cmpd="sng" algn="ctr">
          <a:solidFill>
            <a:srgbClr val="FFFFFF">
              <a:hueOff val="0"/>
              <a:satOff val="0"/>
              <a:lumOff val="0"/>
              <a:alphaOff val="0"/>
            </a:srgbClr>
          </a:solidFill>
          <a:prstDash val="solid"/>
        </a:ln>
        <a:effectLst/>
      </dgm:spPr>
      <dgm:t>
        <a:bodyPr/>
        <a:lstStyle/>
        <a:p>
          <a:r>
            <a:rPr lang="vi-VN" dirty="0">
              <a:solidFill>
                <a:srgbClr val="FFFFFF"/>
              </a:solidFill>
              <a:latin typeface="Times New Roman" panose="02020603050405020304" pitchFamily="18" charset="0"/>
              <a:ea typeface="+mn-ea"/>
              <a:cs typeface="Times New Roman" panose="02020603050405020304" pitchFamily="18" charset="0"/>
            </a:rPr>
            <a:t>Tìm hiểu chú thích</a:t>
          </a:r>
          <a:r>
            <a:rPr lang="en-US" dirty="0">
              <a:solidFill>
                <a:srgbClr val="FFFFFF"/>
              </a:solidFill>
              <a:latin typeface="Times New Roman" panose="02020603050405020304" pitchFamily="18" charset="0"/>
              <a:ea typeface="+mn-ea"/>
              <a:cs typeface="Times New Roman" panose="02020603050405020304" pitchFamily="18" charset="0"/>
            </a:rPr>
            <a:t> </a:t>
          </a:r>
          <a:r>
            <a:rPr lang="en-US" dirty="0" err="1">
              <a:solidFill>
                <a:srgbClr val="FFFFFF"/>
              </a:solidFill>
              <a:latin typeface="Times New Roman" panose="02020603050405020304" pitchFamily="18" charset="0"/>
              <a:ea typeface="+mn-ea"/>
              <a:cs typeface="Times New Roman" panose="02020603050405020304" pitchFamily="18" charset="0"/>
            </a:rPr>
            <a:t>và</a:t>
          </a:r>
          <a:r>
            <a:rPr lang="en-US" dirty="0">
              <a:solidFill>
                <a:srgbClr val="FFFFFF"/>
              </a:solidFill>
              <a:latin typeface="Times New Roman" panose="02020603050405020304" pitchFamily="18" charset="0"/>
              <a:ea typeface="+mn-ea"/>
              <a:cs typeface="Times New Roman" panose="02020603050405020304" pitchFamily="18" charset="0"/>
            </a:rPr>
            <a:t> g</a:t>
          </a:r>
          <a:r>
            <a:rPr lang="vi-VN" dirty="0">
              <a:solidFill>
                <a:srgbClr val="FFFFFF"/>
              </a:solidFill>
              <a:latin typeface="Times New Roman" panose="02020603050405020304" pitchFamily="18" charset="0"/>
              <a:ea typeface="+mn-ea"/>
              <a:cs typeface="Times New Roman" panose="02020603050405020304" pitchFamily="18" charset="0"/>
            </a:rPr>
            <a:t>iải thích từ khó</a:t>
          </a:r>
          <a:r>
            <a:rPr lang="en-US" dirty="0">
              <a:solidFill>
                <a:srgbClr val="FFFFFF"/>
              </a:solidFill>
              <a:latin typeface="Times New Roman" panose="02020603050405020304" pitchFamily="18" charset="0"/>
              <a:ea typeface="+mn-ea"/>
              <a:cs typeface="Times New Roman" panose="02020603050405020304" pitchFamily="18" charset="0"/>
            </a:rPr>
            <a:t> SGK</a:t>
          </a:r>
        </a:p>
      </dgm:t>
    </dgm:pt>
    <dgm:pt modelId="{08B55459-C1B4-4352-B157-6B20C781FF33}" type="parTrans" cxnId="{B56A36B9-F97D-4D80-938D-69F434A08DCA}">
      <dgm:prSet/>
      <dgm:spPr/>
      <dgm:t>
        <a:bodyPr/>
        <a:lstStyle/>
        <a:p>
          <a:endParaRPr lang="en-US"/>
        </a:p>
      </dgm:t>
    </dgm:pt>
    <dgm:pt modelId="{297AD5FB-3A90-4C08-85D1-115224313FEC}" type="sibTrans" cxnId="{B56A36B9-F97D-4D80-938D-69F434A08DCA}">
      <dgm:prSet/>
      <dgm:spPr/>
      <dgm:t>
        <a:bodyPr/>
        <a:lstStyle/>
        <a:p>
          <a:endParaRPr lang="en-US"/>
        </a:p>
      </dgm:t>
    </dgm:pt>
    <dgm:pt modelId="{2B707B79-2DC3-47ED-B0B9-59E6B7002710}" type="pres">
      <dgm:prSet presAssocID="{3F0878C4-DB27-4871-8202-D202642FF553}" presName="Name0" presStyleCnt="0">
        <dgm:presLayoutVars>
          <dgm:chMax val="7"/>
          <dgm:chPref val="7"/>
          <dgm:dir/>
        </dgm:presLayoutVars>
      </dgm:prSet>
      <dgm:spPr/>
    </dgm:pt>
    <dgm:pt modelId="{94E2F00E-BD35-4BFA-9C1B-F22DB84683DE}" type="pres">
      <dgm:prSet presAssocID="{3F0878C4-DB27-4871-8202-D202642FF553}" presName="Name1" presStyleCnt="0"/>
      <dgm:spPr/>
    </dgm:pt>
    <dgm:pt modelId="{11816900-9197-463E-A49C-F6EAD1783DBC}" type="pres">
      <dgm:prSet presAssocID="{3F0878C4-DB27-4871-8202-D202642FF553}" presName="cycle" presStyleCnt="0"/>
      <dgm:spPr/>
    </dgm:pt>
    <dgm:pt modelId="{EB987EEB-8334-418E-93B7-57E2EEE97027}" type="pres">
      <dgm:prSet presAssocID="{3F0878C4-DB27-4871-8202-D202642FF553}" presName="srcNode" presStyleLbl="node1" presStyleIdx="0" presStyleCnt="2"/>
      <dgm:spPr/>
    </dgm:pt>
    <dgm:pt modelId="{BA4E8883-EB8E-4E52-9EF6-20D18830EC58}" type="pres">
      <dgm:prSet presAssocID="{3F0878C4-DB27-4871-8202-D202642FF553}" presName="conn" presStyleLbl="parChTrans1D2" presStyleIdx="0" presStyleCnt="1"/>
      <dgm:spPr/>
    </dgm:pt>
    <dgm:pt modelId="{5074C07A-F2B1-4682-B9DC-850CBAAFAA96}" type="pres">
      <dgm:prSet presAssocID="{3F0878C4-DB27-4871-8202-D202642FF553}" presName="extraNode" presStyleLbl="node1" presStyleIdx="0" presStyleCnt="2"/>
      <dgm:spPr/>
    </dgm:pt>
    <dgm:pt modelId="{DE7C67E9-BEF2-4213-A59C-883E09001176}" type="pres">
      <dgm:prSet presAssocID="{3F0878C4-DB27-4871-8202-D202642FF553}" presName="dstNode" presStyleLbl="node1" presStyleIdx="0" presStyleCnt="2"/>
      <dgm:spPr/>
    </dgm:pt>
    <dgm:pt modelId="{7C222FB1-847A-461E-A3A9-658E613EAEC5}" type="pres">
      <dgm:prSet presAssocID="{A9AB93CD-D05D-42F4-AE82-0CE23AF03C5F}" presName="text_1" presStyleLbl="node1" presStyleIdx="0" presStyleCnt="2" custScaleY="115930">
        <dgm:presLayoutVars>
          <dgm:bulletEnabled val="1"/>
        </dgm:presLayoutVars>
      </dgm:prSet>
      <dgm:spPr/>
    </dgm:pt>
    <dgm:pt modelId="{9B9B317F-49E0-418E-BAFB-CD0070CAB3F1}" type="pres">
      <dgm:prSet presAssocID="{A9AB93CD-D05D-42F4-AE82-0CE23AF03C5F}" presName="accent_1" presStyleCnt="0"/>
      <dgm:spPr/>
    </dgm:pt>
    <dgm:pt modelId="{CD1217C0-D085-4894-8B55-FD46D387C14F}" type="pres">
      <dgm:prSet presAssocID="{A9AB93CD-D05D-42F4-AE82-0CE23AF03C5F}" presName="accentRepeatNode" presStyleLbl="solidFgAcc1" presStyleIdx="0" presStyleCnt="2" custScaleX="110124" custScaleY="120074"/>
      <dgm:spPr>
        <a:xfrm>
          <a:off x="30010" y="229058"/>
          <a:ext cx="1263227" cy="1377363"/>
        </a:xfrm>
        <a:prstGeom prst="ellipse">
          <a:avLst/>
        </a:prstGeom>
        <a:blipFill rotWithShape="0">
          <a:blip xmlns:r="http://schemas.openxmlformats.org/officeDocument/2006/relationships" r:embed="rId1"/>
          <a:stretch>
            <a:fillRect/>
          </a:stretch>
        </a:blipFill>
        <a:ln w="19050" cap="flat" cmpd="sng" algn="ctr">
          <a:solidFill>
            <a:srgbClr val="418AB3">
              <a:hueOff val="0"/>
              <a:satOff val="0"/>
              <a:lumOff val="0"/>
              <a:alphaOff val="0"/>
            </a:srgbClr>
          </a:solidFill>
          <a:prstDash val="solid"/>
        </a:ln>
        <a:effectLst/>
      </dgm:spPr>
    </dgm:pt>
    <dgm:pt modelId="{17183630-8153-4EC9-977E-C099BA0993FE}" type="pres">
      <dgm:prSet presAssocID="{46B99783-D4C3-4E61-9A1F-DAEFCF7128AD}" presName="text_2" presStyleLbl="node1" presStyleIdx="1" presStyleCnt="2" custScaleY="127188">
        <dgm:presLayoutVars>
          <dgm:bulletEnabled val="1"/>
        </dgm:presLayoutVars>
      </dgm:prSet>
      <dgm:spPr/>
    </dgm:pt>
    <dgm:pt modelId="{83EA915E-25F7-4FDA-8CB3-9FBBF9ABE480}" type="pres">
      <dgm:prSet presAssocID="{46B99783-D4C3-4E61-9A1F-DAEFCF7128AD}" presName="accent_2" presStyleCnt="0"/>
      <dgm:spPr/>
    </dgm:pt>
    <dgm:pt modelId="{260C7919-42CE-4209-999A-C5DC4FC0159C}" type="pres">
      <dgm:prSet presAssocID="{46B99783-D4C3-4E61-9A1F-DAEFCF7128AD}" presName="accentRepeatNode" presStyleLbl="solidFgAcc1" presStyleIdx="1" presStyleCnt="2" custScaleX="124804" custScaleY="119173"/>
      <dgm:spPr>
        <a:xfrm>
          <a:off x="-54186" y="1610998"/>
          <a:ext cx="1431621" cy="1367028"/>
        </a:xfrm>
        <a:prstGeom prst="ellipse">
          <a:avLst/>
        </a:prstGeom>
        <a:blipFill rotWithShape="0">
          <a:blip xmlns:r="http://schemas.openxmlformats.org/officeDocument/2006/relationships" r:embed="rId1"/>
          <a:stretch>
            <a:fillRect/>
          </a:stretch>
        </a:blipFill>
        <a:ln w="19050" cap="flat" cmpd="sng" algn="ctr">
          <a:solidFill>
            <a:srgbClr val="418AB3">
              <a:hueOff val="-8569773"/>
              <a:satOff val="17563"/>
              <a:lumOff val="8235"/>
              <a:alphaOff val="0"/>
            </a:srgbClr>
          </a:solidFill>
          <a:prstDash val="solid"/>
        </a:ln>
        <a:effectLst/>
      </dgm:spPr>
    </dgm:pt>
  </dgm:ptLst>
  <dgm:cxnLst>
    <dgm:cxn modelId="{105DBB20-1935-43B4-8E8B-6B0CB5F59723}" type="presOf" srcId="{3F0878C4-DB27-4871-8202-D202642FF553}" destId="{2B707B79-2DC3-47ED-B0B9-59E6B7002710}" srcOrd="0" destOrd="0" presId="urn:microsoft.com/office/officeart/2008/layout/VerticalCurvedList"/>
    <dgm:cxn modelId="{B56A36B9-F97D-4D80-938D-69F434A08DCA}" srcId="{3F0878C4-DB27-4871-8202-D202642FF553}" destId="{46B99783-D4C3-4E61-9A1F-DAEFCF7128AD}" srcOrd="1" destOrd="0" parTransId="{08B55459-C1B4-4352-B157-6B20C781FF33}" sibTransId="{297AD5FB-3A90-4C08-85D1-115224313FEC}"/>
    <dgm:cxn modelId="{E7A49ACF-0733-4C4A-903A-6CCA6151D418}" type="presOf" srcId="{46B99783-D4C3-4E61-9A1F-DAEFCF7128AD}" destId="{17183630-8153-4EC9-977E-C099BA0993FE}" srcOrd="0" destOrd="0" presId="urn:microsoft.com/office/officeart/2008/layout/VerticalCurvedList"/>
    <dgm:cxn modelId="{881D1DE0-2BFB-4726-BD3D-E598031E38CC}" type="presOf" srcId="{A3519711-5C3A-410D-8E07-FE12E49E4E91}" destId="{BA4E8883-EB8E-4E52-9EF6-20D18830EC58}" srcOrd="0" destOrd="0" presId="urn:microsoft.com/office/officeart/2008/layout/VerticalCurvedList"/>
    <dgm:cxn modelId="{2DC1D7E2-22E0-4527-96E6-F92C947E9923}" srcId="{3F0878C4-DB27-4871-8202-D202642FF553}" destId="{A9AB93CD-D05D-42F4-AE82-0CE23AF03C5F}" srcOrd="0" destOrd="0" parTransId="{A2C5A916-8CB0-4306-AE75-7AE1CE6ACDC8}" sibTransId="{A3519711-5C3A-410D-8E07-FE12E49E4E91}"/>
    <dgm:cxn modelId="{86A1E4F4-840C-4585-A607-AEB245C61700}" type="presOf" srcId="{A9AB93CD-D05D-42F4-AE82-0CE23AF03C5F}" destId="{7C222FB1-847A-461E-A3A9-658E613EAEC5}" srcOrd="0" destOrd="0" presId="urn:microsoft.com/office/officeart/2008/layout/VerticalCurvedList"/>
    <dgm:cxn modelId="{509F8E25-86D8-4721-A638-E8A923B53CA8}" type="presParOf" srcId="{2B707B79-2DC3-47ED-B0B9-59E6B7002710}" destId="{94E2F00E-BD35-4BFA-9C1B-F22DB84683DE}" srcOrd="0" destOrd="0" presId="urn:microsoft.com/office/officeart/2008/layout/VerticalCurvedList"/>
    <dgm:cxn modelId="{BC60907D-CF51-4FC5-93CA-3A44982CCE30}" type="presParOf" srcId="{94E2F00E-BD35-4BFA-9C1B-F22DB84683DE}" destId="{11816900-9197-463E-A49C-F6EAD1783DBC}" srcOrd="0" destOrd="0" presId="urn:microsoft.com/office/officeart/2008/layout/VerticalCurvedList"/>
    <dgm:cxn modelId="{6004E73B-8E8A-44E6-8B2A-23005722F709}" type="presParOf" srcId="{11816900-9197-463E-A49C-F6EAD1783DBC}" destId="{EB987EEB-8334-418E-93B7-57E2EEE97027}" srcOrd="0" destOrd="0" presId="urn:microsoft.com/office/officeart/2008/layout/VerticalCurvedList"/>
    <dgm:cxn modelId="{33B67714-7CE6-4F2B-AF20-A1B7C193669F}" type="presParOf" srcId="{11816900-9197-463E-A49C-F6EAD1783DBC}" destId="{BA4E8883-EB8E-4E52-9EF6-20D18830EC58}" srcOrd="1" destOrd="0" presId="urn:microsoft.com/office/officeart/2008/layout/VerticalCurvedList"/>
    <dgm:cxn modelId="{8FBA6DD7-CFC8-46F1-B7B8-4C87D7773725}" type="presParOf" srcId="{11816900-9197-463E-A49C-F6EAD1783DBC}" destId="{5074C07A-F2B1-4682-B9DC-850CBAAFAA96}" srcOrd="2" destOrd="0" presId="urn:microsoft.com/office/officeart/2008/layout/VerticalCurvedList"/>
    <dgm:cxn modelId="{CFBC7A57-6E2E-434C-9B54-C15726DC7A51}" type="presParOf" srcId="{11816900-9197-463E-A49C-F6EAD1783DBC}" destId="{DE7C67E9-BEF2-4213-A59C-883E09001176}" srcOrd="3" destOrd="0" presId="urn:microsoft.com/office/officeart/2008/layout/VerticalCurvedList"/>
    <dgm:cxn modelId="{871D636D-7DD8-43CD-8F4B-BAF27B1B57A6}" type="presParOf" srcId="{94E2F00E-BD35-4BFA-9C1B-F22DB84683DE}" destId="{7C222FB1-847A-461E-A3A9-658E613EAEC5}" srcOrd="1" destOrd="0" presId="urn:microsoft.com/office/officeart/2008/layout/VerticalCurvedList"/>
    <dgm:cxn modelId="{805E3D47-4C1B-4DFA-AA0B-A26D8DD1903D}" type="presParOf" srcId="{94E2F00E-BD35-4BFA-9C1B-F22DB84683DE}" destId="{9B9B317F-49E0-418E-BAFB-CD0070CAB3F1}" srcOrd="2" destOrd="0" presId="urn:microsoft.com/office/officeart/2008/layout/VerticalCurvedList"/>
    <dgm:cxn modelId="{4F36D4AE-DACD-47C4-8ED2-2975662FDA59}" type="presParOf" srcId="{9B9B317F-49E0-418E-BAFB-CD0070CAB3F1}" destId="{CD1217C0-D085-4894-8B55-FD46D387C14F}" srcOrd="0" destOrd="0" presId="urn:microsoft.com/office/officeart/2008/layout/VerticalCurvedList"/>
    <dgm:cxn modelId="{9AAF05AB-2A96-4BAE-8F83-D604C407BEB3}" type="presParOf" srcId="{94E2F00E-BD35-4BFA-9C1B-F22DB84683DE}" destId="{17183630-8153-4EC9-977E-C099BA0993FE}" srcOrd="3" destOrd="0" presId="urn:microsoft.com/office/officeart/2008/layout/VerticalCurvedList"/>
    <dgm:cxn modelId="{7093719C-BED7-4F60-955D-E71EA0890616}" type="presParOf" srcId="{94E2F00E-BD35-4BFA-9C1B-F22DB84683DE}" destId="{83EA915E-25F7-4FDA-8CB3-9FBBF9ABE480}" srcOrd="4" destOrd="0" presId="urn:microsoft.com/office/officeart/2008/layout/VerticalCurvedList"/>
    <dgm:cxn modelId="{36D2ABB3-C274-44F1-BEB6-55B35F9E5804}" type="presParOf" srcId="{83EA915E-25F7-4FDA-8CB3-9FBBF9ABE480}" destId="{260C7919-42CE-4209-999A-C5DC4FC0159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91068AA-44AF-4E00-82A9-A4C9E51C2E98}"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BE68B5F4-1DF2-4781-8A12-CECC0DA98A75}">
      <dgm:prSet phldrT="[Text]" custT="1"/>
      <dgm:spPr/>
      <dgm:t>
        <a:bodyPr/>
        <a:lstStyle/>
        <a:p>
          <a:r>
            <a:rPr lang="en-US" sz="2100" dirty="0"/>
            <a:t> </a:t>
          </a:r>
          <a:r>
            <a:rPr lang="en-US" sz="2400" b="1" dirty="0" err="1">
              <a:latin typeface="Times New Roman" panose="02020603050405020304" pitchFamily="18" charset="0"/>
              <a:cs typeface="Times New Roman" panose="02020603050405020304" pitchFamily="18" charset="0"/>
            </a:rPr>
            <a:t>Phần</a:t>
          </a:r>
          <a:r>
            <a:rPr lang="en-US" sz="2400" b="1" dirty="0">
              <a:latin typeface="Times New Roman" panose="02020603050405020304" pitchFamily="18" charset="0"/>
              <a:cs typeface="Times New Roman" panose="02020603050405020304" pitchFamily="18" charset="0"/>
            </a:rPr>
            <a:t> 1</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a:t>
          </a:r>
        </a:p>
      </dgm:t>
    </dgm:pt>
    <dgm:pt modelId="{4744E2E6-3AAA-476B-AEBD-EE1F3400649D}" type="parTrans" cxnId="{BE813DC2-2638-4106-BE4A-DDFCAB2E8CAB}">
      <dgm:prSet/>
      <dgm:spPr/>
      <dgm:t>
        <a:bodyPr/>
        <a:lstStyle/>
        <a:p>
          <a:endParaRPr lang="en-US"/>
        </a:p>
      </dgm:t>
    </dgm:pt>
    <dgm:pt modelId="{4F458851-B64B-4D6B-9220-034FEB1EFFCE}" type="sibTrans" cxnId="{BE813DC2-2638-4106-BE4A-DDFCAB2E8CAB}">
      <dgm:prSet/>
      <dgm:spPr/>
      <dgm:t>
        <a:bodyPr/>
        <a:lstStyle/>
        <a:p>
          <a:endParaRPr lang="en-US"/>
        </a:p>
      </dgm:t>
    </dgm:pt>
    <dgm:pt modelId="{AB304754-C389-42C4-85B7-33B6A112B931}">
      <dgm:prSet phldrT="[Text]" custT="1"/>
      <dgm:spPr/>
      <dgm:t>
        <a:bodyPr/>
        <a:lstStyle/>
        <a:p>
          <a:r>
            <a:rPr lang="en-US" sz="2400" b="1" dirty="0" err="1">
              <a:latin typeface="Times New Roman" panose="02020603050405020304" pitchFamily="18" charset="0"/>
              <a:cs typeface="Times New Roman" panose="02020603050405020304" pitchFamily="18" charset="0"/>
            </a:rPr>
            <a:t>Phần</a:t>
          </a:r>
          <a:r>
            <a:rPr lang="en-US" sz="2400" b="1" dirty="0">
              <a:latin typeface="Times New Roman" panose="02020603050405020304" pitchFamily="18" charset="0"/>
              <a:cs typeface="Times New Roman" panose="02020603050405020304" pitchFamily="18" charset="0"/>
            </a:rPr>
            <a:t> 2</a:t>
          </a:r>
          <a:r>
            <a:rPr lang="en-US" sz="2400" dirty="0">
              <a:latin typeface="Times New Roman" panose="02020603050405020304" pitchFamily="18" charset="0"/>
              <a:cs typeface="Times New Roman" panose="02020603050405020304" pitchFamily="18" charset="0"/>
            </a:rPr>
            <a:t>: </a:t>
          </a:r>
          <a:r>
            <a:rPr lang="vi-VN" sz="2400" b="0" dirty="0">
              <a:latin typeface="Times New Roman" panose="02020603050405020304" pitchFamily="18" charset="0"/>
              <a:cs typeface="Times New Roman" panose="02020603050405020304" pitchFamily="18" charset="0"/>
            </a:rPr>
            <a:t>Sự ra đời và phát triển của </a:t>
          </a:r>
          <a:r>
            <a:rPr lang="en-US" sz="2400" dirty="0" err="1">
              <a:latin typeface="Times New Roman" panose="02020603050405020304" pitchFamily="18" charset="0"/>
              <a:cs typeface="Times New Roman" panose="02020603050405020304" pitchFamily="18" charset="0"/>
            </a:rPr>
            <a:t>chiến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dịch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a:t>
          </a:r>
        </a:p>
      </dgm:t>
    </dgm:pt>
    <dgm:pt modelId="{295BC362-E307-4B51-9A5C-55C73AAE6D20}" type="parTrans" cxnId="{8CDC213C-D100-46B9-A529-43F78CAA7699}">
      <dgm:prSet/>
      <dgm:spPr/>
      <dgm:t>
        <a:bodyPr/>
        <a:lstStyle/>
        <a:p>
          <a:endParaRPr lang="en-US"/>
        </a:p>
      </dgm:t>
    </dgm:pt>
    <dgm:pt modelId="{91C42E16-5427-42A3-86F0-04B04D838AE4}" type="sibTrans" cxnId="{8CDC213C-D100-46B9-A529-43F78CAA7699}">
      <dgm:prSet/>
      <dgm:spPr/>
      <dgm:t>
        <a:bodyPr/>
        <a:lstStyle/>
        <a:p>
          <a:endParaRPr lang="en-US"/>
        </a:p>
      </dgm:t>
    </dgm:pt>
    <dgm:pt modelId="{838DFAD7-2AF4-4B68-BB61-B163429689CC}">
      <dgm:prSet phldrT="[Text]" custT="1"/>
      <dgm:spPr/>
      <dgm:t>
        <a:bodyPr/>
        <a:lstStyle/>
        <a:p>
          <a:r>
            <a:rPr lang="en-US" sz="2400" b="1" dirty="0" err="1">
              <a:latin typeface="Times New Roman" panose="02020603050405020304" pitchFamily="18" charset="0"/>
              <a:cs typeface="Times New Roman" panose="02020603050405020304" pitchFamily="18" charset="0"/>
            </a:rPr>
            <a:t>Phần</a:t>
          </a:r>
          <a:r>
            <a:rPr lang="en-US" sz="2400" b="1" dirty="0">
              <a:latin typeface="Times New Roman" panose="02020603050405020304" pitchFamily="18" charset="0"/>
              <a:cs typeface="Times New Roman" panose="02020603050405020304" pitchFamily="18" charset="0"/>
            </a:rPr>
            <a:t> 3</a:t>
          </a:r>
          <a:r>
            <a:rPr lang="en-US" sz="2400" dirty="0">
              <a:latin typeface="Times New Roman" panose="02020603050405020304" pitchFamily="18" charset="0"/>
              <a:cs typeface="Times New Roman" panose="02020603050405020304" pitchFamily="18" charset="0"/>
            </a:rPr>
            <a:t>: </a:t>
          </a:r>
          <a:r>
            <a:rPr lang="vi-VN" sz="2400" b="0" i="1" dirty="0">
              <a:latin typeface="Times New Roman" panose="02020603050405020304" pitchFamily="18" charset="0"/>
              <a:cs typeface="Times New Roman" panose="02020603050405020304" pitchFamily="18" charset="0"/>
            </a:rPr>
            <a:t>Giờ Trái Đất</a:t>
          </a:r>
          <a:r>
            <a:rPr lang="vi-VN" sz="2400" b="0" dirty="0">
              <a:latin typeface="Times New Roman" panose="02020603050405020304" pitchFamily="18" charset="0"/>
              <a:cs typeface="Times New Roman" panose="02020603050405020304" pitchFamily="18" charset="0"/>
            </a:rPr>
            <a:t> chính thức trở thành chiến dịch toàn cầu</a:t>
          </a:r>
          <a:endParaRPr lang="en-US" sz="2400" dirty="0">
            <a:latin typeface="Times New Roman" panose="02020603050405020304" pitchFamily="18" charset="0"/>
            <a:cs typeface="Times New Roman" panose="02020603050405020304" pitchFamily="18" charset="0"/>
          </a:endParaRPr>
        </a:p>
      </dgm:t>
    </dgm:pt>
    <dgm:pt modelId="{6DD0EE73-6442-4AB5-98EF-4BE12BC67D6A}" type="parTrans" cxnId="{4202A205-0CD5-4465-808E-965ADEA7145A}">
      <dgm:prSet/>
      <dgm:spPr/>
      <dgm:t>
        <a:bodyPr/>
        <a:lstStyle/>
        <a:p>
          <a:endParaRPr lang="en-US"/>
        </a:p>
      </dgm:t>
    </dgm:pt>
    <dgm:pt modelId="{2DA97734-A3B3-4B7E-88A3-AD2FE2E62367}" type="sibTrans" cxnId="{4202A205-0CD5-4465-808E-965ADEA7145A}">
      <dgm:prSet/>
      <dgm:spPr/>
      <dgm:t>
        <a:bodyPr/>
        <a:lstStyle/>
        <a:p>
          <a:endParaRPr lang="en-US"/>
        </a:p>
      </dgm:t>
    </dgm:pt>
    <dgm:pt modelId="{C95EC47B-FE6A-42F3-8D80-F0AF93374307}" type="pres">
      <dgm:prSet presAssocID="{491068AA-44AF-4E00-82A9-A4C9E51C2E98}" presName="Name0" presStyleCnt="0">
        <dgm:presLayoutVars>
          <dgm:dir/>
          <dgm:resizeHandles val="exact"/>
        </dgm:presLayoutVars>
      </dgm:prSet>
      <dgm:spPr/>
    </dgm:pt>
    <dgm:pt modelId="{3F54BB6D-EC61-4BD8-B2AD-2048852FE169}" type="pres">
      <dgm:prSet presAssocID="{BE68B5F4-1DF2-4781-8A12-CECC0DA98A75}" presName="composite" presStyleCnt="0"/>
      <dgm:spPr/>
    </dgm:pt>
    <dgm:pt modelId="{8A351E8B-453C-4D79-9A95-6E4F841EEA00}" type="pres">
      <dgm:prSet presAssocID="{BE68B5F4-1DF2-4781-8A12-CECC0DA98A75}" presName="bgChev" presStyleLbl="node1" presStyleIdx="0" presStyleCnt="3"/>
      <dgm:spPr/>
    </dgm:pt>
    <dgm:pt modelId="{8A5205C7-1464-4E07-906C-639439BF7063}" type="pres">
      <dgm:prSet presAssocID="{BE68B5F4-1DF2-4781-8A12-CECC0DA98A75}" presName="txNode" presStyleLbl="fgAcc1" presStyleIdx="0" presStyleCnt="3" custScaleY="157673" custLinFactNeighborX="-2284" custLinFactNeighborY="27957">
        <dgm:presLayoutVars>
          <dgm:bulletEnabled val="1"/>
        </dgm:presLayoutVars>
      </dgm:prSet>
      <dgm:spPr/>
    </dgm:pt>
    <dgm:pt modelId="{E841152F-419E-47F2-8B0A-C7CD2C0EBEA2}" type="pres">
      <dgm:prSet presAssocID="{4F458851-B64B-4D6B-9220-034FEB1EFFCE}" presName="compositeSpace" presStyleCnt="0"/>
      <dgm:spPr/>
    </dgm:pt>
    <dgm:pt modelId="{5245AEBA-93FD-45D6-AB27-3EE042362B78}" type="pres">
      <dgm:prSet presAssocID="{AB304754-C389-42C4-85B7-33B6A112B931}" presName="composite" presStyleCnt="0"/>
      <dgm:spPr/>
    </dgm:pt>
    <dgm:pt modelId="{8950494B-5328-479E-8CD5-0B8ADAF126CA}" type="pres">
      <dgm:prSet presAssocID="{AB304754-C389-42C4-85B7-33B6A112B931}" presName="bgChev" presStyleLbl="node1" presStyleIdx="1" presStyleCnt="3"/>
      <dgm:spPr/>
    </dgm:pt>
    <dgm:pt modelId="{AEED9627-5652-4778-A6C4-6BEE0D1261D9}" type="pres">
      <dgm:prSet presAssocID="{AB304754-C389-42C4-85B7-33B6A112B931}" presName="txNode" presStyleLbl="fgAcc1" presStyleIdx="1" presStyleCnt="3" custScaleY="157673" custLinFactNeighborX="1142" custLinFactNeighborY="27611">
        <dgm:presLayoutVars>
          <dgm:bulletEnabled val="1"/>
        </dgm:presLayoutVars>
      </dgm:prSet>
      <dgm:spPr/>
    </dgm:pt>
    <dgm:pt modelId="{EF78C7E5-334E-499A-951B-C58776FE12BE}" type="pres">
      <dgm:prSet presAssocID="{91C42E16-5427-42A3-86F0-04B04D838AE4}" presName="compositeSpace" presStyleCnt="0"/>
      <dgm:spPr/>
    </dgm:pt>
    <dgm:pt modelId="{A2FB9A2A-0BBB-4D8E-A663-4635CC2067F9}" type="pres">
      <dgm:prSet presAssocID="{838DFAD7-2AF4-4B68-BB61-B163429689CC}" presName="composite" presStyleCnt="0"/>
      <dgm:spPr/>
    </dgm:pt>
    <dgm:pt modelId="{3E82A440-8B26-45E5-845E-795F03D1D316}" type="pres">
      <dgm:prSet presAssocID="{838DFAD7-2AF4-4B68-BB61-B163429689CC}" presName="bgChev" presStyleLbl="node1" presStyleIdx="2" presStyleCnt="3"/>
      <dgm:spPr/>
    </dgm:pt>
    <dgm:pt modelId="{1CFD6BFE-F765-480B-9A0C-9A25A904984A}" type="pres">
      <dgm:prSet presAssocID="{838DFAD7-2AF4-4B68-BB61-B163429689CC}" presName="txNode" presStyleLbl="fgAcc1" presStyleIdx="2" presStyleCnt="3" custScaleY="162933" custLinFactNeighborX="-1142" custLinFactNeighborY="16238">
        <dgm:presLayoutVars>
          <dgm:bulletEnabled val="1"/>
        </dgm:presLayoutVars>
      </dgm:prSet>
      <dgm:spPr/>
    </dgm:pt>
  </dgm:ptLst>
  <dgm:cxnLst>
    <dgm:cxn modelId="{4202A205-0CD5-4465-808E-965ADEA7145A}" srcId="{491068AA-44AF-4E00-82A9-A4C9E51C2E98}" destId="{838DFAD7-2AF4-4B68-BB61-B163429689CC}" srcOrd="2" destOrd="0" parTransId="{6DD0EE73-6442-4AB5-98EF-4BE12BC67D6A}" sibTransId="{2DA97734-A3B3-4B7E-88A3-AD2FE2E62367}"/>
    <dgm:cxn modelId="{8CDC213C-D100-46B9-A529-43F78CAA7699}" srcId="{491068AA-44AF-4E00-82A9-A4C9E51C2E98}" destId="{AB304754-C389-42C4-85B7-33B6A112B931}" srcOrd="1" destOrd="0" parTransId="{295BC362-E307-4B51-9A5C-55C73AAE6D20}" sibTransId="{91C42E16-5427-42A3-86F0-04B04D838AE4}"/>
    <dgm:cxn modelId="{0661664D-5206-4C1D-8E20-68A0ECB43FE9}" type="presOf" srcId="{BE68B5F4-1DF2-4781-8A12-CECC0DA98A75}" destId="{8A5205C7-1464-4E07-906C-639439BF7063}" srcOrd="0" destOrd="0" presId="urn:microsoft.com/office/officeart/2005/8/layout/chevronAccent+Icon"/>
    <dgm:cxn modelId="{ECF96A7B-DC86-4D7B-8C50-310F11D114DE}" type="presOf" srcId="{491068AA-44AF-4E00-82A9-A4C9E51C2E98}" destId="{C95EC47B-FE6A-42F3-8D80-F0AF93374307}" srcOrd="0" destOrd="0" presId="urn:microsoft.com/office/officeart/2005/8/layout/chevronAccent+Icon"/>
    <dgm:cxn modelId="{B88C0580-B8B8-4CCA-94A2-50A527AD2D17}" type="presOf" srcId="{838DFAD7-2AF4-4B68-BB61-B163429689CC}" destId="{1CFD6BFE-F765-480B-9A0C-9A25A904984A}" srcOrd="0" destOrd="0" presId="urn:microsoft.com/office/officeart/2005/8/layout/chevronAccent+Icon"/>
    <dgm:cxn modelId="{BE813DC2-2638-4106-BE4A-DDFCAB2E8CAB}" srcId="{491068AA-44AF-4E00-82A9-A4C9E51C2E98}" destId="{BE68B5F4-1DF2-4781-8A12-CECC0DA98A75}" srcOrd="0" destOrd="0" parTransId="{4744E2E6-3AAA-476B-AEBD-EE1F3400649D}" sibTransId="{4F458851-B64B-4D6B-9220-034FEB1EFFCE}"/>
    <dgm:cxn modelId="{7FAF20D6-97AB-4576-A2F2-F7D9EE6BB5BF}" type="presOf" srcId="{AB304754-C389-42C4-85B7-33B6A112B931}" destId="{AEED9627-5652-4778-A6C4-6BEE0D1261D9}" srcOrd="0" destOrd="0" presId="urn:microsoft.com/office/officeart/2005/8/layout/chevronAccent+Icon"/>
    <dgm:cxn modelId="{579F044B-1444-45D6-A404-FA5528D0DE8B}" type="presParOf" srcId="{C95EC47B-FE6A-42F3-8D80-F0AF93374307}" destId="{3F54BB6D-EC61-4BD8-B2AD-2048852FE169}" srcOrd="0" destOrd="0" presId="urn:microsoft.com/office/officeart/2005/8/layout/chevronAccent+Icon"/>
    <dgm:cxn modelId="{019BE19B-B9EA-47BC-9940-96B5CFCD0DB3}" type="presParOf" srcId="{3F54BB6D-EC61-4BD8-B2AD-2048852FE169}" destId="{8A351E8B-453C-4D79-9A95-6E4F841EEA00}" srcOrd="0" destOrd="0" presId="urn:microsoft.com/office/officeart/2005/8/layout/chevronAccent+Icon"/>
    <dgm:cxn modelId="{CCBEA097-090D-4825-809D-57D81E9C25D6}" type="presParOf" srcId="{3F54BB6D-EC61-4BD8-B2AD-2048852FE169}" destId="{8A5205C7-1464-4E07-906C-639439BF7063}" srcOrd="1" destOrd="0" presId="urn:microsoft.com/office/officeart/2005/8/layout/chevronAccent+Icon"/>
    <dgm:cxn modelId="{8CE8F8B7-A67B-4B39-8668-0CB8755F0EBA}" type="presParOf" srcId="{C95EC47B-FE6A-42F3-8D80-F0AF93374307}" destId="{E841152F-419E-47F2-8B0A-C7CD2C0EBEA2}" srcOrd="1" destOrd="0" presId="urn:microsoft.com/office/officeart/2005/8/layout/chevronAccent+Icon"/>
    <dgm:cxn modelId="{E0301F5E-6EA4-4904-9E5C-2A3B4E9F4D18}" type="presParOf" srcId="{C95EC47B-FE6A-42F3-8D80-F0AF93374307}" destId="{5245AEBA-93FD-45D6-AB27-3EE042362B78}" srcOrd="2" destOrd="0" presId="urn:microsoft.com/office/officeart/2005/8/layout/chevronAccent+Icon"/>
    <dgm:cxn modelId="{5FB7AA74-5BE7-4F88-9AD6-D89C105A85D9}" type="presParOf" srcId="{5245AEBA-93FD-45D6-AB27-3EE042362B78}" destId="{8950494B-5328-479E-8CD5-0B8ADAF126CA}" srcOrd="0" destOrd="0" presId="urn:microsoft.com/office/officeart/2005/8/layout/chevronAccent+Icon"/>
    <dgm:cxn modelId="{1B72FE3E-5C6B-463F-ADE6-EB7DCD94386D}" type="presParOf" srcId="{5245AEBA-93FD-45D6-AB27-3EE042362B78}" destId="{AEED9627-5652-4778-A6C4-6BEE0D1261D9}" srcOrd="1" destOrd="0" presId="urn:microsoft.com/office/officeart/2005/8/layout/chevronAccent+Icon"/>
    <dgm:cxn modelId="{EE4BDB2B-2469-41F8-973F-3AF76625CFC5}" type="presParOf" srcId="{C95EC47B-FE6A-42F3-8D80-F0AF93374307}" destId="{EF78C7E5-334E-499A-951B-C58776FE12BE}" srcOrd="3" destOrd="0" presId="urn:microsoft.com/office/officeart/2005/8/layout/chevronAccent+Icon"/>
    <dgm:cxn modelId="{62D3E63C-DCD9-4FFC-B280-9CDA002AFEE0}" type="presParOf" srcId="{C95EC47B-FE6A-42F3-8D80-F0AF93374307}" destId="{A2FB9A2A-0BBB-4D8E-A663-4635CC2067F9}" srcOrd="4" destOrd="0" presId="urn:microsoft.com/office/officeart/2005/8/layout/chevronAccent+Icon"/>
    <dgm:cxn modelId="{70445125-ED10-4C08-8244-947FF135C017}" type="presParOf" srcId="{A2FB9A2A-0BBB-4D8E-A663-4635CC2067F9}" destId="{3E82A440-8B26-45E5-845E-795F03D1D316}" srcOrd="0" destOrd="0" presId="urn:microsoft.com/office/officeart/2005/8/layout/chevronAccent+Icon"/>
    <dgm:cxn modelId="{62C24017-F9C8-4828-BE78-07E9EF270C8A}" type="presParOf" srcId="{A2FB9A2A-0BBB-4D8E-A663-4635CC2067F9}" destId="{1CFD6BFE-F765-480B-9A0C-9A25A904984A}"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46DE80-C6FC-4DD1-BC75-BE91757BD0B6}"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AF727F56-7EE5-49A3-931C-F0397333AE67}">
      <dgm:prSet phldrT="[Text]" custT="1"/>
      <dgm:spPr/>
      <dgm:t>
        <a:bodyPr/>
        <a:lstStyle/>
        <a:p>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endParaRPr lang="en-US" sz="2400" dirty="0">
            <a:latin typeface="Times New Roman" panose="02020603050405020304" pitchFamily="18" charset="0"/>
            <a:cs typeface="Times New Roman" panose="02020603050405020304" pitchFamily="18" charset="0"/>
          </a:endParaRPr>
        </a:p>
      </dgm:t>
    </dgm:pt>
    <dgm:pt modelId="{F776F62D-28E2-4D3C-9EFC-15177812BE6D}" type="parTrans" cxnId="{3A5E8B3F-4301-4F61-BBB2-E53BC7CA13D4}">
      <dgm:prSet/>
      <dgm:spPr/>
      <dgm:t>
        <a:bodyPr/>
        <a:lstStyle/>
        <a:p>
          <a:endParaRPr lang="en-US"/>
        </a:p>
      </dgm:t>
    </dgm:pt>
    <dgm:pt modelId="{B344C7FB-27FC-4535-BFAD-C87E62732E2D}" type="sibTrans" cxnId="{3A5E8B3F-4301-4F61-BBB2-E53BC7CA13D4}">
      <dgm:prSet/>
      <dgm:spPr/>
      <dgm:t>
        <a:bodyPr/>
        <a:lstStyle/>
        <a:p>
          <a:endParaRPr lang="en-US"/>
        </a:p>
      </dgm:t>
    </dgm:pt>
    <dgm:pt modelId="{4D510E97-49E5-43D5-99E8-F58B43B7B888}">
      <dgm:prSet phldrT="[Text]" custT="1"/>
      <dgm:spPr/>
      <dgm:t>
        <a:bodyPr/>
        <a:lstStyle/>
        <a:p>
          <a:r>
            <a:rPr lang="en-US" sz="1800" dirty="0" err="1">
              <a:latin typeface="Times New Roman" panose="02020603050405020304" pitchFamily="18" charset="0"/>
              <a:cs typeface="Times New Roman" panose="02020603050405020304" pitchFamily="18" charset="0"/>
            </a:rPr>
            <a:t>Tìm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thông</a:t>
          </a:r>
          <a:r>
            <a:rPr lang="en-US" sz="1800" dirty="0">
              <a:latin typeface="Times New Roman" panose="02020603050405020304" pitchFamily="18" charset="0"/>
              <a:cs typeface="Times New Roman" panose="02020603050405020304" pitchFamily="18" charset="0"/>
            </a:rPr>
            <a:t> tin </a:t>
          </a:r>
          <a:r>
            <a:rPr lang="en-US" sz="1800" dirty="0" err="1">
              <a:latin typeface="Times New Roman" panose="02020603050405020304" pitchFamily="18" charset="0"/>
              <a:cs typeface="Times New Roman" panose="02020603050405020304" pitchFamily="18" charset="0"/>
            </a:rPr>
            <a:t>về</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sự</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kiện</a:t>
          </a:r>
          <a:r>
            <a:rPr lang="en-US" sz="1800" dirty="0">
              <a:latin typeface="Times New Roman" panose="02020603050405020304" pitchFamily="18" charset="0"/>
              <a:cs typeface="Times New Roman" panose="02020603050405020304" pitchFamily="18" charset="0"/>
            </a:rPr>
            <a:t> ở </a:t>
          </a:r>
          <a:r>
            <a:rPr lang="en-US" sz="1800" dirty="0" err="1">
              <a:latin typeface="Times New Roman" panose="02020603050405020304" pitchFamily="18" charset="0"/>
              <a:cs typeface="Times New Roman" panose="02020603050405020304" pitchFamily="18" charset="0"/>
            </a:rPr>
            <a:t>nhiều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nguồn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khác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nhau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chọn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lọc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thông</a:t>
          </a:r>
          <a:r>
            <a:rPr lang="en-US" sz="1800" dirty="0">
              <a:latin typeface="Times New Roman" panose="02020603050405020304" pitchFamily="18" charset="0"/>
              <a:cs typeface="Times New Roman" panose="02020603050405020304" pitchFamily="18" charset="0"/>
            </a:rPr>
            <a:t> tin </a:t>
          </a:r>
          <a:r>
            <a:rPr lang="en-US" sz="1800" dirty="0" err="1">
              <a:latin typeface="Times New Roman" panose="02020603050405020304" pitchFamily="18" charset="0"/>
              <a:cs typeface="Times New Roman" panose="02020603050405020304" pitchFamily="18" charset="0"/>
            </a:rPr>
            <a:t>quan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trọng</a:t>
          </a:r>
          <a:r>
            <a:rPr lang="en-US" sz="1800" dirty="0">
              <a:latin typeface="Times New Roman" panose="02020603050405020304" pitchFamily="18" charset="0"/>
              <a:cs typeface="Times New Roman" panose="02020603050405020304" pitchFamily="18" charset="0"/>
            </a:rPr>
            <a:t>.</a:t>
          </a:r>
        </a:p>
      </dgm:t>
    </dgm:pt>
    <dgm:pt modelId="{1707E0D5-89AC-4B5B-8E05-D7A7D3BE86B6}" type="parTrans" cxnId="{8F5A6E41-B4BB-4F9B-8C0F-E8DDE0545921}">
      <dgm:prSet/>
      <dgm:spPr/>
      <dgm:t>
        <a:bodyPr/>
        <a:lstStyle/>
        <a:p>
          <a:endParaRPr lang="en-US"/>
        </a:p>
      </dgm:t>
    </dgm:pt>
    <dgm:pt modelId="{82D2A2AF-55EA-473D-A963-926D64DE2FB4}" type="sibTrans" cxnId="{8F5A6E41-B4BB-4F9B-8C0F-E8DDE0545921}">
      <dgm:prSet/>
      <dgm:spPr/>
      <dgm:t>
        <a:bodyPr/>
        <a:lstStyle/>
        <a:p>
          <a:endParaRPr lang="en-US"/>
        </a:p>
      </dgm:t>
    </dgm:pt>
    <dgm:pt modelId="{5E429EAF-81BC-4489-A63E-C1746BEE48F4}">
      <dgm:prSet phldrT="[Text]" custT="1"/>
      <dgm:spPr/>
      <dgm:t>
        <a:bodyPr/>
        <a:lstStyle/>
        <a:p>
          <a:r>
            <a:rPr lang="en-US" sz="2400" dirty="0" err="1">
              <a:latin typeface="Times New Roman" panose="02020603050405020304" pitchFamily="18" charset="0"/>
              <a:cs typeface="Times New Roman" panose="02020603050405020304" pitchFamily="18" charset="0"/>
            </a:rPr>
            <a:t>Lựa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chọn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kiện</a:t>
          </a:r>
          <a:r>
            <a:rPr lang="en-US" sz="2400" dirty="0">
              <a:latin typeface="Times New Roman" panose="02020603050405020304" pitchFamily="18" charset="0"/>
              <a:cs typeface="Times New Roman" panose="02020603050405020304" pitchFamily="18" charset="0"/>
            </a:rPr>
            <a:t>.</a:t>
          </a:r>
        </a:p>
      </dgm:t>
    </dgm:pt>
    <dgm:pt modelId="{409CB4EF-F678-474A-B1A2-DF3BE872EA57}" type="parTrans" cxnId="{5322AB4D-9D18-4029-A0B0-1F20B64F11A2}">
      <dgm:prSet/>
      <dgm:spPr/>
      <dgm:t>
        <a:bodyPr/>
        <a:lstStyle/>
        <a:p>
          <a:endParaRPr lang="en-US"/>
        </a:p>
      </dgm:t>
    </dgm:pt>
    <dgm:pt modelId="{632073E1-06A7-4CBD-B388-9FE1719E2961}" type="sibTrans" cxnId="{5322AB4D-9D18-4029-A0B0-1F20B64F11A2}">
      <dgm:prSet/>
      <dgm:spPr/>
      <dgm:t>
        <a:bodyPr/>
        <a:lstStyle/>
        <a:p>
          <a:endParaRPr lang="en-US"/>
        </a:p>
      </dgm:t>
    </dgm:pt>
    <dgm:pt modelId="{4B46A941-FC61-4CD0-A1F7-06EE8FDAA046}">
      <dgm:prSet phldrT="[Text]" custT="1"/>
      <dgm:spPr/>
      <dgm:t>
        <a:bodyPr/>
        <a:lstStyle/>
        <a:p>
          <a:r>
            <a:rPr lang="en-US" sz="2400" dirty="0" err="1">
              <a:latin typeface="Times New Roman" panose="02020603050405020304" pitchFamily="18" charset="0"/>
              <a:cs typeface="Times New Roman" panose="02020603050405020304" pitchFamily="18" charset="0"/>
            </a:rPr>
            <a:t>Lựa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chọn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bày</a:t>
          </a:r>
          <a:r>
            <a:rPr lang="en-US" sz="2400" dirty="0">
              <a:latin typeface="Times New Roman" panose="02020603050405020304" pitchFamily="18" charset="0"/>
              <a:cs typeface="Times New Roman" panose="02020603050405020304" pitchFamily="18" charset="0"/>
            </a:rPr>
            <a:t>:</a:t>
          </a:r>
        </a:p>
      </dgm:t>
    </dgm:pt>
    <dgm:pt modelId="{7EF3164E-FEBD-4581-926A-BBA6B42C5B83}" type="parTrans" cxnId="{3DEA5A1B-689B-483A-9FED-B1C745D9FE38}">
      <dgm:prSet/>
      <dgm:spPr/>
      <dgm:t>
        <a:bodyPr/>
        <a:lstStyle/>
        <a:p>
          <a:endParaRPr lang="en-US"/>
        </a:p>
      </dgm:t>
    </dgm:pt>
    <dgm:pt modelId="{ACD5FE34-D675-4251-ACEB-B7879B430C13}" type="sibTrans" cxnId="{3DEA5A1B-689B-483A-9FED-B1C745D9FE38}">
      <dgm:prSet/>
      <dgm:spPr/>
      <dgm:t>
        <a:bodyPr/>
        <a:lstStyle/>
        <a:p>
          <a:endParaRPr lang="en-US"/>
        </a:p>
      </dgm:t>
    </dgm:pt>
    <dgm:pt modelId="{7EB1EEBB-116E-415A-B579-B2CBD5E60D80}" type="pres">
      <dgm:prSet presAssocID="{3A46DE80-C6FC-4DD1-BC75-BE91757BD0B6}" presName="Name0" presStyleCnt="0">
        <dgm:presLayoutVars>
          <dgm:chMax val="11"/>
          <dgm:chPref val="11"/>
          <dgm:dir/>
          <dgm:resizeHandles/>
        </dgm:presLayoutVars>
      </dgm:prSet>
      <dgm:spPr/>
    </dgm:pt>
    <dgm:pt modelId="{47B01864-7091-473A-9738-D34A9188AA9D}" type="pres">
      <dgm:prSet presAssocID="{4B46A941-FC61-4CD0-A1F7-06EE8FDAA046}" presName="Accent4" presStyleCnt="0"/>
      <dgm:spPr/>
    </dgm:pt>
    <dgm:pt modelId="{ED4ED506-6503-496E-AD8A-ECF4C9E9F0B7}" type="pres">
      <dgm:prSet presAssocID="{4B46A941-FC61-4CD0-A1F7-06EE8FDAA046}" presName="Accent" presStyleLbl="node1" presStyleIdx="0" presStyleCnt="4"/>
      <dgm:spPr/>
    </dgm:pt>
    <dgm:pt modelId="{D41B8751-BEEA-4609-95CB-612C3E2E9813}" type="pres">
      <dgm:prSet presAssocID="{4B46A941-FC61-4CD0-A1F7-06EE8FDAA046}" presName="ParentBackground4" presStyleCnt="0"/>
      <dgm:spPr/>
    </dgm:pt>
    <dgm:pt modelId="{6B18E6FF-F920-46D7-8244-240A1286F913}" type="pres">
      <dgm:prSet presAssocID="{4B46A941-FC61-4CD0-A1F7-06EE8FDAA046}" presName="ParentBackground" presStyleLbl="fgAcc1" presStyleIdx="0" presStyleCnt="4"/>
      <dgm:spPr/>
    </dgm:pt>
    <dgm:pt modelId="{C4D0340B-4FE5-4D20-8245-B932EA214562}" type="pres">
      <dgm:prSet presAssocID="{4B46A941-FC61-4CD0-A1F7-06EE8FDAA046}" presName="Parent4" presStyleLbl="revTx" presStyleIdx="0" presStyleCnt="0">
        <dgm:presLayoutVars>
          <dgm:chMax val="1"/>
          <dgm:chPref val="1"/>
          <dgm:bulletEnabled val="1"/>
        </dgm:presLayoutVars>
      </dgm:prSet>
      <dgm:spPr/>
    </dgm:pt>
    <dgm:pt modelId="{9BD7F2E8-EC1E-4133-BFA6-34764E64A517}" type="pres">
      <dgm:prSet presAssocID="{5E429EAF-81BC-4489-A63E-C1746BEE48F4}" presName="Accent3" presStyleCnt="0"/>
      <dgm:spPr/>
    </dgm:pt>
    <dgm:pt modelId="{819A9517-6F6F-4AC8-A726-A83F9DA8820F}" type="pres">
      <dgm:prSet presAssocID="{5E429EAF-81BC-4489-A63E-C1746BEE48F4}" presName="Accent" presStyleLbl="node1" presStyleIdx="1" presStyleCnt="4"/>
      <dgm:spPr/>
    </dgm:pt>
    <dgm:pt modelId="{4AF897E8-83EC-4F1A-AA53-8E230D6AF0F8}" type="pres">
      <dgm:prSet presAssocID="{5E429EAF-81BC-4489-A63E-C1746BEE48F4}" presName="ParentBackground3" presStyleCnt="0"/>
      <dgm:spPr/>
    </dgm:pt>
    <dgm:pt modelId="{E306587C-4F2F-4716-A267-D901DD9C8845}" type="pres">
      <dgm:prSet presAssocID="{5E429EAF-81BC-4489-A63E-C1746BEE48F4}" presName="ParentBackground" presStyleLbl="fgAcc1" presStyleIdx="1" presStyleCnt="4"/>
      <dgm:spPr/>
    </dgm:pt>
    <dgm:pt modelId="{BEA8811E-9C69-48C1-8B10-D009246A371C}" type="pres">
      <dgm:prSet presAssocID="{5E429EAF-81BC-4489-A63E-C1746BEE48F4}" presName="Parent3" presStyleLbl="revTx" presStyleIdx="0" presStyleCnt="0">
        <dgm:presLayoutVars>
          <dgm:chMax val="1"/>
          <dgm:chPref val="1"/>
          <dgm:bulletEnabled val="1"/>
        </dgm:presLayoutVars>
      </dgm:prSet>
      <dgm:spPr/>
    </dgm:pt>
    <dgm:pt modelId="{82496AA3-F6E1-4252-8F5E-F5CBE5AF9CA5}" type="pres">
      <dgm:prSet presAssocID="{4D510E97-49E5-43D5-99E8-F58B43B7B888}" presName="Accent2" presStyleCnt="0"/>
      <dgm:spPr/>
    </dgm:pt>
    <dgm:pt modelId="{44604050-E353-4299-9651-0597E89CBB1D}" type="pres">
      <dgm:prSet presAssocID="{4D510E97-49E5-43D5-99E8-F58B43B7B888}" presName="Accent" presStyleLbl="node1" presStyleIdx="2" presStyleCnt="4"/>
      <dgm:spPr/>
    </dgm:pt>
    <dgm:pt modelId="{9DE700F3-93F5-4939-80BB-B80F170DDAD8}" type="pres">
      <dgm:prSet presAssocID="{4D510E97-49E5-43D5-99E8-F58B43B7B888}" presName="ParentBackground2" presStyleCnt="0"/>
      <dgm:spPr/>
    </dgm:pt>
    <dgm:pt modelId="{6F6FD080-A55C-4FCC-8564-BC0DDF67182E}" type="pres">
      <dgm:prSet presAssocID="{4D510E97-49E5-43D5-99E8-F58B43B7B888}" presName="ParentBackground" presStyleLbl="fgAcc1" presStyleIdx="2" presStyleCnt="4"/>
      <dgm:spPr/>
    </dgm:pt>
    <dgm:pt modelId="{00C1B055-2231-45FC-9605-9434B8A841E4}" type="pres">
      <dgm:prSet presAssocID="{4D510E97-49E5-43D5-99E8-F58B43B7B888}" presName="Parent2" presStyleLbl="revTx" presStyleIdx="0" presStyleCnt="0">
        <dgm:presLayoutVars>
          <dgm:chMax val="1"/>
          <dgm:chPref val="1"/>
          <dgm:bulletEnabled val="1"/>
        </dgm:presLayoutVars>
      </dgm:prSet>
      <dgm:spPr/>
    </dgm:pt>
    <dgm:pt modelId="{CA150DF3-8CB6-4294-B763-D21D1EF2CE1B}" type="pres">
      <dgm:prSet presAssocID="{AF727F56-7EE5-49A3-931C-F0397333AE67}" presName="Accent1" presStyleCnt="0"/>
      <dgm:spPr/>
    </dgm:pt>
    <dgm:pt modelId="{D5068FCB-F6A9-40C4-8587-FB1183807EF7}" type="pres">
      <dgm:prSet presAssocID="{AF727F56-7EE5-49A3-931C-F0397333AE67}" presName="Accent" presStyleLbl="node1" presStyleIdx="3" presStyleCnt="4"/>
      <dgm:spPr/>
    </dgm:pt>
    <dgm:pt modelId="{4004F408-0AC3-4B77-85EE-97A8FE445109}" type="pres">
      <dgm:prSet presAssocID="{AF727F56-7EE5-49A3-931C-F0397333AE67}" presName="ParentBackground1" presStyleCnt="0"/>
      <dgm:spPr/>
    </dgm:pt>
    <dgm:pt modelId="{735AEBB1-6DE2-4B37-82D8-BB73BFB33524}" type="pres">
      <dgm:prSet presAssocID="{AF727F56-7EE5-49A3-931C-F0397333AE67}" presName="ParentBackground" presStyleLbl="fgAcc1" presStyleIdx="3" presStyleCnt="4"/>
      <dgm:spPr/>
    </dgm:pt>
    <dgm:pt modelId="{EE45D82D-B206-4E97-8111-3B805881C034}" type="pres">
      <dgm:prSet presAssocID="{AF727F56-7EE5-49A3-931C-F0397333AE67}" presName="Parent1" presStyleLbl="revTx" presStyleIdx="0" presStyleCnt="0">
        <dgm:presLayoutVars>
          <dgm:chMax val="1"/>
          <dgm:chPref val="1"/>
          <dgm:bulletEnabled val="1"/>
        </dgm:presLayoutVars>
      </dgm:prSet>
      <dgm:spPr/>
    </dgm:pt>
  </dgm:ptLst>
  <dgm:cxnLst>
    <dgm:cxn modelId="{2AE2F819-C68C-4F94-9220-653C931CBCD2}" type="presOf" srcId="{4B46A941-FC61-4CD0-A1F7-06EE8FDAA046}" destId="{C4D0340B-4FE5-4D20-8245-B932EA214562}" srcOrd="1" destOrd="0" presId="urn:microsoft.com/office/officeart/2011/layout/CircleProcess"/>
    <dgm:cxn modelId="{3DEA5A1B-689B-483A-9FED-B1C745D9FE38}" srcId="{3A46DE80-C6FC-4DD1-BC75-BE91757BD0B6}" destId="{4B46A941-FC61-4CD0-A1F7-06EE8FDAA046}" srcOrd="3" destOrd="0" parTransId="{7EF3164E-FEBD-4581-926A-BBA6B42C5B83}" sibTransId="{ACD5FE34-D675-4251-ACEB-B7879B430C13}"/>
    <dgm:cxn modelId="{3A5E8B3F-4301-4F61-BBB2-E53BC7CA13D4}" srcId="{3A46DE80-C6FC-4DD1-BC75-BE91757BD0B6}" destId="{AF727F56-7EE5-49A3-931C-F0397333AE67}" srcOrd="0" destOrd="0" parTransId="{F776F62D-28E2-4D3C-9EFC-15177812BE6D}" sibTransId="{B344C7FB-27FC-4535-BFAD-C87E62732E2D}"/>
    <dgm:cxn modelId="{8F5A6E41-B4BB-4F9B-8C0F-E8DDE0545921}" srcId="{3A46DE80-C6FC-4DD1-BC75-BE91757BD0B6}" destId="{4D510E97-49E5-43D5-99E8-F58B43B7B888}" srcOrd="1" destOrd="0" parTransId="{1707E0D5-89AC-4B5B-8E05-D7A7D3BE86B6}" sibTransId="{82D2A2AF-55EA-473D-A963-926D64DE2FB4}"/>
    <dgm:cxn modelId="{6AEBA166-A800-473C-AE5D-ECD134764974}" type="presOf" srcId="{4D510E97-49E5-43D5-99E8-F58B43B7B888}" destId="{6F6FD080-A55C-4FCC-8564-BC0DDF67182E}" srcOrd="0" destOrd="0" presId="urn:microsoft.com/office/officeart/2011/layout/CircleProcess"/>
    <dgm:cxn modelId="{5322AB4D-9D18-4029-A0B0-1F20B64F11A2}" srcId="{3A46DE80-C6FC-4DD1-BC75-BE91757BD0B6}" destId="{5E429EAF-81BC-4489-A63E-C1746BEE48F4}" srcOrd="2" destOrd="0" parTransId="{409CB4EF-F678-474A-B1A2-DF3BE872EA57}" sibTransId="{632073E1-06A7-4CBD-B388-9FE1719E2961}"/>
    <dgm:cxn modelId="{533D337F-C619-4EE4-B334-9BAD116CD7DD}" type="presOf" srcId="{AF727F56-7EE5-49A3-931C-F0397333AE67}" destId="{EE45D82D-B206-4E97-8111-3B805881C034}" srcOrd="1" destOrd="0" presId="urn:microsoft.com/office/officeart/2011/layout/CircleProcess"/>
    <dgm:cxn modelId="{07EF358E-551C-486D-A7A3-AEA2F5300D68}" type="presOf" srcId="{5E429EAF-81BC-4489-A63E-C1746BEE48F4}" destId="{E306587C-4F2F-4716-A267-D901DD9C8845}" srcOrd="0" destOrd="0" presId="urn:microsoft.com/office/officeart/2011/layout/CircleProcess"/>
    <dgm:cxn modelId="{E1B93A91-2406-4C4E-AE1F-06D1D1E4BE60}" type="presOf" srcId="{3A46DE80-C6FC-4DD1-BC75-BE91757BD0B6}" destId="{7EB1EEBB-116E-415A-B579-B2CBD5E60D80}" srcOrd="0" destOrd="0" presId="urn:microsoft.com/office/officeart/2011/layout/CircleProcess"/>
    <dgm:cxn modelId="{1DE77D9C-891E-4AB0-9560-D05CAE36FC3B}" type="presOf" srcId="{4D510E97-49E5-43D5-99E8-F58B43B7B888}" destId="{00C1B055-2231-45FC-9605-9434B8A841E4}" srcOrd="1" destOrd="0" presId="urn:microsoft.com/office/officeart/2011/layout/CircleProcess"/>
    <dgm:cxn modelId="{D42CAFC0-E778-4D41-A520-EC981919F082}" type="presOf" srcId="{AF727F56-7EE5-49A3-931C-F0397333AE67}" destId="{735AEBB1-6DE2-4B37-82D8-BB73BFB33524}" srcOrd="0" destOrd="0" presId="urn:microsoft.com/office/officeart/2011/layout/CircleProcess"/>
    <dgm:cxn modelId="{67CAD7D2-3DDE-4ED7-9066-99813FA9241F}" type="presOf" srcId="{4B46A941-FC61-4CD0-A1F7-06EE8FDAA046}" destId="{6B18E6FF-F920-46D7-8244-240A1286F913}" srcOrd="0" destOrd="0" presId="urn:microsoft.com/office/officeart/2011/layout/CircleProcess"/>
    <dgm:cxn modelId="{1CA669ED-F5E4-4B59-B2D7-52B6E4F7028B}" type="presOf" srcId="{5E429EAF-81BC-4489-A63E-C1746BEE48F4}" destId="{BEA8811E-9C69-48C1-8B10-D009246A371C}" srcOrd="1" destOrd="0" presId="urn:microsoft.com/office/officeart/2011/layout/CircleProcess"/>
    <dgm:cxn modelId="{45D59757-777B-46AC-AED4-80429B9000A4}" type="presParOf" srcId="{7EB1EEBB-116E-415A-B579-B2CBD5E60D80}" destId="{47B01864-7091-473A-9738-D34A9188AA9D}" srcOrd="0" destOrd="0" presId="urn:microsoft.com/office/officeart/2011/layout/CircleProcess"/>
    <dgm:cxn modelId="{736709E3-556B-4D2F-9F3A-2F829BDCF006}" type="presParOf" srcId="{47B01864-7091-473A-9738-D34A9188AA9D}" destId="{ED4ED506-6503-496E-AD8A-ECF4C9E9F0B7}" srcOrd="0" destOrd="0" presId="urn:microsoft.com/office/officeart/2011/layout/CircleProcess"/>
    <dgm:cxn modelId="{625734E8-B024-457F-90CC-A29F54F267BA}" type="presParOf" srcId="{7EB1EEBB-116E-415A-B579-B2CBD5E60D80}" destId="{D41B8751-BEEA-4609-95CB-612C3E2E9813}" srcOrd="1" destOrd="0" presId="urn:microsoft.com/office/officeart/2011/layout/CircleProcess"/>
    <dgm:cxn modelId="{D870E67A-8427-4059-BC31-45E33C5B663C}" type="presParOf" srcId="{D41B8751-BEEA-4609-95CB-612C3E2E9813}" destId="{6B18E6FF-F920-46D7-8244-240A1286F913}" srcOrd="0" destOrd="0" presId="urn:microsoft.com/office/officeart/2011/layout/CircleProcess"/>
    <dgm:cxn modelId="{B9DBAB73-C7EA-4070-94CB-30334EB1C6F3}" type="presParOf" srcId="{7EB1EEBB-116E-415A-B579-B2CBD5E60D80}" destId="{C4D0340B-4FE5-4D20-8245-B932EA214562}" srcOrd="2" destOrd="0" presId="urn:microsoft.com/office/officeart/2011/layout/CircleProcess"/>
    <dgm:cxn modelId="{57D6B59A-39C8-44EA-9312-BDADE7F224C6}" type="presParOf" srcId="{7EB1EEBB-116E-415A-B579-B2CBD5E60D80}" destId="{9BD7F2E8-EC1E-4133-BFA6-34764E64A517}" srcOrd="3" destOrd="0" presId="urn:microsoft.com/office/officeart/2011/layout/CircleProcess"/>
    <dgm:cxn modelId="{809DB991-62DD-43A0-A43A-4B82510A3022}" type="presParOf" srcId="{9BD7F2E8-EC1E-4133-BFA6-34764E64A517}" destId="{819A9517-6F6F-4AC8-A726-A83F9DA8820F}" srcOrd="0" destOrd="0" presId="urn:microsoft.com/office/officeart/2011/layout/CircleProcess"/>
    <dgm:cxn modelId="{B2CCF038-3942-4B52-BC35-42142EA87601}" type="presParOf" srcId="{7EB1EEBB-116E-415A-B579-B2CBD5E60D80}" destId="{4AF897E8-83EC-4F1A-AA53-8E230D6AF0F8}" srcOrd="4" destOrd="0" presId="urn:microsoft.com/office/officeart/2011/layout/CircleProcess"/>
    <dgm:cxn modelId="{DE9C2052-E860-4594-B6FB-8011DC954BAB}" type="presParOf" srcId="{4AF897E8-83EC-4F1A-AA53-8E230D6AF0F8}" destId="{E306587C-4F2F-4716-A267-D901DD9C8845}" srcOrd="0" destOrd="0" presId="urn:microsoft.com/office/officeart/2011/layout/CircleProcess"/>
    <dgm:cxn modelId="{D6D81C76-BAC7-407C-B96A-EE7123F5A181}" type="presParOf" srcId="{7EB1EEBB-116E-415A-B579-B2CBD5E60D80}" destId="{BEA8811E-9C69-48C1-8B10-D009246A371C}" srcOrd="5" destOrd="0" presId="urn:microsoft.com/office/officeart/2011/layout/CircleProcess"/>
    <dgm:cxn modelId="{8B8770D3-0E42-45D8-8246-AD72E59FBE2B}" type="presParOf" srcId="{7EB1EEBB-116E-415A-B579-B2CBD5E60D80}" destId="{82496AA3-F6E1-4252-8F5E-F5CBE5AF9CA5}" srcOrd="6" destOrd="0" presId="urn:microsoft.com/office/officeart/2011/layout/CircleProcess"/>
    <dgm:cxn modelId="{1A98414C-4BF3-4107-94AD-93FBA28E6A09}" type="presParOf" srcId="{82496AA3-F6E1-4252-8F5E-F5CBE5AF9CA5}" destId="{44604050-E353-4299-9651-0597E89CBB1D}" srcOrd="0" destOrd="0" presId="urn:microsoft.com/office/officeart/2011/layout/CircleProcess"/>
    <dgm:cxn modelId="{F746CC4B-B2D8-4621-A743-41E5EBF313B7}" type="presParOf" srcId="{7EB1EEBB-116E-415A-B579-B2CBD5E60D80}" destId="{9DE700F3-93F5-4939-80BB-B80F170DDAD8}" srcOrd="7" destOrd="0" presId="urn:microsoft.com/office/officeart/2011/layout/CircleProcess"/>
    <dgm:cxn modelId="{330BA265-3740-4425-9051-D6477A7C0536}" type="presParOf" srcId="{9DE700F3-93F5-4939-80BB-B80F170DDAD8}" destId="{6F6FD080-A55C-4FCC-8564-BC0DDF67182E}" srcOrd="0" destOrd="0" presId="urn:microsoft.com/office/officeart/2011/layout/CircleProcess"/>
    <dgm:cxn modelId="{B9FF0060-66F0-4877-B09D-4DF13EE27786}" type="presParOf" srcId="{7EB1EEBB-116E-415A-B579-B2CBD5E60D80}" destId="{00C1B055-2231-45FC-9605-9434B8A841E4}" srcOrd="8" destOrd="0" presId="urn:microsoft.com/office/officeart/2011/layout/CircleProcess"/>
    <dgm:cxn modelId="{3759B9AC-6A24-4DFB-8B54-BC29AA296501}" type="presParOf" srcId="{7EB1EEBB-116E-415A-B579-B2CBD5E60D80}" destId="{CA150DF3-8CB6-4294-B763-D21D1EF2CE1B}" srcOrd="9" destOrd="0" presId="urn:microsoft.com/office/officeart/2011/layout/CircleProcess"/>
    <dgm:cxn modelId="{0B30E5C6-0F8D-4105-88EB-BEC54F0FE421}" type="presParOf" srcId="{CA150DF3-8CB6-4294-B763-D21D1EF2CE1B}" destId="{D5068FCB-F6A9-40C4-8587-FB1183807EF7}" srcOrd="0" destOrd="0" presId="urn:microsoft.com/office/officeart/2011/layout/CircleProcess"/>
    <dgm:cxn modelId="{E41C07B4-1F2C-4455-848D-909A709E5C0D}" type="presParOf" srcId="{7EB1EEBB-116E-415A-B579-B2CBD5E60D80}" destId="{4004F408-0AC3-4B77-85EE-97A8FE445109}" srcOrd="10" destOrd="0" presId="urn:microsoft.com/office/officeart/2011/layout/CircleProcess"/>
    <dgm:cxn modelId="{3D425BCD-E7B3-4718-A545-08EE7B94B053}" type="presParOf" srcId="{4004F408-0AC3-4B77-85EE-97A8FE445109}" destId="{735AEBB1-6DE2-4B37-82D8-BB73BFB33524}" srcOrd="0" destOrd="0" presId="urn:microsoft.com/office/officeart/2011/layout/CircleProcess"/>
    <dgm:cxn modelId="{5038B565-7CFF-452E-9EFB-1930609DE2F0}" type="presParOf" srcId="{7EB1EEBB-116E-415A-B579-B2CBD5E60D80}" destId="{EE45D82D-B206-4E97-8111-3B805881C034}" srcOrd="11"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25B9626-A232-44AE-9FB4-16CAE6D6D743}" type="doc">
      <dgm:prSet loTypeId="urn:microsoft.com/office/officeart/2005/8/layout/hProcess9" loCatId="process" qsTypeId="urn:microsoft.com/office/officeart/2005/8/quickstyle/simple1" qsCatId="simple" csTypeId="urn:microsoft.com/office/officeart/2005/8/colors/colorful3" csCatId="colorful" phldr="1"/>
      <dgm:spPr/>
    </dgm:pt>
    <dgm:pt modelId="{28946E19-9664-42A7-8EA4-544954686B68}">
      <dgm:prSet phldrT="[Text]" custT="1"/>
      <dgm:spPr/>
      <dgm:t>
        <a:bodyPr/>
        <a:lstStyle/>
        <a:p>
          <a:r>
            <a:rPr lang="vi-VN" sz="2000" dirty="0">
              <a:latin typeface="Times New Roman" panose="02020603050405020304" pitchFamily="18" charset="0"/>
              <a:cs typeface="Times New Roman" panose="02020603050405020304" pitchFamily="18" charset="0"/>
            </a:rPr>
            <a:t>Chọn sự kiện để thuật lại. </a:t>
          </a:r>
          <a:endParaRPr lang="en-US" sz="2000" dirty="0">
            <a:latin typeface="Times New Roman" panose="02020603050405020304" pitchFamily="18" charset="0"/>
            <a:cs typeface="Times New Roman" panose="02020603050405020304" pitchFamily="18" charset="0"/>
          </a:endParaRPr>
        </a:p>
      </dgm:t>
    </dgm:pt>
    <dgm:pt modelId="{9F4CFAAF-CD6C-425C-94E2-9D5440240959}" type="parTrans" cxnId="{D7939088-2C79-4915-BC96-8730CAEBD5FC}">
      <dgm:prSet/>
      <dgm:spPr/>
      <dgm:t>
        <a:bodyPr/>
        <a:lstStyle/>
        <a:p>
          <a:endParaRPr lang="en-US"/>
        </a:p>
      </dgm:t>
    </dgm:pt>
    <dgm:pt modelId="{31A53B01-A155-47A8-AE04-6A72450EEC2C}" type="sibTrans" cxnId="{D7939088-2C79-4915-BC96-8730CAEBD5FC}">
      <dgm:prSet/>
      <dgm:spPr/>
      <dgm:t>
        <a:bodyPr/>
        <a:lstStyle/>
        <a:p>
          <a:endParaRPr lang="en-US"/>
        </a:p>
      </dgm:t>
    </dgm:pt>
    <dgm:pt modelId="{3DCC6153-430F-4594-AADA-399043A5D152}">
      <dgm:prSet phldrT="[Text]" custT="1"/>
      <dgm:spPr/>
      <dgm:t>
        <a:bodyPr/>
        <a:lstStyle/>
        <a:p>
          <a:r>
            <a:rPr lang="vi-VN" sz="2000" dirty="0">
              <a:latin typeface="Times New Roman" panose="02020603050405020304" pitchFamily="18" charset="0"/>
              <a:cs typeface="Times New Roman" panose="02020603050405020304" pitchFamily="18" charset="0"/>
            </a:rPr>
            <a:t>Thu thập thông tin về sự kiện từ các nguồn khác nhau như sách báo, internet,...</a:t>
          </a:r>
          <a:endParaRPr lang="en-US" sz="2000" dirty="0">
            <a:latin typeface="Times New Roman" panose="02020603050405020304" pitchFamily="18" charset="0"/>
            <a:cs typeface="Times New Roman" panose="02020603050405020304" pitchFamily="18" charset="0"/>
          </a:endParaRPr>
        </a:p>
      </dgm:t>
    </dgm:pt>
    <dgm:pt modelId="{7E312460-73D2-4DFF-A269-9425FF8990E2}" type="parTrans" cxnId="{0709E269-0185-4B72-BB82-2CF9420B83D7}">
      <dgm:prSet/>
      <dgm:spPr/>
      <dgm:t>
        <a:bodyPr/>
        <a:lstStyle/>
        <a:p>
          <a:endParaRPr lang="en-US"/>
        </a:p>
      </dgm:t>
    </dgm:pt>
    <dgm:pt modelId="{9E16ED78-0097-4221-9882-952747207757}" type="sibTrans" cxnId="{0709E269-0185-4B72-BB82-2CF9420B83D7}">
      <dgm:prSet/>
      <dgm:spPr/>
      <dgm:t>
        <a:bodyPr/>
        <a:lstStyle/>
        <a:p>
          <a:endParaRPr lang="en-US"/>
        </a:p>
      </dgm:t>
    </dgm:pt>
    <dgm:pt modelId="{846444F7-5CDD-4EC2-AF9F-D18768CFC06E}">
      <dgm:prSet phldrT="[Text]" custT="1"/>
      <dgm:spPr/>
      <dgm:t>
        <a:bodyPr/>
        <a:lstStyle/>
        <a:p>
          <a:r>
            <a:rPr lang="vi-VN" sz="2000" dirty="0">
              <a:latin typeface="Times New Roman" panose="02020603050405020304" pitchFamily="18" charset="0"/>
              <a:cs typeface="Times New Roman" panose="02020603050405020304" pitchFamily="18" charset="0"/>
            </a:rPr>
            <a:t>Dự kiến cách trình bày bài viết: theo cách truyền thống hoặc đồ họa thông tin.</a:t>
          </a:r>
          <a:endParaRPr lang="en-US" sz="2000" dirty="0">
            <a:latin typeface="Times New Roman" panose="02020603050405020304" pitchFamily="18" charset="0"/>
            <a:cs typeface="Times New Roman" panose="02020603050405020304" pitchFamily="18" charset="0"/>
          </a:endParaRPr>
        </a:p>
      </dgm:t>
    </dgm:pt>
    <dgm:pt modelId="{5A28B557-9649-47B7-A230-13F7B074A50D}" type="parTrans" cxnId="{CB73F897-C601-42CF-ABF6-1950C1A9AEA0}">
      <dgm:prSet/>
      <dgm:spPr/>
      <dgm:t>
        <a:bodyPr/>
        <a:lstStyle/>
        <a:p>
          <a:endParaRPr lang="en-US"/>
        </a:p>
      </dgm:t>
    </dgm:pt>
    <dgm:pt modelId="{FB88AF55-B7D1-4089-A130-13DD88EA3087}" type="sibTrans" cxnId="{CB73F897-C601-42CF-ABF6-1950C1A9AEA0}">
      <dgm:prSet/>
      <dgm:spPr/>
      <dgm:t>
        <a:bodyPr/>
        <a:lstStyle/>
        <a:p>
          <a:endParaRPr lang="en-US"/>
        </a:p>
      </dgm:t>
    </dgm:pt>
    <dgm:pt modelId="{D5183F07-6DFD-4056-B3FE-04193376C4C4}">
      <dgm:prSet phldrT="[Text]" custT="1"/>
      <dgm:spPr/>
      <dgm:t>
        <a:bodyPr/>
        <a:lstStyle/>
        <a:p>
          <a:r>
            <a:rPr lang="vi-VN" sz="2000" dirty="0">
              <a:latin typeface="Times New Roman" panose="02020603050405020304" pitchFamily="18" charset="0"/>
              <a:cs typeface="Times New Roman" panose="02020603050405020304" pitchFamily="18" charset="0"/>
            </a:rPr>
            <a:t>Dự kiến bố cục của bài (theo cách truyền thống hoặc đồ họa thông tin).</a:t>
          </a:r>
          <a:endParaRPr lang="en-US" sz="2000" dirty="0">
            <a:latin typeface="Times New Roman" panose="02020603050405020304" pitchFamily="18" charset="0"/>
            <a:cs typeface="Times New Roman" panose="02020603050405020304" pitchFamily="18" charset="0"/>
          </a:endParaRPr>
        </a:p>
      </dgm:t>
    </dgm:pt>
    <dgm:pt modelId="{F5E90D7B-ADEF-4311-BC1D-99B64A66902E}" type="parTrans" cxnId="{B0436C9F-C1E0-4EFA-AB16-9D0179E6AF98}">
      <dgm:prSet/>
      <dgm:spPr/>
      <dgm:t>
        <a:bodyPr/>
        <a:lstStyle/>
        <a:p>
          <a:endParaRPr lang="en-US"/>
        </a:p>
      </dgm:t>
    </dgm:pt>
    <dgm:pt modelId="{BA90E3A7-9CAC-42B1-8E19-1BA1A23FC66D}" type="sibTrans" cxnId="{B0436C9F-C1E0-4EFA-AB16-9D0179E6AF98}">
      <dgm:prSet/>
      <dgm:spPr/>
      <dgm:t>
        <a:bodyPr/>
        <a:lstStyle/>
        <a:p>
          <a:endParaRPr lang="en-US"/>
        </a:p>
      </dgm:t>
    </dgm:pt>
    <dgm:pt modelId="{2CB8FBDA-0473-4279-A739-E69F42973E3D}" type="pres">
      <dgm:prSet presAssocID="{525B9626-A232-44AE-9FB4-16CAE6D6D743}" presName="CompostProcess" presStyleCnt="0">
        <dgm:presLayoutVars>
          <dgm:dir/>
          <dgm:resizeHandles val="exact"/>
        </dgm:presLayoutVars>
      </dgm:prSet>
      <dgm:spPr/>
    </dgm:pt>
    <dgm:pt modelId="{36529E18-9BF2-4A0F-866A-99A5C7812A27}" type="pres">
      <dgm:prSet presAssocID="{525B9626-A232-44AE-9FB4-16CAE6D6D743}" presName="arrow" presStyleLbl="bgShp" presStyleIdx="0" presStyleCnt="1"/>
      <dgm:spPr/>
    </dgm:pt>
    <dgm:pt modelId="{67AD6A01-31A8-4086-9A55-82242E2855B4}" type="pres">
      <dgm:prSet presAssocID="{525B9626-A232-44AE-9FB4-16CAE6D6D743}" presName="linearProcess" presStyleCnt="0"/>
      <dgm:spPr/>
    </dgm:pt>
    <dgm:pt modelId="{F346A253-2D67-483A-A577-65B6126E37D6}" type="pres">
      <dgm:prSet presAssocID="{28946E19-9664-42A7-8EA4-544954686B68}" presName="textNode" presStyleLbl="node1" presStyleIdx="0" presStyleCnt="4" custScaleY="108673" custLinFactNeighborX="54864" custLinFactNeighborY="584">
        <dgm:presLayoutVars>
          <dgm:bulletEnabled val="1"/>
        </dgm:presLayoutVars>
      </dgm:prSet>
      <dgm:spPr/>
    </dgm:pt>
    <dgm:pt modelId="{841A96D6-E029-432E-93E1-5A87AC49896A}" type="pres">
      <dgm:prSet presAssocID="{31A53B01-A155-47A8-AE04-6A72450EEC2C}" presName="sibTrans" presStyleCnt="0"/>
      <dgm:spPr/>
    </dgm:pt>
    <dgm:pt modelId="{DE72330F-29C4-4DEA-BB05-D3E4A6CB6E24}" type="pres">
      <dgm:prSet presAssocID="{3DCC6153-430F-4594-AADA-399043A5D152}" presName="textNode" presStyleLbl="node1" presStyleIdx="1" presStyleCnt="4" custScaleX="107268" custScaleY="113392">
        <dgm:presLayoutVars>
          <dgm:bulletEnabled val="1"/>
        </dgm:presLayoutVars>
      </dgm:prSet>
      <dgm:spPr/>
    </dgm:pt>
    <dgm:pt modelId="{17939118-6CD5-496A-A6AA-51D073B644F8}" type="pres">
      <dgm:prSet presAssocID="{9E16ED78-0097-4221-9882-952747207757}" presName="sibTrans" presStyleCnt="0"/>
      <dgm:spPr/>
    </dgm:pt>
    <dgm:pt modelId="{B152DE17-AE8F-4759-9FA8-1ABFA53CF31F}" type="pres">
      <dgm:prSet presAssocID="{846444F7-5CDD-4EC2-AF9F-D18768CFC06E}" presName="textNode" presStyleLbl="node1" presStyleIdx="2" presStyleCnt="4" custScaleX="116280" custScaleY="114961" custLinFactNeighborX="-63634" custLinFactNeighborY="-2">
        <dgm:presLayoutVars>
          <dgm:bulletEnabled val="1"/>
        </dgm:presLayoutVars>
      </dgm:prSet>
      <dgm:spPr/>
    </dgm:pt>
    <dgm:pt modelId="{A360AD20-632E-4186-8F1C-D49BCD38A1B9}" type="pres">
      <dgm:prSet presAssocID="{FB88AF55-B7D1-4089-A130-13DD88EA3087}" presName="sibTrans" presStyleCnt="0"/>
      <dgm:spPr/>
    </dgm:pt>
    <dgm:pt modelId="{FB500698-53F1-4A7B-95E8-EAA668F60453}" type="pres">
      <dgm:prSet presAssocID="{D5183F07-6DFD-4056-B3FE-04193376C4C4}" presName="textNode" presStyleLbl="node1" presStyleIdx="3" presStyleCnt="4" custScaleX="111471" custScaleY="108419" custLinFactNeighborX="-85279">
        <dgm:presLayoutVars>
          <dgm:bulletEnabled val="1"/>
        </dgm:presLayoutVars>
      </dgm:prSet>
      <dgm:spPr/>
    </dgm:pt>
  </dgm:ptLst>
  <dgm:cxnLst>
    <dgm:cxn modelId="{4F22D31B-26B3-419E-9116-8E65EE87C897}" type="presOf" srcId="{28946E19-9664-42A7-8EA4-544954686B68}" destId="{F346A253-2D67-483A-A577-65B6126E37D6}" srcOrd="0" destOrd="0" presId="urn:microsoft.com/office/officeart/2005/8/layout/hProcess9"/>
    <dgm:cxn modelId="{3BA66D34-E656-4BA7-980E-F0A04C25E2E0}" type="presOf" srcId="{846444F7-5CDD-4EC2-AF9F-D18768CFC06E}" destId="{B152DE17-AE8F-4759-9FA8-1ABFA53CF31F}" srcOrd="0" destOrd="0" presId="urn:microsoft.com/office/officeart/2005/8/layout/hProcess9"/>
    <dgm:cxn modelId="{9409325E-CFEA-4FDA-8CDC-B05DB3BD4918}" type="presOf" srcId="{525B9626-A232-44AE-9FB4-16CAE6D6D743}" destId="{2CB8FBDA-0473-4279-A739-E69F42973E3D}" srcOrd="0" destOrd="0" presId="urn:microsoft.com/office/officeart/2005/8/layout/hProcess9"/>
    <dgm:cxn modelId="{B7B59962-F9B6-4CAB-815E-0ECB369FFB0D}" type="presOf" srcId="{D5183F07-6DFD-4056-B3FE-04193376C4C4}" destId="{FB500698-53F1-4A7B-95E8-EAA668F60453}" srcOrd="0" destOrd="0" presId="urn:microsoft.com/office/officeart/2005/8/layout/hProcess9"/>
    <dgm:cxn modelId="{0709E269-0185-4B72-BB82-2CF9420B83D7}" srcId="{525B9626-A232-44AE-9FB4-16CAE6D6D743}" destId="{3DCC6153-430F-4594-AADA-399043A5D152}" srcOrd="1" destOrd="0" parTransId="{7E312460-73D2-4DFF-A269-9425FF8990E2}" sibTransId="{9E16ED78-0097-4221-9882-952747207757}"/>
    <dgm:cxn modelId="{D7939088-2C79-4915-BC96-8730CAEBD5FC}" srcId="{525B9626-A232-44AE-9FB4-16CAE6D6D743}" destId="{28946E19-9664-42A7-8EA4-544954686B68}" srcOrd="0" destOrd="0" parTransId="{9F4CFAAF-CD6C-425C-94E2-9D5440240959}" sibTransId="{31A53B01-A155-47A8-AE04-6A72450EEC2C}"/>
    <dgm:cxn modelId="{CB73F897-C601-42CF-ABF6-1950C1A9AEA0}" srcId="{525B9626-A232-44AE-9FB4-16CAE6D6D743}" destId="{846444F7-5CDD-4EC2-AF9F-D18768CFC06E}" srcOrd="2" destOrd="0" parTransId="{5A28B557-9649-47B7-A230-13F7B074A50D}" sibTransId="{FB88AF55-B7D1-4089-A130-13DD88EA3087}"/>
    <dgm:cxn modelId="{45E3A59E-2294-4F1D-9399-C6D4312DD583}" type="presOf" srcId="{3DCC6153-430F-4594-AADA-399043A5D152}" destId="{DE72330F-29C4-4DEA-BB05-D3E4A6CB6E24}" srcOrd="0" destOrd="0" presId="urn:microsoft.com/office/officeart/2005/8/layout/hProcess9"/>
    <dgm:cxn modelId="{B0436C9F-C1E0-4EFA-AB16-9D0179E6AF98}" srcId="{525B9626-A232-44AE-9FB4-16CAE6D6D743}" destId="{D5183F07-6DFD-4056-B3FE-04193376C4C4}" srcOrd="3" destOrd="0" parTransId="{F5E90D7B-ADEF-4311-BC1D-99B64A66902E}" sibTransId="{BA90E3A7-9CAC-42B1-8E19-1BA1A23FC66D}"/>
    <dgm:cxn modelId="{29DB6DAF-7AA9-4EA1-95AD-C539D1C78829}" type="presParOf" srcId="{2CB8FBDA-0473-4279-A739-E69F42973E3D}" destId="{36529E18-9BF2-4A0F-866A-99A5C7812A27}" srcOrd="0" destOrd="0" presId="urn:microsoft.com/office/officeart/2005/8/layout/hProcess9"/>
    <dgm:cxn modelId="{E5DA0590-5577-420F-AA95-8FD8A8EAE8F7}" type="presParOf" srcId="{2CB8FBDA-0473-4279-A739-E69F42973E3D}" destId="{67AD6A01-31A8-4086-9A55-82242E2855B4}" srcOrd="1" destOrd="0" presId="urn:microsoft.com/office/officeart/2005/8/layout/hProcess9"/>
    <dgm:cxn modelId="{45EEE66F-0EEF-432D-8132-41150640C79F}" type="presParOf" srcId="{67AD6A01-31A8-4086-9A55-82242E2855B4}" destId="{F346A253-2D67-483A-A577-65B6126E37D6}" srcOrd="0" destOrd="0" presId="urn:microsoft.com/office/officeart/2005/8/layout/hProcess9"/>
    <dgm:cxn modelId="{F89ACF29-B34B-47C4-94B0-D55F898EC3F2}" type="presParOf" srcId="{67AD6A01-31A8-4086-9A55-82242E2855B4}" destId="{841A96D6-E029-432E-93E1-5A87AC49896A}" srcOrd="1" destOrd="0" presId="urn:microsoft.com/office/officeart/2005/8/layout/hProcess9"/>
    <dgm:cxn modelId="{7CB41586-2910-42D3-8577-C810F2748859}" type="presParOf" srcId="{67AD6A01-31A8-4086-9A55-82242E2855B4}" destId="{DE72330F-29C4-4DEA-BB05-D3E4A6CB6E24}" srcOrd="2" destOrd="0" presId="urn:microsoft.com/office/officeart/2005/8/layout/hProcess9"/>
    <dgm:cxn modelId="{C1B63DED-74A5-4EC7-BFA0-0477EC00B2FC}" type="presParOf" srcId="{67AD6A01-31A8-4086-9A55-82242E2855B4}" destId="{17939118-6CD5-496A-A6AA-51D073B644F8}" srcOrd="3" destOrd="0" presId="urn:microsoft.com/office/officeart/2005/8/layout/hProcess9"/>
    <dgm:cxn modelId="{91AA4D87-B61B-4603-B21A-526D8961AE76}" type="presParOf" srcId="{67AD6A01-31A8-4086-9A55-82242E2855B4}" destId="{B152DE17-AE8F-4759-9FA8-1ABFA53CF31F}" srcOrd="4" destOrd="0" presId="urn:microsoft.com/office/officeart/2005/8/layout/hProcess9"/>
    <dgm:cxn modelId="{1E06AEE8-D516-4C95-8C63-40AD6BF59922}" type="presParOf" srcId="{67AD6A01-31A8-4086-9A55-82242E2855B4}" destId="{A360AD20-632E-4186-8F1C-D49BCD38A1B9}" srcOrd="5" destOrd="0" presId="urn:microsoft.com/office/officeart/2005/8/layout/hProcess9"/>
    <dgm:cxn modelId="{EC8DF6B6-6C7E-4436-8284-55B61AB09552}" type="presParOf" srcId="{67AD6A01-31A8-4086-9A55-82242E2855B4}" destId="{FB500698-53F1-4A7B-95E8-EAA668F60453}"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518934D-B671-4F02-AE04-2679268EA48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840A7337-B1D8-480E-919B-8D69FFB217E9}">
      <dgm:prSet phldrT="[Text]" custT="1"/>
      <dgm:spPr/>
      <dgm:t>
        <a:bodyPr/>
        <a:lstStyle/>
        <a:p>
          <a:r>
            <a:rPr lang="en-US" sz="2800" b="1"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Để trao đổi, thảo luận về ý nghĩa của một sự kiện lịch sử, </a:t>
          </a:r>
          <a:r>
            <a:rPr lang="en-US" sz="2800" b="1" dirty="0">
              <a:latin typeface="Times New Roman" panose="02020603050405020304" pitchFamily="18" charset="0"/>
              <a:cs typeface="Times New Roman" panose="02020603050405020304" pitchFamily="18" charset="0"/>
            </a:rPr>
            <a:t>HS</a:t>
          </a:r>
          <a:r>
            <a:rPr lang="vi-VN" sz="2800" b="1" dirty="0">
              <a:latin typeface="Times New Roman" panose="02020603050405020304" pitchFamily="18" charset="0"/>
              <a:cs typeface="Times New Roman" panose="02020603050405020304" pitchFamily="18" charset="0"/>
            </a:rPr>
            <a:t> cần xác định:</a:t>
          </a:r>
          <a:endParaRPr lang="en-US" sz="2800" dirty="0">
            <a:latin typeface="Times New Roman" panose="02020603050405020304" pitchFamily="18" charset="0"/>
            <a:cs typeface="Times New Roman" panose="02020603050405020304" pitchFamily="18" charset="0"/>
          </a:endParaRPr>
        </a:p>
      </dgm:t>
    </dgm:pt>
    <dgm:pt modelId="{4050EE04-39C1-414C-96B8-8B9338F7EAD4}" type="parTrans" cxnId="{354DECCA-BB29-43E7-9F04-558C55F10252}">
      <dgm:prSet/>
      <dgm:spPr/>
      <dgm:t>
        <a:bodyPr/>
        <a:lstStyle/>
        <a:p>
          <a:endParaRPr lang="en-US"/>
        </a:p>
      </dgm:t>
    </dgm:pt>
    <dgm:pt modelId="{FB8BFD21-8122-4C25-8D43-FB7874083829}" type="sibTrans" cxnId="{354DECCA-BB29-43E7-9F04-558C55F10252}">
      <dgm:prSet/>
      <dgm:spPr/>
      <dgm:t>
        <a:bodyPr/>
        <a:lstStyle/>
        <a:p>
          <a:endParaRPr lang="en-US"/>
        </a:p>
      </dgm:t>
    </dgm:pt>
    <dgm:pt modelId="{CFDB48AF-2FA1-4E63-9CA9-424F3C69EB78}">
      <dgm:prSet phldrT="[Text]" custT="1"/>
      <dgm:spPr/>
      <dgm:t>
        <a:bodyPr/>
        <a:lstStyle/>
        <a:p>
          <a:r>
            <a:rPr lang="vi-VN" sz="2800" dirty="0">
              <a:latin typeface="Times New Roman" panose="02020603050405020304" pitchFamily="18" charset="0"/>
              <a:cs typeface="Times New Roman" panose="02020603050405020304" pitchFamily="18" charset="0"/>
            </a:rPr>
            <a:t>Lựa chọn và xác định sự kiện lịch sử cần trao đổi, thảo luận. </a:t>
          </a:r>
          <a:endParaRPr lang="en-US" sz="2800" dirty="0">
            <a:latin typeface="Times New Roman" panose="02020603050405020304" pitchFamily="18" charset="0"/>
            <a:cs typeface="Times New Roman" panose="02020603050405020304" pitchFamily="18" charset="0"/>
          </a:endParaRPr>
        </a:p>
      </dgm:t>
    </dgm:pt>
    <dgm:pt modelId="{3CFD2603-6C2F-441E-8348-C0530BC8CC2C}" type="parTrans" cxnId="{0BDF4962-835B-41D0-9DD4-A63A4F8D35DB}">
      <dgm:prSet/>
      <dgm:spPr/>
      <dgm:t>
        <a:bodyPr/>
        <a:lstStyle/>
        <a:p>
          <a:endParaRPr lang="en-US"/>
        </a:p>
      </dgm:t>
    </dgm:pt>
    <dgm:pt modelId="{4EC88E3E-1183-4513-8FDA-5C89C74EBFCC}" type="sibTrans" cxnId="{0BDF4962-835B-41D0-9DD4-A63A4F8D35DB}">
      <dgm:prSet/>
      <dgm:spPr/>
      <dgm:t>
        <a:bodyPr/>
        <a:lstStyle/>
        <a:p>
          <a:endParaRPr lang="en-US"/>
        </a:p>
      </dgm:t>
    </dgm:pt>
    <dgm:pt modelId="{21477678-8AAE-40DC-80DA-8279531E5E0B}">
      <dgm:prSet phldrT="[Text]" custT="1"/>
      <dgm:spPr/>
      <dgm:t>
        <a:bodyPr/>
        <a:lstStyle/>
        <a:p>
          <a:r>
            <a:rPr lang="vi-VN" sz="2800" dirty="0">
              <a:latin typeface="Times New Roman" panose="02020603050405020304" pitchFamily="18" charset="0"/>
              <a:cs typeface="Times New Roman" panose="02020603050405020304" pitchFamily="18" charset="0"/>
            </a:rPr>
            <a:t>Lập dàn ý cho bài nói trao đổi, thảo luận về ý nghĩa của một sự kiện lịch sử đã chọn.</a:t>
          </a:r>
          <a:endParaRPr lang="en-US" sz="2800" dirty="0">
            <a:latin typeface="Times New Roman" panose="02020603050405020304" pitchFamily="18" charset="0"/>
            <a:cs typeface="Times New Roman" panose="02020603050405020304" pitchFamily="18" charset="0"/>
          </a:endParaRPr>
        </a:p>
      </dgm:t>
    </dgm:pt>
    <dgm:pt modelId="{D84FB5C2-17DA-4F23-A460-5EB54944DA08}" type="parTrans" cxnId="{8F3FC652-98D2-41BA-B661-B9602EA678A3}">
      <dgm:prSet/>
      <dgm:spPr/>
      <dgm:t>
        <a:bodyPr/>
        <a:lstStyle/>
        <a:p>
          <a:endParaRPr lang="en-US"/>
        </a:p>
      </dgm:t>
    </dgm:pt>
    <dgm:pt modelId="{BB7AF36E-73A9-4385-9EF4-A9C14C7FAFF7}" type="sibTrans" cxnId="{8F3FC652-98D2-41BA-B661-B9602EA678A3}">
      <dgm:prSet/>
      <dgm:spPr/>
      <dgm:t>
        <a:bodyPr/>
        <a:lstStyle/>
        <a:p>
          <a:endParaRPr lang="en-US"/>
        </a:p>
      </dgm:t>
    </dgm:pt>
    <dgm:pt modelId="{86BF8EB9-5BE0-4F73-8407-1E42F006ABE5}">
      <dgm:prSet phldrT="[Text]" custT="1"/>
      <dgm:spPr/>
      <dgm:t>
        <a:bodyPr/>
        <a:lstStyle/>
        <a:p>
          <a:r>
            <a:rPr lang="vi-VN" sz="2800" dirty="0">
              <a:latin typeface="Times New Roman" panose="02020603050405020304" pitchFamily="18" charset="0"/>
              <a:cs typeface="Times New Roman" panose="02020603050405020304" pitchFamily="18" charset="0"/>
            </a:rPr>
            <a:t>Tương tác tốt trong khi trao đổi, thảo luận.</a:t>
          </a:r>
          <a:endParaRPr lang="en-US" sz="2800" dirty="0">
            <a:latin typeface="Times New Roman" panose="02020603050405020304" pitchFamily="18" charset="0"/>
            <a:cs typeface="Times New Roman" panose="02020603050405020304" pitchFamily="18" charset="0"/>
          </a:endParaRPr>
        </a:p>
      </dgm:t>
    </dgm:pt>
    <dgm:pt modelId="{4CE1D062-8157-4A7D-AAE8-D87AE0F7F903}" type="parTrans" cxnId="{62072FB8-4F8F-42F7-BB5B-B2963A2FEF91}">
      <dgm:prSet/>
      <dgm:spPr/>
      <dgm:t>
        <a:bodyPr/>
        <a:lstStyle/>
        <a:p>
          <a:endParaRPr lang="en-US"/>
        </a:p>
      </dgm:t>
    </dgm:pt>
    <dgm:pt modelId="{D42C9205-70E2-4B04-A516-F9CDD9CEF292}" type="sibTrans" cxnId="{62072FB8-4F8F-42F7-BB5B-B2963A2FEF91}">
      <dgm:prSet/>
      <dgm:spPr/>
      <dgm:t>
        <a:bodyPr/>
        <a:lstStyle/>
        <a:p>
          <a:endParaRPr lang="en-US"/>
        </a:p>
      </dgm:t>
    </dgm:pt>
    <dgm:pt modelId="{15193E26-424F-4553-8411-5D4D9BBD0EF2}" type="pres">
      <dgm:prSet presAssocID="{F518934D-B671-4F02-AE04-2679268EA487}" presName="outerComposite" presStyleCnt="0">
        <dgm:presLayoutVars>
          <dgm:chMax val="5"/>
          <dgm:dir/>
          <dgm:resizeHandles val="exact"/>
        </dgm:presLayoutVars>
      </dgm:prSet>
      <dgm:spPr/>
    </dgm:pt>
    <dgm:pt modelId="{E8A83BA3-BFB6-4523-85B4-338D53EE7A01}" type="pres">
      <dgm:prSet presAssocID="{F518934D-B671-4F02-AE04-2679268EA487}" presName="dummyMaxCanvas" presStyleCnt="0">
        <dgm:presLayoutVars/>
      </dgm:prSet>
      <dgm:spPr/>
    </dgm:pt>
    <dgm:pt modelId="{9C5FCFC3-60F0-40D9-B5C0-E2AE99695CC3}" type="pres">
      <dgm:prSet presAssocID="{F518934D-B671-4F02-AE04-2679268EA487}" presName="FourNodes_1" presStyleLbl="node1" presStyleIdx="0" presStyleCnt="4" custScaleX="106368">
        <dgm:presLayoutVars>
          <dgm:bulletEnabled val="1"/>
        </dgm:presLayoutVars>
      </dgm:prSet>
      <dgm:spPr/>
    </dgm:pt>
    <dgm:pt modelId="{90E09050-5931-46FD-ACFC-13F258113F45}" type="pres">
      <dgm:prSet presAssocID="{F518934D-B671-4F02-AE04-2679268EA487}" presName="FourNodes_2" presStyleLbl="node1" presStyleIdx="1" presStyleCnt="4" custLinFactNeighborY="-5428">
        <dgm:presLayoutVars>
          <dgm:bulletEnabled val="1"/>
        </dgm:presLayoutVars>
      </dgm:prSet>
      <dgm:spPr/>
    </dgm:pt>
    <dgm:pt modelId="{DB2009B4-0C1F-4DCA-91DD-26C3B80E2A84}" type="pres">
      <dgm:prSet presAssocID="{F518934D-B671-4F02-AE04-2679268EA487}" presName="FourNodes_3" presStyleLbl="node1" presStyleIdx="2" presStyleCnt="4" custScaleY="116825" custLinFactNeighborY="-2714">
        <dgm:presLayoutVars>
          <dgm:bulletEnabled val="1"/>
        </dgm:presLayoutVars>
      </dgm:prSet>
      <dgm:spPr/>
    </dgm:pt>
    <dgm:pt modelId="{F40B8991-21C6-4DB8-9C04-EDB915564AB4}" type="pres">
      <dgm:prSet presAssocID="{F518934D-B671-4F02-AE04-2679268EA487}" presName="FourNodes_4" presStyleLbl="node1" presStyleIdx="3" presStyleCnt="4">
        <dgm:presLayoutVars>
          <dgm:bulletEnabled val="1"/>
        </dgm:presLayoutVars>
      </dgm:prSet>
      <dgm:spPr/>
    </dgm:pt>
    <dgm:pt modelId="{FACA4837-AB70-4482-809D-BC3E211B1AFD}" type="pres">
      <dgm:prSet presAssocID="{F518934D-B671-4F02-AE04-2679268EA487}" presName="FourConn_1-2" presStyleLbl="fgAccFollowNode1" presStyleIdx="0" presStyleCnt="3">
        <dgm:presLayoutVars>
          <dgm:bulletEnabled val="1"/>
        </dgm:presLayoutVars>
      </dgm:prSet>
      <dgm:spPr/>
    </dgm:pt>
    <dgm:pt modelId="{250D4189-11B0-41FB-AADA-13793973E090}" type="pres">
      <dgm:prSet presAssocID="{F518934D-B671-4F02-AE04-2679268EA487}" presName="FourConn_2-3" presStyleLbl="fgAccFollowNode1" presStyleIdx="1" presStyleCnt="3">
        <dgm:presLayoutVars>
          <dgm:bulletEnabled val="1"/>
        </dgm:presLayoutVars>
      </dgm:prSet>
      <dgm:spPr/>
    </dgm:pt>
    <dgm:pt modelId="{84B35B7F-CCBB-4349-9DEA-5C206E71499F}" type="pres">
      <dgm:prSet presAssocID="{F518934D-B671-4F02-AE04-2679268EA487}" presName="FourConn_3-4" presStyleLbl="fgAccFollowNode1" presStyleIdx="2" presStyleCnt="3">
        <dgm:presLayoutVars>
          <dgm:bulletEnabled val="1"/>
        </dgm:presLayoutVars>
      </dgm:prSet>
      <dgm:spPr/>
    </dgm:pt>
    <dgm:pt modelId="{ACE810A6-C69D-4F97-A1D7-24FACD89DEE4}" type="pres">
      <dgm:prSet presAssocID="{F518934D-B671-4F02-AE04-2679268EA487}" presName="FourNodes_1_text" presStyleLbl="node1" presStyleIdx="3" presStyleCnt="4">
        <dgm:presLayoutVars>
          <dgm:bulletEnabled val="1"/>
        </dgm:presLayoutVars>
      </dgm:prSet>
      <dgm:spPr/>
    </dgm:pt>
    <dgm:pt modelId="{037D2D20-353A-4911-9218-497E337780A3}" type="pres">
      <dgm:prSet presAssocID="{F518934D-B671-4F02-AE04-2679268EA487}" presName="FourNodes_2_text" presStyleLbl="node1" presStyleIdx="3" presStyleCnt="4">
        <dgm:presLayoutVars>
          <dgm:bulletEnabled val="1"/>
        </dgm:presLayoutVars>
      </dgm:prSet>
      <dgm:spPr/>
    </dgm:pt>
    <dgm:pt modelId="{5B03C270-8D18-42D9-B787-FC86696571F4}" type="pres">
      <dgm:prSet presAssocID="{F518934D-B671-4F02-AE04-2679268EA487}" presName="FourNodes_3_text" presStyleLbl="node1" presStyleIdx="3" presStyleCnt="4">
        <dgm:presLayoutVars>
          <dgm:bulletEnabled val="1"/>
        </dgm:presLayoutVars>
      </dgm:prSet>
      <dgm:spPr/>
    </dgm:pt>
    <dgm:pt modelId="{95DEA51E-F375-4569-93D1-0A346818DA2B}" type="pres">
      <dgm:prSet presAssocID="{F518934D-B671-4F02-AE04-2679268EA487}" presName="FourNodes_4_text" presStyleLbl="node1" presStyleIdx="3" presStyleCnt="4">
        <dgm:presLayoutVars>
          <dgm:bulletEnabled val="1"/>
        </dgm:presLayoutVars>
      </dgm:prSet>
      <dgm:spPr/>
    </dgm:pt>
  </dgm:ptLst>
  <dgm:cxnLst>
    <dgm:cxn modelId="{8B9C7C02-5741-43DE-9619-152CFDD5F013}" type="presOf" srcId="{4EC88E3E-1183-4513-8FDA-5C89C74EBFCC}" destId="{250D4189-11B0-41FB-AADA-13793973E090}" srcOrd="0" destOrd="0" presId="urn:microsoft.com/office/officeart/2005/8/layout/vProcess5"/>
    <dgm:cxn modelId="{6BB3F92C-E8A5-4559-AD99-8A568B61C45A}" type="presOf" srcId="{BB7AF36E-73A9-4385-9EF4-A9C14C7FAFF7}" destId="{84B35B7F-CCBB-4349-9DEA-5C206E71499F}" srcOrd="0" destOrd="0" presId="urn:microsoft.com/office/officeart/2005/8/layout/vProcess5"/>
    <dgm:cxn modelId="{5511572F-F618-4FC0-8733-F6D252D859D6}" type="presOf" srcId="{840A7337-B1D8-480E-919B-8D69FFB217E9}" destId="{9C5FCFC3-60F0-40D9-B5C0-E2AE99695CC3}" srcOrd="0" destOrd="0" presId="urn:microsoft.com/office/officeart/2005/8/layout/vProcess5"/>
    <dgm:cxn modelId="{49DE6E61-931A-4BBC-A6DC-F48AEBD824B7}" type="presOf" srcId="{CFDB48AF-2FA1-4E63-9CA9-424F3C69EB78}" destId="{037D2D20-353A-4911-9218-497E337780A3}" srcOrd="1" destOrd="0" presId="urn:microsoft.com/office/officeart/2005/8/layout/vProcess5"/>
    <dgm:cxn modelId="{0BDF4962-835B-41D0-9DD4-A63A4F8D35DB}" srcId="{F518934D-B671-4F02-AE04-2679268EA487}" destId="{CFDB48AF-2FA1-4E63-9CA9-424F3C69EB78}" srcOrd="1" destOrd="0" parTransId="{3CFD2603-6C2F-441E-8348-C0530BC8CC2C}" sibTransId="{4EC88E3E-1183-4513-8FDA-5C89C74EBFCC}"/>
    <dgm:cxn modelId="{98A5E645-CC19-464F-9BA0-BE12520EE9C1}" type="presOf" srcId="{F518934D-B671-4F02-AE04-2679268EA487}" destId="{15193E26-424F-4553-8411-5D4D9BBD0EF2}" srcOrd="0" destOrd="0" presId="urn:microsoft.com/office/officeart/2005/8/layout/vProcess5"/>
    <dgm:cxn modelId="{8F3FC652-98D2-41BA-B661-B9602EA678A3}" srcId="{F518934D-B671-4F02-AE04-2679268EA487}" destId="{21477678-8AAE-40DC-80DA-8279531E5E0B}" srcOrd="2" destOrd="0" parTransId="{D84FB5C2-17DA-4F23-A460-5EB54944DA08}" sibTransId="{BB7AF36E-73A9-4385-9EF4-A9C14C7FAFF7}"/>
    <dgm:cxn modelId="{3CFA6659-F641-48A7-B924-AEC3C5291137}" type="presOf" srcId="{CFDB48AF-2FA1-4E63-9CA9-424F3C69EB78}" destId="{90E09050-5931-46FD-ACFC-13F258113F45}" srcOrd="0" destOrd="0" presId="urn:microsoft.com/office/officeart/2005/8/layout/vProcess5"/>
    <dgm:cxn modelId="{C4A7AA8A-C111-4F50-AEE8-363679002A42}" type="presOf" srcId="{86BF8EB9-5BE0-4F73-8407-1E42F006ABE5}" destId="{F40B8991-21C6-4DB8-9C04-EDB915564AB4}" srcOrd="0" destOrd="0" presId="urn:microsoft.com/office/officeart/2005/8/layout/vProcess5"/>
    <dgm:cxn modelId="{A05D459F-1EBC-4E0B-A6D4-A651D5BC69DC}" type="presOf" srcId="{840A7337-B1D8-480E-919B-8D69FFB217E9}" destId="{ACE810A6-C69D-4F97-A1D7-24FACD89DEE4}" srcOrd="1" destOrd="0" presId="urn:microsoft.com/office/officeart/2005/8/layout/vProcess5"/>
    <dgm:cxn modelId="{62072FB8-4F8F-42F7-BB5B-B2963A2FEF91}" srcId="{F518934D-B671-4F02-AE04-2679268EA487}" destId="{86BF8EB9-5BE0-4F73-8407-1E42F006ABE5}" srcOrd="3" destOrd="0" parTransId="{4CE1D062-8157-4A7D-AAE8-D87AE0F7F903}" sibTransId="{D42C9205-70E2-4B04-A516-F9CDD9CEF292}"/>
    <dgm:cxn modelId="{120F39C0-1CC8-4FD2-AE3D-23F80F70AE0C}" type="presOf" srcId="{21477678-8AAE-40DC-80DA-8279531E5E0B}" destId="{5B03C270-8D18-42D9-B787-FC86696571F4}" srcOrd="1" destOrd="0" presId="urn:microsoft.com/office/officeart/2005/8/layout/vProcess5"/>
    <dgm:cxn modelId="{A1DCB3C5-0249-40E3-839A-09D9005E1F8E}" type="presOf" srcId="{FB8BFD21-8122-4C25-8D43-FB7874083829}" destId="{FACA4837-AB70-4482-809D-BC3E211B1AFD}" srcOrd="0" destOrd="0" presId="urn:microsoft.com/office/officeart/2005/8/layout/vProcess5"/>
    <dgm:cxn modelId="{354DECCA-BB29-43E7-9F04-558C55F10252}" srcId="{F518934D-B671-4F02-AE04-2679268EA487}" destId="{840A7337-B1D8-480E-919B-8D69FFB217E9}" srcOrd="0" destOrd="0" parTransId="{4050EE04-39C1-414C-96B8-8B9338F7EAD4}" sibTransId="{FB8BFD21-8122-4C25-8D43-FB7874083829}"/>
    <dgm:cxn modelId="{221F3BDE-8DD0-4A3C-A90E-50A3A1243334}" type="presOf" srcId="{21477678-8AAE-40DC-80DA-8279531E5E0B}" destId="{DB2009B4-0C1F-4DCA-91DD-26C3B80E2A84}" srcOrd="0" destOrd="0" presId="urn:microsoft.com/office/officeart/2005/8/layout/vProcess5"/>
    <dgm:cxn modelId="{903BC7F6-F5AD-4684-8C19-F17F4641AEA8}" type="presOf" srcId="{86BF8EB9-5BE0-4F73-8407-1E42F006ABE5}" destId="{95DEA51E-F375-4569-93D1-0A346818DA2B}" srcOrd="1" destOrd="0" presId="urn:microsoft.com/office/officeart/2005/8/layout/vProcess5"/>
    <dgm:cxn modelId="{ACD74BCE-1482-4734-AE80-AAD6EB89D4CD}" type="presParOf" srcId="{15193E26-424F-4553-8411-5D4D9BBD0EF2}" destId="{E8A83BA3-BFB6-4523-85B4-338D53EE7A01}" srcOrd="0" destOrd="0" presId="urn:microsoft.com/office/officeart/2005/8/layout/vProcess5"/>
    <dgm:cxn modelId="{DB51C23A-3539-4C57-888D-0A9238B41653}" type="presParOf" srcId="{15193E26-424F-4553-8411-5D4D9BBD0EF2}" destId="{9C5FCFC3-60F0-40D9-B5C0-E2AE99695CC3}" srcOrd="1" destOrd="0" presId="urn:microsoft.com/office/officeart/2005/8/layout/vProcess5"/>
    <dgm:cxn modelId="{1F14B0C0-7552-4BD6-A8C7-970457B4CF8E}" type="presParOf" srcId="{15193E26-424F-4553-8411-5D4D9BBD0EF2}" destId="{90E09050-5931-46FD-ACFC-13F258113F45}" srcOrd="2" destOrd="0" presId="urn:microsoft.com/office/officeart/2005/8/layout/vProcess5"/>
    <dgm:cxn modelId="{F4354641-BF2C-4C45-BC3E-4C90F138E6D4}" type="presParOf" srcId="{15193E26-424F-4553-8411-5D4D9BBD0EF2}" destId="{DB2009B4-0C1F-4DCA-91DD-26C3B80E2A84}" srcOrd="3" destOrd="0" presId="urn:microsoft.com/office/officeart/2005/8/layout/vProcess5"/>
    <dgm:cxn modelId="{5D00440C-DDF8-4022-A2CD-1B0247CE9EA3}" type="presParOf" srcId="{15193E26-424F-4553-8411-5D4D9BBD0EF2}" destId="{F40B8991-21C6-4DB8-9C04-EDB915564AB4}" srcOrd="4" destOrd="0" presId="urn:microsoft.com/office/officeart/2005/8/layout/vProcess5"/>
    <dgm:cxn modelId="{A1B3D809-B9F3-4C58-BA63-510B3F6F7F1A}" type="presParOf" srcId="{15193E26-424F-4553-8411-5D4D9BBD0EF2}" destId="{FACA4837-AB70-4482-809D-BC3E211B1AFD}" srcOrd="5" destOrd="0" presId="urn:microsoft.com/office/officeart/2005/8/layout/vProcess5"/>
    <dgm:cxn modelId="{7DFB23E1-266F-42D2-BFC1-B527D4C6DF69}" type="presParOf" srcId="{15193E26-424F-4553-8411-5D4D9BBD0EF2}" destId="{250D4189-11B0-41FB-AADA-13793973E090}" srcOrd="6" destOrd="0" presId="urn:microsoft.com/office/officeart/2005/8/layout/vProcess5"/>
    <dgm:cxn modelId="{C880A334-F65D-4CF2-84D7-78C85FF54157}" type="presParOf" srcId="{15193E26-424F-4553-8411-5D4D9BBD0EF2}" destId="{84B35B7F-CCBB-4349-9DEA-5C206E71499F}" srcOrd="7" destOrd="0" presId="urn:microsoft.com/office/officeart/2005/8/layout/vProcess5"/>
    <dgm:cxn modelId="{EED7B8FD-0944-4D7F-B222-7EA391F79696}" type="presParOf" srcId="{15193E26-424F-4553-8411-5D4D9BBD0EF2}" destId="{ACE810A6-C69D-4F97-A1D7-24FACD89DEE4}" srcOrd="8" destOrd="0" presId="urn:microsoft.com/office/officeart/2005/8/layout/vProcess5"/>
    <dgm:cxn modelId="{4E1BDC79-B104-4CFA-ABBF-490506A103A2}" type="presParOf" srcId="{15193E26-424F-4553-8411-5D4D9BBD0EF2}" destId="{037D2D20-353A-4911-9218-497E337780A3}" srcOrd="9" destOrd="0" presId="urn:microsoft.com/office/officeart/2005/8/layout/vProcess5"/>
    <dgm:cxn modelId="{F4CB6315-67E9-4712-9E5A-D71C7B249685}" type="presParOf" srcId="{15193E26-424F-4553-8411-5D4D9BBD0EF2}" destId="{5B03C270-8D18-42D9-B787-FC86696571F4}" srcOrd="10" destOrd="0" presId="urn:microsoft.com/office/officeart/2005/8/layout/vProcess5"/>
    <dgm:cxn modelId="{E3C955F5-5A3B-43FF-AC07-13592B284B0C}" type="presParOf" srcId="{15193E26-424F-4553-8411-5D4D9BBD0EF2}" destId="{95DEA51E-F375-4569-93D1-0A346818DA2B}"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FB6CE15-4215-4B02-B628-BD24F3FD76B5}" type="doc">
      <dgm:prSet loTypeId="urn:microsoft.com/office/officeart/2005/8/layout/hProcess9" loCatId="process" qsTypeId="urn:microsoft.com/office/officeart/2005/8/quickstyle/simple1" qsCatId="simple" csTypeId="urn:microsoft.com/office/officeart/2005/8/colors/colorful3" csCatId="colorful" phldr="1"/>
      <dgm:spPr/>
      <dgm:t>
        <a:bodyPr/>
        <a:lstStyle/>
        <a:p>
          <a:endParaRPr lang="en-US"/>
        </a:p>
      </dgm:t>
    </dgm:pt>
    <dgm:pt modelId="{D25B5AF7-9BC7-4B6B-9384-2DA7360DE6CF}">
      <dgm:prSet phldrT="[Text]"/>
      <dgm:spPr/>
      <dgm:t>
        <a:bodyPr/>
        <a:lstStyle/>
        <a:p>
          <a:r>
            <a:rPr lang="vi-VN" dirty="0">
              <a:latin typeface="+mj-lt"/>
            </a:rPr>
            <a:t>Người nói nêu diễn biến và ý nghĩa của sự kiện theo dàn ý đã lập được; sử dụng các phương tiện hỗ trợ (nếu có).</a:t>
          </a:r>
          <a:endParaRPr lang="en-US" dirty="0">
            <a:latin typeface="+mj-lt"/>
            <a:cs typeface="Times New Roman" panose="02020603050405020304" pitchFamily="18" charset="0"/>
          </a:endParaRPr>
        </a:p>
      </dgm:t>
    </dgm:pt>
    <dgm:pt modelId="{C4C5AEEA-5123-4130-8028-E01F093FCB90}" type="parTrans" cxnId="{E8F1FC4E-94AD-4CAA-9F1E-323BC33B0DC8}">
      <dgm:prSet/>
      <dgm:spPr/>
      <dgm:t>
        <a:bodyPr/>
        <a:lstStyle/>
        <a:p>
          <a:endParaRPr lang="en-US"/>
        </a:p>
      </dgm:t>
    </dgm:pt>
    <dgm:pt modelId="{D96C6980-1AA9-4A5D-899E-3B50005C303E}" type="sibTrans" cxnId="{E8F1FC4E-94AD-4CAA-9F1E-323BC33B0DC8}">
      <dgm:prSet/>
      <dgm:spPr/>
      <dgm:t>
        <a:bodyPr/>
        <a:lstStyle/>
        <a:p>
          <a:endParaRPr lang="en-US"/>
        </a:p>
      </dgm:t>
    </dgm:pt>
    <dgm:pt modelId="{C9FC8E9B-6FB0-464D-A76B-569EC5320440}">
      <dgm:prSet phldrT="[Text]" custT="1"/>
      <dgm:spPr/>
      <dgm:t>
        <a:bodyPr/>
        <a:lstStyle/>
        <a:p>
          <a:r>
            <a:rPr lang="vi-VN" sz="2000" dirty="0">
              <a:latin typeface="+mj-lt"/>
            </a:rPr>
            <a:t>Người nghe theo dõi, nắm bắt được diễn biến và ý nghĩa của sự kiện.</a:t>
          </a:r>
          <a:endParaRPr lang="en-US" sz="2000" dirty="0">
            <a:latin typeface="+mj-lt"/>
            <a:cs typeface="Times New Roman" panose="02020603050405020304" pitchFamily="18" charset="0"/>
          </a:endParaRPr>
        </a:p>
      </dgm:t>
    </dgm:pt>
    <dgm:pt modelId="{F91C69EE-DD05-473C-A446-B4A670FBB37E}" type="parTrans" cxnId="{F0A03906-31D8-4472-B10D-B3C152B93B30}">
      <dgm:prSet/>
      <dgm:spPr/>
      <dgm:t>
        <a:bodyPr/>
        <a:lstStyle/>
        <a:p>
          <a:endParaRPr lang="en-US"/>
        </a:p>
      </dgm:t>
    </dgm:pt>
    <dgm:pt modelId="{3FEC79CD-44F5-4697-9113-458284426548}" type="sibTrans" cxnId="{F0A03906-31D8-4472-B10D-B3C152B93B30}">
      <dgm:prSet/>
      <dgm:spPr/>
      <dgm:t>
        <a:bodyPr/>
        <a:lstStyle/>
        <a:p>
          <a:endParaRPr lang="en-US"/>
        </a:p>
      </dgm:t>
    </dgm:pt>
    <dgm:pt modelId="{B28E4BAE-31AE-47B6-BFCA-B36AD590438E}">
      <dgm:prSet phldrT="[Text]"/>
      <dgm:spPr/>
      <dgm:t>
        <a:bodyPr/>
        <a:lstStyle/>
        <a:p>
          <a:r>
            <a:rPr lang="vi-VN" dirty="0">
              <a:latin typeface="+mj-lt"/>
            </a:rPr>
            <a:t>Người nói và người nghe trao đổi, thảo luận về ý nghĩa của sự kiện bằng cách nêu ra các quan điểm hoặc câu hỏi của bản thân. Có thái độ phù hợp khi trao đổi.</a:t>
          </a:r>
          <a:endParaRPr lang="en-US" dirty="0">
            <a:latin typeface="+mj-lt"/>
            <a:cs typeface="Times New Roman" panose="02020603050405020304" pitchFamily="18" charset="0"/>
          </a:endParaRPr>
        </a:p>
      </dgm:t>
    </dgm:pt>
    <dgm:pt modelId="{5A574172-5126-47E4-8842-8ABA2BE9A452}" type="parTrans" cxnId="{9BE72C97-CDF3-403E-8D77-9BEAB4FC9B69}">
      <dgm:prSet/>
      <dgm:spPr/>
      <dgm:t>
        <a:bodyPr/>
        <a:lstStyle/>
        <a:p>
          <a:endParaRPr lang="en-US"/>
        </a:p>
      </dgm:t>
    </dgm:pt>
    <dgm:pt modelId="{860CBBDF-5332-492D-A1B6-3A7E87875BF8}" type="sibTrans" cxnId="{9BE72C97-CDF3-403E-8D77-9BEAB4FC9B69}">
      <dgm:prSet/>
      <dgm:spPr/>
      <dgm:t>
        <a:bodyPr/>
        <a:lstStyle/>
        <a:p>
          <a:endParaRPr lang="en-US"/>
        </a:p>
      </dgm:t>
    </dgm:pt>
    <dgm:pt modelId="{91B1AD94-A66C-45FA-B563-E25C6724E43B}" type="pres">
      <dgm:prSet presAssocID="{AFB6CE15-4215-4B02-B628-BD24F3FD76B5}" presName="CompostProcess" presStyleCnt="0">
        <dgm:presLayoutVars>
          <dgm:dir/>
          <dgm:resizeHandles val="exact"/>
        </dgm:presLayoutVars>
      </dgm:prSet>
      <dgm:spPr/>
    </dgm:pt>
    <dgm:pt modelId="{2546D591-AE63-405A-B706-8A079A1D341C}" type="pres">
      <dgm:prSet presAssocID="{AFB6CE15-4215-4B02-B628-BD24F3FD76B5}" presName="arrow" presStyleLbl="bgShp" presStyleIdx="0" presStyleCnt="1" custScaleX="101782" custScaleY="61494"/>
      <dgm:spPr/>
    </dgm:pt>
    <dgm:pt modelId="{D77F34E8-BA67-481D-BE9D-6C70E4731B60}" type="pres">
      <dgm:prSet presAssocID="{AFB6CE15-4215-4B02-B628-BD24F3FD76B5}" presName="linearProcess" presStyleCnt="0"/>
      <dgm:spPr/>
    </dgm:pt>
    <dgm:pt modelId="{36262A6F-83B4-4D28-B8C5-DB3C2E0D9438}" type="pres">
      <dgm:prSet presAssocID="{D25B5AF7-9BC7-4B6B-9384-2DA7360DE6CF}" presName="textNode" presStyleLbl="node1" presStyleIdx="0" presStyleCnt="3">
        <dgm:presLayoutVars>
          <dgm:bulletEnabled val="1"/>
        </dgm:presLayoutVars>
      </dgm:prSet>
      <dgm:spPr/>
    </dgm:pt>
    <dgm:pt modelId="{44649DD1-A932-44E2-B88A-3CC152E816F5}" type="pres">
      <dgm:prSet presAssocID="{D96C6980-1AA9-4A5D-899E-3B50005C303E}" presName="sibTrans" presStyleCnt="0"/>
      <dgm:spPr/>
    </dgm:pt>
    <dgm:pt modelId="{3C9F7A41-13C1-424B-A0EC-D4A398ED663D}" type="pres">
      <dgm:prSet presAssocID="{C9FC8E9B-6FB0-464D-A76B-569EC5320440}" presName="textNode" presStyleLbl="node1" presStyleIdx="1" presStyleCnt="3">
        <dgm:presLayoutVars>
          <dgm:bulletEnabled val="1"/>
        </dgm:presLayoutVars>
      </dgm:prSet>
      <dgm:spPr/>
    </dgm:pt>
    <dgm:pt modelId="{C6DD7123-0655-4DC9-93CF-D1A3D1ED8627}" type="pres">
      <dgm:prSet presAssocID="{3FEC79CD-44F5-4697-9113-458284426548}" presName="sibTrans" presStyleCnt="0"/>
      <dgm:spPr/>
    </dgm:pt>
    <dgm:pt modelId="{09BF1785-F9F0-4A94-96E5-212786ED3240}" type="pres">
      <dgm:prSet presAssocID="{B28E4BAE-31AE-47B6-BFCA-B36AD590438E}" presName="textNode" presStyleLbl="node1" presStyleIdx="2" presStyleCnt="3">
        <dgm:presLayoutVars>
          <dgm:bulletEnabled val="1"/>
        </dgm:presLayoutVars>
      </dgm:prSet>
      <dgm:spPr/>
    </dgm:pt>
  </dgm:ptLst>
  <dgm:cxnLst>
    <dgm:cxn modelId="{F0A03906-31D8-4472-B10D-B3C152B93B30}" srcId="{AFB6CE15-4215-4B02-B628-BD24F3FD76B5}" destId="{C9FC8E9B-6FB0-464D-A76B-569EC5320440}" srcOrd="1" destOrd="0" parTransId="{F91C69EE-DD05-473C-A446-B4A670FBB37E}" sibTransId="{3FEC79CD-44F5-4697-9113-458284426548}"/>
    <dgm:cxn modelId="{E8F1FC4E-94AD-4CAA-9F1E-323BC33B0DC8}" srcId="{AFB6CE15-4215-4B02-B628-BD24F3FD76B5}" destId="{D25B5AF7-9BC7-4B6B-9384-2DA7360DE6CF}" srcOrd="0" destOrd="0" parTransId="{C4C5AEEA-5123-4130-8028-E01F093FCB90}" sibTransId="{D96C6980-1AA9-4A5D-899E-3B50005C303E}"/>
    <dgm:cxn modelId="{9BE72C97-CDF3-403E-8D77-9BEAB4FC9B69}" srcId="{AFB6CE15-4215-4B02-B628-BD24F3FD76B5}" destId="{B28E4BAE-31AE-47B6-BFCA-B36AD590438E}" srcOrd="2" destOrd="0" parTransId="{5A574172-5126-47E4-8842-8ABA2BE9A452}" sibTransId="{860CBBDF-5332-492D-A1B6-3A7E87875BF8}"/>
    <dgm:cxn modelId="{D283B4AF-E887-41F0-B08F-F267C00AFD14}" type="presOf" srcId="{C9FC8E9B-6FB0-464D-A76B-569EC5320440}" destId="{3C9F7A41-13C1-424B-A0EC-D4A398ED663D}" srcOrd="0" destOrd="0" presId="urn:microsoft.com/office/officeart/2005/8/layout/hProcess9"/>
    <dgm:cxn modelId="{A11F10B3-E731-4C6A-935B-3224FA2E585B}" type="presOf" srcId="{AFB6CE15-4215-4B02-B628-BD24F3FD76B5}" destId="{91B1AD94-A66C-45FA-B563-E25C6724E43B}" srcOrd="0" destOrd="0" presId="urn:microsoft.com/office/officeart/2005/8/layout/hProcess9"/>
    <dgm:cxn modelId="{8555A7BB-4B7A-461F-8D69-547B6A482914}" type="presOf" srcId="{D25B5AF7-9BC7-4B6B-9384-2DA7360DE6CF}" destId="{36262A6F-83B4-4D28-B8C5-DB3C2E0D9438}" srcOrd="0" destOrd="0" presId="urn:microsoft.com/office/officeart/2005/8/layout/hProcess9"/>
    <dgm:cxn modelId="{368A6EF1-D75E-4ABF-8240-6FD77EC79160}" type="presOf" srcId="{B28E4BAE-31AE-47B6-BFCA-B36AD590438E}" destId="{09BF1785-F9F0-4A94-96E5-212786ED3240}" srcOrd="0" destOrd="0" presId="urn:microsoft.com/office/officeart/2005/8/layout/hProcess9"/>
    <dgm:cxn modelId="{CEAED194-AB79-49F5-A80D-3C89B5CB0065}" type="presParOf" srcId="{91B1AD94-A66C-45FA-B563-E25C6724E43B}" destId="{2546D591-AE63-405A-B706-8A079A1D341C}" srcOrd="0" destOrd="0" presId="urn:microsoft.com/office/officeart/2005/8/layout/hProcess9"/>
    <dgm:cxn modelId="{C8736827-67D5-4E4A-A27E-D556B0B7FB09}" type="presParOf" srcId="{91B1AD94-A66C-45FA-B563-E25C6724E43B}" destId="{D77F34E8-BA67-481D-BE9D-6C70E4731B60}" srcOrd="1" destOrd="0" presId="urn:microsoft.com/office/officeart/2005/8/layout/hProcess9"/>
    <dgm:cxn modelId="{235D7F39-AAD7-4DD2-9ADA-1A9D11876777}" type="presParOf" srcId="{D77F34E8-BA67-481D-BE9D-6C70E4731B60}" destId="{36262A6F-83B4-4D28-B8C5-DB3C2E0D9438}" srcOrd="0" destOrd="0" presId="urn:microsoft.com/office/officeart/2005/8/layout/hProcess9"/>
    <dgm:cxn modelId="{612DAA9F-711C-4A4D-A706-C44E5BC319CA}" type="presParOf" srcId="{D77F34E8-BA67-481D-BE9D-6C70E4731B60}" destId="{44649DD1-A932-44E2-B88A-3CC152E816F5}" srcOrd="1" destOrd="0" presId="urn:microsoft.com/office/officeart/2005/8/layout/hProcess9"/>
    <dgm:cxn modelId="{6DD14235-D694-4D9C-B87C-EDFB819FE973}" type="presParOf" srcId="{D77F34E8-BA67-481D-BE9D-6C70E4731B60}" destId="{3C9F7A41-13C1-424B-A0EC-D4A398ED663D}" srcOrd="2" destOrd="0" presId="urn:microsoft.com/office/officeart/2005/8/layout/hProcess9"/>
    <dgm:cxn modelId="{1B1BE9A0-50BA-4014-9697-517D5E6510A8}" type="presParOf" srcId="{D77F34E8-BA67-481D-BE9D-6C70E4731B60}" destId="{C6DD7123-0655-4DC9-93CF-D1A3D1ED8627}" srcOrd="3" destOrd="0" presId="urn:microsoft.com/office/officeart/2005/8/layout/hProcess9"/>
    <dgm:cxn modelId="{2A32F3D2-D43B-49C1-876C-61CA53C9BB00}" type="presParOf" srcId="{D77F34E8-BA67-481D-BE9D-6C70E4731B60}" destId="{09BF1785-F9F0-4A94-96E5-212786ED324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3BAA0F-2FCB-4B73-8156-6522A88A8D69}"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DA14AF2A-28E3-4A5A-9900-619BD3A49A9F}">
      <dgm:prSet phldrT="[Text]" custT="1"/>
      <dgm:spPr/>
      <dgm:t>
        <a:bodyPr/>
        <a:lstStyle/>
        <a:p>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thông</a:t>
          </a:r>
          <a:r>
            <a:rPr lang="en-US" sz="2800" b="1" dirty="0">
              <a:latin typeface="Times New Roman" panose="02020603050405020304" pitchFamily="18" charset="0"/>
              <a:cs typeface="Times New Roman" panose="02020603050405020304" pitchFamily="18" charset="0"/>
            </a:rPr>
            <a:t> tin</a:t>
          </a:r>
          <a:endParaRPr lang="en-US" sz="2800" dirty="0">
            <a:latin typeface="Times New Roman" panose="02020603050405020304" pitchFamily="18" charset="0"/>
            <a:cs typeface="Times New Roman" panose="02020603050405020304" pitchFamily="18" charset="0"/>
          </a:endParaRPr>
        </a:p>
      </dgm:t>
    </dgm:pt>
    <dgm:pt modelId="{C9C4BA2D-2CEE-451E-8899-3DD21EC97713}" type="parTrans" cxnId="{0B72CFCC-D993-47F2-A7B7-A8A64F7A944D}">
      <dgm:prSet/>
      <dgm:spPr/>
      <dgm:t>
        <a:bodyPr/>
        <a:lstStyle/>
        <a:p>
          <a:endParaRPr lang="en-US"/>
        </a:p>
      </dgm:t>
    </dgm:pt>
    <dgm:pt modelId="{138B828B-B320-4807-BBFA-27C25107DA33}" type="sibTrans" cxnId="{0B72CFCC-D993-47F2-A7B7-A8A64F7A944D}">
      <dgm:prSet/>
      <dgm:spPr/>
      <dgm:t>
        <a:bodyPr/>
        <a:lstStyle/>
        <a:p>
          <a:endParaRPr lang="en-US"/>
        </a:p>
      </dgm:t>
    </dgm:pt>
    <dgm:pt modelId="{14FF486D-E769-4D2E-A1A7-3F3EB76A02F8}">
      <dgm:prSet phldrT="[Text]" custT="1"/>
      <dgm:spPr/>
      <dgm:t>
        <a:bodyPr/>
        <a:lstStyle/>
        <a:p>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Cung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a:t>
          </a:r>
        </a:p>
      </dgm:t>
    </dgm:pt>
    <dgm:pt modelId="{AE2CD76F-CF4E-4AE6-B7C3-4BD4E36DB1B4}" type="parTrans" cxnId="{DBABAD0A-0D8A-4076-AA6D-F0FC5BFA8AA0}">
      <dgm:prSet/>
      <dgm:spPr/>
      <dgm:t>
        <a:bodyPr/>
        <a:lstStyle/>
        <a:p>
          <a:endParaRPr lang="en-US"/>
        </a:p>
      </dgm:t>
    </dgm:pt>
    <dgm:pt modelId="{57ADA4CE-ADED-45B8-B810-CD7CA242CAE7}" type="sibTrans" cxnId="{DBABAD0A-0D8A-4076-AA6D-F0FC5BFA8AA0}">
      <dgm:prSet/>
      <dgm:spPr/>
      <dgm:t>
        <a:bodyPr/>
        <a:lstStyle/>
        <a:p>
          <a:endParaRPr lang="en-US"/>
        </a:p>
      </dgm:t>
    </dgm:pt>
    <dgm:pt modelId="{3BD27911-FBAF-4EAC-8A83-77F9D84E09D5}">
      <dgm:prSet phldrT="[Text]" custT="1"/>
      <dgm:spPr/>
      <dgm:t>
        <a:bodyPr/>
        <a:lstStyle/>
        <a:p>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thức</a:t>
          </a:r>
          <a:r>
            <a:rPr lang="en-US"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thường được trình bày bằng chữ viết kết hợp với các phương thức khác như </a:t>
          </a:r>
          <a:r>
            <a:rPr lang="vi-VN" sz="2800" i="1" dirty="0">
              <a:latin typeface="Times New Roman" panose="02020603050405020304" pitchFamily="18" charset="0"/>
              <a:cs typeface="Times New Roman" panose="02020603050405020304" pitchFamily="18" charset="0"/>
            </a:rPr>
            <a:t>hình ảnh, âm thanh,...</a:t>
          </a:r>
          <a:endParaRPr lang="en-US" sz="2800" dirty="0">
            <a:latin typeface="Times New Roman" panose="02020603050405020304" pitchFamily="18" charset="0"/>
            <a:cs typeface="Times New Roman" panose="02020603050405020304" pitchFamily="18" charset="0"/>
          </a:endParaRPr>
        </a:p>
      </dgm:t>
    </dgm:pt>
    <dgm:pt modelId="{0FE5E9EE-4592-476C-926C-1213E94D94C7}" type="parTrans" cxnId="{AEB485AD-B18D-42AF-A53B-E7FD3C124DDF}">
      <dgm:prSet/>
      <dgm:spPr/>
      <dgm:t>
        <a:bodyPr/>
        <a:lstStyle/>
        <a:p>
          <a:endParaRPr lang="en-US"/>
        </a:p>
      </dgm:t>
    </dgm:pt>
    <dgm:pt modelId="{8F6BD139-83E6-4F02-B6D5-2EB2E7EBABD2}" type="sibTrans" cxnId="{AEB485AD-B18D-42AF-A53B-E7FD3C124DDF}">
      <dgm:prSet/>
      <dgm:spPr/>
      <dgm:t>
        <a:bodyPr/>
        <a:lstStyle/>
        <a:p>
          <a:endParaRPr lang="en-US"/>
        </a:p>
      </dgm:t>
    </dgm:pt>
    <dgm:pt modelId="{A1D9A9F0-06AC-40C7-92F6-157D4897C810}" type="pres">
      <dgm:prSet presAssocID="{7C3BAA0F-2FCB-4B73-8156-6522A88A8D69}" presName="diagram" presStyleCnt="0">
        <dgm:presLayoutVars>
          <dgm:chPref val="1"/>
          <dgm:dir/>
          <dgm:animOne val="branch"/>
          <dgm:animLvl val="lvl"/>
          <dgm:resizeHandles/>
        </dgm:presLayoutVars>
      </dgm:prSet>
      <dgm:spPr/>
    </dgm:pt>
    <dgm:pt modelId="{C0C83A66-D8ED-4A92-B5CF-F00CBE29C38B}" type="pres">
      <dgm:prSet presAssocID="{DA14AF2A-28E3-4A5A-9900-619BD3A49A9F}" presName="root" presStyleCnt="0"/>
      <dgm:spPr/>
    </dgm:pt>
    <dgm:pt modelId="{FAA01641-8CAE-4C77-84F7-44AD4FC94A2D}" type="pres">
      <dgm:prSet presAssocID="{DA14AF2A-28E3-4A5A-9900-619BD3A49A9F}" presName="rootComposite" presStyleCnt="0"/>
      <dgm:spPr/>
    </dgm:pt>
    <dgm:pt modelId="{3EF5CE5A-92FB-4D3A-A8CD-ABB062BBCC87}" type="pres">
      <dgm:prSet presAssocID="{DA14AF2A-28E3-4A5A-9900-619BD3A49A9F}" presName="rootText" presStyleLbl="node1" presStyleIdx="0" presStyleCnt="1" custScaleX="168547" custScaleY="78665"/>
      <dgm:spPr/>
    </dgm:pt>
    <dgm:pt modelId="{B1240A1C-B2D5-4F47-8F5C-D7E417C5D000}" type="pres">
      <dgm:prSet presAssocID="{DA14AF2A-28E3-4A5A-9900-619BD3A49A9F}" presName="rootConnector" presStyleLbl="node1" presStyleIdx="0" presStyleCnt="1"/>
      <dgm:spPr/>
    </dgm:pt>
    <dgm:pt modelId="{7A657496-1282-437E-832C-3AAC061722C2}" type="pres">
      <dgm:prSet presAssocID="{DA14AF2A-28E3-4A5A-9900-619BD3A49A9F}" presName="childShape" presStyleCnt="0"/>
      <dgm:spPr/>
    </dgm:pt>
    <dgm:pt modelId="{1D6BD874-1A49-406C-A448-D35F0A5F0DAD}" type="pres">
      <dgm:prSet presAssocID="{AE2CD76F-CF4E-4AE6-B7C3-4BD4E36DB1B4}" presName="Name13" presStyleLbl="parChTrans1D2" presStyleIdx="0" presStyleCnt="2"/>
      <dgm:spPr/>
    </dgm:pt>
    <dgm:pt modelId="{6F4F1635-2A94-43B6-B4A3-AED7E9B66C0A}" type="pres">
      <dgm:prSet presAssocID="{14FF486D-E769-4D2E-A1A7-3F3EB76A02F8}" presName="childText" presStyleLbl="bgAcc1" presStyleIdx="0" presStyleCnt="2" custScaleX="264265" custScaleY="77312">
        <dgm:presLayoutVars>
          <dgm:bulletEnabled val="1"/>
        </dgm:presLayoutVars>
      </dgm:prSet>
      <dgm:spPr/>
    </dgm:pt>
    <dgm:pt modelId="{670888E0-8821-4CFA-BC53-1E74C8ACC41C}" type="pres">
      <dgm:prSet presAssocID="{0FE5E9EE-4592-476C-926C-1213E94D94C7}" presName="Name13" presStyleLbl="parChTrans1D2" presStyleIdx="1" presStyleCnt="2"/>
      <dgm:spPr/>
    </dgm:pt>
    <dgm:pt modelId="{49CD0A4C-1289-44E1-8BF3-84587178469A}" type="pres">
      <dgm:prSet presAssocID="{3BD27911-FBAF-4EAC-8A83-77F9D84E09D5}" presName="childText" presStyleLbl="bgAcc1" presStyleIdx="1" presStyleCnt="2" custScaleX="277500">
        <dgm:presLayoutVars>
          <dgm:bulletEnabled val="1"/>
        </dgm:presLayoutVars>
      </dgm:prSet>
      <dgm:spPr/>
    </dgm:pt>
  </dgm:ptLst>
  <dgm:cxnLst>
    <dgm:cxn modelId="{DBABAD0A-0D8A-4076-AA6D-F0FC5BFA8AA0}" srcId="{DA14AF2A-28E3-4A5A-9900-619BD3A49A9F}" destId="{14FF486D-E769-4D2E-A1A7-3F3EB76A02F8}" srcOrd="0" destOrd="0" parTransId="{AE2CD76F-CF4E-4AE6-B7C3-4BD4E36DB1B4}" sibTransId="{57ADA4CE-ADED-45B8-B810-CD7CA242CAE7}"/>
    <dgm:cxn modelId="{64A6440C-6DE1-4F84-BA2A-B70427B7345B}" type="presOf" srcId="{DA14AF2A-28E3-4A5A-9900-619BD3A49A9F}" destId="{3EF5CE5A-92FB-4D3A-A8CD-ABB062BBCC87}" srcOrd="0" destOrd="0" presId="urn:microsoft.com/office/officeart/2005/8/layout/hierarchy3"/>
    <dgm:cxn modelId="{80CF2071-4CB6-42FE-A061-D7CD5EFF8033}" type="presOf" srcId="{3BD27911-FBAF-4EAC-8A83-77F9D84E09D5}" destId="{49CD0A4C-1289-44E1-8BF3-84587178469A}" srcOrd="0" destOrd="0" presId="urn:microsoft.com/office/officeart/2005/8/layout/hierarchy3"/>
    <dgm:cxn modelId="{351D8494-044E-465D-82D2-BFEA395EAF94}" type="presOf" srcId="{DA14AF2A-28E3-4A5A-9900-619BD3A49A9F}" destId="{B1240A1C-B2D5-4F47-8F5C-D7E417C5D000}" srcOrd="1" destOrd="0" presId="urn:microsoft.com/office/officeart/2005/8/layout/hierarchy3"/>
    <dgm:cxn modelId="{79BF059B-504E-4C74-BA22-ED1EEF300B3D}" type="presOf" srcId="{14FF486D-E769-4D2E-A1A7-3F3EB76A02F8}" destId="{6F4F1635-2A94-43B6-B4A3-AED7E9B66C0A}" srcOrd="0" destOrd="0" presId="urn:microsoft.com/office/officeart/2005/8/layout/hierarchy3"/>
    <dgm:cxn modelId="{AEB485AD-B18D-42AF-A53B-E7FD3C124DDF}" srcId="{DA14AF2A-28E3-4A5A-9900-619BD3A49A9F}" destId="{3BD27911-FBAF-4EAC-8A83-77F9D84E09D5}" srcOrd="1" destOrd="0" parTransId="{0FE5E9EE-4592-476C-926C-1213E94D94C7}" sibTransId="{8F6BD139-83E6-4F02-B6D5-2EB2E7EBABD2}"/>
    <dgm:cxn modelId="{25A234B0-6705-42CB-8A0E-B4D2A0B33BFC}" type="presOf" srcId="{7C3BAA0F-2FCB-4B73-8156-6522A88A8D69}" destId="{A1D9A9F0-06AC-40C7-92F6-157D4897C810}" srcOrd="0" destOrd="0" presId="urn:microsoft.com/office/officeart/2005/8/layout/hierarchy3"/>
    <dgm:cxn modelId="{E2710BB6-2FA9-4035-985D-D55C2840D2F6}" type="presOf" srcId="{AE2CD76F-CF4E-4AE6-B7C3-4BD4E36DB1B4}" destId="{1D6BD874-1A49-406C-A448-D35F0A5F0DAD}" srcOrd="0" destOrd="0" presId="urn:microsoft.com/office/officeart/2005/8/layout/hierarchy3"/>
    <dgm:cxn modelId="{0B72CFCC-D993-47F2-A7B7-A8A64F7A944D}" srcId="{7C3BAA0F-2FCB-4B73-8156-6522A88A8D69}" destId="{DA14AF2A-28E3-4A5A-9900-619BD3A49A9F}" srcOrd="0" destOrd="0" parTransId="{C9C4BA2D-2CEE-451E-8899-3DD21EC97713}" sibTransId="{138B828B-B320-4807-BBFA-27C25107DA33}"/>
    <dgm:cxn modelId="{D5D43DD8-1CCE-4A85-AFDF-C363F5E2BFD8}" type="presOf" srcId="{0FE5E9EE-4592-476C-926C-1213E94D94C7}" destId="{670888E0-8821-4CFA-BC53-1E74C8ACC41C}" srcOrd="0" destOrd="0" presId="urn:microsoft.com/office/officeart/2005/8/layout/hierarchy3"/>
    <dgm:cxn modelId="{39895086-510A-4234-92D6-2BC6EB9B3417}" type="presParOf" srcId="{A1D9A9F0-06AC-40C7-92F6-157D4897C810}" destId="{C0C83A66-D8ED-4A92-B5CF-F00CBE29C38B}" srcOrd="0" destOrd="0" presId="urn:microsoft.com/office/officeart/2005/8/layout/hierarchy3"/>
    <dgm:cxn modelId="{4C1CE736-6036-41B2-86C6-8BC228B49033}" type="presParOf" srcId="{C0C83A66-D8ED-4A92-B5CF-F00CBE29C38B}" destId="{FAA01641-8CAE-4C77-84F7-44AD4FC94A2D}" srcOrd="0" destOrd="0" presId="urn:microsoft.com/office/officeart/2005/8/layout/hierarchy3"/>
    <dgm:cxn modelId="{6C325201-63DC-4595-8132-3BAB99FBD7A7}" type="presParOf" srcId="{FAA01641-8CAE-4C77-84F7-44AD4FC94A2D}" destId="{3EF5CE5A-92FB-4D3A-A8CD-ABB062BBCC87}" srcOrd="0" destOrd="0" presId="urn:microsoft.com/office/officeart/2005/8/layout/hierarchy3"/>
    <dgm:cxn modelId="{8BD371AC-35B1-417C-8A69-7F36EE692AD7}" type="presParOf" srcId="{FAA01641-8CAE-4C77-84F7-44AD4FC94A2D}" destId="{B1240A1C-B2D5-4F47-8F5C-D7E417C5D000}" srcOrd="1" destOrd="0" presId="urn:microsoft.com/office/officeart/2005/8/layout/hierarchy3"/>
    <dgm:cxn modelId="{693EB591-9144-4965-88C5-060B8CC5638A}" type="presParOf" srcId="{C0C83A66-D8ED-4A92-B5CF-F00CBE29C38B}" destId="{7A657496-1282-437E-832C-3AAC061722C2}" srcOrd="1" destOrd="0" presId="urn:microsoft.com/office/officeart/2005/8/layout/hierarchy3"/>
    <dgm:cxn modelId="{617E0271-6AFF-4D52-9383-60E578581EC7}" type="presParOf" srcId="{7A657496-1282-437E-832C-3AAC061722C2}" destId="{1D6BD874-1A49-406C-A448-D35F0A5F0DAD}" srcOrd="0" destOrd="0" presId="urn:microsoft.com/office/officeart/2005/8/layout/hierarchy3"/>
    <dgm:cxn modelId="{58525FC7-9AFC-44FD-A947-F07DEFBA1F10}" type="presParOf" srcId="{7A657496-1282-437E-832C-3AAC061722C2}" destId="{6F4F1635-2A94-43B6-B4A3-AED7E9B66C0A}" srcOrd="1" destOrd="0" presId="urn:microsoft.com/office/officeart/2005/8/layout/hierarchy3"/>
    <dgm:cxn modelId="{26C2424C-BED6-4AED-AC3D-0E800583F8DF}" type="presParOf" srcId="{7A657496-1282-437E-832C-3AAC061722C2}" destId="{670888E0-8821-4CFA-BC53-1E74C8ACC41C}" srcOrd="2" destOrd="0" presId="urn:microsoft.com/office/officeart/2005/8/layout/hierarchy3"/>
    <dgm:cxn modelId="{F9E846EB-CFFF-47A1-AB60-1D6B5255DFEA}" type="presParOf" srcId="{7A657496-1282-437E-832C-3AAC061722C2}" destId="{49CD0A4C-1289-44E1-8BF3-84587178469A}"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62CCBB-2AE6-4F51-9B7B-A5BEF9B32606}" type="doc">
      <dgm:prSet loTypeId="urn:microsoft.com/office/officeart/2005/8/layout/hProcess9" loCatId="process" qsTypeId="urn:microsoft.com/office/officeart/2005/8/quickstyle/simple1" qsCatId="simple" csTypeId="urn:microsoft.com/office/officeart/2005/8/colors/colorful3" csCatId="colorful" phldr="1"/>
      <dgm:spPr/>
    </dgm:pt>
    <dgm:pt modelId="{FADC95A4-5897-4C4D-A76C-F670BB296A15}">
      <dgm:prSet phldrT="[Text]" custT="1"/>
      <dgm:spPr/>
      <dgm:t>
        <a:bodyPr/>
        <a:lstStyle/>
        <a:p>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 ở </a:t>
          </a:r>
          <a:r>
            <a:rPr lang="en-US" sz="2000" dirty="0" err="1">
              <a:latin typeface="Times New Roman" panose="02020603050405020304" pitchFamily="18" charset="0"/>
              <a:cs typeface="Times New Roman" panose="02020603050405020304" pitchFamily="18" charset="0"/>
            </a:rPr>
            <a:t>đó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thuyết</a:t>
          </a:r>
          <a:r>
            <a:rPr lang="en-US" sz="2000" dirty="0">
              <a:latin typeface="Times New Roman" panose="02020603050405020304" pitchFamily="18" charset="0"/>
              <a:cs typeface="Times New Roman" panose="02020603050405020304" pitchFamily="18" charset="0"/>
            </a:rPr>
            <a:t> minh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lịch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p>
      </dgm:t>
    </dgm:pt>
    <dgm:pt modelId="{B9E60709-03AA-41F2-A332-D17D5D5DF742}" type="parTrans" cxnId="{18A6C0D0-D86E-46D3-A6C9-C482A44DB81A}">
      <dgm:prSet/>
      <dgm:spPr/>
      <dgm:t>
        <a:bodyPr/>
        <a:lstStyle/>
        <a:p>
          <a:endParaRPr lang="en-US"/>
        </a:p>
      </dgm:t>
    </dgm:pt>
    <dgm:pt modelId="{BC2052A2-86FA-4E85-8C78-9FFB54918673}" type="sibTrans" cxnId="{18A6C0D0-D86E-46D3-A6C9-C482A44DB81A}">
      <dgm:prSet/>
      <dgm:spPr/>
      <dgm:t>
        <a:bodyPr/>
        <a:lstStyle/>
        <a:p>
          <a:endParaRPr lang="en-US"/>
        </a:p>
      </dgm:t>
    </dgm:pt>
    <dgm:pt modelId="{CDDE77B0-82C8-4BFE-8D87-80E049E43513}">
      <dgm:prSet phldrT="[Text]" custT="1"/>
      <dgm:spPr/>
      <dgm:t>
        <a:bodyPr/>
        <a:lstStyle/>
        <a:p>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ngữ</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chốn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 </a:t>
          </a:r>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hoặc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nhân</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p>
      </dgm:t>
    </dgm:pt>
    <dgm:pt modelId="{816B4C32-0D64-450C-92F1-B5E1CC73F452}" type="parTrans" cxnId="{7D431D1E-6E22-4E84-9CB2-950C4F3A578D}">
      <dgm:prSet/>
      <dgm:spPr/>
      <dgm:t>
        <a:bodyPr/>
        <a:lstStyle/>
        <a:p>
          <a:endParaRPr lang="en-US"/>
        </a:p>
      </dgm:t>
    </dgm:pt>
    <dgm:pt modelId="{C838DF0A-3742-4A92-8A01-F37E8DFA6BE1}" type="sibTrans" cxnId="{7D431D1E-6E22-4E84-9CB2-950C4F3A578D}">
      <dgm:prSet/>
      <dgm:spPr/>
      <dgm:t>
        <a:bodyPr/>
        <a:lstStyle/>
        <a:p>
          <a:endParaRPr lang="en-US"/>
        </a:p>
      </dgm:t>
    </dgm:pt>
    <dgm:pt modelId="{85A952A6-6023-4E84-BA07-7A0E6E02CDB3}">
      <dgm:prSet phldrT="[Text]" custT="1"/>
      <dgm:spPr/>
      <dgm:t>
        <a:bodyPr/>
        <a:lstStyle/>
        <a:p>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thuật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sắp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xếp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xảy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diễn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thúc</a:t>
          </a:r>
          <a:r>
            <a:rPr lang="en-US" sz="2000" dirty="0">
              <a:latin typeface="Times New Roman" panose="02020603050405020304" pitchFamily="18" charset="0"/>
              <a:cs typeface="Times New Roman" panose="02020603050405020304" pitchFamily="18" charset="0"/>
            </a:rPr>
            <a:t>,...</a:t>
          </a:r>
        </a:p>
      </dgm:t>
    </dgm:pt>
    <dgm:pt modelId="{F57BCF2F-5C9E-4C18-A93A-E3037903ADD9}" type="parTrans" cxnId="{8E2DEAFC-CFEC-40E3-A813-BF36A25D27AC}">
      <dgm:prSet/>
      <dgm:spPr/>
      <dgm:t>
        <a:bodyPr/>
        <a:lstStyle/>
        <a:p>
          <a:endParaRPr lang="en-US"/>
        </a:p>
      </dgm:t>
    </dgm:pt>
    <dgm:pt modelId="{3CBABDB0-F631-4408-AC88-A31A17F562AB}" type="sibTrans" cxnId="{8E2DEAFC-CFEC-40E3-A813-BF36A25D27AC}">
      <dgm:prSet/>
      <dgm:spPr/>
      <dgm:t>
        <a:bodyPr/>
        <a:lstStyle/>
        <a:p>
          <a:endParaRPr lang="en-US"/>
        </a:p>
      </dgm:t>
    </dgm:pt>
    <dgm:pt modelId="{D3935C91-3187-4A44-9CBA-324D964B92AC}" type="pres">
      <dgm:prSet presAssocID="{3A62CCBB-2AE6-4F51-9B7B-A5BEF9B32606}" presName="CompostProcess" presStyleCnt="0">
        <dgm:presLayoutVars>
          <dgm:dir/>
          <dgm:resizeHandles val="exact"/>
        </dgm:presLayoutVars>
      </dgm:prSet>
      <dgm:spPr/>
    </dgm:pt>
    <dgm:pt modelId="{A7999E63-B5FD-4B61-9741-53B93D8AED9E}" type="pres">
      <dgm:prSet presAssocID="{3A62CCBB-2AE6-4F51-9B7B-A5BEF9B32606}" presName="arrow" presStyleLbl="bgShp" presStyleIdx="0" presStyleCnt="1"/>
      <dgm:spPr/>
    </dgm:pt>
    <dgm:pt modelId="{AF42C8CE-BA2C-47EB-B172-B56C4EECB23E}" type="pres">
      <dgm:prSet presAssocID="{3A62CCBB-2AE6-4F51-9B7B-A5BEF9B32606}" presName="linearProcess" presStyleCnt="0"/>
      <dgm:spPr/>
    </dgm:pt>
    <dgm:pt modelId="{21218B31-3290-4C42-86BD-E2C7CA6AD21C}" type="pres">
      <dgm:prSet presAssocID="{FADC95A4-5897-4C4D-A76C-F670BB296A15}" presName="textNode" presStyleLbl="node1" presStyleIdx="0" presStyleCnt="3">
        <dgm:presLayoutVars>
          <dgm:bulletEnabled val="1"/>
        </dgm:presLayoutVars>
      </dgm:prSet>
      <dgm:spPr/>
    </dgm:pt>
    <dgm:pt modelId="{CEBA8660-7EBE-4523-B591-038F6A7EF30E}" type="pres">
      <dgm:prSet presAssocID="{BC2052A2-86FA-4E85-8C78-9FFB54918673}" presName="sibTrans" presStyleCnt="0"/>
      <dgm:spPr/>
    </dgm:pt>
    <dgm:pt modelId="{5B72671E-CD66-4135-8498-4410EBB8B379}" type="pres">
      <dgm:prSet presAssocID="{CDDE77B0-82C8-4BFE-8D87-80E049E43513}" presName="textNode" presStyleLbl="node1" presStyleIdx="1" presStyleCnt="3" custScaleX="120435" custScaleY="131553" custLinFactNeighborX="-56157" custLinFactNeighborY="-481">
        <dgm:presLayoutVars>
          <dgm:bulletEnabled val="1"/>
        </dgm:presLayoutVars>
      </dgm:prSet>
      <dgm:spPr/>
    </dgm:pt>
    <dgm:pt modelId="{4EA8880B-4170-4DDB-BC77-C66B3F3D8330}" type="pres">
      <dgm:prSet presAssocID="{C838DF0A-3742-4A92-8A01-F37E8DFA6BE1}" presName="sibTrans" presStyleCnt="0"/>
      <dgm:spPr/>
    </dgm:pt>
    <dgm:pt modelId="{1039DABB-EB91-4700-8E50-B8AE119361F9}" type="pres">
      <dgm:prSet presAssocID="{85A952A6-6023-4E84-BA07-7A0E6E02CDB3}" presName="textNode" presStyleLbl="node1" presStyleIdx="2" presStyleCnt="3" custScaleX="112700" custScaleY="134069" custLinFactX="-1738" custLinFactNeighborX="-100000" custLinFactNeighborY="719">
        <dgm:presLayoutVars>
          <dgm:bulletEnabled val="1"/>
        </dgm:presLayoutVars>
      </dgm:prSet>
      <dgm:spPr/>
    </dgm:pt>
  </dgm:ptLst>
  <dgm:cxnLst>
    <dgm:cxn modelId="{1E52AE17-81BE-43F0-8358-1917FBFF5871}" type="presOf" srcId="{CDDE77B0-82C8-4BFE-8D87-80E049E43513}" destId="{5B72671E-CD66-4135-8498-4410EBB8B379}" srcOrd="0" destOrd="0" presId="urn:microsoft.com/office/officeart/2005/8/layout/hProcess9"/>
    <dgm:cxn modelId="{7D431D1E-6E22-4E84-9CB2-950C4F3A578D}" srcId="{3A62CCBB-2AE6-4F51-9B7B-A5BEF9B32606}" destId="{CDDE77B0-82C8-4BFE-8D87-80E049E43513}" srcOrd="1" destOrd="0" parTransId="{816B4C32-0D64-450C-92F1-B5E1CC73F452}" sibTransId="{C838DF0A-3742-4A92-8A01-F37E8DFA6BE1}"/>
    <dgm:cxn modelId="{5BDA792E-3739-4B46-83F8-E21B46693603}" type="presOf" srcId="{FADC95A4-5897-4C4D-A76C-F670BB296A15}" destId="{21218B31-3290-4C42-86BD-E2C7CA6AD21C}" srcOrd="0" destOrd="0" presId="urn:microsoft.com/office/officeart/2005/8/layout/hProcess9"/>
    <dgm:cxn modelId="{9B07A177-929B-4603-9617-2CAA984C4B67}" type="presOf" srcId="{85A952A6-6023-4E84-BA07-7A0E6E02CDB3}" destId="{1039DABB-EB91-4700-8E50-B8AE119361F9}" srcOrd="0" destOrd="0" presId="urn:microsoft.com/office/officeart/2005/8/layout/hProcess9"/>
    <dgm:cxn modelId="{C6039D90-EC48-4303-B706-0070572FF1AC}" type="presOf" srcId="{3A62CCBB-2AE6-4F51-9B7B-A5BEF9B32606}" destId="{D3935C91-3187-4A44-9CBA-324D964B92AC}" srcOrd="0" destOrd="0" presId="urn:microsoft.com/office/officeart/2005/8/layout/hProcess9"/>
    <dgm:cxn modelId="{18A6C0D0-D86E-46D3-A6C9-C482A44DB81A}" srcId="{3A62CCBB-2AE6-4F51-9B7B-A5BEF9B32606}" destId="{FADC95A4-5897-4C4D-A76C-F670BB296A15}" srcOrd="0" destOrd="0" parTransId="{B9E60709-03AA-41F2-A332-D17D5D5DF742}" sibTransId="{BC2052A2-86FA-4E85-8C78-9FFB54918673}"/>
    <dgm:cxn modelId="{8E2DEAFC-CFEC-40E3-A813-BF36A25D27AC}" srcId="{3A62CCBB-2AE6-4F51-9B7B-A5BEF9B32606}" destId="{85A952A6-6023-4E84-BA07-7A0E6E02CDB3}" srcOrd="2" destOrd="0" parTransId="{F57BCF2F-5C9E-4C18-A93A-E3037903ADD9}" sibTransId="{3CBABDB0-F631-4408-AC88-A31A17F562AB}"/>
    <dgm:cxn modelId="{683E1523-9215-42C6-87C7-5B0410C91308}" type="presParOf" srcId="{D3935C91-3187-4A44-9CBA-324D964B92AC}" destId="{A7999E63-B5FD-4B61-9741-53B93D8AED9E}" srcOrd="0" destOrd="0" presId="urn:microsoft.com/office/officeart/2005/8/layout/hProcess9"/>
    <dgm:cxn modelId="{4E06753F-9356-494D-A77F-D1D0D5D611FE}" type="presParOf" srcId="{D3935C91-3187-4A44-9CBA-324D964B92AC}" destId="{AF42C8CE-BA2C-47EB-B172-B56C4EECB23E}" srcOrd="1" destOrd="0" presId="urn:microsoft.com/office/officeart/2005/8/layout/hProcess9"/>
    <dgm:cxn modelId="{308D03D3-130F-4F9D-8B9F-FFB9F5F9F14C}" type="presParOf" srcId="{AF42C8CE-BA2C-47EB-B172-B56C4EECB23E}" destId="{21218B31-3290-4C42-86BD-E2C7CA6AD21C}" srcOrd="0" destOrd="0" presId="urn:microsoft.com/office/officeart/2005/8/layout/hProcess9"/>
    <dgm:cxn modelId="{733F8B3D-DE30-4017-8ECC-46DCF49DADE9}" type="presParOf" srcId="{AF42C8CE-BA2C-47EB-B172-B56C4EECB23E}" destId="{CEBA8660-7EBE-4523-B591-038F6A7EF30E}" srcOrd="1" destOrd="0" presId="urn:microsoft.com/office/officeart/2005/8/layout/hProcess9"/>
    <dgm:cxn modelId="{C9AD2E47-E1C0-433C-BD83-B8E709D4B59D}" type="presParOf" srcId="{AF42C8CE-BA2C-47EB-B172-B56C4EECB23E}" destId="{5B72671E-CD66-4135-8498-4410EBB8B379}" srcOrd="2" destOrd="0" presId="urn:microsoft.com/office/officeart/2005/8/layout/hProcess9"/>
    <dgm:cxn modelId="{E26189AD-5631-43C9-8310-B72F0D85592B}" type="presParOf" srcId="{AF42C8CE-BA2C-47EB-B172-B56C4EECB23E}" destId="{4EA8880B-4170-4DDB-BC77-C66B3F3D8330}" srcOrd="3" destOrd="0" presId="urn:microsoft.com/office/officeart/2005/8/layout/hProcess9"/>
    <dgm:cxn modelId="{63AB1B8E-1369-4304-AE23-BE12D69F002E}" type="presParOf" srcId="{AF42C8CE-BA2C-47EB-B172-B56C4EECB23E}" destId="{1039DABB-EB91-4700-8E50-B8AE119361F9}"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0878C4-DB27-4871-8202-D202642FF553}"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A9AB93CD-D05D-42F4-AE82-0CE23AF03C5F}">
      <dgm:prSet phldrT="[Text]"/>
      <dgm:spPr>
        <a:xfrm>
          <a:off x="661623" y="385809"/>
          <a:ext cx="9149792" cy="1063862"/>
        </a:xfrm>
        <a:prstGeom prst="rect">
          <a:avLst/>
        </a:prstGeom>
        <a:solidFill>
          <a:srgbClr val="418AB3">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dirty="0" err="1">
              <a:latin typeface="Times New Roman" panose="02020603050405020304" pitchFamily="18" charset="0"/>
              <a:cs typeface="Times New Roman" panose="02020603050405020304" pitchFamily="18" charset="0"/>
            </a:rPr>
            <a:t>Giọng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dứt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khoát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ràng</a:t>
          </a:r>
          <a:r>
            <a:rPr lang="vi-VN"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kiện</a:t>
          </a:r>
          <a:r>
            <a:rPr lang="en-US" dirty="0">
              <a:latin typeface="Times New Roman" panose="02020603050405020304" pitchFamily="18" charset="0"/>
              <a:cs typeface="Times New Roman" panose="02020603050405020304" pitchFamily="18" charset="0"/>
            </a:rPr>
            <a:t>.</a:t>
          </a:r>
          <a:endParaRPr lang="en-US" dirty="0">
            <a:solidFill>
              <a:srgbClr val="FFFFFF"/>
            </a:solidFill>
            <a:latin typeface="Times New Roman" panose="02020603050405020304" pitchFamily="18" charset="0"/>
            <a:ea typeface="+mn-ea"/>
            <a:cs typeface="Times New Roman" panose="02020603050405020304" pitchFamily="18" charset="0"/>
          </a:endParaRPr>
        </a:p>
      </dgm:t>
    </dgm:pt>
    <dgm:pt modelId="{A2C5A916-8CB0-4306-AE75-7AE1CE6ACDC8}" type="parTrans" cxnId="{2DC1D7E2-22E0-4527-96E6-F92C947E9923}">
      <dgm:prSet/>
      <dgm:spPr/>
      <dgm:t>
        <a:bodyPr/>
        <a:lstStyle/>
        <a:p>
          <a:endParaRPr lang="en-US"/>
        </a:p>
      </dgm:t>
    </dgm:pt>
    <dgm:pt modelId="{A3519711-5C3A-410D-8E07-FE12E49E4E91}" type="sibTrans" cxnId="{2DC1D7E2-22E0-4527-96E6-F92C947E9923}">
      <dgm:prSet/>
      <dgm:spPr>
        <a:xfrm>
          <a:off x="-3534763" y="-557907"/>
          <a:ext cx="4328068" cy="4328068"/>
        </a:xfrm>
        <a:prstGeom prst="blockArc">
          <a:avLst>
            <a:gd name="adj1" fmla="val 18900000"/>
            <a:gd name="adj2" fmla="val 2700000"/>
            <a:gd name="adj3" fmla="val 499"/>
          </a:avLst>
        </a:prstGeom>
        <a:noFill/>
        <a:ln w="19050" cap="flat" cmpd="sng" algn="ctr">
          <a:solidFill>
            <a:srgbClr val="D7D447">
              <a:hueOff val="0"/>
              <a:satOff val="0"/>
              <a:lumOff val="0"/>
              <a:alphaOff val="0"/>
            </a:srgbClr>
          </a:solidFill>
          <a:prstDash val="solid"/>
        </a:ln>
        <a:effectLst/>
      </dgm:spPr>
      <dgm:t>
        <a:bodyPr/>
        <a:lstStyle/>
        <a:p>
          <a:endParaRPr lang="en-US"/>
        </a:p>
      </dgm:t>
    </dgm:pt>
    <dgm:pt modelId="{46B99783-D4C3-4E61-9A1F-DAEFCF7128AD}">
      <dgm:prSet phldrT="[Text]"/>
      <dgm:spPr>
        <a:xfrm>
          <a:off x="661623" y="1710925"/>
          <a:ext cx="9149792" cy="1167174"/>
        </a:xfrm>
        <a:prstGeom prst="rect">
          <a:avLst/>
        </a:prstGeom>
        <a:solidFill>
          <a:srgbClr val="418AB3">
            <a:hueOff val="-8569773"/>
            <a:satOff val="17563"/>
            <a:lumOff val="8235"/>
            <a:alphaOff val="0"/>
          </a:srgbClr>
        </a:solidFill>
        <a:ln w="19050" cap="flat" cmpd="sng" algn="ctr">
          <a:solidFill>
            <a:srgbClr val="FFFFFF">
              <a:hueOff val="0"/>
              <a:satOff val="0"/>
              <a:lumOff val="0"/>
              <a:alphaOff val="0"/>
            </a:srgbClr>
          </a:solidFill>
          <a:prstDash val="solid"/>
        </a:ln>
        <a:effectLst/>
      </dgm:spPr>
      <dgm:t>
        <a:bodyPr/>
        <a:lstStyle/>
        <a:p>
          <a:r>
            <a:rPr lang="vi-VN" dirty="0">
              <a:solidFill>
                <a:srgbClr val="FFFFFF"/>
              </a:solidFill>
              <a:latin typeface="Times New Roman" panose="02020603050405020304" pitchFamily="18" charset="0"/>
              <a:ea typeface="+mn-ea"/>
              <a:cs typeface="Times New Roman" panose="02020603050405020304" pitchFamily="18" charset="0"/>
            </a:rPr>
            <a:t>Tìm hiểu chú thích</a:t>
          </a:r>
          <a:r>
            <a:rPr lang="en-US" dirty="0">
              <a:solidFill>
                <a:srgbClr val="FFFFFF"/>
              </a:solidFill>
              <a:latin typeface="Times New Roman" panose="02020603050405020304" pitchFamily="18" charset="0"/>
              <a:ea typeface="+mn-ea"/>
              <a:cs typeface="Times New Roman" panose="02020603050405020304" pitchFamily="18" charset="0"/>
            </a:rPr>
            <a:t> </a:t>
          </a:r>
          <a:r>
            <a:rPr lang="en-US" dirty="0" err="1">
              <a:solidFill>
                <a:srgbClr val="FFFFFF"/>
              </a:solidFill>
              <a:latin typeface="Times New Roman" panose="02020603050405020304" pitchFamily="18" charset="0"/>
              <a:ea typeface="+mn-ea"/>
              <a:cs typeface="Times New Roman" panose="02020603050405020304" pitchFamily="18" charset="0"/>
            </a:rPr>
            <a:t>và</a:t>
          </a:r>
          <a:r>
            <a:rPr lang="en-US" dirty="0">
              <a:solidFill>
                <a:srgbClr val="FFFFFF"/>
              </a:solidFill>
              <a:latin typeface="Times New Roman" panose="02020603050405020304" pitchFamily="18" charset="0"/>
              <a:ea typeface="+mn-ea"/>
              <a:cs typeface="Times New Roman" panose="02020603050405020304" pitchFamily="18" charset="0"/>
            </a:rPr>
            <a:t> g</a:t>
          </a:r>
          <a:r>
            <a:rPr lang="vi-VN" dirty="0">
              <a:solidFill>
                <a:srgbClr val="FFFFFF"/>
              </a:solidFill>
              <a:latin typeface="Times New Roman" panose="02020603050405020304" pitchFamily="18" charset="0"/>
              <a:ea typeface="+mn-ea"/>
              <a:cs typeface="Times New Roman" panose="02020603050405020304" pitchFamily="18" charset="0"/>
            </a:rPr>
            <a:t>iải thích từ khó </a:t>
          </a:r>
          <a:endParaRPr lang="en-US" dirty="0">
            <a:solidFill>
              <a:srgbClr val="FFFFFF"/>
            </a:solidFill>
            <a:latin typeface="Times New Roman" panose="02020603050405020304" pitchFamily="18" charset="0"/>
            <a:ea typeface="+mn-ea"/>
            <a:cs typeface="Times New Roman" panose="02020603050405020304" pitchFamily="18" charset="0"/>
          </a:endParaRPr>
        </a:p>
        <a:p>
          <a:r>
            <a:rPr lang="en-US" dirty="0">
              <a:solidFill>
                <a:srgbClr val="FFFFFF"/>
              </a:solidFill>
              <a:latin typeface="Times New Roman" panose="02020603050405020304" pitchFamily="18" charset="0"/>
              <a:ea typeface="+mn-ea"/>
              <a:cs typeface="Times New Roman" panose="02020603050405020304" pitchFamily="18" charset="0"/>
            </a:rPr>
            <a:t>(SGK/</a:t>
          </a:r>
          <a:r>
            <a:rPr lang="en-US" dirty="0" err="1">
              <a:solidFill>
                <a:srgbClr val="FFFFFF"/>
              </a:solidFill>
              <a:latin typeface="Times New Roman" panose="02020603050405020304" pitchFamily="18" charset="0"/>
              <a:ea typeface="+mn-ea"/>
              <a:cs typeface="Times New Roman" panose="02020603050405020304" pitchFamily="18" charset="0"/>
            </a:rPr>
            <a:t>Tr</a:t>
          </a:r>
          <a:r>
            <a:rPr lang="en-US" dirty="0">
              <a:solidFill>
                <a:srgbClr val="FFFFFF"/>
              </a:solidFill>
              <a:latin typeface="Times New Roman" panose="02020603050405020304" pitchFamily="18" charset="0"/>
              <a:ea typeface="+mn-ea"/>
              <a:cs typeface="Times New Roman" panose="02020603050405020304" pitchFamily="18" charset="0"/>
            </a:rPr>
            <a:t> 92)</a:t>
          </a:r>
        </a:p>
      </dgm:t>
    </dgm:pt>
    <dgm:pt modelId="{08B55459-C1B4-4352-B157-6B20C781FF33}" type="parTrans" cxnId="{B56A36B9-F97D-4D80-938D-69F434A08DCA}">
      <dgm:prSet/>
      <dgm:spPr/>
      <dgm:t>
        <a:bodyPr/>
        <a:lstStyle/>
        <a:p>
          <a:endParaRPr lang="en-US"/>
        </a:p>
      </dgm:t>
    </dgm:pt>
    <dgm:pt modelId="{297AD5FB-3A90-4C08-85D1-115224313FEC}" type="sibTrans" cxnId="{B56A36B9-F97D-4D80-938D-69F434A08DCA}">
      <dgm:prSet/>
      <dgm:spPr/>
      <dgm:t>
        <a:bodyPr/>
        <a:lstStyle/>
        <a:p>
          <a:endParaRPr lang="en-US"/>
        </a:p>
      </dgm:t>
    </dgm:pt>
    <dgm:pt modelId="{2B707B79-2DC3-47ED-B0B9-59E6B7002710}" type="pres">
      <dgm:prSet presAssocID="{3F0878C4-DB27-4871-8202-D202642FF553}" presName="Name0" presStyleCnt="0">
        <dgm:presLayoutVars>
          <dgm:chMax val="7"/>
          <dgm:chPref val="7"/>
          <dgm:dir/>
        </dgm:presLayoutVars>
      </dgm:prSet>
      <dgm:spPr/>
    </dgm:pt>
    <dgm:pt modelId="{94E2F00E-BD35-4BFA-9C1B-F22DB84683DE}" type="pres">
      <dgm:prSet presAssocID="{3F0878C4-DB27-4871-8202-D202642FF553}" presName="Name1" presStyleCnt="0"/>
      <dgm:spPr/>
    </dgm:pt>
    <dgm:pt modelId="{11816900-9197-463E-A49C-F6EAD1783DBC}" type="pres">
      <dgm:prSet presAssocID="{3F0878C4-DB27-4871-8202-D202642FF553}" presName="cycle" presStyleCnt="0"/>
      <dgm:spPr/>
    </dgm:pt>
    <dgm:pt modelId="{EB987EEB-8334-418E-93B7-57E2EEE97027}" type="pres">
      <dgm:prSet presAssocID="{3F0878C4-DB27-4871-8202-D202642FF553}" presName="srcNode" presStyleLbl="node1" presStyleIdx="0" presStyleCnt="2"/>
      <dgm:spPr/>
    </dgm:pt>
    <dgm:pt modelId="{BA4E8883-EB8E-4E52-9EF6-20D18830EC58}" type="pres">
      <dgm:prSet presAssocID="{3F0878C4-DB27-4871-8202-D202642FF553}" presName="conn" presStyleLbl="parChTrans1D2" presStyleIdx="0" presStyleCnt="1"/>
      <dgm:spPr/>
    </dgm:pt>
    <dgm:pt modelId="{5074C07A-F2B1-4682-B9DC-850CBAAFAA96}" type="pres">
      <dgm:prSet presAssocID="{3F0878C4-DB27-4871-8202-D202642FF553}" presName="extraNode" presStyleLbl="node1" presStyleIdx="0" presStyleCnt="2"/>
      <dgm:spPr/>
    </dgm:pt>
    <dgm:pt modelId="{DE7C67E9-BEF2-4213-A59C-883E09001176}" type="pres">
      <dgm:prSet presAssocID="{3F0878C4-DB27-4871-8202-D202642FF553}" presName="dstNode" presStyleLbl="node1" presStyleIdx="0" presStyleCnt="2"/>
      <dgm:spPr/>
    </dgm:pt>
    <dgm:pt modelId="{7C222FB1-847A-461E-A3A9-658E613EAEC5}" type="pres">
      <dgm:prSet presAssocID="{A9AB93CD-D05D-42F4-AE82-0CE23AF03C5F}" presName="text_1" presStyleLbl="node1" presStyleIdx="0" presStyleCnt="2" custScaleY="115930">
        <dgm:presLayoutVars>
          <dgm:bulletEnabled val="1"/>
        </dgm:presLayoutVars>
      </dgm:prSet>
      <dgm:spPr/>
    </dgm:pt>
    <dgm:pt modelId="{9B9B317F-49E0-418E-BAFB-CD0070CAB3F1}" type="pres">
      <dgm:prSet presAssocID="{A9AB93CD-D05D-42F4-AE82-0CE23AF03C5F}" presName="accent_1" presStyleCnt="0"/>
      <dgm:spPr/>
    </dgm:pt>
    <dgm:pt modelId="{CD1217C0-D085-4894-8B55-FD46D387C14F}" type="pres">
      <dgm:prSet presAssocID="{A9AB93CD-D05D-42F4-AE82-0CE23AF03C5F}" presName="accentRepeatNode" presStyleLbl="solidFgAcc1" presStyleIdx="0" presStyleCnt="2" custScaleX="110124" custScaleY="120074"/>
      <dgm:spPr>
        <a:xfrm>
          <a:off x="30010" y="229058"/>
          <a:ext cx="1263227" cy="1377363"/>
        </a:xfrm>
        <a:prstGeom prst="ellipse">
          <a:avLst/>
        </a:prstGeom>
        <a:blipFill rotWithShape="0">
          <a:blip xmlns:r="http://schemas.openxmlformats.org/officeDocument/2006/relationships" r:embed="rId1"/>
          <a:stretch>
            <a:fillRect/>
          </a:stretch>
        </a:blipFill>
        <a:ln w="19050" cap="flat" cmpd="sng" algn="ctr">
          <a:solidFill>
            <a:srgbClr val="418AB3">
              <a:hueOff val="0"/>
              <a:satOff val="0"/>
              <a:lumOff val="0"/>
              <a:alphaOff val="0"/>
            </a:srgbClr>
          </a:solidFill>
          <a:prstDash val="solid"/>
        </a:ln>
        <a:effectLst/>
      </dgm:spPr>
    </dgm:pt>
    <dgm:pt modelId="{17183630-8153-4EC9-977E-C099BA0993FE}" type="pres">
      <dgm:prSet presAssocID="{46B99783-D4C3-4E61-9A1F-DAEFCF7128AD}" presName="text_2" presStyleLbl="node1" presStyleIdx="1" presStyleCnt="2" custScaleY="127188">
        <dgm:presLayoutVars>
          <dgm:bulletEnabled val="1"/>
        </dgm:presLayoutVars>
      </dgm:prSet>
      <dgm:spPr/>
    </dgm:pt>
    <dgm:pt modelId="{83EA915E-25F7-4FDA-8CB3-9FBBF9ABE480}" type="pres">
      <dgm:prSet presAssocID="{46B99783-D4C3-4E61-9A1F-DAEFCF7128AD}" presName="accent_2" presStyleCnt="0"/>
      <dgm:spPr/>
    </dgm:pt>
    <dgm:pt modelId="{260C7919-42CE-4209-999A-C5DC4FC0159C}" type="pres">
      <dgm:prSet presAssocID="{46B99783-D4C3-4E61-9A1F-DAEFCF7128AD}" presName="accentRepeatNode" presStyleLbl="solidFgAcc1" presStyleIdx="1" presStyleCnt="2" custScaleX="124804" custScaleY="119173"/>
      <dgm:spPr>
        <a:xfrm>
          <a:off x="-54186" y="1610998"/>
          <a:ext cx="1431621" cy="1367028"/>
        </a:xfrm>
        <a:prstGeom prst="ellipse">
          <a:avLst/>
        </a:prstGeom>
        <a:blipFill rotWithShape="0">
          <a:blip xmlns:r="http://schemas.openxmlformats.org/officeDocument/2006/relationships" r:embed="rId1"/>
          <a:stretch>
            <a:fillRect/>
          </a:stretch>
        </a:blipFill>
        <a:ln w="19050" cap="flat" cmpd="sng" algn="ctr">
          <a:solidFill>
            <a:srgbClr val="418AB3">
              <a:hueOff val="-8569773"/>
              <a:satOff val="17563"/>
              <a:lumOff val="8235"/>
              <a:alphaOff val="0"/>
            </a:srgbClr>
          </a:solidFill>
          <a:prstDash val="solid"/>
        </a:ln>
        <a:effectLst/>
      </dgm:spPr>
    </dgm:pt>
  </dgm:ptLst>
  <dgm:cxnLst>
    <dgm:cxn modelId="{105DBB20-1935-43B4-8E8B-6B0CB5F59723}" type="presOf" srcId="{3F0878C4-DB27-4871-8202-D202642FF553}" destId="{2B707B79-2DC3-47ED-B0B9-59E6B7002710}" srcOrd="0" destOrd="0" presId="urn:microsoft.com/office/officeart/2008/layout/VerticalCurvedList"/>
    <dgm:cxn modelId="{B56A36B9-F97D-4D80-938D-69F434A08DCA}" srcId="{3F0878C4-DB27-4871-8202-D202642FF553}" destId="{46B99783-D4C3-4E61-9A1F-DAEFCF7128AD}" srcOrd="1" destOrd="0" parTransId="{08B55459-C1B4-4352-B157-6B20C781FF33}" sibTransId="{297AD5FB-3A90-4C08-85D1-115224313FEC}"/>
    <dgm:cxn modelId="{E7A49ACF-0733-4C4A-903A-6CCA6151D418}" type="presOf" srcId="{46B99783-D4C3-4E61-9A1F-DAEFCF7128AD}" destId="{17183630-8153-4EC9-977E-C099BA0993FE}" srcOrd="0" destOrd="0" presId="urn:microsoft.com/office/officeart/2008/layout/VerticalCurvedList"/>
    <dgm:cxn modelId="{881D1DE0-2BFB-4726-BD3D-E598031E38CC}" type="presOf" srcId="{A3519711-5C3A-410D-8E07-FE12E49E4E91}" destId="{BA4E8883-EB8E-4E52-9EF6-20D18830EC58}" srcOrd="0" destOrd="0" presId="urn:microsoft.com/office/officeart/2008/layout/VerticalCurvedList"/>
    <dgm:cxn modelId="{2DC1D7E2-22E0-4527-96E6-F92C947E9923}" srcId="{3F0878C4-DB27-4871-8202-D202642FF553}" destId="{A9AB93CD-D05D-42F4-AE82-0CE23AF03C5F}" srcOrd="0" destOrd="0" parTransId="{A2C5A916-8CB0-4306-AE75-7AE1CE6ACDC8}" sibTransId="{A3519711-5C3A-410D-8E07-FE12E49E4E91}"/>
    <dgm:cxn modelId="{86A1E4F4-840C-4585-A607-AEB245C61700}" type="presOf" srcId="{A9AB93CD-D05D-42F4-AE82-0CE23AF03C5F}" destId="{7C222FB1-847A-461E-A3A9-658E613EAEC5}" srcOrd="0" destOrd="0" presId="urn:microsoft.com/office/officeart/2008/layout/VerticalCurvedList"/>
    <dgm:cxn modelId="{509F8E25-86D8-4721-A638-E8A923B53CA8}" type="presParOf" srcId="{2B707B79-2DC3-47ED-B0B9-59E6B7002710}" destId="{94E2F00E-BD35-4BFA-9C1B-F22DB84683DE}" srcOrd="0" destOrd="0" presId="urn:microsoft.com/office/officeart/2008/layout/VerticalCurvedList"/>
    <dgm:cxn modelId="{BC60907D-CF51-4FC5-93CA-3A44982CCE30}" type="presParOf" srcId="{94E2F00E-BD35-4BFA-9C1B-F22DB84683DE}" destId="{11816900-9197-463E-A49C-F6EAD1783DBC}" srcOrd="0" destOrd="0" presId="urn:microsoft.com/office/officeart/2008/layout/VerticalCurvedList"/>
    <dgm:cxn modelId="{6004E73B-8E8A-44E6-8B2A-23005722F709}" type="presParOf" srcId="{11816900-9197-463E-A49C-F6EAD1783DBC}" destId="{EB987EEB-8334-418E-93B7-57E2EEE97027}" srcOrd="0" destOrd="0" presId="urn:microsoft.com/office/officeart/2008/layout/VerticalCurvedList"/>
    <dgm:cxn modelId="{33B67714-7CE6-4F2B-AF20-A1B7C193669F}" type="presParOf" srcId="{11816900-9197-463E-A49C-F6EAD1783DBC}" destId="{BA4E8883-EB8E-4E52-9EF6-20D18830EC58}" srcOrd="1" destOrd="0" presId="urn:microsoft.com/office/officeart/2008/layout/VerticalCurvedList"/>
    <dgm:cxn modelId="{8FBA6DD7-CFC8-46F1-B7B8-4C87D7773725}" type="presParOf" srcId="{11816900-9197-463E-A49C-F6EAD1783DBC}" destId="{5074C07A-F2B1-4682-B9DC-850CBAAFAA96}" srcOrd="2" destOrd="0" presId="urn:microsoft.com/office/officeart/2008/layout/VerticalCurvedList"/>
    <dgm:cxn modelId="{CFBC7A57-6E2E-434C-9B54-C15726DC7A51}" type="presParOf" srcId="{11816900-9197-463E-A49C-F6EAD1783DBC}" destId="{DE7C67E9-BEF2-4213-A59C-883E09001176}" srcOrd="3" destOrd="0" presId="urn:microsoft.com/office/officeart/2008/layout/VerticalCurvedList"/>
    <dgm:cxn modelId="{871D636D-7DD8-43CD-8F4B-BAF27B1B57A6}" type="presParOf" srcId="{94E2F00E-BD35-4BFA-9C1B-F22DB84683DE}" destId="{7C222FB1-847A-461E-A3A9-658E613EAEC5}" srcOrd="1" destOrd="0" presId="urn:microsoft.com/office/officeart/2008/layout/VerticalCurvedList"/>
    <dgm:cxn modelId="{805E3D47-4C1B-4DFA-AA0B-A26D8DD1903D}" type="presParOf" srcId="{94E2F00E-BD35-4BFA-9C1B-F22DB84683DE}" destId="{9B9B317F-49E0-418E-BAFB-CD0070CAB3F1}" srcOrd="2" destOrd="0" presId="urn:microsoft.com/office/officeart/2008/layout/VerticalCurvedList"/>
    <dgm:cxn modelId="{4F36D4AE-DACD-47C4-8ED2-2975662FDA59}" type="presParOf" srcId="{9B9B317F-49E0-418E-BAFB-CD0070CAB3F1}" destId="{CD1217C0-D085-4894-8B55-FD46D387C14F}" srcOrd="0" destOrd="0" presId="urn:microsoft.com/office/officeart/2008/layout/VerticalCurvedList"/>
    <dgm:cxn modelId="{9AAF05AB-2A96-4BAE-8F83-D604C407BEB3}" type="presParOf" srcId="{94E2F00E-BD35-4BFA-9C1B-F22DB84683DE}" destId="{17183630-8153-4EC9-977E-C099BA0993FE}" srcOrd="3" destOrd="0" presId="urn:microsoft.com/office/officeart/2008/layout/VerticalCurvedList"/>
    <dgm:cxn modelId="{7093719C-BED7-4F60-955D-E71EA0890616}" type="presParOf" srcId="{94E2F00E-BD35-4BFA-9C1B-F22DB84683DE}" destId="{83EA915E-25F7-4FDA-8CB3-9FBBF9ABE480}" srcOrd="4" destOrd="0" presId="urn:microsoft.com/office/officeart/2008/layout/VerticalCurvedList"/>
    <dgm:cxn modelId="{36D2ABB3-C274-44F1-BEB6-55B35F9E5804}" type="presParOf" srcId="{83EA915E-25F7-4FDA-8CB3-9FBBF9ABE480}" destId="{260C7919-42CE-4209-999A-C5DC4FC0159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607742-F254-4E98-BF9C-FD49FDCB01CF}"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8A842F2A-1A4A-48AC-B4D4-D843B7FCA555}">
      <dgm:prSet phldrT="[Text]" custT="1"/>
      <dgm:spPr>
        <a:xfrm>
          <a:off x="757535" y="1044763"/>
          <a:ext cx="2389555" cy="1330263"/>
        </a:xfrm>
        <a:prstGeom prst="roundRect">
          <a:avLst>
            <a:gd name="adj" fmla="val 10000"/>
          </a:avLst>
        </a:prstGeom>
        <a:solidFill>
          <a:srgbClr val="FFFFFF">
            <a:alpha val="90000"/>
            <a:hueOff val="0"/>
            <a:satOff val="0"/>
            <a:lumOff val="0"/>
            <a:alphaOff val="0"/>
          </a:srgbClr>
        </a:solidFill>
        <a:ln w="19050" cap="flat" cmpd="sng" algn="ctr">
          <a:solidFill>
            <a:srgbClr val="A6B727">
              <a:hueOff val="0"/>
              <a:satOff val="0"/>
              <a:lumOff val="0"/>
              <a:alphaOff val="0"/>
            </a:srgbClr>
          </a:solidFill>
          <a:prstDash val="solid"/>
        </a:ln>
        <a:effectLst/>
      </dgm:spPr>
      <dgm:t>
        <a:bodyPr/>
        <a:lstStyle/>
        <a:p>
          <a:r>
            <a:rPr lang="vi-VN" sz="2000" dirty="0">
              <a:latin typeface="Times New Roman" panose="02020603050405020304" pitchFamily="18" charset="0"/>
              <a:cs typeface="Times New Roman" panose="02020603050405020304" pitchFamily="18" charset="0"/>
            </a:rPr>
            <a:t>Phần 1: </a:t>
          </a:r>
          <a:r>
            <a:rPr lang="en-US" sz="2000" dirty="0" err="1">
              <a:latin typeface="Times New Roman" panose="02020603050405020304" pitchFamily="18" charset="0"/>
              <a:cs typeface="Times New Roman" panose="02020603050405020304" pitchFamily="18" charset="0"/>
            </a:rPr>
            <a:t>Thuật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Bác yêu cầu giao cho Bác cuốn </a:t>
          </a:r>
          <a:r>
            <a:rPr lang="vi-VN" sz="2000" i="1" dirty="0">
              <a:latin typeface="Times New Roman" panose="02020603050405020304" pitchFamily="18" charset="0"/>
              <a:cs typeface="Times New Roman" panose="02020603050405020304" pitchFamily="18" charset="0"/>
            </a:rPr>
            <a:t>Tuyên ngôn độc lập</a:t>
          </a:r>
          <a:r>
            <a:rPr lang="vi-VN" sz="2000" dirty="0">
              <a:latin typeface="Times New Roman" panose="02020603050405020304" pitchFamily="18" charset="0"/>
              <a:cs typeface="Times New Roman" panose="02020603050405020304" pitchFamily="18" charset="0"/>
            </a:rPr>
            <a:t> của Mĩ.</a:t>
          </a:r>
          <a:endParaRPr lang="en-US" sz="2000" b="0" dirty="0">
            <a:solidFill>
              <a:srgbClr val="FF0000"/>
            </a:solidFill>
            <a:latin typeface="Times New Roman" panose="02020603050405020304" pitchFamily="18" charset="0"/>
            <a:ea typeface="+mn-ea"/>
            <a:cs typeface="Times New Roman" panose="02020603050405020304" pitchFamily="18" charset="0"/>
          </a:endParaRPr>
        </a:p>
      </dgm:t>
    </dgm:pt>
    <dgm:pt modelId="{60DC3A66-6199-4C82-8917-D5C97AEE138B}" type="parTrans" cxnId="{1CF4F557-57F6-41D2-8D39-B9C3410603AC}">
      <dgm:prSet/>
      <dgm:spPr/>
      <dgm:t>
        <a:bodyPr/>
        <a:lstStyle/>
        <a:p>
          <a:endParaRPr lang="en-US"/>
        </a:p>
      </dgm:t>
    </dgm:pt>
    <dgm:pt modelId="{11D526DA-B46E-4EDF-9CD3-D58A6E4457B3}" type="sibTrans" cxnId="{1CF4F557-57F6-41D2-8D39-B9C3410603AC}">
      <dgm:prSet/>
      <dgm:spPr/>
      <dgm:t>
        <a:bodyPr/>
        <a:lstStyle/>
        <a:p>
          <a:endParaRPr lang="en-US"/>
        </a:p>
      </dgm:t>
    </dgm:pt>
    <dgm:pt modelId="{194AC9F9-CFB4-457C-8F75-EC1EBC8AB6F4}">
      <dgm:prSet phldrT="[Text]" custT="1"/>
      <dgm:spPr>
        <a:xfrm>
          <a:off x="3989723" y="952078"/>
          <a:ext cx="2389555" cy="1453844"/>
        </a:xfrm>
        <a:prstGeom prst="roundRect">
          <a:avLst>
            <a:gd name="adj" fmla="val 10000"/>
          </a:avLst>
        </a:prstGeom>
        <a:solidFill>
          <a:srgbClr val="FFFFFF">
            <a:alpha val="90000"/>
            <a:hueOff val="0"/>
            <a:satOff val="0"/>
            <a:lumOff val="0"/>
            <a:alphaOff val="0"/>
          </a:srgbClr>
        </a:solidFill>
        <a:ln w="19050" cap="flat" cmpd="sng" algn="ctr">
          <a:solidFill>
            <a:srgbClr val="A6B727">
              <a:hueOff val="0"/>
              <a:satOff val="0"/>
              <a:lumOff val="0"/>
              <a:alphaOff val="0"/>
            </a:srgbClr>
          </a:solidFill>
          <a:prstDash val="solid"/>
        </a:ln>
        <a:effectLst/>
      </dgm:spPr>
      <dgm:t>
        <a:bodyPr/>
        <a:lstStyle/>
        <a:p>
          <a:r>
            <a:rPr lang="vi-VN" sz="2000" dirty="0">
              <a:latin typeface="Times New Roman" panose="02020603050405020304" pitchFamily="18" charset="0"/>
              <a:cs typeface="Times New Roman" panose="02020603050405020304" pitchFamily="18" charset="0"/>
            </a:rPr>
            <a:t>Phần 2: </a:t>
          </a:r>
          <a:r>
            <a:rPr lang="en-US" sz="2000" dirty="0" err="1">
              <a:latin typeface="Times New Roman" panose="02020603050405020304" pitchFamily="18" charset="0"/>
              <a:cs typeface="Times New Roman" panose="02020603050405020304" pitchFamily="18" charset="0"/>
            </a:rPr>
            <a:t>Thuật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q</a:t>
          </a:r>
          <a:r>
            <a:rPr lang="vi-VN" sz="2000" dirty="0">
              <a:latin typeface="Times New Roman" panose="02020603050405020304" pitchFamily="18" charset="0"/>
              <a:cs typeface="Times New Roman" panose="02020603050405020304" pitchFamily="18" charset="0"/>
            </a:rPr>
            <a:t>uá trình chuẩn bị, hoàn thiện bản Tuyên ngôn độc lập.</a:t>
          </a:r>
          <a:endParaRPr lang="en-US" sz="2000" dirty="0">
            <a:solidFill>
              <a:srgbClr val="FF0000"/>
            </a:solidFill>
            <a:latin typeface="Times New Roman" panose="02020603050405020304" pitchFamily="18" charset="0"/>
            <a:ea typeface="+mn-ea"/>
            <a:cs typeface="Times New Roman" panose="02020603050405020304" pitchFamily="18" charset="0"/>
          </a:endParaRPr>
        </a:p>
      </dgm:t>
    </dgm:pt>
    <dgm:pt modelId="{45C64DCE-68A0-47D2-8E58-F4B1DEA66A1D}" type="parTrans" cxnId="{9B8EEAD1-88E1-4DA8-99E6-42E4117CA991}">
      <dgm:prSet/>
      <dgm:spPr/>
      <dgm:t>
        <a:bodyPr/>
        <a:lstStyle/>
        <a:p>
          <a:endParaRPr lang="en-US"/>
        </a:p>
      </dgm:t>
    </dgm:pt>
    <dgm:pt modelId="{CC1F798E-E42C-432A-B0B7-4FFE5D504D3D}" type="sibTrans" cxnId="{9B8EEAD1-88E1-4DA8-99E6-42E4117CA991}">
      <dgm:prSet/>
      <dgm:spPr/>
      <dgm:t>
        <a:bodyPr/>
        <a:lstStyle/>
        <a:p>
          <a:endParaRPr lang="en-US"/>
        </a:p>
      </dgm:t>
    </dgm:pt>
    <dgm:pt modelId="{C66D82FD-4720-45C7-BB52-EDAFDC981A46}">
      <dgm:prSet phldrT="[Text]" custT="1"/>
      <dgm:spPr>
        <a:xfrm>
          <a:off x="7094679" y="902707"/>
          <a:ext cx="2644019" cy="1554508"/>
        </a:xfrm>
        <a:prstGeom prst="roundRect">
          <a:avLst>
            <a:gd name="adj" fmla="val 10000"/>
          </a:avLst>
        </a:prstGeom>
        <a:solidFill>
          <a:srgbClr val="FFFFFF">
            <a:alpha val="90000"/>
            <a:hueOff val="0"/>
            <a:satOff val="0"/>
            <a:lumOff val="0"/>
            <a:alphaOff val="0"/>
          </a:srgbClr>
        </a:solidFill>
        <a:ln w="19050" cap="flat" cmpd="sng" algn="ctr">
          <a:solidFill>
            <a:srgbClr val="A6B727">
              <a:hueOff val="0"/>
              <a:satOff val="0"/>
              <a:lumOff val="0"/>
              <a:alphaOff val="0"/>
            </a:srgbClr>
          </a:solidFill>
          <a:prstDash val="solid"/>
        </a:ln>
        <a:effectLst/>
      </dgm:spPr>
      <dgm:t>
        <a:bodyPr/>
        <a:lstStyle/>
        <a:p>
          <a:r>
            <a:rPr lang="en-US" sz="2000" dirty="0" err="1">
              <a:latin typeface="Times New Roman" panose="02020603050405020304" pitchFamily="18" charset="0"/>
              <a:cs typeface="Times New Roman" panose="02020603050405020304" pitchFamily="18" charset="0"/>
            </a:rPr>
            <a:t>Phàn</a:t>
          </a:r>
          <a:r>
            <a:rPr lang="en-US" sz="2000" dirty="0">
              <a:latin typeface="Times New Roman" panose="02020603050405020304" pitchFamily="18" charset="0"/>
              <a:cs typeface="Times New Roman" panose="02020603050405020304" pitchFamily="18" charset="0"/>
            </a:rPr>
            <a:t> 3: </a:t>
          </a:r>
          <a:r>
            <a:rPr lang="en-US" sz="2000" dirty="0" err="1">
              <a:latin typeface="Times New Roman" panose="02020603050405020304" pitchFamily="18" charset="0"/>
              <a:cs typeface="Times New Roman" panose="02020603050405020304" pitchFamily="18" charset="0"/>
            </a:rPr>
            <a:t>Thuật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Tuyên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ngôn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Độc</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lập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Việt</a:t>
          </a:r>
          <a:r>
            <a:rPr lang="en-US" sz="2000" dirty="0">
              <a:latin typeface="Times New Roman" panose="02020603050405020304" pitchFamily="18" charset="0"/>
              <a:cs typeface="Times New Roman" panose="02020603050405020304" pitchFamily="18" charset="0"/>
            </a:rPr>
            <a:t> Nam </a:t>
          </a:r>
          <a:r>
            <a:rPr lang="en-US" sz="2000" dirty="0" err="1">
              <a:latin typeface="Times New Roman" panose="02020603050405020304" pitchFamily="18" charset="0"/>
              <a:cs typeface="Times New Roman" panose="02020603050405020304" pitchFamily="18" charset="0"/>
            </a:rPr>
            <a:t>Dân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hòa</a:t>
          </a:r>
          <a:r>
            <a:rPr lang="en-US" sz="2000" dirty="0">
              <a:latin typeface="Times New Roman" panose="02020603050405020304" pitchFamily="18" charset="0"/>
              <a:cs typeface="Times New Roman" panose="02020603050405020304" pitchFamily="18" charset="0"/>
            </a:rPr>
            <a:t>.</a:t>
          </a:r>
          <a:endParaRPr lang="en-US" sz="2000" dirty="0">
            <a:solidFill>
              <a:srgbClr val="FF0000"/>
            </a:solidFill>
            <a:latin typeface="Times New Roman" panose="02020603050405020304" pitchFamily="18" charset="0"/>
            <a:ea typeface="+mn-ea"/>
            <a:cs typeface="Times New Roman" panose="02020603050405020304" pitchFamily="18" charset="0"/>
          </a:endParaRPr>
        </a:p>
      </dgm:t>
    </dgm:pt>
    <dgm:pt modelId="{41C984FD-6265-4715-9C65-9C449F9E0460}" type="parTrans" cxnId="{9D5D6532-D59A-4BF2-A05B-2FC98019E553}">
      <dgm:prSet/>
      <dgm:spPr/>
      <dgm:t>
        <a:bodyPr/>
        <a:lstStyle/>
        <a:p>
          <a:endParaRPr lang="en-US"/>
        </a:p>
      </dgm:t>
    </dgm:pt>
    <dgm:pt modelId="{F5060B9B-9AC9-497D-998D-D199CF4D6374}" type="sibTrans" cxnId="{9D5D6532-D59A-4BF2-A05B-2FC98019E553}">
      <dgm:prSet/>
      <dgm:spPr/>
      <dgm:t>
        <a:bodyPr/>
        <a:lstStyle/>
        <a:p>
          <a:endParaRPr lang="en-US"/>
        </a:p>
      </dgm:t>
    </dgm:pt>
    <dgm:pt modelId="{042894B4-F348-4158-9B34-D118B0F759F9}" type="pres">
      <dgm:prSet presAssocID="{16607742-F254-4E98-BF9C-FD49FDCB01CF}" presName="Name0" presStyleCnt="0">
        <dgm:presLayoutVars>
          <dgm:dir/>
          <dgm:resizeHandles val="exact"/>
        </dgm:presLayoutVars>
      </dgm:prSet>
      <dgm:spPr/>
    </dgm:pt>
    <dgm:pt modelId="{7C0EEC3F-2FE0-407B-A310-48A67515F447}" type="pres">
      <dgm:prSet presAssocID="{8A842F2A-1A4A-48AC-B4D4-D843B7FCA555}" presName="composite" presStyleCnt="0"/>
      <dgm:spPr/>
    </dgm:pt>
    <dgm:pt modelId="{50FF476C-F9A6-47C0-9D72-898FAAA89CE3}" type="pres">
      <dgm:prSet presAssocID="{8A842F2A-1A4A-48AC-B4D4-D843B7FCA555}" presName="bgChev" presStyleLbl="node1" presStyleIdx="0" presStyleCnt="3"/>
      <dgm:spPr>
        <a:xfrm>
          <a:off x="2939" y="890686"/>
          <a:ext cx="2829736" cy="1092278"/>
        </a:xfrm>
        <a:prstGeom prst="chevron">
          <a:avLst>
            <a:gd name="adj" fmla="val 40000"/>
          </a:avLst>
        </a:prstGeom>
        <a:solidFill>
          <a:srgbClr val="A6B727">
            <a:hueOff val="0"/>
            <a:satOff val="0"/>
            <a:lumOff val="0"/>
            <a:alphaOff val="0"/>
          </a:srgbClr>
        </a:solidFill>
        <a:ln w="19050" cap="flat" cmpd="sng" algn="ctr">
          <a:solidFill>
            <a:srgbClr val="FFFFFF">
              <a:hueOff val="0"/>
              <a:satOff val="0"/>
              <a:lumOff val="0"/>
              <a:alphaOff val="0"/>
            </a:srgbClr>
          </a:solidFill>
          <a:prstDash val="solid"/>
        </a:ln>
        <a:effectLst/>
      </dgm:spPr>
    </dgm:pt>
    <dgm:pt modelId="{BF56C358-3B23-468A-B05B-2DE79BD43122}" type="pres">
      <dgm:prSet presAssocID="{8A842F2A-1A4A-48AC-B4D4-D843B7FCA555}" presName="txNode" presStyleLbl="fgAcc1" presStyleIdx="0" presStyleCnt="3" custScaleY="159984">
        <dgm:presLayoutVars>
          <dgm:bulletEnabled val="1"/>
        </dgm:presLayoutVars>
      </dgm:prSet>
      <dgm:spPr/>
    </dgm:pt>
    <dgm:pt modelId="{BE0A7B2F-CB6E-48B3-AB8C-A4BEBB7A05DA}" type="pres">
      <dgm:prSet presAssocID="{11D526DA-B46E-4EDF-9CD3-D58A6E4457B3}" presName="compositeSpace" presStyleCnt="0"/>
      <dgm:spPr/>
    </dgm:pt>
    <dgm:pt modelId="{051753B2-118C-40FE-BAFB-890CB2E94413}" type="pres">
      <dgm:prSet presAssocID="{194AC9F9-CFB4-457C-8F75-EC1EBC8AB6F4}" presName="composite" presStyleCnt="0"/>
      <dgm:spPr/>
    </dgm:pt>
    <dgm:pt modelId="{A963A728-365F-496D-BE23-644ACB005066}" type="pres">
      <dgm:prSet presAssocID="{194AC9F9-CFB4-457C-8F75-EC1EBC8AB6F4}" presName="bgChev" presStyleLbl="node1" presStyleIdx="1" presStyleCnt="3"/>
      <dgm:spPr>
        <a:xfrm>
          <a:off x="3235127" y="859791"/>
          <a:ext cx="2829736" cy="1092278"/>
        </a:xfrm>
        <a:prstGeom prst="chevron">
          <a:avLst>
            <a:gd name="adj" fmla="val 40000"/>
          </a:avLst>
        </a:prstGeom>
        <a:solidFill>
          <a:srgbClr val="A6B727">
            <a:hueOff val="0"/>
            <a:satOff val="0"/>
            <a:lumOff val="0"/>
            <a:alphaOff val="0"/>
          </a:srgbClr>
        </a:solidFill>
        <a:ln w="19050" cap="flat" cmpd="sng" algn="ctr">
          <a:solidFill>
            <a:srgbClr val="FFFFFF">
              <a:hueOff val="0"/>
              <a:satOff val="0"/>
              <a:lumOff val="0"/>
              <a:alphaOff val="0"/>
            </a:srgbClr>
          </a:solidFill>
          <a:prstDash val="solid"/>
        </a:ln>
        <a:effectLst/>
      </dgm:spPr>
    </dgm:pt>
    <dgm:pt modelId="{2A43E8DE-1D93-4710-831C-424CCBB75E35}" type="pres">
      <dgm:prSet presAssocID="{194AC9F9-CFB4-457C-8F75-EC1EBC8AB6F4}" presName="txNode" presStyleLbl="fgAcc1" presStyleIdx="1" presStyleCnt="3" custScaleY="165641">
        <dgm:presLayoutVars>
          <dgm:bulletEnabled val="1"/>
        </dgm:presLayoutVars>
      </dgm:prSet>
      <dgm:spPr/>
    </dgm:pt>
    <dgm:pt modelId="{A2BB815C-0FD8-422B-A15C-4A4E6190B452}" type="pres">
      <dgm:prSet presAssocID="{CC1F798E-E42C-432A-B0B7-4FFE5D504D3D}" presName="compositeSpace" presStyleCnt="0"/>
      <dgm:spPr/>
    </dgm:pt>
    <dgm:pt modelId="{0FF27715-3890-4064-91F0-B366A4B0CFDA}" type="pres">
      <dgm:prSet presAssocID="{C66D82FD-4720-45C7-BB52-EDAFDC981A46}" presName="composite" presStyleCnt="0"/>
      <dgm:spPr/>
    </dgm:pt>
    <dgm:pt modelId="{91622535-6E62-44A0-BE33-874C49132DBD}" type="pres">
      <dgm:prSet presAssocID="{C66D82FD-4720-45C7-BB52-EDAFDC981A46}" presName="bgChev" presStyleLbl="node1" presStyleIdx="2" presStyleCnt="3"/>
      <dgm:spPr>
        <a:xfrm>
          <a:off x="6467315" y="834625"/>
          <a:ext cx="2829736" cy="1092278"/>
        </a:xfrm>
        <a:prstGeom prst="chevron">
          <a:avLst>
            <a:gd name="adj" fmla="val 40000"/>
          </a:avLst>
        </a:prstGeom>
        <a:solidFill>
          <a:srgbClr val="A6B727">
            <a:hueOff val="0"/>
            <a:satOff val="0"/>
            <a:lumOff val="0"/>
            <a:alphaOff val="0"/>
          </a:srgbClr>
        </a:solidFill>
        <a:ln w="19050" cap="flat" cmpd="sng" algn="ctr">
          <a:solidFill>
            <a:srgbClr val="FFFFFF">
              <a:hueOff val="0"/>
              <a:satOff val="0"/>
              <a:lumOff val="0"/>
              <a:alphaOff val="0"/>
            </a:srgbClr>
          </a:solidFill>
          <a:prstDash val="solid"/>
        </a:ln>
        <a:effectLst/>
      </dgm:spPr>
    </dgm:pt>
    <dgm:pt modelId="{FDD58E14-B5CF-4CD3-A003-D4DB0405D067}" type="pres">
      <dgm:prSet presAssocID="{C66D82FD-4720-45C7-BB52-EDAFDC981A46}" presName="txNode" presStyleLbl="fgAcc1" presStyleIdx="2" presStyleCnt="3" custScaleX="110649" custScaleY="159452" custLinFactNeighborY="2392">
        <dgm:presLayoutVars>
          <dgm:bulletEnabled val="1"/>
        </dgm:presLayoutVars>
      </dgm:prSet>
      <dgm:spPr/>
    </dgm:pt>
  </dgm:ptLst>
  <dgm:cxnLst>
    <dgm:cxn modelId="{9D5D6532-D59A-4BF2-A05B-2FC98019E553}" srcId="{16607742-F254-4E98-BF9C-FD49FDCB01CF}" destId="{C66D82FD-4720-45C7-BB52-EDAFDC981A46}" srcOrd="2" destOrd="0" parTransId="{41C984FD-6265-4715-9C65-9C449F9E0460}" sibTransId="{F5060B9B-9AC9-497D-998D-D199CF4D6374}"/>
    <dgm:cxn modelId="{1CF4F557-57F6-41D2-8D39-B9C3410603AC}" srcId="{16607742-F254-4E98-BF9C-FD49FDCB01CF}" destId="{8A842F2A-1A4A-48AC-B4D4-D843B7FCA555}" srcOrd="0" destOrd="0" parTransId="{60DC3A66-6199-4C82-8917-D5C97AEE138B}" sibTransId="{11D526DA-B46E-4EDF-9CD3-D58A6E4457B3}"/>
    <dgm:cxn modelId="{7299EE9D-EE89-4331-948E-B0E07FE35872}" type="presOf" srcId="{C66D82FD-4720-45C7-BB52-EDAFDC981A46}" destId="{FDD58E14-B5CF-4CD3-A003-D4DB0405D067}" srcOrd="0" destOrd="0" presId="urn:microsoft.com/office/officeart/2005/8/layout/chevronAccent+Icon"/>
    <dgm:cxn modelId="{63BF1FB8-EEEF-4F60-BB9E-5B1EB8D159D1}" type="presOf" srcId="{16607742-F254-4E98-BF9C-FD49FDCB01CF}" destId="{042894B4-F348-4158-9B34-D118B0F759F9}" srcOrd="0" destOrd="0" presId="urn:microsoft.com/office/officeart/2005/8/layout/chevronAccent+Icon"/>
    <dgm:cxn modelId="{B7266AB9-99D0-43CA-9807-5E3578F0BE55}" type="presOf" srcId="{194AC9F9-CFB4-457C-8F75-EC1EBC8AB6F4}" destId="{2A43E8DE-1D93-4710-831C-424CCBB75E35}" srcOrd="0" destOrd="0" presId="urn:microsoft.com/office/officeart/2005/8/layout/chevronAccent+Icon"/>
    <dgm:cxn modelId="{9B8EEAD1-88E1-4DA8-99E6-42E4117CA991}" srcId="{16607742-F254-4E98-BF9C-FD49FDCB01CF}" destId="{194AC9F9-CFB4-457C-8F75-EC1EBC8AB6F4}" srcOrd="1" destOrd="0" parTransId="{45C64DCE-68A0-47D2-8E58-F4B1DEA66A1D}" sibTransId="{CC1F798E-E42C-432A-B0B7-4FFE5D504D3D}"/>
    <dgm:cxn modelId="{34FB54DB-8B32-422C-92F1-8CA0B97922CC}" type="presOf" srcId="{8A842F2A-1A4A-48AC-B4D4-D843B7FCA555}" destId="{BF56C358-3B23-468A-B05B-2DE79BD43122}" srcOrd="0" destOrd="0" presId="urn:microsoft.com/office/officeart/2005/8/layout/chevronAccent+Icon"/>
    <dgm:cxn modelId="{630ABB6B-8B56-4BB1-A089-211C7ED31D67}" type="presParOf" srcId="{042894B4-F348-4158-9B34-D118B0F759F9}" destId="{7C0EEC3F-2FE0-407B-A310-48A67515F447}" srcOrd="0" destOrd="0" presId="urn:microsoft.com/office/officeart/2005/8/layout/chevronAccent+Icon"/>
    <dgm:cxn modelId="{7B0CCE3C-67BB-4586-B033-C9B40EEF8938}" type="presParOf" srcId="{7C0EEC3F-2FE0-407B-A310-48A67515F447}" destId="{50FF476C-F9A6-47C0-9D72-898FAAA89CE3}" srcOrd="0" destOrd="0" presId="urn:microsoft.com/office/officeart/2005/8/layout/chevronAccent+Icon"/>
    <dgm:cxn modelId="{A7B4D11C-E6F1-48EB-BADD-DF8B41B56F20}" type="presParOf" srcId="{7C0EEC3F-2FE0-407B-A310-48A67515F447}" destId="{BF56C358-3B23-468A-B05B-2DE79BD43122}" srcOrd="1" destOrd="0" presId="urn:microsoft.com/office/officeart/2005/8/layout/chevronAccent+Icon"/>
    <dgm:cxn modelId="{C2096590-AA42-456F-90F7-9EC3A30C98E7}" type="presParOf" srcId="{042894B4-F348-4158-9B34-D118B0F759F9}" destId="{BE0A7B2F-CB6E-48B3-AB8C-A4BEBB7A05DA}" srcOrd="1" destOrd="0" presId="urn:microsoft.com/office/officeart/2005/8/layout/chevronAccent+Icon"/>
    <dgm:cxn modelId="{0706BEE2-84D0-4E11-84B4-35BE53EC589F}" type="presParOf" srcId="{042894B4-F348-4158-9B34-D118B0F759F9}" destId="{051753B2-118C-40FE-BAFB-890CB2E94413}" srcOrd="2" destOrd="0" presId="urn:microsoft.com/office/officeart/2005/8/layout/chevronAccent+Icon"/>
    <dgm:cxn modelId="{EBBC67B0-00A5-4D55-80C0-E6FDBCC32B77}" type="presParOf" srcId="{051753B2-118C-40FE-BAFB-890CB2E94413}" destId="{A963A728-365F-496D-BE23-644ACB005066}" srcOrd="0" destOrd="0" presId="urn:microsoft.com/office/officeart/2005/8/layout/chevronAccent+Icon"/>
    <dgm:cxn modelId="{353CBDC2-0BC3-4C26-A81C-77EA7CEE9A54}" type="presParOf" srcId="{051753B2-118C-40FE-BAFB-890CB2E94413}" destId="{2A43E8DE-1D93-4710-831C-424CCBB75E35}" srcOrd="1" destOrd="0" presId="urn:microsoft.com/office/officeart/2005/8/layout/chevronAccent+Icon"/>
    <dgm:cxn modelId="{7795548B-E941-432D-B304-F0CEECD88185}" type="presParOf" srcId="{042894B4-F348-4158-9B34-D118B0F759F9}" destId="{A2BB815C-0FD8-422B-A15C-4A4E6190B452}" srcOrd="3" destOrd="0" presId="urn:microsoft.com/office/officeart/2005/8/layout/chevronAccent+Icon"/>
    <dgm:cxn modelId="{CED023F5-230B-4CF1-BBB3-654885BAEBD1}" type="presParOf" srcId="{042894B4-F348-4158-9B34-D118B0F759F9}" destId="{0FF27715-3890-4064-91F0-B366A4B0CFDA}" srcOrd="4" destOrd="0" presId="urn:microsoft.com/office/officeart/2005/8/layout/chevronAccent+Icon"/>
    <dgm:cxn modelId="{568D5C81-7EDC-47D9-9826-581E41E78F48}" type="presParOf" srcId="{0FF27715-3890-4064-91F0-B366A4B0CFDA}" destId="{91622535-6E62-44A0-BE33-874C49132DBD}" srcOrd="0" destOrd="0" presId="urn:microsoft.com/office/officeart/2005/8/layout/chevronAccent+Icon"/>
    <dgm:cxn modelId="{E489A488-7F38-4F94-9604-EBF59E70D03C}" type="presParOf" srcId="{0FF27715-3890-4064-91F0-B366A4B0CFDA}" destId="{FDD58E14-B5CF-4CD3-A003-D4DB0405D067}"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60D9123-28F5-4043-B0AD-AED3F7A6ED0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C17BFBCC-4AC7-4471-89AF-D0CAC4AD9A6A}">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1" dirty="0">
              <a:latin typeface="Times New Roman" panose="02020603050405020304" pitchFamily="18" charset="0"/>
              <a:cs typeface="Times New Roman" panose="02020603050405020304" pitchFamily="18" charset="0"/>
            </a:rPr>
            <a:t>4.1.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a:t>
          </a:r>
          <a:endParaRPr lang="en-US" sz="2800" dirty="0">
            <a:latin typeface="Times New Roman" panose="02020603050405020304" pitchFamily="18" charset="0"/>
            <a:cs typeface="Times New Roman" panose="02020603050405020304" pitchFamily="18" charset="0"/>
          </a:endParaRPr>
        </a:p>
      </dgm:t>
    </dgm:pt>
    <dgm:pt modelId="{94818127-98E1-4A50-BA10-9E49DBE21A01}" type="parTrans" cxnId="{42E0B799-19C2-4C32-988C-0B2F769CD939}">
      <dgm:prSet/>
      <dgm:spPr/>
      <dgm:t>
        <a:bodyPr/>
        <a:lstStyle/>
        <a:p>
          <a:endParaRPr lang="en-US"/>
        </a:p>
      </dgm:t>
    </dgm:pt>
    <dgm:pt modelId="{F01724F6-0C74-4504-8949-FAEF44E8AFE0}" type="sibTrans" cxnId="{42E0B799-19C2-4C32-988C-0B2F769CD939}">
      <dgm:prSet/>
      <dgm:spPr/>
      <dgm:t>
        <a:bodyPr/>
        <a:lstStyle/>
        <a:p>
          <a:endParaRPr lang="en-US"/>
        </a:p>
      </dgm:t>
    </dgm:pt>
    <dgm:pt modelId="{207CF906-40E9-4025-BF28-7D0E590D91E2}">
      <dgm:prSet phldrT="[Text]"/>
      <dgm:spPr/>
      <dgm:t>
        <a:bodyPr/>
        <a:lstStyle/>
        <a:p>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Hồ</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Chí</a:t>
          </a:r>
          <a:r>
            <a:rPr lang="en-US" i="1" dirty="0">
              <a:latin typeface="Times New Roman" panose="02020603050405020304" pitchFamily="18" charset="0"/>
              <a:cs typeface="Times New Roman" panose="02020603050405020304" pitchFamily="18" charset="0"/>
            </a:rPr>
            <a:t> Minh </a:t>
          </a:r>
          <a:r>
            <a:rPr lang="en-US" i="1" dirty="0" err="1">
              <a:latin typeface="Times New Roman" panose="02020603050405020304" pitchFamily="18" charset="0"/>
              <a:cs typeface="Times New Roman" panose="02020603050405020304" pitchFamily="18" charset="0"/>
            </a:rPr>
            <a:t>và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Tuyên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ngôn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Độc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lập</a:t>
          </a:r>
          <a:r>
            <a:rPr lang="en-US"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Bùi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Phong</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Tuyên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Việt</a:t>
          </a:r>
          <a:r>
            <a:rPr lang="en-US" dirty="0">
              <a:latin typeface="Times New Roman" panose="02020603050405020304" pitchFamily="18" charset="0"/>
              <a:cs typeface="Times New Roman" panose="02020603050405020304" pitchFamily="18" charset="0"/>
            </a:rPr>
            <a:t> Nam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hòa</a:t>
          </a:r>
          <a:r>
            <a:rPr lang="en-US" dirty="0">
              <a:latin typeface="Times New Roman" panose="02020603050405020304" pitchFamily="18" charset="0"/>
              <a:cs typeface="Times New Roman" panose="02020603050405020304" pitchFamily="18" charset="0"/>
            </a:rPr>
            <a:t>.</a:t>
          </a:r>
        </a:p>
      </dgm:t>
    </dgm:pt>
    <dgm:pt modelId="{452E7A1C-C74E-497B-8BEE-D8889424DFF8}" type="parTrans" cxnId="{88D4B322-FCB7-4EE5-840B-DAC63018BA3A}">
      <dgm:prSet/>
      <dgm:spPr/>
      <dgm:t>
        <a:bodyPr/>
        <a:lstStyle/>
        <a:p>
          <a:endParaRPr lang="en-US"/>
        </a:p>
      </dgm:t>
    </dgm:pt>
    <dgm:pt modelId="{C53E1499-DB34-41FB-8BA4-8F0AB6852711}" type="sibTrans" cxnId="{88D4B322-FCB7-4EE5-840B-DAC63018BA3A}">
      <dgm:prSet/>
      <dgm:spPr/>
      <dgm:t>
        <a:bodyPr/>
        <a:lstStyle/>
        <a:p>
          <a:endParaRPr lang="en-US"/>
        </a:p>
      </dgm:t>
    </dgm:pt>
    <dgm:pt modelId="{63C64CDC-CCD1-447A-81F4-6337BA569888}">
      <dgm:prSet phldrT="[Tex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2800" b="1" dirty="0">
              <a:latin typeface="Times New Roman" panose="02020603050405020304" pitchFamily="18" charset="0"/>
              <a:cs typeface="Times New Roman" panose="02020603050405020304" pitchFamily="18" charset="0"/>
            </a:rPr>
            <a:t>4.2. </a:t>
          </a: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endParaRPr lang="en-US" sz="2800" dirty="0">
            <a:latin typeface="Times New Roman" panose="02020603050405020304" pitchFamily="18" charset="0"/>
            <a:cs typeface="Times New Roman" panose="02020603050405020304" pitchFamily="18" charset="0"/>
          </a:endParaRPr>
        </a:p>
      </dgm:t>
    </dgm:pt>
    <dgm:pt modelId="{AC760744-02DC-4CB9-A05A-4AA0207006EC}" type="parTrans" cxnId="{BE1CA165-F709-4F84-9EB7-CEEEFD97EFD9}">
      <dgm:prSet/>
      <dgm:spPr/>
      <dgm:t>
        <a:bodyPr/>
        <a:lstStyle/>
        <a:p>
          <a:endParaRPr lang="en-US"/>
        </a:p>
      </dgm:t>
    </dgm:pt>
    <dgm:pt modelId="{2B919D60-92A5-40DD-9364-4E7181A40CCF}" type="sibTrans" cxnId="{BE1CA165-F709-4F84-9EB7-CEEEFD97EFD9}">
      <dgm:prSet/>
      <dgm:spPr/>
      <dgm:t>
        <a:bodyPr/>
        <a:lstStyle/>
        <a:p>
          <a:endParaRPr lang="en-US"/>
        </a:p>
      </dgm:t>
    </dgm:pt>
    <dgm:pt modelId="{D2BBEB74-E9A9-4640-878D-87CE174FCB86}">
      <dgm:prSet phldrT="[Text]"/>
      <dgm:spPr/>
      <dgm:t>
        <a:bodyPr/>
        <a:lstStyle/>
        <a:p>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t>
          </a:r>
          <a:r>
            <a:rPr lang="en-US" dirty="0">
              <a:latin typeface="Times New Roman" panose="02020603050405020304" pitchFamily="18" charset="0"/>
              <a:cs typeface="Times New Roman" panose="02020603050405020304" pitchFamily="18" charset="0"/>
            </a:rPr>
            <a:t> in </a:t>
          </a:r>
          <a:r>
            <a:rPr lang="en-US" dirty="0" err="1">
              <a:latin typeface="Times New Roman" panose="02020603050405020304" pitchFamily="18" charset="0"/>
              <a:cs typeface="Times New Roman" panose="02020603050405020304" pitchFamily="18" charset="0"/>
            </a:rPr>
            <a:t>thường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t>
          </a:r>
          <a:r>
            <a:rPr lang="en-US" dirty="0">
              <a:latin typeface="Times New Roman" panose="02020603050405020304" pitchFamily="18" charset="0"/>
              <a:cs typeface="Times New Roman" panose="02020603050405020304" pitchFamily="18" charset="0"/>
            </a:rPr>
            <a:t> in </a:t>
          </a:r>
          <a:r>
            <a:rPr lang="en-US" dirty="0" err="1">
              <a:latin typeface="Times New Roman" panose="02020603050405020304" pitchFamily="18" charset="0"/>
              <a:cs typeface="Times New Roman" panose="02020603050405020304" pitchFamily="18" charset="0"/>
            </a:rPr>
            <a:t>đậm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a:t>
          </a:r>
        </a:p>
      </dgm:t>
    </dgm:pt>
    <dgm:pt modelId="{81E7B340-4F09-4AB0-9F12-C1BDC5986442}" type="parTrans" cxnId="{0D4B0DF6-1E6E-4FD7-B3E0-484571ADCCD1}">
      <dgm:prSet/>
      <dgm:spPr/>
      <dgm:t>
        <a:bodyPr/>
        <a:lstStyle/>
        <a:p>
          <a:endParaRPr lang="en-US"/>
        </a:p>
      </dgm:t>
    </dgm:pt>
    <dgm:pt modelId="{39DC47D7-CE4C-47BE-8D0C-612BAE95A0B7}" type="sibTrans" cxnId="{0D4B0DF6-1E6E-4FD7-B3E0-484571ADCCD1}">
      <dgm:prSet/>
      <dgm:spPr/>
      <dgm:t>
        <a:bodyPr/>
        <a:lstStyle/>
        <a:p>
          <a:endParaRPr lang="en-US"/>
        </a:p>
      </dgm:t>
    </dgm:pt>
    <dgm:pt modelId="{366BBACE-E8DA-4B61-BC39-93739B48BB50}" type="pres">
      <dgm:prSet presAssocID="{360D9123-28F5-4043-B0AD-AED3F7A6ED03}" presName="diagram" presStyleCnt="0">
        <dgm:presLayoutVars>
          <dgm:chPref val="1"/>
          <dgm:dir/>
          <dgm:animOne val="branch"/>
          <dgm:animLvl val="lvl"/>
          <dgm:resizeHandles/>
        </dgm:presLayoutVars>
      </dgm:prSet>
      <dgm:spPr/>
    </dgm:pt>
    <dgm:pt modelId="{FA5E5592-5425-43B5-AD9A-C73AB467BA07}" type="pres">
      <dgm:prSet presAssocID="{C17BFBCC-4AC7-4471-89AF-D0CAC4AD9A6A}" presName="root" presStyleCnt="0"/>
      <dgm:spPr/>
    </dgm:pt>
    <dgm:pt modelId="{0E47949F-11B7-49C3-AE13-56301697EAFF}" type="pres">
      <dgm:prSet presAssocID="{C17BFBCC-4AC7-4471-89AF-D0CAC4AD9A6A}" presName="rootComposite" presStyleCnt="0"/>
      <dgm:spPr/>
    </dgm:pt>
    <dgm:pt modelId="{374F06C9-0E3F-4ACB-8C43-4D9935A6CC84}" type="pres">
      <dgm:prSet presAssocID="{C17BFBCC-4AC7-4471-89AF-D0CAC4AD9A6A}" presName="rootText" presStyleLbl="node1" presStyleIdx="0" presStyleCnt="2" custScaleY="61409"/>
      <dgm:spPr/>
    </dgm:pt>
    <dgm:pt modelId="{3FD55566-A5F0-40D7-8092-A4A98F694CEC}" type="pres">
      <dgm:prSet presAssocID="{C17BFBCC-4AC7-4471-89AF-D0CAC4AD9A6A}" presName="rootConnector" presStyleLbl="node1" presStyleIdx="0" presStyleCnt="2"/>
      <dgm:spPr/>
    </dgm:pt>
    <dgm:pt modelId="{3E62F231-D8FB-4086-A6E2-D92A6D0BD87F}" type="pres">
      <dgm:prSet presAssocID="{C17BFBCC-4AC7-4471-89AF-D0CAC4AD9A6A}" presName="childShape" presStyleCnt="0"/>
      <dgm:spPr/>
    </dgm:pt>
    <dgm:pt modelId="{F83C81B9-A103-4940-85AD-B2D56F1D7E7E}" type="pres">
      <dgm:prSet presAssocID="{452E7A1C-C74E-497B-8BEE-D8889424DFF8}" presName="Name13" presStyleLbl="parChTrans1D2" presStyleIdx="0" presStyleCnt="2"/>
      <dgm:spPr/>
    </dgm:pt>
    <dgm:pt modelId="{06C914D2-FB43-4112-B628-36209EFDA3B9}" type="pres">
      <dgm:prSet presAssocID="{207CF906-40E9-4025-BF28-7D0E590D91E2}" presName="childText" presStyleLbl="bgAcc1" presStyleIdx="0" presStyleCnt="2" custScaleX="135169">
        <dgm:presLayoutVars>
          <dgm:bulletEnabled val="1"/>
        </dgm:presLayoutVars>
      </dgm:prSet>
      <dgm:spPr/>
    </dgm:pt>
    <dgm:pt modelId="{FA336DD4-4E38-48DB-BC49-CB8572E5BC39}" type="pres">
      <dgm:prSet presAssocID="{63C64CDC-CCD1-447A-81F4-6337BA569888}" presName="root" presStyleCnt="0"/>
      <dgm:spPr/>
    </dgm:pt>
    <dgm:pt modelId="{9807C2C6-A426-4AE5-AB23-55314D51B9F8}" type="pres">
      <dgm:prSet presAssocID="{63C64CDC-CCD1-447A-81F4-6337BA569888}" presName="rootComposite" presStyleCnt="0"/>
      <dgm:spPr/>
    </dgm:pt>
    <dgm:pt modelId="{9BC12813-6F18-4548-A187-85F13D25A7A1}" type="pres">
      <dgm:prSet presAssocID="{63C64CDC-CCD1-447A-81F4-6337BA569888}" presName="rootText" presStyleLbl="node1" presStyleIdx="1" presStyleCnt="2" custScaleY="59962"/>
      <dgm:spPr/>
    </dgm:pt>
    <dgm:pt modelId="{0163461F-43D5-40F6-8A08-9CD02B8E7940}" type="pres">
      <dgm:prSet presAssocID="{63C64CDC-CCD1-447A-81F4-6337BA569888}" presName="rootConnector" presStyleLbl="node1" presStyleIdx="1" presStyleCnt="2"/>
      <dgm:spPr/>
    </dgm:pt>
    <dgm:pt modelId="{4A6CAC66-EB3E-47FD-9AB7-D630C3743FA1}" type="pres">
      <dgm:prSet presAssocID="{63C64CDC-CCD1-447A-81F4-6337BA569888}" presName="childShape" presStyleCnt="0"/>
      <dgm:spPr/>
    </dgm:pt>
    <dgm:pt modelId="{3C6B2A1F-5CE8-4990-8464-19DCF3D491EC}" type="pres">
      <dgm:prSet presAssocID="{81E7B340-4F09-4AB0-9F12-C1BDC5986442}" presName="Name13" presStyleLbl="parChTrans1D2" presStyleIdx="1" presStyleCnt="2"/>
      <dgm:spPr/>
    </dgm:pt>
    <dgm:pt modelId="{B910DC55-9C77-48D5-A866-EFC4A6604434}" type="pres">
      <dgm:prSet presAssocID="{D2BBEB74-E9A9-4640-878D-87CE174FCB86}" presName="childText" presStyleLbl="bgAcc1" presStyleIdx="1" presStyleCnt="2" custScaleX="128775">
        <dgm:presLayoutVars>
          <dgm:bulletEnabled val="1"/>
        </dgm:presLayoutVars>
      </dgm:prSet>
      <dgm:spPr/>
    </dgm:pt>
  </dgm:ptLst>
  <dgm:cxnLst>
    <dgm:cxn modelId="{88D4B322-FCB7-4EE5-840B-DAC63018BA3A}" srcId="{C17BFBCC-4AC7-4471-89AF-D0CAC4AD9A6A}" destId="{207CF906-40E9-4025-BF28-7D0E590D91E2}" srcOrd="0" destOrd="0" parTransId="{452E7A1C-C74E-497B-8BEE-D8889424DFF8}" sibTransId="{C53E1499-DB34-41FB-8BA4-8F0AB6852711}"/>
    <dgm:cxn modelId="{4F033B3F-FE96-40E3-B411-C04CE6DF2E71}" type="presOf" srcId="{C17BFBCC-4AC7-4471-89AF-D0CAC4AD9A6A}" destId="{3FD55566-A5F0-40D7-8092-A4A98F694CEC}" srcOrd="1" destOrd="0" presId="urn:microsoft.com/office/officeart/2005/8/layout/hierarchy3"/>
    <dgm:cxn modelId="{8A512D43-C5EC-4DBE-9B75-A083E0ECA9A4}" type="presOf" srcId="{D2BBEB74-E9A9-4640-878D-87CE174FCB86}" destId="{B910DC55-9C77-48D5-A866-EFC4A6604434}" srcOrd="0" destOrd="0" presId="urn:microsoft.com/office/officeart/2005/8/layout/hierarchy3"/>
    <dgm:cxn modelId="{BE1CA165-F709-4F84-9EB7-CEEEFD97EFD9}" srcId="{360D9123-28F5-4043-B0AD-AED3F7A6ED03}" destId="{63C64CDC-CCD1-447A-81F4-6337BA569888}" srcOrd="1" destOrd="0" parTransId="{AC760744-02DC-4CB9-A05A-4AA0207006EC}" sibTransId="{2B919D60-92A5-40DD-9364-4E7181A40CCF}"/>
    <dgm:cxn modelId="{5541D966-24D1-41B7-B4CB-9F3BC28F691F}" type="presOf" srcId="{63C64CDC-CCD1-447A-81F4-6337BA569888}" destId="{9BC12813-6F18-4548-A187-85F13D25A7A1}" srcOrd="0" destOrd="0" presId="urn:microsoft.com/office/officeart/2005/8/layout/hierarchy3"/>
    <dgm:cxn modelId="{25AD766B-FBE7-46EA-BD90-4E27B59B4876}" type="presOf" srcId="{81E7B340-4F09-4AB0-9F12-C1BDC5986442}" destId="{3C6B2A1F-5CE8-4990-8464-19DCF3D491EC}" srcOrd="0" destOrd="0" presId="urn:microsoft.com/office/officeart/2005/8/layout/hierarchy3"/>
    <dgm:cxn modelId="{23DEAF58-1974-494A-B930-486E67F49205}" type="presOf" srcId="{452E7A1C-C74E-497B-8BEE-D8889424DFF8}" destId="{F83C81B9-A103-4940-85AD-B2D56F1D7E7E}" srcOrd="0" destOrd="0" presId="urn:microsoft.com/office/officeart/2005/8/layout/hierarchy3"/>
    <dgm:cxn modelId="{EBCAF35A-FD4D-4096-9823-408B8A52CF94}" type="presOf" srcId="{207CF906-40E9-4025-BF28-7D0E590D91E2}" destId="{06C914D2-FB43-4112-B628-36209EFDA3B9}" srcOrd="0" destOrd="0" presId="urn:microsoft.com/office/officeart/2005/8/layout/hierarchy3"/>
    <dgm:cxn modelId="{8B679384-AAEC-4880-88A8-755584D19586}" type="presOf" srcId="{C17BFBCC-4AC7-4471-89AF-D0CAC4AD9A6A}" destId="{374F06C9-0E3F-4ACB-8C43-4D9935A6CC84}" srcOrd="0" destOrd="0" presId="urn:microsoft.com/office/officeart/2005/8/layout/hierarchy3"/>
    <dgm:cxn modelId="{88E83393-B612-47DC-AE2C-14ACEF330E75}" type="presOf" srcId="{360D9123-28F5-4043-B0AD-AED3F7A6ED03}" destId="{366BBACE-E8DA-4B61-BC39-93739B48BB50}" srcOrd="0" destOrd="0" presId="urn:microsoft.com/office/officeart/2005/8/layout/hierarchy3"/>
    <dgm:cxn modelId="{42E0B799-19C2-4C32-988C-0B2F769CD939}" srcId="{360D9123-28F5-4043-B0AD-AED3F7A6ED03}" destId="{C17BFBCC-4AC7-4471-89AF-D0CAC4AD9A6A}" srcOrd="0" destOrd="0" parTransId="{94818127-98E1-4A50-BA10-9E49DBE21A01}" sibTransId="{F01724F6-0C74-4504-8949-FAEF44E8AFE0}"/>
    <dgm:cxn modelId="{DBB8FDE6-0161-4E92-9926-8EDC9E67E26C}" type="presOf" srcId="{63C64CDC-CCD1-447A-81F4-6337BA569888}" destId="{0163461F-43D5-40F6-8A08-9CD02B8E7940}" srcOrd="1" destOrd="0" presId="urn:microsoft.com/office/officeart/2005/8/layout/hierarchy3"/>
    <dgm:cxn modelId="{0D4B0DF6-1E6E-4FD7-B3E0-484571ADCCD1}" srcId="{63C64CDC-CCD1-447A-81F4-6337BA569888}" destId="{D2BBEB74-E9A9-4640-878D-87CE174FCB86}" srcOrd="0" destOrd="0" parTransId="{81E7B340-4F09-4AB0-9F12-C1BDC5986442}" sibTransId="{39DC47D7-CE4C-47BE-8D0C-612BAE95A0B7}"/>
    <dgm:cxn modelId="{FB0C3779-8A7B-4E8D-875E-4FA8FEA288A3}" type="presParOf" srcId="{366BBACE-E8DA-4B61-BC39-93739B48BB50}" destId="{FA5E5592-5425-43B5-AD9A-C73AB467BA07}" srcOrd="0" destOrd="0" presId="urn:microsoft.com/office/officeart/2005/8/layout/hierarchy3"/>
    <dgm:cxn modelId="{3FBBF51B-2CB8-4587-AB9F-EAC1761060A5}" type="presParOf" srcId="{FA5E5592-5425-43B5-AD9A-C73AB467BA07}" destId="{0E47949F-11B7-49C3-AE13-56301697EAFF}" srcOrd="0" destOrd="0" presId="urn:microsoft.com/office/officeart/2005/8/layout/hierarchy3"/>
    <dgm:cxn modelId="{AFA2CFEB-AC40-435A-BF49-32D9C78EA80A}" type="presParOf" srcId="{0E47949F-11B7-49C3-AE13-56301697EAFF}" destId="{374F06C9-0E3F-4ACB-8C43-4D9935A6CC84}" srcOrd="0" destOrd="0" presId="urn:microsoft.com/office/officeart/2005/8/layout/hierarchy3"/>
    <dgm:cxn modelId="{FA806926-84BC-4A53-9DC5-F6C54927C5A3}" type="presParOf" srcId="{0E47949F-11B7-49C3-AE13-56301697EAFF}" destId="{3FD55566-A5F0-40D7-8092-A4A98F694CEC}" srcOrd="1" destOrd="0" presId="urn:microsoft.com/office/officeart/2005/8/layout/hierarchy3"/>
    <dgm:cxn modelId="{D7AC8FB1-2B93-4CB4-8E1B-A58692E127B7}" type="presParOf" srcId="{FA5E5592-5425-43B5-AD9A-C73AB467BA07}" destId="{3E62F231-D8FB-4086-A6E2-D92A6D0BD87F}" srcOrd="1" destOrd="0" presId="urn:microsoft.com/office/officeart/2005/8/layout/hierarchy3"/>
    <dgm:cxn modelId="{2E445CE2-E18F-43CC-9FAA-BE6FDB30A952}" type="presParOf" srcId="{3E62F231-D8FB-4086-A6E2-D92A6D0BD87F}" destId="{F83C81B9-A103-4940-85AD-B2D56F1D7E7E}" srcOrd="0" destOrd="0" presId="urn:microsoft.com/office/officeart/2005/8/layout/hierarchy3"/>
    <dgm:cxn modelId="{68071373-4340-48E3-9870-C6650652FA3F}" type="presParOf" srcId="{3E62F231-D8FB-4086-A6E2-D92A6D0BD87F}" destId="{06C914D2-FB43-4112-B628-36209EFDA3B9}" srcOrd="1" destOrd="0" presId="urn:microsoft.com/office/officeart/2005/8/layout/hierarchy3"/>
    <dgm:cxn modelId="{40ED8936-79FA-453C-9544-2E1A05E6D6FA}" type="presParOf" srcId="{366BBACE-E8DA-4B61-BC39-93739B48BB50}" destId="{FA336DD4-4E38-48DB-BC49-CB8572E5BC39}" srcOrd="1" destOrd="0" presId="urn:microsoft.com/office/officeart/2005/8/layout/hierarchy3"/>
    <dgm:cxn modelId="{1D5E580C-6025-4E0F-AE1A-ABA6D92F93D1}" type="presParOf" srcId="{FA336DD4-4E38-48DB-BC49-CB8572E5BC39}" destId="{9807C2C6-A426-4AE5-AB23-55314D51B9F8}" srcOrd="0" destOrd="0" presId="urn:microsoft.com/office/officeart/2005/8/layout/hierarchy3"/>
    <dgm:cxn modelId="{DE289FBD-B64E-4A1F-BA17-8C36664526CE}" type="presParOf" srcId="{9807C2C6-A426-4AE5-AB23-55314D51B9F8}" destId="{9BC12813-6F18-4548-A187-85F13D25A7A1}" srcOrd="0" destOrd="0" presId="urn:microsoft.com/office/officeart/2005/8/layout/hierarchy3"/>
    <dgm:cxn modelId="{E2674041-D86D-4AAF-A9E6-4AF9CF33996D}" type="presParOf" srcId="{9807C2C6-A426-4AE5-AB23-55314D51B9F8}" destId="{0163461F-43D5-40F6-8A08-9CD02B8E7940}" srcOrd="1" destOrd="0" presId="urn:microsoft.com/office/officeart/2005/8/layout/hierarchy3"/>
    <dgm:cxn modelId="{7AFD2600-AAA8-49E1-A90A-16B7BD7CF4D8}" type="presParOf" srcId="{FA336DD4-4E38-48DB-BC49-CB8572E5BC39}" destId="{4A6CAC66-EB3E-47FD-9AB7-D630C3743FA1}" srcOrd="1" destOrd="0" presId="urn:microsoft.com/office/officeart/2005/8/layout/hierarchy3"/>
    <dgm:cxn modelId="{CF2C314D-A273-4FD9-9C71-BF0AB629C867}" type="presParOf" srcId="{4A6CAC66-EB3E-47FD-9AB7-D630C3743FA1}" destId="{3C6B2A1F-5CE8-4990-8464-19DCF3D491EC}" srcOrd="0" destOrd="0" presId="urn:microsoft.com/office/officeart/2005/8/layout/hierarchy3"/>
    <dgm:cxn modelId="{6B0ACADC-2F2F-4568-AE29-F4D5950D279B}" type="presParOf" srcId="{4A6CAC66-EB3E-47FD-9AB7-D630C3743FA1}" destId="{B910DC55-9C77-48D5-A866-EFC4A6604434}"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164A53-F3B2-4A54-A500-E4946B526C7C}" type="doc">
      <dgm:prSet loTypeId="urn:microsoft.com/office/officeart/2008/layout/VerticalCurvedList" loCatId="list" qsTypeId="urn:microsoft.com/office/officeart/2005/8/quickstyle/simple1" qsCatId="simple" csTypeId="urn:microsoft.com/office/officeart/2005/8/colors/accent1_2" csCatId="accent1" phldr="0"/>
      <dgm:spPr/>
      <dgm:t>
        <a:bodyPr/>
        <a:lstStyle/>
        <a:p>
          <a:endParaRPr lang="en-US"/>
        </a:p>
      </dgm:t>
    </dgm:pt>
    <dgm:pt modelId="{12A36882-9393-4F81-9845-42421AE9AEA2}">
      <dgm:prSet phldrT="[Text]" phldr="1"/>
      <dgm:spPr/>
      <dgm:t>
        <a:bodyPr/>
        <a:lstStyle/>
        <a:p>
          <a:endParaRPr lang="en-US"/>
        </a:p>
      </dgm:t>
    </dgm:pt>
    <dgm:pt modelId="{73E4D30D-A762-4AC9-843A-77F4D676D182}" type="parTrans" cxnId="{2C4A6772-52F3-4BFE-969F-A210FDA9CE2D}">
      <dgm:prSet/>
      <dgm:spPr/>
      <dgm:t>
        <a:bodyPr/>
        <a:lstStyle/>
        <a:p>
          <a:endParaRPr lang="en-US"/>
        </a:p>
      </dgm:t>
    </dgm:pt>
    <dgm:pt modelId="{4FA052F0-B8C6-4F68-A430-C364BFED379C}" type="sibTrans" cxnId="{2C4A6772-52F3-4BFE-969F-A210FDA9CE2D}">
      <dgm:prSet/>
      <dgm:spPr/>
      <dgm:t>
        <a:bodyPr/>
        <a:lstStyle/>
        <a:p>
          <a:endParaRPr lang="en-US"/>
        </a:p>
      </dgm:t>
    </dgm:pt>
    <dgm:pt modelId="{804723F1-A91B-46AE-BFE5-B1861F6899C2}">
      <dgm:prSet phldrT="[Text]" phldr="1"/>
      <dgm:spPr/>
      <dgm:t>
        <a:bodyPr/>
        <a:lstStyle/>
        <a:p>
          <a:endParaRPr lang="en-US"/>
        </a:p>
      </dgm:t>
    </dgm:pt>
    <dgm:pt modelId="{DB726C10-C897-46DC-8AF2-9B5DC045D1F9}" type="parTrans" cxnId="{02F8E749-AFE1-4CBD-B91B-CAB6C6178379}">
      <dgm:prSet/>
      <dgm:spPr/>
      <dgm:t>
        <a:bodyPr/>
        <a:lstStyle/>
        <a:p>
          <a:endParaRPr lang="en-US"/>
        </a:p>
      </dgm:t>
    </dgm:pt>
    <dgm:pt modelId="{E1A4989B-DED0-4636-95A7-EEF4DF766A06}" type="sibTrans" cxnId="{02F8E749-AFE1-4CBD-B91B-CAB6C6178379}">
      <dgm:prSet/>
      <dgm:spPr/>
      <dgm:t>
        <a:bodyPr/>
        <a:lstStyle/>
        <a:p>
          <a:endParaRPr lang="en-US"/>
        </a:p>
      </dgm:t>
    </dgm:pt>
    <dgm:pt modelId="{D349C2FC-36D7-4E89-9DC0-9E558DB0DE9C}">
      <dgm:prSet phldrT="[Text]" phldr="1"/>
      <dgm:spPr/>
      <dgm:t>
        <a:bodyPr/>
        <a:lstStyle/>
        <a:p>
          <a:endParaRPr lang="en-US"/>
        </a:p>
      </dgm:t>
    </dgm:pt>
    <dgm:pt modelId="{600A6833-FFE2-48D5-8A37-20C349C7E675}" type="parTrans" cxnId="{A6E0D018-E27E-4DDF-A965-738911BEA7CD}">
      <dgm:prSet/>
      <dgm:spPr/>
      <dgm:t>
        <a:bodyPr/>
        <a:lstStyle/>
        <a:p>
          <a:endParaRPr lang="en-US"/>
        </a:p>
      </dgm:t>
    </dgm:pt>
    <dgm:pt modelId="{83706162-1F01-4026-959D-BB3B5DE4B07A}" type="sibTrans" cxnId="{A6E0D018-E27E-4DDF-A965-738911BEA7CD}">
      <dgm:prSet/>
      <dgm:spPr/>
      <dgm:t>
        <a:bodyPr/>
        <a:lstStyle/>
        <a:p>
          <a:endParaRPr lang="en-US"/>
        </a:p>
      </dgm:t>
    </dgm:pt>
    <dgm:pt modelId="{4F60226C-6D89-49FF-8603-E507D34027B8}" type="pres">
      <dgm:prSet presAssocID="{B8164A53-F3B2-4A54-A500-E4946B526C7C}" presName="Name0" presStyleCnt="0">
        <dgm:presLayoutVars>
          <dgm:chMax val="7"/>
          <dgm:chPref val="7"/>
          <dgm:dir/>
        </dgm:presLayoutVars>
      </dgm:prSet>
      <dgm:spPr/>
    </dgm:pt>
    <dgm:pt modelId="{29198756-C89D-4A83-85FA-56B4DFB96B08}" type="pres">
      <dgm:prSet presAssocID="{B8164A53-F3B2-4A54-A500-E4946B526C7C}" presName="Name1" presStyleCnt="0"/>
      <dgm:spPr/>
    </dgm:pt>
    <dgm:pt modelId="{BEBDAB5A-7B8C-443A-87AC-8C68CAE42529}" type="pres">
      <dgm:prSet presAssocID="{B8164A53-F3B2-4A54-A500-E4946B526C7C}" presName="cycle" presStyleCnt="0"/>
      <dgm:spPr/>
    </dgm:pt>
    <dgm:pt modelId="{2EBD0A79-833B-4968-B044-A32B488AD112}" type="pres">
      <dgm:prSet presAssocID="{B8164A53-F3B2-4A54-A500-E4946B526C7C}" presName="srcNode" presStyleLbl="node1" presStyleIdx="0" presStyleCnt="3"/>
      <dgm:spPr/>
    </dgm:pt>
    <dgm:pt modelId="{D873D8C1-942E-4ADC-A775-925CE36F53B4}" type="pres">
      <dgm:prSet presAssocID="{B8164A53-F3B2-4A54-A500-E4946B526C7C}" presName="conn" presStyleLbl="parChTrans1D2" presStyleIdx="0" presStyleCnt="1"/>
      <dgm:spPr/>
    </dgm:pt>
    <dgm:pt modelId="{11E9C289-5A80-493D-88D5-7D111161666A}" type="pres">
      <dgm:prSet presAssocID="{B8164A53-F3B2-4A54-A500-E4946B526C7C}" presName="extraNode" presStyleLbl="node1" presStyleIdx="0" presStyleCnt="3"/>
      <dgm:spPr/>
    </dgm:pt>
    <dgm:pt modelId="{A1B9AA01-EA1D-443C-8EA2-06F6FEA4C481}" type="pres">
      <dgm:prSet presAssocID="{B8164A53-F3B2-4A54-A500-E4946B526C7C}" presName="dstNode" presStyleLbl="node1" presStyleIdx="0" presStyleCnt="3"/>
      <dgm:spPr/>
    </dgm:pt>
    <dgm:pt modelId="{FC544141-D5E2-4592-9D8F-69AC4D8C137C}" type="pres">
      <dgm:prSet presAssocID="{12A36882-9393-4F81-9845-42421AE9AEA2}" presName="text_1" presStyleLbl="node1" presStyleIdx="0" presStyleCnt="3">
        <dgm:presLayoutVars>
          <dgm:bulletEnabled val="1"/>
        </dgm:presLayoutVars>
      </dgm:prSet>
      <dgm:spPr/>
    </dgm:pt>
    <dgm:pt modelId="{8055BAAA-F2F5-4043-89F6-CE74B5E8A78D}" type="pres">
      <dgm:prSet presAssocID="{12A36882-9393-4F81-9845-42421AE9AEA2}" presName="accent_1" presStyleCnt="0"/>
      <dgm:spPr/>
    </dgm:pt>
    <dgm:pt modelId="{7C66767D-B99E-445F-BD82-868042B51DED}" type="pres">
      <dgm:prSet presAssocID="{12A36882-9393-4F81-9845-42421AE9AEA2}" presName="accentRepeatNode" presStyleLbl="solidFgAcc1" presStyleIdx="0" presStyleCnt="3"/>
      <dgm:spPr/>
    </dgm:pt>
    <dgm:pt modelId="{07901838-B72C-4EDD-AC0B-813755C55E4D}" type="pres">
      <dgm:prSet presAssocID="{804723F1-A91B-46AE-BFE5-B1861F6899C2}" presName="text_2" presStyleLbl="node1" presStyleIdx="1" presStyleCnt="3">
        <dgm:presLayoutVars>
          <dgm:bulletEnabled val="1"/>
        </dgm:presLayoutVars>
      </dgm:prSet>
      <dgm:spPr/>
    </dgm:pt>
    <dgm:pt modelId="{07EB9D37-0AB2-4580-A87D-55DAC7806B81}" type="pres">
      <dgm:prSet presAssocID="{804723F1-A91B-46AE-BFE5-B1861F6899C2}" presName="accent_2" presStyleCnt="0"/>
      <dgm:spPr/>
    </dgm:pt>
    <dgm:pt modelId="{9C567579-7C7B-4AF6-90C4-12904CA3818F}" type="pres">
      <dgm:prSet presAssocID="{804723F1-A91B-46AE-BFE5-B1861F6899C2}" presName="accentRepeatNode" presStyleLbl="solidFgAcc1" presStyleIdx="1" presStyleCnt="3"/>
      <dgm:spPr/>
    </dgm:pt>
    <dgm:pt modelId="{892F3E60-961A-4EA6-BCE6-0A3061CAC34B}" type="pres">
      <dgm:prSet presAssocID="{D349C2FC-36D7-4E89-9DC0-9E558DB0DE9C}" presName="text_3" presStyleLbl="node1" presStyleIdx="2" presStyleCnt="3">
        <dgm:presLayoutVars>
          <dgm:bulletEnabled val="1"/>
        </dgm:presLayoutVars>
      </dgm:prSet>
      <dgm:spPr/>
    </dgm:pt>
    <dgm:pt modelId="{06DA6E64-ED68-4DCD-93CA-7FD7EBF93688}" type="pres">
      <dgm:prSet presAssocID="{D349C2FC-36D7-4E89-9DC0-9E558DB0DE9C}" presName="accent_3" presStyleCnt="0"/>
      <dgm:spPr/>
    </dgm:pt>
    <dgm:pt modelId="{32AA0C5C-346B-4F56-A622-A34E4C6F56F1}" type="pres">
      <dgm:prSet presAssocID="{D349C2FC-36D7-4E89-9DC0-9E558DB0DE9C}" presName="accentRepeatNode" presStyleLbl="solidFgAcc1" presStyleIdx="2" presStyleCnt="3"/>
      <dgm:spPr/>
    </dgm:pt>
  </dgm:ptLst>
  <dgm:cxnLst>
    <dgm:cxn modelId="{A6E0D018-E27E-4DDF-A965-738911BEA7CD}" srcId="{B8164A53-F3B2-4A54-A500-E4946B526C7C}" destId="{D349C2FC-36D7-4E89-9DC0-9E558DB0DE9C}" srcOrd="2" destOrd="0" parTransId="{600A6833-FFE2-48D5-8A37-20C349C7E675}" sibTransId="{83706162-1F01-4026-959D-BB3B5DE4B07A}"/>
    <dgm:cxn modelId="{B2861022-ADC3-4394-BCBD-5625C7458012}" type="presOf" srcId="{D349C2FC-36D7-4E89-9DC0-9E558DB0DE9C}" destId="{892F3E60-961A-4EA6-BCE6-0A3061CAC34B}" srcOrd="0" destOrd="0" presId="urn:microsoft.com/office/officeart/2008/layout/VerticalCurvedList"/>
    <dgm:cxn modelId="{93F18147-6AA1-4900-B59C-D53A4BC80D5A}" type="presOf" srcId="{B8164A53-F3B2-4A54-A500-E4946B526C7C}" destId="{4F60226C-6D89-49FF-8603-E507D34027B8}" srcOrd="0" destOrd="0" presId="urn:microsoft.com/office/officeart/2008/layout/VerticalCurvedList"/>
    <dgm:cxn modelId="{02F8E749-AFE1-4CBD-B91B-CAB6C6178379}" srcId="{B8164A53-F3B2-4A54-A500-E4946B526C7C}" destId="{804723F1-A91B-46AE-BFE5-B1861F6899C2}" srcOrd="1" destOrd="0" parTransId="{DB726C10-C897-46DC-8AF2-9B5DC045D1F9}" sibTransId="{E1A4989B-DED0-4636-95A7-EEF4DF766A06}"/>
    <dgm:cxn modelId="{2C4A6772-52F3-4BFE-969F-A210FDA9CE2D}" srcId="{B8164A53-F3B2-4A54-A500-E4946B526C7C}" destId="{12A36882-9393-4F81-9845-42421AE9AEA2}" srcOrd="0" destOrd="0" parTransId="{73E4D30D-A762-4AC9-843A-77F4D676D182}" sibTransId="{4FA052F0-B8C6-4F68-A430-C364BFED379C}"/>
    <dgm:cxn modelId="{E3A44D93-FAAF-49B6-BDC6-AD4E7ADBEAA3}" type="presOf" srcId="{12A36882-9393-4F81-9845-42421AE9AEA2}" destId="{FC544141-D5E2-4592-9D8F-69AC4D8C137C}" srcOrd="0" destOrd="0" presId="urn:microsoft.com/office/officeart/2008/layout/VerticalCurvedList"/>
    <dgm:cxn modelId="{8AFDEC96-ACEB-4E3F-A848-A6BB5E3BBCF6}" type="presOf" srcId="{4FA052F0-B8C6-4F68-A430-C364BFED379C}" destId="{D873D8C1-942E-4ADC-A775-925CE36F53B4}" srcOrd="0" destOrd="0" presId="urn:microsoft.com/office/officeart/2008/layout/VerticalCurvedList"/>
    <dgm:cxn modelId="{24937CA7-781D-4203-86E8-B15345EE2985}" type="presOf" srcId="{804723F1-A91B-46AE-BFE5-B1861F6899C2}" destId="{07901838-B72C-4EDD-AC0B-813755C55E4D}" srcOrd="0" destOrd="0" presId="urn:microsoft.com/office/officeart/2008/layout/VerticalCurvedList"/>
    <dgm:cxn modelId="{05CC1C8C-073F-47FB-AD2F-310A6F92FA37}" type="presParOf" srcId="{4F60226C-6D89-49FF-8603-E507D34027B8}" destId="{29198756-C89D-4A83-85FA-56B4DFB96B08}" srcOrd="0" destOrd="0" presId="urn:microsoft.com/office/officeart/2008/layout/VerticalCurvedList"/>
    <dgm:cxn modelId="{6446999F-2099-49D5-8F9A-CF14630ECCE3}" type="presParOf" srcId="{29198756-C89D-4A83-85FA-56B4DFB96B08}" destId="{BEBDAB5A-7B8C-443A-87AC-8C68CAE42529}" srcOrd="0" destOrd="0" presId="urn:microsoft.com/office/officeart/2008/layout/VerticalCurvedList"/>
    <dgm:cxn modelId="{C934CAA2-7423-4882-88B6-D15AE22FE47E}" type="presParOf" srcId="{BEBDAB5A-7B8C-443A-87AC-8C68CAE42529}" destId="{2EBD0A79-833B-4968-B044-A32B488AD112}" srcOrd="0" destOrd="0" presId="urn:microsoft.com/office/officeart/2008/layout/VerticalCurvedList"/>
    <dgm:cxn modelId="{BDD361DC-4841-4F05-823E-FF351A420204}" type="presParOf" srcId="{BEBDAB5A-7B8C-443A-87AC-8C68CAE42529}" destId="{D873D8C1-942E-4ADC-A775-925CE36F53B4}" srcOrd="1" destOrd="0" presId="urn:microsoft.com/office/officeart/2008/layout/VerticalCurvedList"/>
    <dgm:cxn modelId="{766ADD34-F60A-47B1-A41C-67BF82908DA6}" type="presParOf" srcId="{BEBDAB5A-7B8C-443A-87AC-8C68CAE42529}" destId="{11E9C289-5A80-493D-88D5-7D111161666A}" srcOrd="2" destOrd="0" presId="urn:microsoft.com/office/officeart/2008/layout/VerticalCurvedList"/>
    <dgm:cxn modelId="{F12F08F9-FA96-40FB-838F-3147E222C72D}" type="presParOf" srcId="{BEBDAB5A-7B8C-443A-87AC-8C68CAE42529}" destId="{A1B9AA01-EA1D-443C-8EA2-06F6FEA4C481}" srcOrd="3" destOrd="0" presId="urn:microsoft.com/office/officeart/2008/layout/VerticalCurvedList"/>
    <dgm:cxn modelId="{7E2331F6-BA98-4091-B578-5A8B62485252}" type="presParOf" srcId="{29198756-C89D-4A83-85FA-56B4DFB96B08}" destId="{FC544141-D5E2-4592-9D8F-69AC4D8C137C}" srcOrd="1" destOrd="0" presId="urn:microsoft.com/office/officeart/2008/layout/VerticalCurvedList"/>
    <dgm:cxn modelId="{FB8D1F67-4DCF-46B4-9B96-2594BF0DEF16}" type="presParOf" srcId="{29198756-C89D-4A83-85FA-56B4DFB96B08}" destId="{8055BAAA-F2F5-4043-89F6-CE74B5E8A78D}" srcOrd="2" destOrd="0" presId="urn:microsoft.com/office/officeart/2008/layout/VerticalCurvedList"/>
    <dgm:cxn modelId="{C76994FE-F5A0-4E45-8DDC-2C44D25DA319}" type="presParOf" srcId="{8055BAAA-F2F5-4043-89F6-CE74B5E8A78D}" destId="{7C66767D-B99E-445F-BD82-868042B51DED}" srcOrd="0" destOrd="0" presId="urn:microsoft.com/office/officeart/2008/layout/VerticalCurvedList"/>
    <dgm:cxn modelId="{B81D6874-6B77-46C3-B417-1B382ACD0A4C}" type="presParOf" srcId="{29198756-C89D-4A83-85FA-56B4DFB96B08}" destId="{07901838-B72C-4EDD-AC0B-813755C55E4D}" srcOrd="3" destOrd="0" presId="urn:microsoft.com/office/officeart/2008/layout/VerticalCurvedList"/>
    <dgm:cxn modelId="{AF6BCB65-EBF4-4A25-8D48-9E9CB1007142}" type="presParOf" srcId="{29198756-C89D-4A83-85FA-56B4DFB96B08}" destId="{07EB9D37-0AB2-4580-A87D-55DAC7806B81}" srcOrd="4" destOrd="0" presId="urn:microsoft.com/office/officeart/2008/layout/VerticalCurvedList"/>
    <dgm:cxn modelId="{AAA016C1-97A9-4904-89CC-D1D1E10D3645}" type="presParOf" srcId="{07EB9D37-0AB2-4580-A87D-55DAC7806B81}" destId="{9C567579-7C7B-4AF6-90C4-12904CA3818F}" srcOrd="0" destOrd="0" presId="urn:microsoft.com/office/officeart/2008/layout/VerticalCurvedList"/>
    <dgm:cxn modelId="{0B964873-796B-4FCC-A2BE-548FE0A59727}" type="presParOf" srcId="{29198756-C89D-4A83-85FA-56B4DFB96B08}" destId="{892F3E60-961A-4EA6-BCE6-0A3061CAC34B}" srcOrd="5" destOrd="0" presId="urn:microsoft.com/office/officeart/2008/layout/VerticalCurvedList"/>
    <dgm:cxn modelId="{AB9195F8-2470-46A7-B484-CE6AC0CCD102}" type="presParOf" srcId="{29198756-C89D-4A83-85FA-56B4DFB96B08}" destId="{06DA6E64-ED68-4DCD-93CA-7FD7EBF93688}" srcOrd="6" destOrd="0" presId="urn:microsoft.com/office/officeart/2008/layout/VerticalCurvedList"/>
    <dgm:cxn modelId="{9122B295-2823-49F0-9E37-2A7253646B85}" type="presParOf" srcId="{06DA6E64-ED68-4DCD-93CA-7FD7EBF93688}" destId="{32AA0C5C-346B-4F56-A622-A34E4C6F56F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D4284C2-A674-4E28-82AF-1C9872856F0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4B32D659-EB4E-4188-9EE0-AB5D50133D7E}">
      <dgm:prSet phldrT="[Text]"/>
      <dgm:spPr>
        <a:solidFill>
          <a:schemeClr val="accent4">
            <a:lumMod val="50000"/>
          </a:schemeClr>
        </a:solidFill>
      </dgm:spPr>
      <dgm:t>
        <a:bodyPr/>
        <a:lstStyle/>
        <a:p>
          <a:r>
            <a:rPr lang="en-US" b="1" dirty="0" err="1">
              <a:latin typeface="Times New Roman" panose="02020603050405020304" pitchFamily="18" charset="0"/>
              <a:cs typeface="Times New Roman" panose="02020603050405020304" pitchFamily="18" charset="0"/>
            </a:rPr>
            <a:t>Thể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loại</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kiện</a:t>
          </a:r>
          <a:r>
            <a:rPr lang="en-US" dirty="0">
              <a:latin typeface="Times New Roman" panose="02020603050405020304" pitchFamily="18" charset="0"/>
              <a:cs typeface="Times New Roman" panose="02020603050405020304" pitchFamily="18" charset="0"/>
            </a:rPr>
            <a:t>)</a:t>
          </a:r>
        </a:p>
      </dgm:t>
    </dgm:pt>
    <dgm:pt modelId="{2349120B-33EC-4D18-96DD-82AEC4E4F747}" type="parTrans" cxnId="{4A859B42-B6F5-42CF-B1AB-C2ECDA89EBB0}">
      <dgm:prSet/>
      <dgm:spPr/>
      <dgm:t>
        <a:bodyPr/>
        <a:lstStyle/>
        <a:p>
          <a:endParaRPr lang="en-US"/>
        </a:p>
      </dgm:t>
    </dgm:pt>
    <dgm:pt modelId="{01A3833C-1276-492F-948D-F71F657AF068}" type="sibTrans" cxnId="{4A859B42-B6F5-42CF-B1AB-C2ECDA89EBB0}">
      <dgm:prSet/>
      <dgm:spPr/>
      <dgm:t>
        <a:bodyPr/>
        <a:lstStyle/>
        <a:p>
          <a:endParaRPr lang="en-US"/>
        </a:p>
      </dgm:t>
    </dgm:pt>
    <dgm:pt modelId="{0EBD191C-1EEB-47A3-89EB-F64BB4EA24E9}">
      <dgm:prSet phldrT="[Text]"/>
      <dgm:spPr>
        <a:solidFill>
          <a:schemeClr val="accent3">
            <a:lumMod val="50000"/>
          </a:schemeClr>
        </a:solidFill>
      </dgm:spPr>
      <dgm:t>
        <a:bodyPr/>
        <a:lstStyle/>
        <a:p>
          <a:r>
            <a:rPr lang="en-US" b="1" dirty="0" err="1">
              <a:latin typeface="Times New Roman" panose="02020603050405020304" pitchFamily="18" charset="0"/>
              <a:cs typeface="Times New Roman" panose="02020603050405020304" pitchFamily="18" charset="0"/>
            </a:rPr>
            <a:t>Xuất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xứ</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infographics.vn</a:t>
          </a:r>
          <a:endParaRPr lang="en-US" dirty="0">
            <a:latin typeface="Times New Roman" panose="02020603050405020304" pitchFamily="18" charset="0"/>
            <a:cs typeface="Times New Roman" panose="02020603050405020304" pitchFamily="18" charset="0"/>
          </a:endParaRPr>
        </a:p>
      </dgm:t>
    </dgm:pt>
    <dgm:pt modelId="{07D8C01E-5589-44F3-A505-86F3899150F7}" type="parTrans" cxnId="{A5680BA6-F235-43E0-8DAE-15077FDFC030}">
      <dgm:prSet/>
      <dgm:spPr/>
      <dgm:t>
        <a:bodyPr/>
        <a:lstStyle/>
        <a:p>
          <a:endParaRPr lang="en-US"/>
        </a:p>
      </dgm:t>
    </dgm:pt>
    <dgm:pt modelId="{157B1E3D-E803-409B-B37C-BFBA34669778}" type="sibTrans" cxnId="{A5680BA6-F235-43E0-8DAE-15077FDFC030}">
      <dgm:prSet/>
      <dgm:spPr/>
      <dgm:t>
        <a:bodyPr/>
        <a:lstStyle/>
        <a:p>
          <a:endParaRPr lang="en-US"/>
        </a:p>
      </dgm:t>
    </dgm:pt>
    <dgm:pt modelId="{3EC768D0-BBFF-44C9-9B0D-315CE70A5931}" type="pres">
      <dgm:prSet presAssocID="{CD4284C2-A674-4E28-82AF-1C9872856F0D}" presName="Name0" presStyleCnt="0">
        <dgm:presLayoutVars>
          <dgm:chMax val="7"/>
          <dgm:chPref val="7"/>
          <dgm:dir/>
        </dgm:presLayoutVars>
      </dgm:prSet>
      <dgm:spPr/>
    </dgm:pt>
    <dgm:pt modelId="{E1CDDAFF-3C51-4873-981B-76B9711EB447}" type="pres">
      <dgm:prSet presAssocID="{CD4284C2-A674-4E28-82AF-1C9872856F0D}" presName="Name1" presStyleCnt="0"/>
      <dgm:spPr/>
    </dgm:pt>
    <dgm:pt modelId="{B76F64A5-5E2D-4C68-958D-8A3B715ED879}" type="pres">
      <dgm:prSet presAssocID="{CD4284C2-A674-4E28-82AF-1C9872856F0D}" presName="cycle" presStyleCnt="0"/>
      <dgm:spPr/>
    </dgm:pt>
    <dgm:pt modelId="{DAEB2142-2F8A-49E6-8BB1-9094B400D34F}" type="pres">
      <dgm:prSet presAssocID="{CD4284C2-A674-4E28-82AF-1C9872856F0D}" presName="srcNode" presStyleLbl="node1" presStyleIdx="0" presStyleCnt="2"/>
      <dgm:spPr/>
    </dgm:pt>
    <dgm:pt modelId="{B3E7209A-2B03-4585-95F1-8463293B100B}" type="pres">
      <dgm:prSet presAssocID="{CD4284C2-A674-4E28-82AF-1C9872856F0D}" presName="conn" presStyleLbl="parChTrans1D2" presStyleIdx="0" presStyleCnt="1"/>
      <dgm:spPr/>
    </dgm:pt>
    <dgm:pt modelId="{EB490A41-6D66-42EE-8C91-BB6CC4BE9C48}" type="pres">
      <dgm:prSet presAssocID="{CD4284C2-A674-4E28-82AF-1C9872856F0D}" presName="extraNode" presStyleLbl="node1" presStyleIdx="0" presStyleCnt="2"/>
      <dgm:spPr/>
    </dgm:pt>
    <dgm:pt modelId="{AE6E85BD-BAF3-4101-BFAB-6AC3C73A33A7}" type="pres">
      <dgm:prSet presAssocID="{CD4284C2-A674-4E28-82AF-1C9872856F0D}" presName="dstNode" presStyleLbl="node1" presStyleIdx="0" presStyleCnt="2"/>
      <dgm:spPr/>
    </dgm:pt>
    <dgm:pt modelId="{41587979-B122-47C6-8534-4FC36FB5A872}" type="pres">
      <dgm:prSet presAssocID="{4B32D659-EB4E-4188-9EE0-AB5D50133D7E}" presName="text_1" presStyleLbl="node1" presStyleIdx="0" presStyleCnt="2">
        <dgm:presLayoutVars>
          <dgm:bulletEnabled val="1"/>
        </dgm:presLayoutVars>
      </dgm:prSet>
      <dgm:spPr/>
    </dgm:pt>
    <dgm:pt modelId="{6833CC47-1182-4837-9194-E95976C9D444}" type="pres">
      <dgm:prSet presAssocID="{4B32D659-EB4E-4188-9EE0-AB5D50133D7E}" presName="accent_1" presStyleCnt="0"/>
      <dgm:spPr/>
    </dgm:pt>
    <dgm:pt modelId="{3E41BBA6-81DA-4C19-91CF-CBAA4ABDABB5}" type="pres">
      <dgm:prSet presAssocID="{4B32D659-EB4E-4188-9EE0-AB5D50133D7E}" presName="accentRepeatNode" presStyleLbl="solidFgAcc1" presStyleIdx="0" presStyleCnt="2"/>
      <dgm:spPr>
        <a:blipFill rotWithShape="0">
          <a:blip xmlns:r="http://schemas.openxmlformats.org/officeDocument/2006/relationships" r:embed="rId1"/>
          <a:stretch>
            <a:fillRect/>
          </a:stretch>
        </a:blipFill>
      </dgm:spPr>
    </dgm:pt>
    <dgm:pt modelId="{29680A48-1116-4217-8B10-BB22417D5A6F}" type="pres">
      <dgm:prSet presAssocID="{0EBD191C-1EEB-47A3-89EB-F64BB4EA24E9}" presName="text_2" presStyleLbl="node1" presStyleIdx="1" presStyleCnt="2">
        <dgm:presLayoutVars>
          <dgm:bulletEnabled val="1"/>
        </dgm:presLayoutVars>
      </dgm:prSet>
      <dgm:spPr/>
    </dgm:pt>
    <dgm:pt modelId="{953B38FB-27CB-4FDE-8C46-0C75D76DD2A5}" type="pres">
      <dgm:prSet presAssocID="{0EBD191C-1EEB-47A3-89EB-F64BB4EA24E9}" presName="accent_2" presStyleCnt="0"/>
      <dgm:spPr/>
    </dgm:pt>
    <dgm:pt modelId="{7E5D3669-99E7-4E7C-BAF0-71F95645EF58}" type="pres">
      <dgm:prSet presAssocID="{0EBD191C-1EEB-47A3-89EB-F64BB4EA24E9}" presName="accentRepeatNode" presStyleLbl="solidFgAcc1" presStyleIdx="1" presStyleCnt="2"/>
      <dgm:spPr>
        <a:blipFill rotWithShape="0">
          <a:blip xmlns:r="http://schemas.openxmlformats.org/officeDocument/2006/relationships" r:embed="rId1"/>
          <a:stretch>
            <a:fillRect/>
          </a:stretch>
        </a:blipFill>
      </dgm:spPr>
    </dgm:pt>
  </dgm:ptLst>
  <dgm:cxnLst>
    <dgm:cxn modelId="{4516EA0C-CDC2-43CA-BD45-25DA65E762D9}" type="presOf" srcId="{CD4284C2-A674-4E28-82AF-1C9872856F0D}" destId="{3EC768D0-BBFF-44C9-9B0D-315CE70A5931}" srcOrd="0" destOrd="0" presId="urn:microsoft.com/office/officeart/2008/layout/VerticalCurvedList"/>
    <dgm:cxn modelId="{4A859B42-B6F5-42CF-B1AB-C2ECDA89EBB0}" srcId="{CD4284C2-A674-4E28-82AF-1C9872856F0D}" destId="{4B32D659-EB4E-4188-9EE0-AB5D50133D7E}" srcOrd="0" destOrd="0" parTransId="{2349120B-33EC-4D18-96DD-82AEC4E4F747}" sibTransId="{01A3833C-1276-492F-948D-F71F657AF068}"/>
    <dgm:cxn modelId="{A5680BA6-F235-43E0-8DAE-15077FDFC030}" srcId="{CD4284C2-A674-4E28-82AF-1C9872856F0D}" destId="{0EBD191C-1EEB-47A3-89EB-F64BB4EA24E9}" srcOrd="1" destOrd="0" parTransId="{07D8C01E-5589-44F3-A505-86F3899150F7}" sibTransId="{157B1E3D-E803-409B-B37C-BFBA34669778}"/>
    <dgm:cxn modelId="{CCB63FEF-607B-455A-9355-5A1B207610EE}" type="presOf" srcId="{4B32D659-EB4E-4188-9EE0-AB5D50133D7E}" destId="{41587979-B122-47C6-8534-4FC36FB5A872}" srcOrd="0" destOrd="0" presId="urn:microsoft.com/office/officeart/2008/layout/VerticalCurvedList"/>
    <dgm:cxn modelId="{3D8C14F8-8BBA-4A9B-A45F-19A23F50C7F5}" type="presOf" srcId="{0EBD191C-1EEB-47A3-89EB-F64BB4EA24E9}" destId="{29680A48-1116-4217-8B10-BB22417D5A6F}" srcOrd="0" destOrd="0" presId="urn:microsoft.com/office/officeart/2008/layout/VerticalCurvedList"/>
    <dgm:cxn modelId="{410016FF-F876-4E4C-BCF4-707AF1C3D2F6}" type="presOf" srcId="{01A3833C-1276-492F-948D-F71F657AF068}" destId="{B3E7209A-2B03-4585-95F1-8463293B100B}" srcOrd="0" destOrd="0" presId="urn:microsoft.com/office/officeart/2008/layout/VerticalCurvedList"/>
    <dgm:cxn modelId="{EE6A4F28-6CD6-4CEB-81F9-95D76C608786}" type="presParOf" srcId="{3EC768D0-BBFF-44C9-9B0D-315CE70A5931}" destId="{E1CDDAFF-3C51-4873-981B-76B9711EB447}" srcOrd="0" destOrd="0" presId="urn:microsoft.com/office/officeart/2008/layout/VerticalCurvedList"/>
    <dgm:cxn modelId="{424514CD-CC22-48DB-9311-EE1450AEDB85}" type="presParOf" srcId="{E1CDDAFF-3C51-4873-981B-76B9711EB447}" destId="{B76F64A5-5E2D-4C68-958D-8A3B715ED879}" srcOrd="0" destOrd="0" presId="urn:microsoft.com/office/officeart/2008/layout/VerticalCurvedList"/>
    <dgm:cxn modelId="{93305806-D89E-42BC-86CB-6A57A1001DB4}" type="presParOf" srcId="{B76F64A5-5E2D-4C68-958D-8A3B715ED879}" destId="{DAEB2142-2F8A-49E6-8BB1-9094B400D34F}" srcOrd="0" destOrd="0" presId="urn:microsoft.com/office/officeart/2008/layout/VerticalCurvedList"/>
    <dgm:cxn modelId="{21979FD5-0BF6-4947-B60F-471CCE53DFB5}" type="presParOf" srcId="{B76F64A5-5E2D-4C68-958D-8A3B715ED879}" destId="{B3E7209A-2B03-4585-95F1-8463293B100B}" srcOrd="1" destOrd="0" presId="urn:microsoft.com/office/officeart/2008/layout/VerticalCurvedList"/>
    <dgm:cxn modelId="{41DED9E0-BF38-453B-98C9-86E692E77A76}" type="presParOf" srcId="{B76F64A5-5E2D-4C68-958D-8A3B715ED879}" destId="{EB490A41-6D66-42EE-8C91-BB6CC4BE9C48}" srcOrd="2" destOrd="0" presId="urn:microsoft.com/office/officeart/2008/layout/VerticalCurvedList"/>
    <dgm:cxn modelId="{50C56558-D256-4BF0-8534-44025EB10D9A}" type="presParOf" srcId="{B76F64A5-5E2D-4C68-958D-8A3B715ED879}" destId="{AE6E85BD-BAF3-4101-BFAB-6AC3C73A33A7}" srcOrd="3" destOrd="0" presId="urn:microsoft.com/office/officeart/2008/layout/VerticalCurvedList"/>
    <dgm:cxn modelId="{F430D5EB-3DE8-455E-90FE-B832A62D5D43}" type="presParOf" srcId="{E1CDDAFF-3C51-4873-981B-76B9711EB447}" destId="{41587979-B122-47C6-8534-4FC36FB5A872}" srcOrd="1" destOrd="0" presId="urn:microsoft.com/office/officeart/2008/layout/VerticalCurvedList"/>
    <dgm:cxn modelId="{9CBC2643-5EBE-4EB3-BB88-DB9479C1629F}" type="presParOf" srcId="{E1CDDAFF-3C51-4873-981B-76B9711EB447}" destId="{6833CC47-1182-4837-9194-E95976C9D444}" srcOrd="2" destOrd="0" presId="urn:microsoft.com/office/officeart/2008/layout/VerticalCurvedList"/>
    <dgm:cxn modelId="{C3D3F4DA-AEA4-4811-B025-3AC62108C334}" type="presParOf" srcId="{6833CC47-1182-4837-9194-E95976C9D444}" destId="{3E41BBA6-81DA-4C19-91CF-CBAA4ABDABB5}" srcOrd="0" destOrd="0" presId="urn:microsoft.com/office/officeart/2008/layout/VerticalCurvedList"/>
    <dgm:cxn modelId="{19F5199D-FE7F-4478-B364-14386F4D2DA4}" type="presParOf" srcId="{E1CDDAFF-3C51-4873-981B-76B9711EB447}" destId="{29680A48-1116-4217-8B10-BB22417D5A6F}" srcOrd="3" destOrd="0" presId="urn:microsoft.com/office/officeart/2008/layout/VerticalCurvedList"/>
    <dgm:cxn modelId="{2DF8125D-4CCF-43C1-B333-2B4D738C31BC}" type="presParOf" srcId="{E1CDDAFF-3C51-4873-981B-76B9711EB447}" destId="{953B38FB-27CB-4FDE-8C46-0C75D76DD2A5}" srcOrd="4" destOrd="0" presId="urn:microsoft.com/office/officeart/2008/layout/VerticalCurvedList"/>
    <dgm:cxn modelId="{2131AD5A-8C3E-4E6B-AC33-D8713F27C86E}" type="presParOf" srcId="{953B38FB-27CB-4FDE-8C46-0C75D76DD2A5}" destId="{7E5D3669-99E7-4E7C-BAF0-71F95645EF58}"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164A53-F3B2-4A54-A500-E4946B526C7C}" type="doc">
      <dgm:prSet loTypeId="urn:microsoft.com/office/officeart/2008/layout/VerticalCurvedList" loCatId="list" qsTypeId="urn:microsoft.com/office/officeart/2005/8/quickstyle/simple1" qsCatId="simple" csTypeId="urn:microsoft.com/office/officeart/2005/8/colors/accent1_2" csCatId="accent1" phldr="0"/>
      <dgm:spPr/>
      <dgm:t>
        <a:bodyPr/>
        <a:lstStyle/>
        <a:p>
          <a:endParaRPr lang="en-US"/>
        </a:p>
      </dgm:t>
    </dgm:pt>
    <dgm:pt modelId="{12A36882-9393-4F81-9845-42421AE9AEA2}">
      <dgm:prSet phldrT="[Text]" phldr="1"/>
      <dgm:spPr/>
      <dgm:t>
        <a:bodyPr/>
        <a:lstStyle/>
        <a:p>
          <a:endParaRPr lang="en-US"/>
        </a:p>
      </dgm:t>
    </dgm:pt>
    <dgm:pt modelId="{73E4D30D-A762-4AC9-843A-77F4D676D182}" type="parTrans" cxnId="{2C4A6772-52F3-4BFE-969F-A210FDA9CE2D}">
      <dgm:prSet/>
      <dgm:spPr/>
      <dgm:t>
        <a:bodyPr/>
        <a:lstStyle/>
        <a:p>
          <a:endParaRPr lang="en-US"/>
        </a:p>
      </dgm:t>
    </dgm:pt>
    <dgm:pt modelId="{4FA052F0-B8C6-4F68-A430-C364BFED379C}" type="sibTrans" cxnId="{2C4A6772-52F3-4BFE-969F-A210FDA9CE2D}">
      <dgm:prSet/>
      <dgm:spPr/>
      <dgm:t>
        <a:bodyPr/>
        <a:lstStyle/>
        <a:p>
          <a:endParaRPr lang="en-US"/>
        </a:p>
      </dgm:t>
    </dgm:pt>
    <dgm:pt modelId="{804723F1-A91B-46AE-BFE5-B1861F6899C2}">
      <dgm:prSet phldrT="[Text]" phldr="1"/>
      <dgm:spPr/>
      <dgm:t>
        <a:bodyPr/>
        <a:lstStyle/>
        <a:p>
          <a:endParaRPr lang="en-US"/>
        </a:p>
      </dgm:t>
    </dgm:pt>
    <dgm:pt modelId="{DB726C10-C897-46DC-8AF2-9B5DC045D1F9}" type="parTrans" cxnId="{02F8E749-AFE1-4CBD-B91B-CAB6C6178379}">
      <dgm:prSet/>
      <dgm:spPr/>
      <dgm:t>
        <a:bodyPr/>
        <a:lstStyle/>
        <a:p>
          <a:endParaRPr lang="en-US"/>
        </a:p>
      </dgm:t>
    </dgm:pt>
    <dgm:pt modelId="{E1A4989B-DED0-4636-95A7-EEF4DF766A06}" type="sibTrans" cxnId="{02F8E749-AFE1-4CBD-B91B-CAB6C6178379}">
      <dgm:prSet/>
      <dgm:spPr/>
      <dgm:t>
        <a:bodyPr/>
        <a:lstStyle/>
        <a:p>
          <a:endParaRPr lang="en-US"/>
        </a:p>
      </dgm:t>
    </dgm:pt>
    <dgm:pt modelId="{D349C2FC-36D7-4E89-9DC0-9E558DB0DE9C}">
      <dgm:prSet phldrT="[Text]" phldr="1"/>
      <dgm:spPr/>
      <dgm:t>
        <a:bodyPr/>
        <a:lstStyle/>
        <a:p>
          <a:endParaRPr lang="en-US"/>
        </a:p>
      </dgm:t>
    </dgm:pt>
    <dgm:pt modelId="{600A6833-FFE2-48D5-8A37-20C349C7E675}" type="parTrans" cxnId="{A6E0D018-E27E-4DDF-A965-738911BEA7CD}">
      <dgm:prSet/>
      <dgm:spPr/>
      <dgm:t>
        <a:bodyPr/>
        <a:lstStyle/>
        <a:p>
          <a:endParaRPr lang="en-US"/>
        </a:p>
      </dgm:t>
    </dgm:pt>
    <dgm:pt modelId="{83706162-1F01-4026-959D-BB3B5DE4B07A}" type="sibTrans" cxnId="{A6E0D018-E27E-4DDF-A965-738911BEA7CD}">
      <dgm:prSet/>
      <dgm:spPr/>
      <dgm:t>
        <a:bodyPr/>
        <a:lstStyle/>
        <a:p>
          <a:endParaRPr lang="en-US"/>
        </a:p>
      </dgm:t>
    </dgm:pt>
    <dgm:pt modelId="{4F60226C-6D89-49FF-8603-E507D34027B8}" type="pres">
      <dgm:prSet presAssocID="{B8164A53-F3B2-4A54-A500-E4946B526C7C}" presName="Name0" presStyleCnt="0">
        <dgm:presLayoutVars>
          <dgm:chMax val="7"/>
          <dgm:chPref val="7"/>
          <dgm:dir/>
        </dgm:presLayoutVars>
      </dgm:prSet>
      <dgm:spPr/>
    </dgm:pt>
    <dgm:pt modelId="{29198756-C89D-4A83-85FA-56B4DFB96B08}" type="pres">
      <dgm:prSet presAssocID="{B8164A53-F3B2-4A54-A500-E4946B526C7C}" presName="Name1" presStyleCnt="0"/>
      <dgm:spPr/>
    </dgm:pt>
    <dgm:pt modelId="{BEBDAB5A-7B8C-443A-87AC-8C68CAE42529}" type="pres">
      <dgm:prSet presAssocID="{B8164A53-F3B2-4A54-A500-E4946B526C7C}" presName="cycle" presStyleCnt="0"/>
      <dgm:spPr/>
    </dgm:pt>
    <dgm:pt modelId="{2EBD0A79-833B-4968-B044-A32B488AD112}" type="pres">
      <dgm:prSet presAssocID="{B8164A53-F3B2-4A54-A500-E4946B526C7C}" presName="srcNode" presStyleLbl="node1" presStyleIdx="0" presStyleCnt="3"/>
      <dgm:spPr/>
    </dgm:pt>
    <dgm:pt modelId="{D873D8C1-942E-4ADC-A775-925CE36F53B4}" type="pres">
      <dgm:prSet presAssocID="{B8164A53-F3B2-4A54-A500-E4946B526C7C}" presName="conn" presStyleLbl="parChTrans1D2" presStyleIdx="0" presStyleCnt="1"/>
      <dgm:spPr/>
    </dgm:pt>
    <dgm:pt modelId="{11E9C289-5A80-493D-88D5-7D111161666A}" type="pres">
      <dgm:prSet presAssocID="{B8164A53-F3B2-4A54-A500-E4946B526C7C}" presName="extraNode" presStyleLbl="node1" presStyleIdx="0" presStyleCnt="3"/>
      <dgm:spPr/>
    </dgm:pt>
    <dgm:pt modelId="{A1B9AA01-EA1D-443C-8EA2-06F6FEA4C481}" type="pres">
      <dgm:prSet presAssocID="{B8164A53-F3B2-4A54-A500-E4946B526C7C}" presName="dstNode" presStyleLbl="node1" presStyleIdx="0" presStyleCnt="3"/>
      <dgm:spPr/>
    </dgm:pt>
    <dgm:pt modelId="{FC544141-D5E2-4592-9D8F-69AC4D8C137C}" type="pres">
      <dgm:prSet presAssocID="{12A36882-9393-4F81-9845-42421AE9AEA2}" presName="text_1" presStyleLbl="node1" presStyleIdx="0" presStyleCnt="3">
        <dgm:presLayoutVars>
          <dgm:bulletEnabled val="1"/>
        </dgm:presLayoutVars>
      </dgm:prSet>
      <dgm:spPr/>
    </dgm:pt>
    <dgm:pt modelId="{8055BAAA-F2F5-4043-89F6-CE74B5E8A78D}" type="pres">
      <dgm:prSet presAssocID="{12A36882-9393-4F81-9845-42421AE9AEA2}" presName="accent_1" presStyleCnt="0"/>
      <dgm:spPr/>
    </dgm:pt>
    <dgm:pt modelId="{7C66767D-B99E-445F-BD82-868042B51DED}" type="pres">
      <dgm:prSet presAssocID="{12A36882-9393-4F81-9845-42421AE9AEA2}" presName="accentRepeatNode" presStyleLbl="solidFgAcc1" presStyleIdx="0" presStyleCnt="3"/>
      <dgm:spPr/>
    </dgm:pt>
    <dgm:pt modelId="{07901838-B72C-4EDD-AC0B-813755C55E4D}" type="pres">
      <dgm:prSet presAssocID="{804723F1-A91B-46AE-BFE5-B1861F6899C2}" presName="text_2" presStyleLbl="node1" presStyleIdx="1" presStyleCnt="3">
        <dgm:presLayoutVars>
          <dgm:bulletEnabled val="1"/>
        </dgm:presLayoutVars>
      </dgm:prSet>
      <dgm:spPr/>
    </dgm:pt>
    <dgm:pt modelId="{07EB9D37-0AB2-4580-A87D-55DAC7806B81}" type="pres">
      <dgm:prSet presAssocID="{804723F1-A91B-46AE-BFE5-B1861F6899C2}" presName="accent_2" presStyleCnt="0"/>
      <dgm:spPr/>
    </dgm:pt>
    <dgm:pt modelId="{9C567579-7C7B-4AF6-90C4-12904CA3818F}" type="pres">
      <dgm:prSet presAssocID="{804723F1-A91B-46AE-BFE5-B1861F6899C2}" presName="accentRepeatNode" presStyleLbl="solidFgAcc1" presStyleIdx="1" presStyleCnt="3"/>
      <dgm:spPr/>
    </dgm:pt>
    <dgm:pt modelId="{892F3E60-961A-4EA6-BCE6-0A3061CAC34B}" type="pres">
      <dgm:prSet presAssocID="{D349C2FC-36D7-4E89-9DC0-9E558DB0DE9C}" presName="text_3" presStyleLbl="node1" presStyleIdx="2" presStyleCnt="3">
        <dgm:presLayoutVars>
          <dgm:bulletEnabled val="1"/>
        </dgm:presLayoutVars>
      </dgm:prSet>
      <dgm:spPr/>
    </dgm:pt>
    <dgm:pt modelId="{06DA6E64-ED68-4DCD-93CA-7FD7EBF93688}" type="pres">
      <dgm:prSet presAssocID="{D349C2FC-36D7-4E89-9DC0-9E558DB0DE9C}" presName="accent_3" presStyleCnt="0"/>
      <dgm:spPr/>
    </dgm:pt>
    <dgm:pt modelId="{32AA0C5C-346B-4F56-A622-A34E4C6F56F1}" type="pres">
      <dgm:prSet presAssocID="{D349C2FC-36D7-4E89-9DC0-9E558DB0DE9C}" presName="accentRepeatNode" presStyleLbl="solidFgAcc1" presStyleIdx="2" presStyleCnt="3"/>
      <dgm:spPr/>
    </dgm:pt>
  </dgm:ptLst>
  <dgm:cxnLst>
    <dgm:cxn modelId="{A6E0D018-E27E-4DDF-A965-738911BEA7CD}" srcId="{B8164A53-F3B2-4A54-A500-E4946B526C7C}" destId="{D349C2FC-36D7-4E89-9DC0-9E558DB0DE9C}" srcOrd="2" destOrd="0" parTransId="{600A6833-FFE2-48D5-8A37-20C349C7E675}" sibTransId="{83706162-1F01-4026-959D-BB3B5DE4B07A}"/>
    <dgm:cxn modelId="{B2861022-ADC3-4394-BCBD-5625C7458012}" type="presOf" srcId="{D349C2FC-36D7-4E89-9DC0-9E558DB0DE9C}" destId="{892F3E60-961A-4EA6-BCE6-0A3061CAC34B}" srcOrd="0" destOrd="0" presId="urn:microsoft.com/office/officeart/2008/layout/VerticalCurvedList"/>
    <dgm:cxn modelId="{93F18147-6AA1-4900-B59C-D53A4BC80D5A}" type="presOf" srcId="{B8164A53-F3B2-4A54-A500-E4946B526C7C}" destId="{4F60226C-6D89-49FF-8603-E507D34027B8}" srcOrd="0" destOrd="0" presId="urn:microsoft.com/office/officeart/2008/layout/VerticalCurvedList"/>
    <dgm:cxn modelId="{02F8E749-AFE1-4CBD-B91B-CAB6C6178379}" srcId="{B8164A53-F3B2-4A54-A500-E4946B526C7C}" destId="{804723F1-A91B-46AE-BFE5-B1861F6899C2}" srcOrd="1" destOrd="0" parTransId="{DB726C10-C897-46DC-8AF2-9B5DC045D1F9}" sibTransId="{E1A4989B-DED0-4636-95A7-EEF4DF766A06}"/>
    <dgm:cxn modelId="{2C4A6772-52F3-4BFE-969F-A210FDA9CE2D}" srcId="{B8164A53-F3B2-4A54-A500-E4946B526C7C}" destId="{12A36882-9393-4F81-9845-42421AE9AEA2}" srcOrd="0" destOrd="0" parTransId="{73E4D30D-A762-4AC9-843A-77F4D676D182}" sibTransId="{4FA052F0-B8C6-4F68-A430-C364BFED379C}"/>
    <dgm:cxn modelId="{E3A44D93-FAAF-49B6-BDC6-AD4E7ADBEAA3}" type="presOf" srcId="{12A36882-9393-4F81-9845-42421AE9AEA2}" destId="{FC544141-D5E2-4592-9D8F-69AC4D8C137C}" srcOrd="0" destOrd="0" presId="urn:microsoft.com/office/officeart/2008/layout/VerticalCurvedList"/>
    <dgm:cxn modelId="{8AFDEC96-ACEB-4E3F-A848-A6BB5E3BBCF6}" type="presOf" srcId="{4FA052F0-B8C6-4F68-A430-C364BFED379C}" destId="{D873D8C1-942E-4ADC-A775-925CE36F53B4}" srcOrd="0" destOrd="0" presId="urn:microsoft.com/office/officeart/2008/layout/VerticalCurvedList"/>
    <dgm:cxn modelId="{24937CA7-781D-4203-86E8-B15345EE2985}" type="presOf" srcId="{804723F1-A91B-46AE-BFE5-B1861F6899C2}" destId="{07901838-B72C-4EDD-AC0B-813755C55E4D}" srcOrd="0" destOrd="0" presId="urn:microsoft.com/office/officeart/2008/layout/VerticalCurvedList"/>
    <dgm:cxn modelId="{05CC1C8C-073F-47FB-AD2F-310A6F92FA37}" type="presParOf" srcId="{4F60226C-6D89-49FF-8603-E507D34027B8}" destId="{29198756-C89D-4A83-85FA-56B4DFB96B08}" srcOrd="0" destOrd="0" presId="urn:microsoft.com/office/officeart/2008/layout/VerticalCurvedList"/>
    <dgm:cxn modelId="{6446999F-2099-49D5-8F9A-CF14630ECCE3}" type="presParOf" srcId="{29198756-C89D-4A83-85FA-56B4DFB96B08}" destId="{BEBDAB5A-7B8C-443A-87AC-8C68CAE42529}" srcOrd="0" destOrd="0" presId="urn:microsoft.com/office/officeart/2008/layout/VerticalCurvedList"/>
    <dgm:cxn modelId="{C934CAA2-7423-4882-88B6-D15AE22FE47E}" type="presParOf" srcId="{BEBDAB5A-7B8C-443A-87AC-8C68CAE42529}" destId="{2EBD0A79-833B-4968-B044-A32B488AD112}" srcOrd="0" destOrd="0" presId="urn:microsoft.com/office/officeart/2008/layout/VerticalCurvedList"/>
    <dgm:cxn modelId="{BDD361DC-4841-4F05-823E-FF351A420204}" type="presParOf" srcId="{BEBDAB5A-7B8C-443A-87AC-8C68CAE42529}" destId="{D873D8C1-942E-4ADC-A775-925CE36F53B4}" srcOrd="1" destOrd="0" presId="urn:microsoft.com/office/officeart/2008/layout/VerticalCurvedList"/>
    <dgm:cxn modelId="{766ADD34-F60A-47B1-A41C-67BF82908DA6}" type="presParOf" srcId="{BEBDAB5A-7B8C-443A-87AC-8C68CAE42529}" destId="{11E9C289-5A80-493D-88D5-7D111161666A}" srcOrd="2" destOrd="0" presId="urn:microsoft.com/office/officeart/2008/layout/VerticalCurvedList"/>
    <dgm:cxn modelId="{F12F08F9-FA96-40FB-838F-3147E222C72D}" type="presParOf" srcId="{BEBDAB5A-7B8C-443A-87AC-8C68CAE42529}" destId="{A1B9AA01-EA1D-443C-8EA2-06F6FEA4C481}" srcOrd="3" destOrd="0" presId="urn:microsoft.com/office/officeart/2008/layout/VerticalCurvedList"/>
    <dgm:cxn modelId="{7E2331F6-BA98-4091-B578-5A8B62485252}" type="presParOf" srcId="{29198756-C89D-4A83-85FA-56B4DFB96B08}" destId="{FC544141-D5E2-4592-9D8F-69AC4D8C137C}" srcOrd="1" destOrd="0" presId="urn:microsoft.com/office/officeart/2008/layout/VerticalCurvedList"/>
    <dgm:cxn modelId="{FB8D1F67-4DCF-46B4-9B96-2594BF0DEF16}" type="presParOf" srcId="{29198756-C89D-4A83-85FA-56B4DFB96B08}" destId="{8055BAAA-F2F5-4043-89F6-CE74B5E8A78D}" srcOrd="2" destOrd="0" presId="urn:microsoft.com/office/officeart/2008/layout/VerticalCurvedList"/>
    <dgm:cxn modelId="{C76994FE-F5A0-4E45-8DDC-2C44D25DA319}" type="presParOf" srcId="{8055BAAA-F2F5-4043-89F6-CE74B5E8A78D}" destId="{7C66767D-B99E-445F-BD82-868042B51DED}" srcOrd="0" destOrd="0" presId="urn:microsoft.com/office/officeart/2008/layout/VerticalCurvedList"/>
    <dgm:cxn modelId="{B81D6874-6B77-46C3-B417-1B382ACD0A4C}" type="presParOf" srcId="{29198756-C89D-4A83-85FA-56B4DFB96B08}" destId="{07901838-B72C-4EDD-AC0B-813755C55E4D}" srcOrd="3" destOrd="0" presId="urn:microsoft.com/office/officeart/2008/layout/VerticalCurvedList"/>
    <dgm:cxn modelId="{AF6BCB65-EBF4-4A25-8D48-9E9CB1007142}" type="presParOf" srcId="{29198756-C89D-4A83-85FA-56B4DFB96B08}" destId="{07EB9D37-0AB2-4580-A87D-55DAC7806B81}" srcOrd="4" destOrd="0" presId="urn:microsoft.com/office/officeart/2008/layout/VerticalCurvedList"/>
    <dgm:cxn modelId="{AAA016C1-97A9-4904-89CC-D1D1E10D3645}" type="presParOf" srcId="{07EB9D37-0AB2-4580-A87D-55DAC7806B81}" destId="{9C567579-7C7B-4AF6-90C4-12904CA3818F}" srcOrd="0" destOrd="0" presId="urn:microsoft.com/office/officeart/2008/layout/VerticalCurvedList"/>
    <dgm:cxn modelId="{0B964873-796B-4FCC-A2BE-548FE0A59727}" type="presParOf" srcId="{29198756-C89D-4A83-85FA-56B4DFB96B08}" destId="{892F3E60-961A-4EA6-BCE6-0A3061CAC34B}" srcOrd="5" destOrd="0" presId="urn:microsoft.com/office/officeart/2008/layout/VerticalCurvedList"/>
    <dgm:cxn modelId="{AB9195F8-2470-46A7-B484-CE6AC0CCD102}" type="presParOf" srcId="{29198756-C89D-4A83-85FA-56B4DFB96B08}" destId="{06DA6E64-ED68-4DCD-93CA-7FD7EBF93688}" srcOrd="6" destOrd="0" presId="urn:microsoft.com/office/officeart/2008/layout/VerticalCurvedList"/>
    <dgm:cxn modelId="{9122B295-2823-49F0-9E37-2A7253646B85}" type="presParOf" srcId="{06DA6E64-ED68-4DCD-93CA-7FD7EBF93688}" destId="{32AA0C5C-346B-4F56-A622-A34E4C6F56F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19842-2D01-4305-AA70-D72EF6D2B918}">
      <dsp:nvSpPr>
        <dsp:cNvPr id="0" name=""/>
        <dsp:cNvSpPr/>
      </dsp:nvSpPr>
      <dsp:spPr>
        <a:xfrm>
          <a:off x="1780451" y="1994836"/>
          <a:ext cx="4338247" cy="1379003"/>
        </a:xfrm>
        <a:prstGeom prst="roundRect">
          <a:avLst/>
        </a:prstGeom>
        <a:solidFill>
          <a:schemeClr val="accent3">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de-DE" sz="2000" kern="1200" dirty="0">
              <a:latin typeface="Times New Roman" panose="02020603050405020304" pitchFamily="18" charset="0"/>
              <a:cs typeface="Times New Roman" panose="02020603050405020304" pitchFamily="18" charset="0"/>
            </a:rPr>
            <a:t>Đọc phần </a:t>
          </a:r>
          <a:r>
            <a:rPr lang="de-DE" sz="2000" b="1" kern="1200" dirty="0">
              <a:latin typeface="Times New Roman" panose="02020603050405020304" pitchFamily="18" charset="0"/>
              <a:cs typeface="Times New Roman" panose="02020603050405020304" pitchFamily="18" charset="0"/>
            </a:rPr>
            <a:t>Kiến thức ngữ văn  </a:t>
          </a:r>
          <a:r>
            <a:rPr lang="de-DE" sz="2000" kern="1200" dirty="0">
              <a:latin typeface="Times New Roman" panose="02020603050405020304" pitchFamily="18" charset="0"/>
              <a:cs typeface="Times New Roman" panose="02020603050405020304" pitchFamily="18" charset="0"/>
            </a:rPr>
            <a:t>trong SGK trang 89 - 90, dựa vào phần chuẩn bị ở nhà để nêu những hiểu biết về văn nghị luận:</a:t>
          </a:r>
          <a:endParaRPr lang="en-US" sz="2000" kern="1200" dirty="0">
            <a:latin typeface="Times New Roman" panose="02020603050405020304" pitchFamily="18" charset="0"/>
            <a:cs typeface="Times New Roman" panose="02020603050405020304" pitchFamily="18" charset="0"/>
          </a:endParaRPr>
        </a:p>
      </dsp:txBody>
      <dsp:txXfrm>
        <a:off x="1847768" y="2062153"/>
        <a:ext cx="4203613" cy="1244369"/>
      </dsp:txXfrm>
    </dsp:sp>
    <dsp:sp modelId="{D2CB5291-F10F-4A12-B8C5-E9642F6A49D2}">
      <dsp:nvSpPr>
        <dsp:cNvPr id="0" name=""/>
        <dsp:cNvSpPr/>
      </dsp:nvSpPr>
      <dsp:spPr>
        <a:xfrm rot="16267581">
          <a:off x="3863157" y="1892878"/>
          <a:ext cx="203955" cy="0"/>
        </a:xfrm>
        <a:custGeom>
          <a:avLst/>
          <a:gdLst/>
          <a:ahLst/>
          <a:cxnLst/>
          <a:rect l="0" t="0" r="0" b="0"/>
          <a:pathLst>
            <a:path>
              <a:moveTo>
                <a:pt x="0" y="0"/>
              </a:moveTo>
              <a:lnTo>
                <a:pt x="203955" y="0"/>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5222CDCA-32B9-40E8-8A09-F14056C45D51}">
      <dsp:nvSpPr>
        <dsp:cNvPr id="0" name=""/>
        <dsp:cNvSpPr/>
      </dsp:nvSpPr>
      <dsp:spPr>
        <a:xfrm>
          <a:off x="2212575" y="866987"/>
          <a:ext cx="3527295" cy="923932"/>
        </a:xfrm>
        <a:prstGeom prst="roundRect">
          <a:avLst/>
        </a:prstGeom>
        <a:solidFill>
          <a:schemeClr val="accent3">
            <a:hueOff val="903533"/>
            <a:satOff val="33333"/>
            <a:lumOff val="-4902"/>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de-DE" sz="2400" i="1" kern="1200" dirty="0">
              <a:latin typeface="Times New Roman" panose="02020603050405020304" pitchFamily="18" charset="0"/>
              <a:cs typeface="Times New Roman" panose="02020603050405020304" pitchFamily="18" charset="0"/>
            </a:rPr>
            <a:t>Nêu định nghĩa văn bản thông tin?</a:t>
          </a:r>
          <a:endParaRPr lang="en-US" sz="2400" kern="1200" dirty="0">
            <a:latin typeface="Times New Roman" panose="02020603050405020304" pitchFamily="18" charset="0"/>
            <a:cs typeface="Times New Roman" panose="02020603050405020304" pitchFamily="18" charset="0"/>
          </a:endParaRPr>
        </a:p>
      </dsp:txBody>
      <dsp:txXfrm>
        <a:off x="2257678" y="912090"/>
        <a:ext cx="3437089" cy="833726"/>
      </dsp:txXfrm>
    </dsp:sp>
    <dsp:sp modelId="{F780CA5F-9A64-4914-A214-ABF6309D33B1}">
      <dsp:nvSpPr>
        <dsp:cNvPr id="0" name=""/>
        <dsp:cNvSpPr/>
      </dsp:nvSpPr>
      <dsp:spPr>
        <a:xfrm rot="2028000">
          <a:off x="4934132" y="3523291"/>
          <a:ext cx="537311" cy="0"/>
        </a:xfrm>
        <a:custGeom>
          <a:avLst/>
          <a:gdLst/>
          <a:ahLst/>
          <a:cxnLst/>
          <a:rect l="0" t="0" r="0" b="0"/>
          <a:pathLst>
            <a:path>
              <a:moveTo>
                <a:pt x="0" y="0"/>
              </a:moveTo>
              <a:lnTo>
                <a:pt x="537311" y="0"/>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F0BECC4A-5496-4A47-976B-68168AB5004D}">
      <dsp:nvSpPr>
        <dsp:cNvPr id="0" name=""/>
        <dsp:cNvSpPr/>
      </dsp:nvSpPr>
      <dsp:spPr>
        <a:xfrm>
          <a:off x="4299141" y="3672743"/>
          <a:ext cx="3633944" cy="923932"/>
        </a:xfrm>
        <a:prstGeom prst="roundRect">
          <a:avLst/>
        </a:prstGeom>
        <a:solidFill>
          <a:schemeClr val="accent3">
            <a:hueOff val="1807066"/>
            <a:satOff val="66667"/>
            <a:lumOff val="-9804"/>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de-DE" sz="2400" i="1" kern="1200" dirty="0">
              <a:latin typeface="Times New Roman" panose="02020603050405020304" pitchFamily="18" charset="0"/>
              <a:cs typeface="Times New Roman" panose="02020603050405020304" pitchFamily="18" charset="0"/>
            </a:rPr>
            <a:t>Nêu đặc điểm của văn bản thông tin nói chung?</a:t>
          </a:r>
          <a:endParaRPr lang="en-US" sz="2400" kern="1200" dirty="0">
            <a:latin typeface="Times New Roman" panose="02020603050405020304" pitchFamily="18" charset="0"/>
            <a:cs typeface="Times New Roman" panose="02020603050405020304" pitchFamily="18" charset="0"/>
          </a:endParaRPr>
        </a:p>
      </dsp:txBody>
      <dsp:txXfrm>
        <a:off x="4344244" y="3717846"/>
        <a:ext cx="3543738" cy="833726"/>
      </dsp:txXfrm>
    </dsp:sp>
    <dsp:sp modelId="{94996560-E0FF-4E87-981B-4666C0B6D3B0}">
      <dsp:nvSpPr>
        <dsp:cNvPr id="0" name=""/>
        <dsp:cNvSpPr/>
      </dsp:nvSpPr>
      <dsp:spPr>
        <a:xfrm rot="8667601">
          <a:off x="2518024" y="3523292"/>
          <a:ext cx="514227" cy="0"/>
        </a:xfrm>
        <a:custGeom>
          <a:avLst/>
          <a:gdLst/>
          <a:ahLst/>
          <a:cxnLst/>
          <a:rect l="0" t="0" r="0" b="0"/>
          <a:pathLst>
            <a:path>
              <a:moveTo>
                <a:pt x="0" y="0"/>
              </a:moveTo>
              <a:lnTo>
                <a:pt x="514227" y="0"/>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7F736540-BB25-4EDC-8246-BE814F30E415}">
      <dsp:nvSpPr>
        <dsp:cNvPr id="0" name=""/>
        <dsp:cNvSpPr/>
      </dsp:nvSpPr>
      <dsp:spPr>
        <a:xfrm>
          <a:off x="278811" y="3672744"/>
          <a:ext cx="3280827" cy="923932"/>
        </a:xfrm>
        <a:prstGeom prst="roundRect">
          <a:avLst/>
        </a:prstGeom>
        <a:solidFill>
          <a:schemeClr val="accent3">
            <a:hueOff val="2710599"/>
            <a:satOff val="100000"/>
            <a:lumOff val="-14706"/>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de-DE" sz="2400" i="1" kern="1200" dirty="0">
              <a:latin typeface="Times New Roman" panose="02020603050405020304" pitchFamily="18" charset="0"/>
              <a:cs typeface="Times New Roman" panose="02020603050405020304" pitchFamily="18" charset="0"/>
            </a:rPr>
            <a:t>Thế nào là văn bản thuật lại sự kiện? Đặc điểm của văn bản này?</a:t>
          </a:r>
          <a:endParaRPr lang="en-US" sz="2400" kern="1200" dirty="0">
            <a:latin typeface="Times New Roman" panose="02020603050405020304" pitchFamily="18" charset="0"/>
            <a:cs typeface="Times New Roman" panose="02020603050405020304" pitchFamily="18" charset="0"/>
          </a:endParaRPr>
        </a:p>
      </dsp:txBody>
      <dsp:txXfrm>
        <a:off x="323914" y="3717847"/>
        <a:ext cx="3190621" cy="83372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3D8C1-942E-4ADC-A775-925CE36F53B4}">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544141-D5E2-4592-9D8F-69AC4D8C137C}">
      <dsp:nvSpPr>
        <dsp:cNvPr id="0" name=""/>
        <dsp:cNvSpPr/>
      </dsp:nvSpPr>
      <dsp:spPr>
        <a:xfrm>
          <a:off x="604289" y="435133"/>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435133"/>
        <a:ext cx="9851585" cy="870267"/>
      </dsp:txXfrm>
    </dsp:sp>
    <dsp:sp modelId="{7C66767D-B99E-445F-BD82-868042B51DED}">
      <dsp:nvSpPr>
        <dsp:cNvPr id="0" name=""/>
        <dsp:cNvSpPr/>
      </dsp:nvSpPr>
      <dsp:spPr>
        <a:xfrm>
          <a:off x="60372" y="326350"/>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901838-B72C-4EDD-AC0B-813755C55E4D}">
      <dsp:nvSpPr>
        <dsp:cNvPr id="0" name=""/>
        <dsp:cNvSpPr/>
      </dsp:nvSpPr>
      <dsp:spPr>
        <a:xfrm>
          <a:off x="920631" y="1740535"/>
          <a:ext cx="9535243"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920631" y="1740535"/>
        <a:ext cx="9535243" cy="870267"/>
      </dsp:txXfrm>
    </dsp:sp>
    <dsp:sp modelId="{9C567579-7C7B-4AF6-90C4-12904CA3818F}">
      <dsp:nvSpPr>
        <dsp:cNvPr id="0" name=""/>
        <dsp:cNvSpPr/>
      </dsp:nvSpPr>
      <dsp:spPr>
        <a:xfrm>
          <a:off x="376714" y="1631751"/>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2F3E60-961A-4EA6-BCE6-0A3061CAC34B}">
      <dsp:nvSpPr>
        <dsp:cNvPr id="0" name=""/>
        <dsp:cNvSpPr/>
      </dsp:nvSpPr>
      <dsp:spPr>
        <a:xfrm>
          <a:off x="604289" y="3045936"/>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3045936"/>
        <a:ext cx="9851585" cy="870267"/>
      </dsp:txXfrm>
    </dsp:sp>
    <dsp:sp modelId="{32AA0C5C-346B-4F56-A622-A34E4C6F56F1}">
      <dsp:nvSpPr>
        <dsp:cNvPr id="0" name=""/>
        <dsp:cNvSpPr/>
      </dsp:nvSpPr>
      <dsp:spPr>
        <a:xfrm>
          <a:off x="60372" y="2937153"/>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3D8C1-942E-4ADC-A775-925CE36F53B4}">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544141-D5E2-4592-9D8F-69AC4D8C137C}">
      <dsp:nvSpPr>
        <dsp:cNvPr id="0" name=""/>
        <dsp:cNvSpPr/>
      </dsp:nvSpPr>
      <dsp:spPr>
        <a:xfrm>
          <a:off x="604289" y="435133"/>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435133"/>
        <a:ext cx="9851585" cy="870267"/>
      </dsp:txXfrm>
    </dsp:sp>
    <dsp:sp modelId="{7C66767D-B99E-445F-BD82-868042B51DED}">
      <dsp:nvSpPr>
        <dsp:cNvPr id="0" name=""/>
        <dsp:cNvSpPr/>
      </dsp:nvSpPr>
      <dsp:spPr>
        <a:xfrm>
          <a:off x="60372" y="326350"/>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901838-B72C-4EDD-AC0B-813755C55E4D}">
      <dsp:nvSpPr>
        <dsp:cNvPr id="0" name=""/>
        <dsp:cNvSpPr/>
      </dsp:nvSpPr>
      <dsp:spPr>
        <a:xfrm>
          <a:off x="920631" y="1740535"/>
          <a:ext cx="9535243"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920631" y="1740535"/>
        <a:ext cx="9535243" cy="870267"/>
      </dsp:txXfrm>
    </dsp:sp>
    <dsp:sp modelId="{9C567579-7C7B-4AF6-90C4-12904CA3818F}">
      <dsp:nvSpPr>
        <dsp:cNvPr id="0" name=""/>
        <dsp:cNvSpPr/>
      </dsp:nvSpPr>
      <dsp:spPr>
        <a:xfrm>
          <a:off x="376714" y="1631751"/>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2F3E60-961A-4EA6-BCE6-0A3061CAC34B}">
      <dsp:nvSpPr>
        <dsp:cNvPr id="0" name=""/>
        <dsp:cNvSpPr/>
      </dsp:nvSpPr>
      <dsp:spPr>
        <a:xfrm>
          <a:off x="604289" y="3045936"/>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3045936"/>
        <a:ext cx="9851585" cy="870267"/>
      </dsp:txXfrm>
    </dsp:sp>
    <dsp:sp modelId="{32AA0C5C-346B-4F56-A622-A34E4C6F56F1}">
      <dsp:nvSpPr>
        <dsp:cNvPr id="0" name=""/>
        <dsp:cNvSpPr/>
      </dsp:nvSpPr>
      <dsp:spPr>
        <a:xfrm>
          <a:off x="60372" y="2937153"/>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3D8C1-942E-4ADC-A775-925CE36F53B4}">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544141-D5E2-4592-9D8F-69AC4D8C137C}">
      <dsp:nvSpPr>
        <dsp:cNvPr id="0" name=""/>
        <dsp:cNvSpPr/>
      </dsp:nvSpPr>
      <dsp:spPr>
        <a:xfrm>
          <a:off x="604289" y="435133"/>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435133"/>
        <a:ext cx="9851585" cy="870267"/>
      </dsp:txXfrm>
    </dsp:sp>
    <dsp:sp modelId="{7C66767D-B99E-445F-BD82-868042B51DED}">
      <dsp:nvSpPr>
        <dsp:cNvPr id="0" name=""/>
        <dsp:cNvSpPr/>
      </dsp:nvSpPr>
      <dsp:spPr>
        <a:xfrm>
          <a:off x="60372" y="326350"/>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901838-B72C-4EDD-AC0B-813755C55E4D}">
      <dsp:nvSpPr>
        <dsp:cNvPr id="0" name=""/>
        <dsp:cNvSpPr/>
      </dsp:nvSpPr>
      <dsp:spPr>
        <a:xfrm>
          <a:off x="920631" y="1740535"/>
          <a:ext cx="9535243"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920631" y="1740535"/>
        <a:ext cx="9535243" cy="870267"/>
      </dsp:txXfrm>
    </dsp:sp>
    <dsp:sp modelId="{9C567579-7C7B-4AF6-90C4-12904CA3818F}">
      <dsp:nvSpPr>
        <dsp:cNvPr id="0" name=""/>
        <dsp:cNvSpPr/>
      </dsp:nvSpPr>
      <dsp:spPr>
        <a:xfrm>
          <a:off x="376714" y="1631751"/>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2F3E60-961A-4EA6-BCE6-0A3061CAC34B}">
      <dsp:nvSpPr>
        <dsp:cNvPr id="0" name=""/>
        <dsp:cNvSpPr/>
      </dsp:nvSpPr>
      <dsp:spPr>
        <a:xfrm>
          <a:off x="604289" y="3045936"/>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3045936"/>
        <a:ext cx="9851585" cy="870267"/>
      </dsp:txXfrm>
    </dsp:sp>
    <dsp:sp modelId="{32AA0C5C-346B-4F56-A622-A34E4C6F56F1}">
      <dsp:nvSpPr>
        <dsp:cNvPr id="0" name=""/>
        <dsp:cNvSpPr/>
      </dsp:nvSpPr>
      <dsp:spPr>
        <a:xfrm>
          <a:off x="60372" y="2937153"/>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F06C9-0E3F-4ACB-8C43-4D9935A6CC84}">
      <dsp:nvSpPr>
        <dsp:cNvPr id="0" name=""/>
        <dsp:cNvSpPr/>
      </dsp:nvSpPr>
      <dsp:spPr>
        <a:xfrm>
          <a:off x="3074" y="589784"/>
          <a:ext cx="3722564" cy="11429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4.1. </a:t>
          </a:r>
          <a:r>
            <a:rPr lang="en-US" sz="2800" b="1" kern="1200" dirty="0" err="1">
              <a:latin typeface="Times New Roman" panose="02020603050405020304" pitchFamily="18" charset="0"/>
              <a:cs typeface="Times New Roman" panose="02020603050405020304" pitchFamily="18" charset="0"/>
            </a:rPr>
            <a:t>Nội</a:t>
          </a:r>
          <a:r>
            <a:rPr lang="en-US" sz="2800" b="1" kern="1200" dirty="0">
              <a:latin typeface="Times New Roman" panose="02020603050405020304" pitchFamily="18" charset="0"/>
              <a:cs typeface="Times New Roman" panose="02020603050405020304" pitchFamily="18" charset="0"/>
            </a:rPr>
            <a:t> dung</a:t>
          </a:r>
          <a:endParaRPr lang="en-US" sz="2800" kern="1200" dirty="0">
            <a:latin typeface="Times New Roman" panose="02020603050405020304" pitchFamily="18" charset="0"/>
            <a:cs typeface="Times New Roman" panose="02020603050405020304" pitchFamily="18" charset="0"/>
          </a:endParaRPr>
        </a:p>
      </dsp:txBody>
      <dsp:txXfrm>
        <a:off x="36551" y="623261"/>
        <a:ext cx="3655610" cy="1076040"/>
      </dsp:txXfrm>
    </dsp:sp>
    <dsp:sp modelId="{F83C81B9-A103-4940-85AD-B2D56F1D7E7E}">
      <dsp:nvSpPr>
        <dsp:cNvPr id="0" name=""/>
        <dsp:cNvSpPr/>
      </dsp:nvSpPr>
      <dsp:spPr>
        <a:xfrm>
          <a:off x="375331" y="1732779"/>
          <a:ext cx="372256" cy="1395961"/>
        </a:xfrm>
        <a:custGeom>
          <a:avLst/>
          <a:gdLst/>
          <a:ahLst/>
          <a:cxnLst/>
          <a:rect l="0" t="0" r="0" b="0"/>
          <a:pathLst>
            <a:path>
              <a:moveTo>
                <a:pt x="0" y="0"/>
              </a:moveTo>
              <a:lnTo>
                <a:pt x="0" y="1395961"/>
              </a:lnTo>
              <a:lnTo>
                <a:pt x="372256" y="13959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C914D2-FB43-4112-B628-36209EFDA3B9}">
      <dsp:nvSpPr>
        <dsp:cNvPr id="0" name=""/>
        <dsp:cNvSpPr/>
      </dsp:nvSpPr>
      <dsp:spPr>
        <a:xfrm>
          <a:off x="747587" y="2198100"/>
          <a:ext cx="4025402" cy="18612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Diễn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dịch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Phủ</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lịch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tộc</a:t>
          </a:r>
          <a:r>
            <a:rPr lang="en-US" sz="2800" kern="1200" dirty="0">
              <a:latin typeface="Times New Roman" panose="02020603050405020304" pitchFamily="18" charset="0"/>
              <a:cs typeface="Times New Roman" panose="02020603050405020304" pitchFamily="18" charset="0"/>
            </a:rPr>
            <a:t> ta.</a:t>
          </a:r>
        </a:p>
      </dsp:txBody>
      <dsp:txXfrm>
        <a:off x="802102" y="2252615"/>
        <a:ext cx="3916372" cy="1752252"/>
      </dsp:txXfrm>
    </dsp:sp>
    <dsp:sp modelId="{9BC12813-6F18-4548-A187-85F13D25A7A1}">
      <dsp:nvSpPr>
        <dsp:cNvPr id="0" name=""/>
        <dsp:cNvSpPr/>
      </dsp:nvSpPr>
      <dsp:spPr>
        <a:xfrm>
          <a:off x="4959117" y="589784"/>
          <a:ext cx="3722564" cy="11160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4.2. </a:t>
          </a: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endParaRPr lang="en-US" sz="2800" kern="1200" dirty="0">
            <a:latin typeface="Times New Roman" panose="02020603050405020304" pitchFamily="18" charset="0"/>
            <a:cs typeface="Times New Roman" panose="02020603050405020304" pitchFamily="18" charset="0"/>
          </a:endParaRPr>
        </a:p>
      </dsp:txBody>
      <dsp:txXfrm>
        <a:off x="4991805" y="622472"/>
        <a:ext cx="3657188" cy="1050685"/>
      </dsp:txXfrm>
    </dsp:sp>
    <dsp:sp modelId="{3C6B2A1F-5CE8-4990-8464-19DCF3D491EC}">
      <dsp:nvSpPr>
        <dsp:cNvPr id="0" name=""/>
        <dsp:cNvSpPr/>
      </dsp:nvSpPr>
      <dsp:spPr>
        <a:xfrm>
          <a:off x="5331374" y="1705846"/>
          <a:ext cx="372256" cy="1395961"/>
        </a:xfrm>
        <a:custGeom>
          <a:avLst/>
          <a:gdLst/>
          <a:ahLst/>
          <a:cxnLst/>
          <a:rect l="0" t="0" r="0" b="0"/>
          <a:pathLst>
            <a:path>
              <a:moveTo>
                <a:pt x="0" y="0"/>
              </a:moveTo>
              <a:lnTo>
                <a:pt x="0" y="1395961"/>
              </a:lnTo>
              <a:lnTo>
                <a:pt x="372256" y="13959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10DC55-9C77-48D5-A866-EFC4A6604434}">
      <dsp:nvSpPr>
        <dsp:cNvPr id="0" name=""/>
        <dsp:cNvSpPr/>
      </dsp:nvSpPr>
      <dsp:spPr>
        <a:xfrm>
          <a:off x="5703630" y="2171167"/>
          <a:ext cx="3834985" cy="18612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hợp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truyền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thống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đồ</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góp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a:t>
          </a:r>
        </a:p>
      </dsp:txBody>
      <dsp:txXfrm>
        <a:off x="5758145" y="2225682"/>
        <a:ext cx="3725955" cy="175225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E8883-EB8E-4E52-9EF6-20D18830EC58}">
      <dsp:nvSpPr>
        <dsp:cNvPr id="0" name=""/>
        <dsp:cNvSpPr/>
      </dsp:nvSpPr>
      <dsp:spPr>
        <a:xfrm>
          <a:off x="-3534763" y="-557907"/>
          <a:ext cx="4328068" cy="4328068"/>
        </a:xfrm>
        <a:prstGeom prst="blockArc">
          <a:avLst>
            <a:gd name="adj1" fmla="val 18900000"/>
            <a:gd name="adj2" fmla="val 2700000"/>
            <a:gd name="adj3" fmla="val 499"/>
          </a:avLst>
        </a:prstGeom>
        <a:noFill/>
        <a:ln w="19050" cap="flat" cmpd="sng" algn="ctr">
          <a:solidFill>
            <a:srgbClr val="D7D4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C222FB1-847A-461E-A3A9-658E613EAEC5}">
      <dsp:nvSpPr>
        <dsp:cNvPr id="0" name=""/>
        <dsp:cNvSpPr/>
      </dsp:nvSpPr>
      <dsp:spPr>
        <a:xfrm>
          <a:off x="661623" y="385809"/>
          <a:ext cx="9149792" cy="1063862"/>
        </a:xfrm>
        <a:prstGeom prst="rect">
          <a:avLst/>
        </a:prstGeom>
        <a:solidFill>
          <a:srgbClr val="418AB3">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406"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err="1">
              <a:latin typeface="Times New Roman" panose="02020603050405020304" pitchFamily="18" charset="0"/>
              <a:cs typeface="Times New Roman" panose="02020603050405020304" pitchFamily="18" charset="0"/>
            </a:rPr>
            <a:t>Giọng</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đọc</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dứt</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khoát</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rõ</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ràng</a:t>
          </a:r>
          <a:r>
            <a:rPr lang="vi-VN"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nhấn</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mạnh</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hơn</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vào</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mốc</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thời</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gian</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và</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các</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sự</a:t>
          </a:r>
          <a:r>
            <a:rPr lang="en-US" sz="3300" kern="1200" dirty="0">
              <a:latin typeface="Times New Roman" panose="02020603050405020304" pitchFamily="18" charset="0"/>
              <a:cs typeface="Times New Roman" panose="02020603050405020304" pitchFamily="18" charset="0"/>
            </a:rPr>
            <a:t> </a:t>
          </a:r>
          <a:r>
            <a:rPr lang="en-US" sz="3300" kern="1200" dirty="0" err="1">
              <a:latin typeface="Times New Roman" panose="02020603050405020304" pitchFamily="18" charset="0"/>
              <a:cs typeface="Times New Roman" panose="02020603050405020304" pitchFamily="18" charset="0"/>
            </a:rPr>
            <a:t>kiện</a:t>
          </a:r>
          <a:r>
            <a:rPr lang="en-US" sz="3300" kern="1200" dirty="0">
              <a:latin typeface="Times New Roman" panose="02020603050405020304" pitchFamily="18" charset="0"/>
              <a:cs typeface="Times New Roman" panose="02020603050405020304" pitchFamily="18" charset="0"/>
            </a:rPr>
            <a:t>.</a:t>
          </a:r>
          <a:endParaRPr lang="en-US" sz="3300" kern="1200" dirty="0">
            <a:solidFill>
              <a:srgbClr val="FFFFFF"/>
            </a:solidFill>
            <a:latin typeface="Times New Roman" panose="02020603050405020304" pitchFamily="18" charset="0"/>
            <a:ea typeface="+mn-ea"/>
            <a:cs typeface="Times New Roman" panose="02020603050405020304" pitchFamily="18" charset="0"/>
          </a:endParaRPr>
        </a:p>
      </dsp:txBody>
      <dsp:txXfrm>
        <a:off x="661623" y="385809"/>
        <a:ext cx="9149792" cy="1063862"/>
      </dsp:txXfrm>
    </dsp:sp>
    <dsp:sp modelId="{CD1217C0-D085-4894-8B55-FD46D387C14F}">
      <dsp:nvSpPr>
        <dsp:cNvPr id="0" name=""/>
        <dsp:cNvSpPr/>
      </dsp:nvSpPr>
      <dsp:spPr>
        <a:xfrm>
          <a:off x="30010" y="229058"/>
          <a:ext cx="1263227" cy="1377363"/>
        </a:xfrm>
        <a:prstGeom prst="ellipse">
          <a:avLst/>
        </a:prstGeom>
        <a:blipFill rotWithShape="0">
          <a:blip xmlns:r="http://schemas.openxmlformats.org/officeDocument/2006/relationships" r:embed="rId1"/>
          <a:stretch>
            <a:fillRect/>
          </a:stretch>
        </a:blipFill>
        <a:ln w="19050" cap="flat" cmpd="sng" algn="ctr">
          <a:solidFill>
            <a:srgbClr val="418AB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17183630-8153-4EC9-977E-C099BA0993FE}">
      <dsp:nvSpPr>
        <dsp:cNvPr id="0" name=""/>
        <dsp:cNvSpPr/>
      </dsp:nvSpPr>
      <dsp:spPr>
        <a:xfrm>
          <a:off x="661623" y="1710925"/>
          <a:ext cx="9149792" cy="1167174"/>
        </a:xfrm>
        <a:prstGeom prst="rect">
          <a:avLst/>
        </a:prstGeom>
        <a:solidFill>
          <a:srgbClr val="418AB3">
            <a:hueOff val="-8569773"/>
            <a:satOff val="17563"/>
            <a:lumOff val="8235"/>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406" tIns="83820" rIns="83820" bIns="83820" numCol="1" spcCol="1270" anchor="ctr" anchorCtr="0">
          <a:noAutofit/>
        </a:bodyPr>
        <a:lstStyle/>
        <a:p>
          <a:pPr marL="0" lvl="0" indent="0" algn="l" defTabSz="1466850">
            <a:lnSpc>
              <a:spcPct val="90000"/>
            </a:lnSpc>
            <a:spcBef>
              <a:spcPct val="0"/>
            </a:spcBef>
            <a:spcAft>
              <a:spcPct val="35000"/>
            </a:spcAft>
            <a:buNone/>
          </a:pPr>
          <a:r>
            <a:rPr lang="vi-VN" sz="3300" kern="1200" dirty="0">
              <a:solidFill>
                <a:srgbClr val="FFFFFF"/>
              </a:solidFill>
              <a:latin typeface="Times New Roman" panose="02020603050405020304" pitchFamily="18" charset="0"/>
              <a:ea typeface="+mn-ea"/>
              <a:cs typeface="Times New Roman" panose="02020603050405020304" pitchFamily="18" charset="0"/>
            </a:rPr>
            <a:t>Tìm hiểu chú thích</a:t>
          </a:r>
          <a:r>
            <a:rPr lang="en-US" sz="3300" kern="1200" dirty="0">
              <a:solidFill>
                <a:srgbClr val="FFFFFF"/>
              </a:solidFill>
              <a:latin typeface="Times New Roman" panose="02020603050405020304" pitchFamily="18" charset="0"/>
              <a:ea typeface="+mn-ea"/>
              <a:cs typeface="Times New Roman" panose="02020603050405020304" pitchFamily="18" charset="0"/>
            </a:rPr>
            <a:t> </a:t>
          </a:r>
          <a:r>
            <a:rPr lang="en-US" sz="3300" kern="1200" dirty="0" err="1">
              <a:solidFill>
                <a:srgbClr val="FFFFFF"/>
              </a:solidFill>
              <a:latin typeface="Times New Roman" panose="02020603050405020304" pitchFamily="18" charset="0"/>
              <a:ea typeface="+mn-ea"/>
              <a:cs typeface="Times New Roman" panose="02020603050405020304" pitchFamily="18" charset="0"/>
            </a:rPr>
            <a:t>và</a:t>
          </a:r>
          <a:r>
            <a:rPr lang="en-US" sz="3300" kern="1200" dirty="0">
              <a:solidFill>
                <a:srgbClr val="FFFFFF"/>
              </a:solidFill>
              <a:latin typeface="Times New Roman" panose="02020603050405020304" pitchFamily="18" charset="0"/>
              <a:ea typeface="+mn-ea"/>
              <a:cs typeface="Times New Roman" panose="02020603050405020304" pitchFamily="18" charset="0"/>
            </a:rPr>
            <a:t> g</a:t>
          </a:r>
          <a:r>
            <a:rPr lang="vi-VN" sz="3300" kern="1200" dirty="0">
              <a:solidFill>
                <a:srgbClr val="FFFFFF"/>
              </a:solidFill>
              <a:latin typeface="Times New Roman" panose="02020603050405020304" pitchFamily="18" charset="0"/>
              <a:ea typeface="+mn-ea"/>
              <a:cs typeface="Times New Roman" panose="02020603050405020304" pitchFamily="18" charset="0"/>
            </a:rPr>
            <a:t>iải thích từ khó</a:t>
          </a:r>
          <a:r>
            <a:rPr lang="en-US" sz="3300" kern="1200" dirty="0">
              <a:solidFill>
                <a:srgbClr val="FFFFFF"/>
              </a:solidFill>
              <a:latin typeface="Times New Roman" panose="02020603050405020304" pitchFamily="18" charset="0"/>
              <a:ea typeface="+mn-ea"/>
              <a:cs typeface="Times New Roman" panose="02020603050405020304" pitchFamily="18" charset="0"/>
            </a:rPr>
            <a:t> SGK</a:t>
          </a:r>
        </a:p>
      </dsp:txBody>
      <dsp:txXfrm>
        <a:off x="661623" y="1710925"/>
        <a:ext cx="9149792" cy="1167174"/>
      </dsp:txXfrm>
    </dsp:sp>
    <dsp:sp modelId="{260C7919-42CE-4209-999A-C5DC4FC0159C}">
      <dsp:nvSpPr>
        <dsp:cNvPr id="0" name=""/>
        <dsp:cNvSpPr/>
      </dsp:nvSpPr>
      <dsp:spPr>
        <a:xfrm>
          <a:off x="-54186" y="1610998"/>
          <a:ext cx="1431621" cy="1367028"/>
        </a:xfrm>
        <a:prstGeom prst="ellipse">
          <a:avLst/>
        </a:prstGeom>
        <a:blipFill rotWithShape="0">
          <a:blip xmlns:r="http://schemas.openxmlformats.org/officeDocument/2006/relationships" r:embed="rId1"/>
          <a:stretch>
            <a:fillRect/>
          </a:stretch>
        </a:blipFill>
        <a:ln w="19050" cap="flat" cmpd="sng" algn="ctr">
          <a:solidFill>
            <a:srgbClr val="418AB3">
              <a:hueOff val="-8569773"/>
              <a:satOff val="17563"/>
              <a:lumOff val="8235"/>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351E8B-453C-4D79-9A95-6E4F841EEA00}">
      <dsp:nvSpPr>
        <dsp:cNvPr id="0" name=""/>
        <dsp:cNvSpPr/>
      </dsp:nvSpPr>
      <dsp:spPr>
        <a:xfrm>
          <a:off x="1078" y="2644630"/>
          <a:ext cx="2709394" cy="1045826"/>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5205C7-1464-4E07-906C-639439BF7063}">
      <dsp:nvSpPr>
        <dsp:cNvPr id="0" name=""/>
        <dsp:cNvSpPr/>
      </dsp:nvSpPr>
      <dsp:spPr>
        <a:xfrm>
          <a:off x="671327" y="2896888"/>
          <a:ext cx="2287933" cy="16489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 </a:t>
          </a:r>
          <a:r>
            <a:rPr lang="en-US" sz="2400" b="1" kern="1200" dirty="0" err="1">
              <a:latin typeface="Times New Roman" panose="02020603050405020304" pitchFamily="18" charset="0"/>
              <a:cs typeface="Times New Roman" panose="02020603050405020304" pitchFamily="18" charset="0"/>
            </a:rPr>
            <a:t>Phần</a:t>
          </a:r>
          <a:r>
            <a:rPr lang="en-US" sz="2400" b="1" kern="1200" dirty="0">
              <a:latin typeface="Times New Roman" panose="02020603050405020304" pitchFamily="18" charset="0"/>
              <a:cs typeface="Times New Roman" panose="02020603050405020304" pitchFamily="18" charset="0"/>
            </a:rPr>
            <a:t> 1</a:t>
          </a:r>
          <a:r>
            <a:rPr lang="en-US" sz="2400" kern="1200" dirty="0">
              <a:latin typeface="Times New Roman" panose="02020603050405020304" pitchFamily="18" charset="0"/>
              <a:cs typeface="Times New Roman" panose="02020603050405020304" pitchFamily="18" charset="0"/>
            </a:rPr>
            <a:t>: Ý </a:t>
          </a:r>
          <a:r>
            <a:rPr lang="en-US" sz="2400" kern="1200" dirty="0" err="1">
              <a:latin typeface="Times New Roman" panose="02020603050405020304" pitchFamily="18" charset="0"/>
              <a:cs typeface="Times New Roman" panose="02020603050405020304" pitchFamily="18" charset="0"/>
            </a:rPr>
            <a:t>tưởng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khởi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chiến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dịch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Giờ</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Đất</a:t>
          </a:r>
          <a:r>
            <a:rPr lang="en-US" sz="2400" kern="1200" dirty="0">
              <a:latin typeface="Times New Roman" panose="02020603050405020304" pitchFamily="18" charset="0"/>
              <a:cs typeface="Times New Roman" panose="02020603050405020304" pitchFamily="18" charset="0"/>
            </a:rPr>
            <a:t>”</a:t>
          </a:r>
        </a:p>
      </dsp:txBody>
      <dsp:txXfrm>
        <a:off x="719624" y="2945185"/>
        <a:ext cx="2191339" cy="1552391"/>
      </dsp:txXfrm>
    </dsp:sp>
    <dsp:sp modelId="{8950494B-5328-479E-8CD5-0B8ADAF126CA}">
      <dsp:nvSpPr>
        <dsp:cNvPr id="0" name=""/>
        <dsp:cNvSpPr/>
      </dsp:nvSpPr>
      <dsp:spPr>
        <a:xfrm>
          <a:off x="3095809" y="2644630"/>
          <a:ext cx="2709394" cy="1045826"/>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ED9627-5652-4778-A6C4-6BEE0D1261D9}">
      <dsp:nvSpPr>
        <dsp:cNvPr id="0" name=""/>
        <dsp:cNvSpPr/>
      </dsp:nvSpPr>
      <dsp:spPr>
        <a:xfrm>
          <a:off x="3844442" y="2893270"/>
          <a:ext cx="2287933" cy="16489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Phần</a:t>
          </a:r>
          <a:r>
            <a:rPr lang="en-US" sz="2400" b="1" kern="1200" dirty="0">
              <a:latin typeface="Times New Roman" panose="02020603050405020304" pitchFamily="18" charset="0"/>
              <a:cs typeface="Times New Roman" panose="02020603050405020304" pitchFamily="18" charset="0"/>
            </a:rPr>
            <a:t> 2</a:t>
          </a:r>
          <a:r>
            <a:rPr lang="en-US" sz="2400" kern="1200" dirty="0">
              <a:latin typeface="Times New Roman" panose="02020603050405020304" pitchFamily="18" charset="0"/>
              <a:cs typeface="Times New Roman" panose="02020603050405020304" pitchFamily="18" charset="0"/>
            </a:rPr>
            <a:t>: </a:t>
          </a:r>
          <a:r>
            <a:rPr lang="vi-VN" sz="2400" b="0" kern="1200" dirty="0">
              <a:latin typeface="Times New Roman" panose="02020603050405020304" pitchFamily="18" charset="0"/>
              <a:cs typeface="Times New Roman" panose="02020603050405020304" pitchFamily="18" charset="0"/>
            </a:rPr>
            <a:t>Sự ra đời và phát triển của </a:t>
          </a:r>
          <a:r>
            <a:rPr lang="en-US" sz="2400" kern="1200" dirty="0" err="1">
              <a:latin typeface="Times New Roman" panose="02020603050405020304" pitchFamily="18" charset="0"/>
              <a:cs typeface="Times New Roman" panose="02020603050405020304" pitchFamily="18" charset="0"/>
            </a:rPr>
            <a:t>chiến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dịch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Giờ</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Đất</a:t>
          </a:r>
          <a:r>
            <a:rPr lang="en-US" sz="2400" kern="1200" dirty="0">
              <a:latin typeface="Times New Roman" panose="02020603050405020304" pitchFamily="18" charset="0"/>
              <a:cs typeface="Times New Roman" panose="02020603050405020304" pitchFamily="18" charset="0"/>
            </a:rPr>
            <a:t>”.</a:t>
          </a:r>
        </a:p>
      </dsp:txBody>
      <dsp:txXfrm>
        <a:off x="3892739" y="2941567"/>
        <a:ext cx="2191339" cy="1552391"/>
      </dsp:txXfrm>
    </dsp:sp>
    <dsp:sp modelId="{3E82A440-8B26-45E5-845E-795F03D1D316}">
      <dsp:nvSpPr>
        <dsp:cNvPr id="0" name=""/>
        <dsp:cNvSpPr/>
      </dsp:nvSpPr>
      <dsp:spPr>
        <a:xfrm>
          <a:off x="6190540" y="2644630"/>
          <a:ext cx="2709394" cy="1045826"/>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FD6BFE-F765-480B-9A0C-9A25A904984A}">
      <dsp:nvSpPr>
        <dsp:cNvPr id="0" name=""/>
        <dsp:cNvSpPr/>
      </dsp:nvSpPr>
      <dsp:spPr>
        <a:xfrm>
          <a:off x="6886917" y="2746823"/>
          <a:ext cx="2287933" cy="17039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Phần</a:t>
          </a:r>
          <a:r>
            <a:rPr lang="en-US" sz="2400" b="1" kern="1200" dirty="0">
              <a:latin typeface="Times New Roman" panose="02020603050405020304" pitchFamily="18" charset="0"/>
              <a:cs typeface="Times New Roman" panose="02020603050405020304" pitchFamily="18" charset="0"/>
            </a:rPr>
            <a:t> 3</a:t>
          </a:r>
          <a:r>
            <a:rPr lang="en-US" sz="2400" kern="1200" dirty="0">
              <a:latin typeface="Times New Roman" panose="02020603050405020304" pitchFamily="18" charset="0"/>
              <a:cs typeface="Times New Roman" panose="02020603050405020304" pitchFamily="18" charset="0"/>
            </a:rPr>
            <a:t>: </a:t>
          </a:r>
          <a:r>
            <a:rPr lang="vi-VN" sz="2400" b="0" i="1" kern="1200" dirty="0">
              <a:latin typeface="Times New Roman" panose="02020603050405020304" pitchFamily="18" charset="0"/>
              <a:cs typeface="Times New Roman" panose="02020603050405020304" pitchFamily="18" charset="0"/>
            </a:rPr>
            <a:t>Giờ Trái Đất</a:t>
          </a:r>
          <a:r>
            <a:rPr lang="vi-VN" sz="2400" b="0" kern="1200" dirty="0">
              <a:latin typeface="Times New Roman" panose="02020603050405020304" pitchFamily="18" charset="0"/>
              <a:cs typeface="Times New Roman" panose="02020603050405020304" pitchFamily="18" charset="0"/>
            </a:rPr>
            <a:t> chính thức trở thành chiến dịch toàn cầu</a:t>
          </a:r>
          <a:endParaRPr lang="en-US" sz="2400" kern="1200" dirty="0">
            <a:latin typeface="Times New Roman" panose="02020603050405020304" pitchFamily="18" charset="0"/>
            <a:cs typeface="Times New Roman" panose="02020603050405020304" pitchFamily="18" charset="0"/>
          </a:endParaRPr>
        </a:p>
      </dsp:txBody>
      <dsp:txXfrm>
        <a:off x="6936825" y="2796731"/>
        <a:ext cx="2188117" cy="16041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ED506-6503-496E-AD8A-ECF4C9E9F0B7}">
      <dsp:nvSpPr>
        <dsp:cNvPr id="0" name=""/>
        <dsp:cNvSpPr/>
      </dsp:nvSpPr>
      <dsp:spPr>
        <a:xfrm>
          <a:off x="7661571" y="1478702"/>
          <a:ext cx="2292939" cy="22930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18E6FF-F920-46D7-8244-240A1286F913}">
      <dsp:nvSpPr>
        <dsp:cNvPr id="0" name=""/>
        <dsp:cNvSpPr/>
      </dsp:nvSpPr>
      <dsp:spPr>
        <a:xfrm>
          <a:off x="7738264" y="1555151"/>
          <a:ext cx="2140535" cy="21401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Lựa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chọn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bày</a:t>
          </a:r>
          <a:r>
            <a:rPr lang="en-US" sz="2400" kern="1200" dirty="0">
              <a:latin typeface="Times New Roman" panose="02020603050405020304" pitchFamily="18" charset="0"/>
              <a:cs typeface="Times New Roman" panose="02020603050405020304" pitchFamily="18" charset="0"/>
            </a:rPr>
            <a:t>:</a:t>
          </a:r>
        </a:p>
      </dsp:txBody>
      <dsp:txXfrm>
        <a:off x="8044055" y="1860946"/>
        <a:ext cx="1528953" cy="1528570"/>
      </dsp:txXfrm>
    </dsp:sp>
    <dsp:sp modelId="{819A9517-6F6F-4AC8-A726-A83F9DA8820F}">
      <dsp:nvSpPr>
        <dsp:cNvPr id="0" name=""/>
        <dsp:cNvSpPr/>
      </dsp:nvSpPr>
      <dsp:spPr>
        <a:xfrm rot="2700000">
          <a:off x="5282087" y="1478541"/>
          <a:ext cx="2292976" cy="2292976"/>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06587C-4F2F-4716-A267-D901DD9C8845}">
      <dsp:nvSpPr>
        <dsp:cNvPr id="0" name=""/>
        <dsp:cNvSpPr/>
      </dsp:nvSpPr>
      <dsp:spPr>
        <a:xfrm>
          <a:off x="5368632" y="1555151"/>
          <a:ext cx="2140535" cy="21401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Lựa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chọn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sắp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xếp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thông</a:t>
          </a:r>
          <a:r>
            <a:rPr lang="en-US" sz="2400" kern="1200" dirty="0">
              <a:latin typeface="Times New Roman" panose="02020603050405020304" pitchFamily="18" charset="0"/>
              <a:cs typeface="Times New Roman" panose="02020603050405020304" pitchFamily="18" charset="0"/>
            </a:rPr>
            <a:t> tin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kiện</a:t>
          </a:r>
          <a:r>
            <a:rPr lang="en-US" sz="2400" kern="1200" dirty="0">
              <a:latin typeface="Times New Roman" panose="02020603050405020304" pitchFamily="18" charset="0"/>
              <a:cs typeface="Times New Roman" panose="02020603050405020304" pitchFamily="18" charset="0"/>
            </a:rPr>
            <a:t>.</a:t>
          </a:r>
        </a:p>
      </dsp:txBody>
      <dsp:txXfrm>
        <a:off x="5674422" y="1860946"/>
        <a:ext cx="1528953" cy="1528570"/>
      </dsp:txXfrm>
    </dsp:sp>
    <dsp:sp modelId="{44604050-E353-4299-9651-0597E89CBB1D}">
      <dsp:nvSpPr>
        <dsp:cNvPr id="0" name=""/>
        <dsp:cNvSpPr/>
      </dsp:nvSpPr>
      <dsp:spPr>
        <a:xfrm rot="2700000">
          <a:off x="2922287" y="1478541"/>
          <a:ext cx="2292976" cy="2292976"/>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6FD080-A55C-4FCC-8564-BC0DDF67182E}">
      <dsp:nvSpPr>
        <dsp:cNvPr id="0" name=""/>
        <dsp:cNvSpPr/>
      </dsp:nvSpPr>
      <dsp:spPr>
        <a:xfrm>
          <a:off x="2998999" y="1555151"/>
          <a:ext cx="2140535" cy="21401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Times New Roman" panose="02020603050405020304" pitchFamily="18" charset="0"/>
              <a:cs typeface="Times New Roman" panose="02020603050405020304" pitchFamily="18" charset="0"/>
            </a:rPr>
            <a:t>Tìm</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thông</a:t>
          </a:r>
          <a:r>
            <a:rPr lang="en-US" sz="1800" kern="1200" dirty="0">
              <a:latin typeface="Times New Roman" panose="02020603050405020304" pitchFamily="18" charset="0"/>
              <a:cs typeface="Times New Roman" panose="02020603050405020304" pitchFamily="18" charset="0"/>
            </a:rPr>
            <a:t> tin </a:t>
          </a:r>
          <a:r>
            <a:rPr lang="en-US" sz="1800" kern="1200" dirty="0" err="1">
              <a:latin typeface="Times New Roman" panose="02020603050405020304" pitchFamily="18" charset="0"/>
              <a:cs typeface="Times New Roman" panose="02020603050405020304" pitchFamily="18" charset="0"/>
            </a:rPr>
            <a:t>về</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sự</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kiện</a:t>
          </a:r>
          <a:r>
            <a:rPr lang="en-US" sz="1800" kern="1200" dirty="0">
              <a:latin typeface="Times New Roman" panose="02020603050405020304" pitchFamily="18" charset="0"/>
              <a:cs typeface="Times New Roman" panose="02020603050405020304" pitchFamily="18" charset="0"/>
            </a:rPr>
            <a:t> ở </a:t>
          </a:r>
          <a:r>
            <a:rPr lang="en-US" sz="1800" kern="1200" dirty="0" err="1">
              <a:latin typeface="Times New Roman" panose="02020603050405020304" pitchFamily="18" charset="0"/>
              <a:cs typeface="Times New Roman" panose="02020603050405020304" pitchFamily="18" charset="0"/>
            </a:rPr>
            <a:t>nhiều</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nguồn</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khác</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nhau</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chọn</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lọc</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các</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thông</a:t>
          </a:r>
          <a:r>
            <a:rPr lang="en-US" sz="1800" kern="1200" dirty="0">
              <a:latin typeface="Times New Roman" panose="02020603050405020304" pitchFamily="18" charset="0"/>
              <a:cs typeface="Times New Roman" panose="02020603050405020304" pitchFamily="18" charset="0"/>
            </a:rPr>
            <a:t> tin </a:t>
          </a:r>
          <a:r>
            <a:rPr lang="en-US" sz="1800" kern="1200" dirty="0" err="1">
              <a:latin typeface="Times New Roman" panose="02020603050405020304" pitchFamily="18" charset="0"/>
              <a:cs typeface="Times New Roman" panose="02020603050405020304" pitchFamily="18" charset="0"/>
            </a:rPr>
            <a:t>quan</a:t>
          </a:r>
          <a:r>
            <a:rPr lang="en-US" sz="1800" kern="1200" dirty="0">
              <a:latin typeface="Times New Roman" panose="02020603050405020304" pitchFamily="18" charset="0"/>
              <a:cs typeface="Times New Roman" panose="02020603050405020304" pitchFamily="18" charset="0"/>
            </a:rPr>
            <a:t> </a:t>
          </a:r>
          <a:r>
            <a:rPr lang="en-US" sz="1800" kern="1200" dirty="0" err="1">
              <a:latin typeface="Times New Roman" panose="02020603050405020304" pitchFamily="18" charset="0"/>
              <a:cs typeface="Times New Roman" panose="02020603050405020304" pitchFamily="18" charset="0"/>
            </a:rPr>
            <a:t>trọng</a:t>
          </a:r>
          <a:r>
            <a:rPr lang="en-US" sz="1800" kern="1200" dirty="0">
              <a:latin typeface="Times New Roman" panose="02020603050405020304" pitchFamily="18" charset="0"/>
              <a:cs typeface="Times New Roman" panose="02020603050405020304" pitchFamily="18" charset="0"/>
            </a:rPr>
            <a:t>.</a:t>
          </a:r>
        </a:p>
      </dsp:txBody>
      <dsp:txXfrm>
        <a:off x="3304790" y="1860946"/>
        <a:ext cx="1528953" cy="1528570"/>
      </dsp:txXfrm>
    </dsp:sp>
    <dsp:sp modelId="{D5068FCB-F6A9-40C4-8587-FB1183807EF7}">
      <dsp:nvSpPr>
        <dsp:cNvPr id="0" name=""/>
        <dsp:cNvSpPr/>
      </dsp:nvSpPr>
      <dsp:spPr>
        <a:xfrm rot="2700000">
          <a:off x="552654" y="1478541"/>
          <a:ext cx="2292976" cy="2292976"/>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5AEBB1-6DE2-4B37-82D8-BB73BFB33524}">
      <dsp:nvSpPr>
        <dsp:cNvPr id="0" name=""/>
        <dsp:cNvSpPr/>
      </dsp:nvSpPr>
      <dsp:spPr>
        <a:xfrm>
          <a:off x="629366" y="1555151"/>
          <a:ext cx="2140535" cy="21401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Xác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định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cần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thuật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lại</a:t>
          </a:r>
          <a:endParaRPr lang="en-US" sz="2400" kern="1200" dirty="0">
            <a:latin typeface="Times New Roman" panose="02020603050405020304" pitchFamily="18" charset="0"/>
            <a:cs typeface="Times New Roman" panose="02020603050405020304" pitchFamily="18" charset="0"/>
          </a:endParaRPr>
        </a:p>
      </dsp:txBody>
      <dsp:txXfrm>
        <a:off x="935157" y="1860946"/>
        <a:ext cx="1528953" cy="152857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529E18-9BF2-4A0F-866A-99A5C7812A27}">
      <dsp:nvSpPr>
        <dsp:cNvPr id="0" name=""/>
        <dsp:cNvSpPr/>
      </dsp:nvSpPr>
      <dsp:spPr>
        <a:xfrm>
          <a:off x="609599" y="0"/>
          <a:ext cx="6908800" cy="4151877"/>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46A253-2D67-483A-A577-65B6126E37D6}">
      <dsp:nvSpPr>
        <dsp:cNvPr id="0" name=""/>
        <dsp:cNvSpPr/>
      </dsp:nvSpPr>
      <dsp:spPr>
        <a:xfrm>
          <a:off x="157417" y="1183243"/>
          <a:ext cx="1674018" cy="180478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vi-VN" sz="2000" kern="1200" dirty="0">
              <a:latin typeface="Times New Roman" panose="02020603050405020304" pitchFamily="18" charset="0"/>
              <a:cs typeface="Times New Roman" panose="02020603050405020304" pitchFamily="18" charset="0"/>
            </a:rPr>
            <a:t>Chọn sự kiện để thuật lại. </a:t>
          </a:r>
          <a:endParaRPr lang="en-US" sz="2000" kern="1200" dirty="0">
            <a:latin typeface="Times New Roman" panose="02020603050405020304" pitchFamily="18" charset="0"/>
            <a:cs typeface="Times New Roman" panose="02020603050405020304" pitchFamily="18" charset="0"/>
          </a:endParaRPr>
        </a:p>
      </dsp:txBody>
      <dsp:txXfrm>
        <a:off x="239136" y="1264962"/>
        <a:ext cx="1510580" cy="1641349"/>
      </dsp:txXfrm>
    </dsp:sp>
    <dsp:sp modelId="{DE72330F-29C4-4DEA-BB05-D3E4A6CB6E24}">
      <dsp:nvSpPr>
        <dsp:cNvPr id="0" name=""/>
        <dsp:cNvSpPr/>
      </dsp:nvSpPr>
      <dsp:spPr>
        <a:xfrm>
          <a:off x="1957367" y="1134359"/>
          <a:ext cx="1795686" cy="1883158"/>
        </a:xfrm>
        <a:prstGeom prst="round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vi-VN" sz="2000" kern="1200" dirty="0">
              <a:latin typeface="Times New Roman" panose="02020603050405020304" pitchFamily="18" charset="0"/>
              <a:cs typeface="Times New Roman" panose="02020603050405020304" pitchFamily="18" charset="0"/>
            </a:rPr>
            <a:t>Thu thập thông tin về sự kiện từ các nguồn khác nhau như sách báo, internet,...</a:t>
          </a:r>
          <a:endParaRPr lang="en-US" sz="2000" kern="1200" dirty="0">
            <a:latin typeface="Times New Roman" panose="02020603050405020304" pitchFamily="18" charset="0"/>
            <a:cs typeface="Times New Roman" panose="02020603050405020304" pitchFamily="18" charset="0"/>
          </a:endParaRPr>
        </a:p>
      </dsp:txBody>
      <dsp:txXfrm>
        <a:off x="2045025" y="1222017"/>
        <a:ext cx="1620370" cy="1707842"/>
      </dsp:txXfrm>
    </dsp:sp>
    <dsp:sp modelId="{B152DE17-AE8F-4759-9FA8-1ABFA53CF31F}">
      <dsp:nvSpPr>
        <dsp:cNvPr id="0" name=""/>
        <dsp:cNvSpPr/>
      </dsp:nvSpPr>
      <dsp:spPr>
        <a:xfrm>
          <a:off x="3854516" y="1121297"/>
          <a:ext cx="1946549" cy="1909215"/>
        </a:xfrm>
        <a:prstGeom prst="roundRect">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vi-VN" sz="2000" kern="1200" dirty="0">
              <a:latin typeface="Times New Roman" panose="02020603050405020304" pitchFamily="18" charset="0"/>
              <a:cs typeface="Times New Roman" panose="02020603050405020304" pitchFamily="18" charset="0"/>
            </a:rPr>
            <a:t>Dự kiến cách trình bày bài viết: theo cách truyền thống hoặc đồ họa thông tin.</a:t>
          </a:r>
          <a:endParaRPr lang="en-US" sz="2000" kern="1200" dirty="0">
            <a:latin typeface="Times New Roman" panose="02020603050405020304" pitchFamily="18" charset="0"/>
            <a:cs typeface="Times New Roman" panose="02020603050405020304" pitchFamily="18" charset="0"/>
          </a:endParaRPr>
        </a:p>
      </dsp:txBody>
      <dsp:txXfrm>
        <a:off x="3947716" y="1214497"/>
        <a:ext cx="1760149" cy="1722815"/>
      </dsp:txXfrm>
    </dsp:sp>
    <dsp:sp modelId="{FB500698-53F1-4A7B-95E8-EAA668F60453}">
      <dsp:nvSpPr>
        <dsp:cNvPr id="0" name=""/>
        <dsp:cNvSpPr/>
      </dsp:nvSpPr>
      <dsp:spPr>
        <a:xfrm>
          <a:off x="6019677" y="1175653"/>
          <a:ext cx="1866045" cy="1800569"/>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vi-VN" sz="2000" kern="1200" dirty="0">
              <a:latin typeface="Times New Roman" panose="02020603050405020304" pitchFamily="18" charset="0"/>
              <a:cs typeface="Times New Roman" panose="02020603050405020304" pitchFamily="18" charset="0"/>
            </a:rPr>
            <a:t>Dự kiến bố cục của bài (theo cách truyền thống hoặc đồ họa thông tin).</a:t>
          </a:r>
          <a:endParaRPr lang="en-US" sz="2000" kern="1200" dirty="0">
            <a:latin typeface="Times New Roman" panose="02020603050405020304" pitchFamily="18" charset="0"/>
            <a:cs typeface="Times New Roman" panose="02020603050405020304" pitchFamily="18" charset="0"/>
          </a:endParaRPr>
        </a:p>
      </dsp:txBody>
      <dsp:txXfrm>
        <a:off x="6107574" y="1263550"/>
        <a:ext cx="1690251" cy="162477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FCFC3-60F0-40D9-B5C0-E2AE99695CC3}">
      <dsp:nvSpPr>
        <dsp:cNvPr id="0" name=""/>
        <dsp:cNvSpPr/>
      </dsp:nvSpPr>
      <dsp:spPr>
        <a:xfrm>
          <a:off x="-110945" y="0"/>
          <a:ext cx="7412745" cy="991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2</a:t>
          </a:r>
          <a:r>
            <a:rPr lang="en-US" sz="2800" kern="1200" dirty="0">
              <a:latin typeface="Times New Roman" panose="02020603050405020304" pitchFamily="18" charset="0"/>
              <a:cs typeface="Times New Roman" panose="02020603050405020304" pitchFamily="18" charset="0"/>
            </a:rPr>
            <a:t>. </a:t>
          </a:r>
          <a:r>
            <a:rPr lang="vi-VN" sz="2800" b="1" kern="1200" dirty="0">
              <a:latin typeface="Times New Roman" panose="02020603050405020304" pitchFamily="18" charset="0"/>
              <a:cs typeface="Times New Roman" panose="02020603050405020304" pitchFamily="18" charset="0"/>
            </a:rPr>
            <a:t>Để trao đổi, thảo luận về ý nghĩa của một sự kiện lịch sử, </a:t>
          </a:r>
          <a:r>
            <a:rPr lang="en-US" sz="2800" b="1" kern="1200" dirty="0">
              <a:latin typeface="Times New Roman" panose="02020603050405020304" pitchFamily="18" charset="0"/>
              <a:cs typeface="Times New Roman" panose="02020603050405020304" pitchFamily="18" charset="0"/>
            </a:rPr>
            <a:t>HS</a:t>
          </a:r>
          <a:r>
            <a:rPr lang="vi-VN" sz="2800" b="1" kern="1200" dirty="0">
              <a:latin typeface="Times New Roman" panose="02020603050405020304" pitchFamily="18" charset="0"/>
              <a:cs typeface="Times New Roman" panose="02020603050405020304" pitchFamily="18" charset="0"/>
            </a:rPr>
            <a:t> cần xác định:</a:t>
          </a:r>
          <a:endParaRPr lang="en-US" sz="2800" kern="1200" dirty="0">
            <a:latin typeface="Times New Roman" panose="02020603050405020304" pitchFamily="18" charset="0"/>
            <a:cs typeface="Times New Roman" panose="02020603050405020304" pitchFamily="18" charset="0"/>
          </a:endParaRPr>
        </a:p>
      </dsp:txBody>
      <dsp:txXfrm>
        <a:off x="-81918" y="29027"/>
        <a:ext cx="6189847" cy="932994"/>
      </dsp:txXfrm>
    </dsp:sp>
    <dsp:sp modelId="{90E09050-5931-46FD-ACFC-13F258113F45}">
      <dsp:nvSpPr>
        <dsp:cNvPr id="0" name=""/>
        <dsp:cNvSpPr/>
      </dsp:nvSpPr>
      <dsp:spPr>
        <a:xfrm>
          <a:off x="694596" y="1117444"/>
          <a:ext cx="6968962" cy="9910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Lựa chọn và xác định sự kiện lịch sử cần trao đổi, thảo luận. </a:t>
          </a:r>
          <a:endParaRPr lang="en-US" sz="2800" kern="1200" dirty="0">
            <a:latin typeface="Times New Roman" panose="02020603050405020304" pitchFamily="18" charset="0"/>
            <a:cs typeface="Times New Roman" panose="02020603050405020304" pitchFamily="18" charset="0"/>
          </a:endParaRPr>
        </a:p>
      </dsp:txBody>
      <dsp:txXfrm>
        <a:off x="723623" y="1146471"/>
        <a:ext cx="5683076" cy="932994"/>
      </dsp:txXfrm>
    </dsp:sp>
    <dsp:sp modelId="{DB2009B4-0C1F-4DCA-91DD-26C3B80E2A84}">
      <dsp:nvSpPr>
        <dsp:cNvPr id="0" name=""/>
        <dsp:cNvSpPr/>
      </dsp:nvSpPr>
      <dsp:spPr>
        <a:xfrm>
          <a:off x="1269535" y="2232208"/>
          <a:ext cx="6968962" cy="115779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Lập dàn ý cho bài nói trao đổi, thảo luận về ý nghĩa của một sự kiện lịch sử đã chọn.</a:t>
          </a:r>
          <a:endParaRPr lang="en-US" sz="2800" kern="1200" dirty="0">
            <a:latin typeface="Times New Roman" panose="02020603050405020304" pitchFamily="18" charset="0"/>
            <a:cs typeface="Times New Roman" panose="02020603050405020304" pitchFamily="18" charset="0"/>
          </a:endParaRPr>
        </a:p>
      </dsp:txBody>
      <dsp:txXfrm>
        <a:off x="1303446" y="2266119"/>
        <a:ext cx="5682019" cy="1089970"/>
      </dsp:txXfrm>
    </dsp:sp>
    <dsp:sp modelId="{F40B8991-21C6-4DB8-9C04-EDB915564AB4}">
      <dsp:nvSpPr>
        <dsp:cNvPr id="0" name=""/>
        <dsp:cNvSpPr/>
      </dsp:nvSpPr>
      <dsp:spPr>
        <a:xfrm>
          <a:off x="1853186" y="3513716"/>
          <a:ext cx="6968962" cy="99104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Tương tác tốt trong khi trao đổi, thảo luận.</a:t>
          </a:r>
          <a:endParaRPr lang="en-US" sz="2800" kern="1200" dirty="0">
            <a:latin typeface="Times New Roman" panose="02020603050405020304" pitchFamily="18" charset="0"/>
            <a:cs typeface="Times New Roman" panose="02020603050405020304" pitchFamily="18" charset="0"/>
          </a:endParaRPr>
        </a:p>
      </dsp:txBody>
      <dsp:txXfrm>
        <a:off x="1882213" y="3542743"/>
        <a:ext cx="5683076" cy="932994"/>
      </dsp:txXfrm>
    </dsp:sp>
    <dsp:sp modelId="{FACA4837-AB70-4482-809D-BC3E211B1AFD}">
      <dsp:nvSpPr>
        <dsp:cNvPr id="0" name=""/>
        <dsp:cNvSpPr/>
      </dsp:nvSpPr>
      <dsp:spPr>
        <a:xfrm>
          <a:off x="6435726" y="759052"/>
          <a:ext cx="644181" cy="64418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580667" y="759052"/>
        <a:ext cx="354299" cy="484746"/>
      </dsp:txXfrm>
    </dsp:sp>
    <dsp:sp modelId="{250D4189-11B0-41FB-AADA-13793973E090}">
      <dsp:nvSpPr>
        <dsp:cNvPr id="0" name=""/>
        <dsp:cNvSpPr/>
      </dsp:nvSpPr>
      <dsp:spPr>
        <a:xfrm>
          <a:off x="7019377" y="1930291"/>
          <a:ext cx="644181" cy="644181"/>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164318" y="1930291"/>
        <a:ext cx="354299" cy="484746"/>
      </dsp:txXfrm>
    </dsp:sp>
    <dsp:sp modelId="{84B35B7F-CCBB-4349-9DEA-5C206E71499F}">
      <dsp:nvSpPr>
        <dsp:cNvPr id="0" name=""/>
        <dsp:cNvSpPr/>
      </dsp:nvSpPr>
      <dsp:spPr>
        <a:xfrm>
          <a:off x="7594316" y="3101530"/>
          <a:ext cx="644181" cy="644181"/>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739257" y="3101530"/>
        <a:ext cx="354299" cy="48474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46D591-AE63-405A-B706-8A079A1D341C}">
      <dsp:nvSpPr>
        <dsp:cNvPr id="0" name=""/>
        <dsp:cNvSpPr/>
      </dsp:nvSpPr>
      <dsp:spPr>
        <a:xfrm>
          <a:off x="548042" y="970134"/>
          <a:ext cx="7031914" cy="3098605"/>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262A6F-83B4-4D28-B8C5-DB3C2E0D9438}">
      <dsp:nvSpPr>
        <dsp:cNvPr id="0" name=""/>
        <dsp:cNvSpPr/>
      </dsp:nvSpPr>
      <dsp:spPr>
        <a:xfrm>
          <a:off x="8731" y="1511662"/>
          <a:ext cx="2616200" cy="201554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vi-VN" sz="1800" kern="1200" dirty="0">
              <a:latin typeface="+mj-lt"/>
            </a:rPr>
            <a:t>Người nói nêu diễn biến và ý nghĩa của sự kiện theo dàn ý đã lập được; sử dụng các phương tiện hỗ trợ (nếu có).</a:t>
          </a:r>
          <a:endParaRPr lang="en-US" sz="1800" kern="1200" dirty="0">
            <a:latin typeface="+mj-lt"/>
            <a:cs typeface="Times New Roman" panose="02020603050405020304" pitchFamily="18" charset="0"/>
          </a:endParaRPr>
        </a:p>
      </dsp:txBody>
      <dsp:txXfrm>
        <a:off x="107122" y="1610053"/>
        <a:ext cx="2419418" cy="1818767"/>
      </dsp:txXfrm>
    </dsp:sp>
    <dsp:sp modelId="{3C9F7A41-13C1-424B-A0EC-D4A398ED663D}">
      <dsp:nvSpPr>
        <dsp:cNvPr id="0" name=""/>
        <dsp:cNvSpPr/>
      </dsp:nvSpPr>
      <dsp:spPr>
        <a:xfrm>
          <a:off x="2755899" y="1511662"/>
          <a:ext cx="2616200" cy="2015549"/>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vi-VN" sz="2000" kern="1200" dirty="0">
              <a:latin typeface="+mj-lt"/>
            </a:rPr>
            <a:t>Người nghe theo dõi, nắm bắt được diễn biến và ý nghĩa của sự kiện.</a:t>
          </a:r>
          <a:endParaRPr lang="en-US" sz="2000" kern="1200" dirty="0">
            <a:latin typeface="+mj-lt"/>
            <a:cs typeface="Times New Roman" panose="02020603050405020304" pitchFamily="18" charset="0"/>
          </a:endParaRPr>
        </a:p>
      </dsp:txBody>
      <dsp:txXfrm>
        <a:off x="2854290" y="1610053"/>
        <a:ext cx="2419418" cy="1818767"/>
      </dsp:txXfrm>
    </dsp:sp>
    <dsp:sp modelId="{09BF1785-F9F0-4A94-96E5-212786ED3240}">
      <dsp:nvSpPr>
        <dsp:cNvPr id="0" name=""/>
        <dsp:cNvSpPr/>
      </dsp:nvSpPr>
      <dsp:spPr>
        <a:xfrm>
          <a:off x="5503068" y="1511662"/>
          <a:ext cx="2616200" cy="2015549"/>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vi-VN" sz="1800" kern="1200" dirty="0">
              <a:latin typeface="+mj-lt"/>
            </a:rPr>
            <a:t>Người nói và người nghe trao đổi, thảo luận về ý nghĩa của sự kiện bằng cách nêu ra các quan điểm hoặc câu hỏi của bản thân. Có thái độ phù hợp khi trao đổi.</a:t>
          </a:r>
          <a:endParaRPr lang="en-US" sz="1800" kern="1200" dirty="0">
            <a:latin typeface="+mj-lt"/>
            <a:cs typeface="Times New Roman" panose="02020603050405020304" pitchFamily="18" charset="0"/>
          </a:endParaRPr>
        </a:p>
      </dsp:txBody>
      <dsp:txXfrm>
        <a:off x="5601459" y="1610053"/>
        <a:ext cx="2419418" cy="18187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5CE5A-92FB-4D3A-A8CD-ABB062BBCC87}">
      <dsp:nvSpPr>
        <dsp:cNvPr id="0" name=""/>
        <dsp:cNvSpPr/>
      </dsp:nvSpPr>
      <dsp:spPr>
        <a:xfrm>
          <a:off x="857084" y="1572"/>
          <a:ext cx="4227580" cy="9865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2. </a:t>
          </a:r>
          <a:r>
            <a:rPr lang="en-US" sz="2800" b="1" kern="1200" dirty="0" err="1">
              <a:latin typeface="Times New Roman" panose="02020603050405020304" pitchFamily="18" charset="0"/>
              <a:cs typeface="Times New Roman" panose="02020603050405020304" pitchFamily="18" charset="0"/>
            </a:rPr>
            <a:t>Đặc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điểm</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của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văn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bản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thông</a:t>
          </a:r>
          <a:r>
            <a:rPr lang="en-US" sz="2800" b="1" kern="1200" dirty="0">
              <a:latin typeface="Times New Roman" panose="02020603050405020304" pitchFamily="18" charset="0"/>
              <a:cs typeface="Times New Roman" panose="02020603050405020304" pitchFamily="18" charset="0"/>
            </a:rPr>
            <a:t> tin</a:t>
          </a:r>
          <a:endParaRPr lang="en-US" sz="2800" kern="1200" dirty="0">
            <a:latin typeface="Times New Roman" panose="02020603050405020304" pitchFamily="18" charset="0"/>
            <a:cs typeface="Times New Roman" panose="02020603050405020304" pitchFamily="18" charset="0"/>
          </a:endParaRPr>
        </a:p>
      </dsp:txBody>
      <dsp:txXfrm>
        <a:off x="885979" y="30467"/>
        <a:ext cx="4169790" cy="928767"/>
      </dsp:txXfrm>
    </dsp:sp>
    <dsp:sp modelId="{1D6BD874-1A49-406C-A448-D35F0A5F0DAD}">
      <dsp:nvSpPr>
        <dsp:cNvPr id="0" name=""/>
        <dsp:cNvSpPr/>
      </dsp:nvSpPr>
      <dsp:spPr>
        <a:xfrm>
          <a:off x="1279842" y="988130"/>
          <a:ext cx="422758" cy="798325"/>
        </a:xfrm>
        <a:custGeom>
          <a:avLst/>
          <a:gdLst/>
          <a:ahLst/>
          <a:cxnLst/>
          <a:rect l="0" t="0" r="0" b="0"/>
          <a:pathLst>
            <a:path>
              <a:moveTo>
                <a:pt x="0" y="0"/>
              </a:moveTo>
              <a:lnTo>
                <a:pt x="0" y="798325"/>
              </a:lnTo>
              <a:lnTo>
                <a:pt x="422758" y="79832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4F1635-2A94-43B6-B4A3-AED7E9B66C0A}">
      <dsp:nvSpPr>
        <dsp:cNvPr id="0" name=""/>
        <dsp:cNvSpPr/>
      </dsp:nvSpPr>
      <dsp:spPr>
        <a:xfrm>
          <a:off x="1702600" y="1301661"/>
          <a:ext cx="5302741" cy="9695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Về</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nội</a:t>
          </a:r>
          <a:r>
            <a:rPr lang="en-US" sz="2800" b="1"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Cung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tượng</a:t>
          </a:r>
          <a:r>
            <a:rPr lang="en-US" sz="2800" kern="1200" dirty="0">
              <a:latin typeface="Times New Roman" panose="02020603050405020304" pitchFamily="18" charset="0"/>
              <a:cs typeface="Times New Roman" panose="02020603050405020304" pitchFamily="18" charset="0"/>
            </a:rPr>
            <a:t>.</a:t>
          </a:r>
        </a:p>
      </dsp:txBody>
      <dsp:txXfrm>
        <a:off x="1730998" y="1330059"/>
        <a:ext cx="5245945" cy="912793"/>
      </dsp:txXfrm>
    </dsp:sp>
    <dsp:sp modelId="{670888E0-8821-4CFA-BC53-1E74C8ACC41C}">
      <dsp:nvSpPr>
        <dsp:cNvPr id="0" name=""/>
        <dsp:cNvSpPr/>
      </dsp:nvSpPr>
      <dsp:spPr>
        <a:xfrm>
          <a:off x="1279842" y="988130"/>
          <a:ext cx="422758" cy="2223714"/>
        </a:xfrm>
        <a:custGeom>
          <a:avLst/>
          <a:gdLst/>
          <a:ahLst/>
          <a:cxnLst/>
          <a:rect l="0" t="0" r="0" b="0"/>
          <a:pathLst>
            <a:path>
              <a:moveTo>
                <a:pt x="0" y="0"/>
              </a:moveTo>
              <a:lnTo>
                <a:pt x="0" y="2223714"/>
              </a:lnTo>
              <a:lnTo>
                <a:pt x="422758" y="22237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CD0A4C-1289-44E1-8BF3-84587178469A}">
      <dsp:nvSpPr>
        <dsp:cNvPr id="0" name=""/>
        <dsp:cNvSpPr/>
      </dsp:nvSpPr>
      <dsp:spPr>
        <a:xfrm>
          <a:off x="1702600" y="2584782"/>
          <a:ext cx="5568314" cy="12541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Về</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hình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thức</a:t>
          </a:r>
          <a:r>
            <a:rPr lang="en-US" sz="2800" b="1"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thường được trình bày bằng chữ viết kết hợp với các phương thức khác như </a:t>
          </a:r>
          <a:r>
            <a:rPr lang="vi-VN" sz="2800" i="1" kern="1200" dirty="0">
              <a:latin typeface="Times New Roman" panose="02020603050405020304" pitchFamily="18" charset="0"/>
              <a:cs typeface="Times New Roman" panose="02020603050405020304" pitchFamily="18" charset="0"/>
            </a:rPr>
            <a:t>hình ảnh, âm thanh,...</a:t>
          </a:r>
          <a:endParaRPr lang="en-US" sz="2800" kern="1200" dirty="0">
            <a:latin typeface="Times New Roman" panose="02020603050405020304" pitchFamily="18" charset="0"/>
            <a:cs typeface="Times New Roman" panose="02020603050405020304" pitchFamily="18" charset="0"/>
          </a:endParaRPr>
        </a:p>
      </dsp:txBody>
      <dsp:txXfrm>
        <a:off x="1739332" y="2621514"/>
        <a:ext cx="5494850" cy="11806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999E63-B5FD-4B61-9741-53B93D8AED9E}">
      <dsp:nvSpPr>
        <dsp:cNvPr id="0" name=""/>
        <dsp:cNvSpPr/>
      </dsp:nvSpPr>
      <dsp:spPr>
        <a:xfrm>
          <a:off x="709748" y="0"/>
          <a:ext cx="8043816" cy="4962675"/>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218B31-3290-4C42-86BD-E2C7CA6AD21C}">
      <dsp:nvSpPr>
        <dsp:cNvPr id="0" name=""/>
        <dsp:cNvSpPr/>
      </dsp:nvSpPr>
      <dsp:spPr>
        <a:xfrm>
          <a:off x="161527" y="1488802"/>
          <a:ext cx="2534820" cy="19850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Times New Roman" panose="02020603050405020304" pitchFamily="18" charset="0"/>
              <a:cs typeface="Times New Roman" panose="02020603050405020304" pitchFamily="18" charset="0"/>
            </a:rPr>
            <a:t>Là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loại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văn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bản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thông</a:t>
          </a:r>
          <a:r>
            <a:rPr lang="en-US" sz="2000" kern="1200" dirty="0">
              <a:latin typeface="Times New Roman" panose="02020603050405020304" pitchFamily="18" charset="0"/>
              <a:cs typeface="Times New Roman" panose="02020603050405020304" pitchFamily="18" charset="0"/>
            </a:rPr>
            <a:t> tin, ở </a:t>
          </a:r>
          <a:r>
            <a:rPr lang="en-US" sz="2000" kern="1200" dirty="0" err="1">
              <a:latin typeface="Times New Roman" panose="02020603050405020304" pitchFamily="18" charset="0"/>
              <a:cs typeface="Times New Roman" panose="02020603050405020304" pitchFamily="18" charset="0"/>
            </a:rPr>
            <a:t>đó</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người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thuyết</a:t>
          </a:r>
          <a:r>
            <a:rPr lang="en-US" sz="2000" kern="1200" dirty="0">
              <a:latin typeface="Times New Roman" panose="02020603050405020304" pitchFamily="18" charset="0"/>
              <a:cs typeface="Times New Roman" panose="02020603050405020304" pitchFamily="18" charset="0"/>
            </a:rPr>
            <a:t> minh (</a:t>
          </a:r>
          <a:r>
            <a:rPr lang="en-US" sz="2000" kern="1200" dirty="0" err="1">
              <a:latin typeface="Times New Roman" panose="02020603050405020304" pitchFamily="18" charset="0"/>
              <a:cs typeface="Times New Roman" panose="02020603050405020304" pitchFamily="18" charset="0"/>
            </a:rPr>
            <a:t>trình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bày</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miêu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tả</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kể</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một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sự</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lịch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sử</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văn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hoá</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khoa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học</a:t>
          </a:r>
          <a:r>
            <a:rPr lang="en-US" sz="2000" kern="1200" dirty="0">
              <a:latin typeface="Times New Roman" panose="02020603050405020304" pitchFamily="18" charset="0"/>
              <a:cs typeface="Times New Roman" panose="02020603050405020304" pitchFamily="18" charset="0"/>
            </a:rPr>
            <a:t>,...). </a:t>
          </a:r>
        </a:p>
      </dsp:txBody>
      <dsp:txXfrm>
        <a:off x="258430" y="1585705"/>
        <a:ext cx="2341014" cy="1791264"/>
      </dsp:txXfrm>
    </dsp:sp>
    <dsp:sp modelId="{5B72671E-CD66-4135-8498-4410EBB8B379}">
      <dsp:nvSpPr>
        <dsp:cNvPr id="0" name=""/>
        <dsp:cNvSpPr/>
      </dsp:nvSpPr>
      <dsp:spPr>
        <a:xfrm>
          <a:off x="2848896" y="1166079"/>
          <a:ext cx="3052810" cy="2611419"/>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Times New Roman" panose="02020603050405020304" pitchFamily="18" charset="0"/>
              <a:cs typeface="Times New Roman" panose="02020603050405020304" pitchFamily="18" charset="0"/>
            </a:rPr>
            <a:t>Trong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văn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bản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người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thường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sử</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dụng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hình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ảnh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nhiều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câu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trần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thuật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với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trạng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ngữ</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chỉ</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gian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chốn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thông</a:t>
          </a:r>
          <a:r>
            <a:rPr lang="en-US" sz="2000" kern="1200" dirty="0">
              <a:latin typeface="Times New Roman" panose="02020603050405020304" pitchFamily="18" charset="0"/>
              <a:cs typeface="Times New Roman" panose="02020603050405020304" pitchFamily="18" charset="0"/>
            </a:rPr>
            <a:t> tin </a:t>
          </a:r>
          <a:r>
            <a:rPr lang="en-US" sz="2000" kern="1200" dirty="0" err="1">
              <a:latin typeface="Times New Roman" panose="02020603050405020304" pitchFamily="18" charset="0"/>
              <a:cs typeface="Times New Roman" panose="02020603050405020304" pitchFamily="18" charset="0"/>
            </a:rPr>
            <a:t>thường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được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trình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bày</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theo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trật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tự</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gian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hoặc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mối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quan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hệ</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nguyên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nhân</a:t>
          </a:r>
          <a:r>
            <a:rPr lang="en-US" sz="2000" kern="1200" dirty="0">
              <a:latin typeface="Times New Roman" panose="02020603050405020304" pitchFamily="18" charset="0"/>
              <a:cs typeface="Times New Roman" panose="02020603050405020304" pitchFamily="18" charset="0"/>
            </a:rPr>
            <a:t> - </a:t>
          </a:r>
          <a:r>
            <a:rPr lang="en-US" sz="2000" kern="1200" dirty="0" err="1">
              <a:latin typeface="Times New Roman" panose="02020603050405020304" pitchFamily="18" charset="0"/>
              <a:cs typeface="Times New Roman" panose="02020603050405020304" pitchFamily="18" charset="0"/>
            </a:rPr>
            <a:t>kết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quả</a:t>
          </a:r>
          <a:r>
            <a:rPr lang="en-US" sz="2000" kern="1200" dirty="0">
              <a:latin typeface="Times New Roman" panose="02020603050405020304" pitchFamily="18" charset="0"/>
              <a:cs typeface="Times New Roman" panose="02020603050405020304" pitchFamily="18" charset="0"/>
            </a:rPr>
            <a:t>. </a:t>
          </a:r>
        </a:p>
      </dsp:txBody>
      <dsp:txXfrm>
        <a:off x="2976375" y="1293558"/>
        <a:ext cx="2797852" cy="2356461"/>
      </dsp:txXfrm>
    </dsp:sp>
    <dsp:sp modelId="{1039DABB-EB91-4700-8E50-B8AE119361F9}">
      <dsp:nvSpPr>
        <dsp:cNvPr id="0" name=""/>
        <dsp:cNvSpPr/>
      </dsp:nvSpPr>
      <dsp:spPr>
        <a:xfrm>
          <a:off x="6053046" y="1164928"/>
          <a:ext cx="2856742" cy="2661364"/>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Times New Roman" panose="02020603050405020304" pitchFamily="18" charset="0"/>
              <a:cs typeface="Times New Roman" panose="02020603050405020304" pitchFamily="18" charset="0"/>
            </a:rPr>
            <a:t>Trong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văn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bản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thuật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một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sự</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theo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trật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tự</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gian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người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thường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sắp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xếp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các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thông</a:t>
          </a:r>
          <a:r>
            <a:rPr lang="en-US" sz="2000" kern="1200" dirty="0">
              <a:latin typeface="Times New Roman" panose="02020603050405020304" pitchFamily="18" charset="0"/>
              <a:cs typeface="Times New Roman" panose="02020603050405020304" pitchFamily="18" charset="0"/>
            </a:rPr>
            <a:t> tin </a:t>
          </a:r>
          <a:r>
            <a:rPr lang="en-US" sz="2000" kern="1200" dirty="0" err="1">
              <a:latin typeface="Times New Roman" panose="02020603050405020304" pitchFamily="18" charset="0"/>
              <a:cs typeface="Times New Roman" panose="02020603050405020304" pitchFamily="18" charset="0"/>
            </a:rPr>
            <a:t>về</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sự</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xảy</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ra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theo</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thứ</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tự</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từ</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trước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đến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sau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từ</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mở</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đầu</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đến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diễn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biến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thúc</a:t>
          </a:r>
          <a:r>
            <a:rPr lang="en-US" sz="2000" kern="1200" dirty="0">
              <a:latin typeface="Times New Roman" panose="02020603050405020304" pitchFamily="18" charset="0"/>
              <a:cs typeface="Times New Roman" panose="02020603050405020304" pitchFamily="18" charset="0"/>
            </a:rPr>
            <a:t>,...</a:t>
          </a:r>
        </a:p>
      </dsp:txBody>
      <dsp:txXfrm>
        <a:off x="6182963" y="1294845"/>
        <a:ext cx="2596908" cy="24015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4E8883-EB8E-4E52-9EF6-20D18830EC58}">
      <dsp:nvSpPr>
        <dsp:cNvPr id="0" name=""/>
        <dsp:cNvSpPr/>
      </dsp:nvSpPr>
      <dsp:spPr>
        <a:xfrm>
          <a:off x="-3534763" y="-557907"/>
          <a:ext cx="4328068" cy="4328068"/>
        </a:xfrm>
        <a:prstGeom prst="blockArc">
          <a:avLst>
            <a:gd name="adj1" fmla="val 18900000"/>
            <a:gd name="adj2" fmla="val 2700000"/>
            <a:gd name="adj3" fmla="val 499"/>
          </a:avLst>
        </a:prstGeom>
        <a:noFill/>
        <a:ln w="19050" cap="flat" cmpd="sng" algn="ctr">
          <a:solidFill>
            <a:srgbClr val="D7D4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C222FB1-847A-461E-A3A9-658E613EAEC5}">
      <dsp:nvSpPr>
        <dsp:cNvPr id="0" name=""/>
        <dsp:cNvSpPr/>
      </dsp:nvSpPr>
      <dsp:spPr>
        <a:xfrm>
          <a:off x="661623" y="385809"/>
          <a:ext cx="9149792" cy="1063862"/>
        </a:xfrm>
        <a:prstGeom prst="rect">
          <a:avLst/>
        </a:prstGeom>
        <a:solidFill>
          <a:srgbClr val="418AB3">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406"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err="1">
              <a:latin typeface="Times New Roman" panose="02020603050405020304" pitchFamily="18" charset="0"/>
              <a:cs typeface="Times New Roman" panose="02020603050405020304" pitchFamily="18" charset="0"/>
            </a:rPr>
            <a:t>Giọng</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đọc</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dứt</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khoát</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rõ</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ràng</a:t>
          </a:r>
          <a:r>
            <a:rPr lang="vi-VN"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nhấn</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mạnh</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hơn</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vào</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mốc</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thời</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gian</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và</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các</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sự</a:t>
          </a:r>
          <a:r>
            <a:rPr lang="en-US" sz="3100" kern="1200" dirty="0">
              <a:latin typeface="Times New Roman" panose="02020603050405020304" pitchFamily="18" charset="0"/>
              <a:cs typeface="Times New Roman" panose="02020603050405020304" pitchFamily="18" charset="0"/>
            </a:rPr>
            <a:t> </a:t>
          </a:r>
          <a:r>
            <a:rPr lang="en-US" sz="3100" kern="1200" dirty="0" err="1">
              <a:latin typeface="Times New Roman" panose="02020603050405020304" pitchFamily="18" charset="0"/>
              <a:cs typeface="Times New Roman" panose="02020603050405020304" pitchFamily="18" charset="0"/>
            </a:rPr>
            <a:t>kiện</a:t>
          </a:r>
          <a:r>
            <a:rPr lang="en-US" sz="3100" kern="1200" dirty="0">
              <a:latin typeface="Times New Roman" panose="02020603050405020304" pitchFamily="18" charset="0"/>
              <a:cs typeface="Times New Roman" panose="02020603050405020304" pitchFamily="18" charset="0"/>
            </a:rPr>
            <a:t>.</a:t>
          </a:r>
          <a:endParaRPr lang="en-US" sz="3100" kern="1200" dirty="0">
            <a:solidFill>
              <a:srgbClr val="FFFFFF"/>
            </a:solidFill>
            <a:latin typeface="Times New Roman" panose="02020603050405020304" pitchFamily="18" charset="0"/>
            <a:ea typeface="+mn-ea"/>
            <a:cs typeface="Times New Roman" panose="02020603050405020304" pitchFamily="18" charset="0"/>
          </a:endParaRPr>
        </a:p>
      </dsp:txBody>
      <dsp:txXfrm>
        <a:off x="661623" y="385809"/>
        <a:ext cx="9149792" cy="1063862"/>
      </dsp:txXfrm>
    </dsp:sp>
    <dsp:sp modelId="{CD1217C0-D085-4894-8B55-FD46D387C14F}">
      <dsp:nvSpPr>
        <dsp:cNvPr id="0" name=""/>
        <dsp:cNvSpPr/>
      </dsp:nvSpPr>
      <dsp:spPr>
        <a:xfrm>
          <a:off x="30010" y="229058"/>
          <a:ext cx="1263227" cy="1377363"/>
        </a:xfrm>
        <a:prstGeom prst="ellipse">
          <a:avLst/>
        </a:prstGeom>
        <a:blipFill rotWithShape="0">
          <a:blip xmlns:r="http://schemas.openxmlformats.org/officeDocument/2006/relationships" r:embed="rId1"/>
          <a:stretch>
            <a:fillRect/>
          </a:stretch>
        </a:blipFill>
        <a:ln w="19050" cap="flat" cmpd="sng" algn="ctr">
          <a:solidFill>
            <a:srgbClr val="418AB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17183630-8153-4EC9-977E-C099BA0993FE}">
      <dsp:nvSpPr>
        <dsp:cNvPr id="0" name=""/>
        <dsp:cNvSpPr/>
      </dsp:nvSpPr>
      <dsp:spPr>
        <a:xfrm>
          <a:off x="661623" y="1710925"/>
          <a:ext cx="9149792" cy="1167174"/>
        </a:xfrm>
        <a:prstGeom prst="rect">
          <a:avLst/>
        </a:prstGeom>
        <a:solidFill>
          <a:srgbClr val="418AB3">
            <a:hueOff val="-8569773"/>
            <a:satOff val="17563"/>
            <a:lumOff val="8235"/>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406" tIns="76200" rIns="76200" bIns="76200" numCol="1" spcCol="1270" anchor="ctr" anchorCtr="0">
          <a:noAutofit/>
        </a:bodyPr>
        <a:lstStyle/>
        <a:p>
          <a:pPr marL="0" lvl="0" indent="0" algn="l" defTabSz="1333500">
            <a:lnSpc>
              <a:spcPct val="90000"/>
            </a:lnSpc>
            <a:spcBef>
              <a:spcPct val="0"/>
            </a:spcBef>
            <a:spcAft>
              <a:spcPct val="35000"/>
            </a:spcAft>
            <a:buNone/>
          </a:pPr>
          <a:r>
            <a:rPr lang="vi-VN" sz="3000" kern="1200" dirty="0">
              <a:solidFill>
                <a:srgbClr val="FFFFFF"/>
              </a:solidFill>
              <a:latin typeface="Times New Roman" panose="02020603050405020304" pitchFamily="18" charset="0"/>
              <a:ea typeface="+mn-ea"/>
              <a:cs typeface="Times New Roman" panose="02020603050405020304" pitchFamily="18" charset="0"/>
            </a:rPr>
            <a:t>Tìm hiểu chú thích</a:t>
          </a:r>
          <a:r>
            <a:rPr lang="en-US" sz="3000" kern="1200" dirty="0">
              <a:solidFill>
                <a:srgbClr val="FFFFFF"/>
              </a:solidFill>
              <a:latin typeface="Times New Roman" panose="02020603050405020304" pitchFamily="18" charset="0"/>
              <a:ea typeface="+mn-ea"/>
              <a:cs typeface="Times New Roman" panose="02020603050405020304" pitchFamily="18" charset="0"/>
            </a:rPr>
            <a:t> </a:t>
          </a:r>
          <a:r>
            <a:rPr lang="en-US" sz="3000" kern="1200" dirty="0" err="1">
              <a:solidFill>
                <a:srgbClr val="FFFFFF"/>
              </a:solidFill>
              <a:latin typeface="Times New Roman" panose="02020603050405020304" pitchFamily="18" charset="0"/>
              <a:ea typeface="+mn-ea"/>
              <a:cs typeface="Times New Roman" panose="02020603050405020304" pitchFamily="18" charset="0"/>
            </a:rPr>
            <a:t>và</a:t>
          </a:r>
          <a:r>
            <a:rPr lang="en-US" sz="3000" kern="1200" dirty="0">
              <a:solidFill>
                <a:srgbClr val="FFFFFF"/>
              </a:solidFill>
              <a:latin typeface="Times New Roman" panose="02020603050405020304" pitchFamily="18" charset="0"/>
              <a:ea typeface="+mn-ea"/>
              <a:cs typeface="Times New Roman" panose="02020603050405020304" pitchFamily="18" charset="0"/>
            </a:rPr>
            <a:t> g</a:t>
          </a:r>
          <a:r>
            <a:rPr lang="vi-VN" sz="3000" kern="1200" dirty="0">
              <a:solidFill>
                <a:srgbClr val="FFFFFF"/>
              </a:solidFill>
              <a:latin typeface="Times New Roman" panose="02020603050405020304" pitchFamily="18" charset="0"/>
              <a:ea typeface="+mn-ea"/>
              <a:cs typeface="Times New Roman" panose="02020603050405020304" pitchFamily="18" charset="0"/>
            </a:rPr>
            <a:t>iải thích từ khó </a:t>
          </a:r>
          <a:endParaRPr lang="en-US" sz="3000" kern="1200" dirty="0">
            <a:solidFill>
              <a:srgbClr val="FFFFFF"/>
            </a:solidFill>
            <a:latin typeface="Times New Roman" panose="02020603050405020304" pitchFamily="18" charset="0"/>
            <a:ea typeface="+mn-ea"/>
            <a:cs typeface="Times New Roman" panose="02020603050405020304" pitchFamily="18" charset="0"/>
          </a:endParaRPr>
        </a:p>
        <a:p>
          <a:pPr marL="0" lvl="0" indent="0" algn="l" defTabSz="1333500">
            <a:lnSpc>
              <a:spcPct val="90000"/>
            </a:lnSpc>
            <a:spcBef>
              <a:spcPct val="0"/>
            </a:spcBef>
            <a:spcAft>
              <a:spcPct val="35000"/>
            </a:spcAft>
            <a:buNone/>
          </a:pPr>
          <a:r>
            <a:rPr lang="en-US" sz="3000" kern="1200" dirty="0">
              <a:solidFill>
                <a:srgbClr val="FFFFFF"/>
              </a:solidFill>
              <a:latin typeface="Times New Roman" panose="02020603050405020304" pitchFamily="18" charset="0"/>
              <a:ea typeface="+mn-ea"/>
              <a:cs typeface="Times New Roman" panose="02020603050405020304" pitchFamily="18" charset="0"/>
            </a:rPr>
            <a:t>(SGK/</a:t>
          </a:r>
          <a:r>
            <a:rPr lang="en-US" sz="3000" kern="1200" dirty="0" err="1">
              <a:solidFill>
                <a:srgbClr val="FFFFFF"/>
              </a:solidFill>
              <a:latin typeface="Times New Roman" panose="02020603050405020304" pitchFamily="18" charset="0"/>
              <a:ea typeface="+mn-ea"/>
              <a:cs typeface="Times New Roman" panose="02020603050405020304" pitchFamily="18" charset="0"/>
            </a:rPr>
            <a:t>Tr</a:t>
          </a:r>
          <a:r>
            <a:rPr lang="en-US" sz="3000" kern="1200" dirty="0">
              <a:solidFill>
                <a:srgbClr val="FFFFFF"/>
              </a:solidFill>
              <a:latin typeface="Times New Roman" panose="02020603050405020304" pitchFamily="18" charset="0"/>
              <a:ea typeface="+mn-ea"/>
              <a:cs typeface="Times New Roman" panose="02020603050405020304" pitchFamily="18" charset="0"/>
            </a:rPr>
            <a:t> 92)</a:t>
          </a:r>
        </a:p>
      </dsp:txBody>
      <dsp:txXfrm>
        <a:off x="661623" y="1710925"/>
        <a:ext cx="9149792" cy="1167174"/>
      </dsp:txXfrm>
    </dsp:sp>
    <dsp:sp modelId="{260C7919-42CE-4209-999A-C5DC4FC0159C}">
      <dsp:nvSpPr>
        <dsp:cNvPr id="0" name=""/>
        <dsp:cNvSpPr/>
      </dsp:nvSpPr>
      <dsp:spPr>
        <a:xfrm>
          <a:off x="-54186" y="1610998"/>
          <a:ext cx="1431621" cy="1367028"/>
        </a:xfrm>
        <a:prstGeom prst="ellipse">
          <a:avLst/>
        </a:prstGeom>
        <a:blipFill rotWithShape="0">
          <a:blip xmlns:r="http://schemas.openxmlformats.org/officeDocument/2006/relationships" r:embed="rId1"/>
          <a:stretch>
            <a:fillRect/>
          </a:stretch>
        </a:blipFill>
        <a:ln w="19050" cap="flat" cmpd="sng" algn="ctr">
          <a:solidFill>
            <a:srgbClr val="418AB3">
              <a:hueOff val="-8569773"/>
              <a:satOff val="17563"/>
              <a:lumOff val="8235"/>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F476C-F9A6-47C0-9D72-898FAAA89CE3}">
      <dsp:nvSpPr>
        <dsp:cNvPr id="0" name=""/>
        <dsp:cNvSpPr/>
      </dsp:nvSpPr>
      <dsp:spPr>
        <a:xfrm>
          <a:off x="2939" y="813648"/>
          <a:ext cx="2829736" cy="1092278"/>
        </a:xfrm>
        <a:prstGeom prst="chevron">
          <a:avLst>
            <a:gd name="adj" fmla="val 40000"/>
          </a:avLst>
        </a:prstGeom>
        <a:solidFill>
          <a:srgbClr val="A6B727">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56C358-3B23-468A-B05B-2DE79BD43122}">
      <dsp:nvSpPr>
        <dsp:cNvPr id="0" name=""/>
        <dsp:cNvSpPr/>
      </dsp:nvSpPr>
      <dsp:spPr>
        <a:xfrm>
          <a:off x="757535" y="759121"/>
          <a:ext cx="2389555" cy="1747470"/>
        </a:xfrm>
        <a:prstGeom prst="roundRect">
          <a:avLst>
            <a:gd name="adj" fmla="val 10000"/>
          </a:avLst>
        </a:prstGeom>
        <a:solidFill>
          <a:srgbClr val="FFFFFF">
            <a:alpha val="90000"/>
            <a:hueOff val="0"/>
            <a:satOff val="0"/>
            <a:lumOff val="0"/>
            <a:alphaOff val="0"/>
          </a:srgbClr>
        </a:solidFill>
        <a:ln w="19050" cap="flat" cmpd="sng" algn="ctr">
          <a:solidFill>
            <a:srgbClr val="A6B72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vi-VN" sz="2000" kern="1200" dirty="0">
              <a:latin typeface="Times New Roman" panose="02020603050405020304" pitchFamily="18" charset="0"/>
              <a:cs typeface="Times New Roman" panose="02020603050405020304" pitchFamily="18" charset="0"/>
            </a:rPr>
            <a:t>Phần 1: </a:t>
          </a:r>
          <a:r>
            <a:rPr lang="en-US" sz="2000" kern="1200" dirty="0" err="1">
              <a:latin typeface="Times New Roman" panose="02020603050405020304" pitchFamily="18" charset="0"/>
              <a:cs typeface="Times New Roman" panose="02020603050405020304" pitchFamily="18" charset="0"/>
            </a:rPr>
            <a:t>Thuật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việc</a:t>
          </a:r>
          <a:r>
            <a:rPr lang="en-US" sz="2000" kern="1200" dirty="0">
              <a:latin typeface="Times New Roman" panose="02020603050405020304" pitchFamily="18" charset="0"/>
              <a:cs typeface="Times New Roman" panose="02020603050405020304" pitchFamily="18" charset="0"/>
            </a:rPr>
            <a:t> </a:t>
          </a:r>
          <a:r>
            <a:rPr lang="vi-VN" sz="2000" kern="1200" dirty="0">
              <a:latin typeface="Times New Roman" panose="02020603050405020304" pitchFamily="18" charset="0"/>
              <a:cs typeface="Times New Roman" panose="02020603050405020304" pitchFamily="18" charset="0"/>
            </a:rPr>
            <a:t>Bác yêu cầu giao cho Bác cuốn </a:t>
          </a:r>
          <a:r>
            <a:rPr lang="vi-VN" sz="2000" i="1" kern="1200" dirty="0">
              <a:latin typeface="Times New Roman" panose="02020603050405020304" pitchFamily="18" charset="0"/>
              <a:cs typeface="Times New Roman" panose="02020603050405020304" pitchFamily="18" charset="0"/>
            </a:rPr>
            <a:t>Tuyên ngôn độc lập</a:t>
          </a:r>
          <a:r>
            <a:rPr lang="vi-VN" sz="2000" kern="1200" dirty="0">
              <a:latin typeface="Times New Roman" panose="02020603050405020304" pitchFamily="18" charset="0"/>
              <a:cs typeface="Times New Roman" panose="02020603050405020304" pitchFamily="18" charset="0"/>
            </a:rPr>
            <a:t> của Mĩ.</a:t>
          </a:r>
          <a:endParaRPr lang="en-US" sz="2000" b="0" kern="1200" dirty="0">
            <a:solidFill>
              <a:srgbClr val="FF0000"/>
            </a:solidFill>
            <a:latin typeface="Times New Roman" panose="02020603050405020304" pitchFamily="18" charset="0"/>
            <a:ea typeface="+mn-ea"/>
            <a:cs typeface="Times New Roman" panose="02020603050405020304" pitchFamily="18" charset="0"/>
          </a:endParaRPr>
        </a:p>
      </dsp:txBody>
      <dsp:txXfrm>
        <a:off x="808717" y="810303"/>
        <a:ext cx="2287191" cy="1645106"/>
      </dsp:txXfrm>
    </dsp:sp>
    <dsp:sp modelId="{A963A728-365F-496D-BE23-644ACB005066}">
      <dsp:nvSpPr>
        <dsp:cNvPr id="0" name=""/>
        <dsp:cNvSpPr/>
      </dsp:nvSpPr>
      <dsp:spPr>
        <a:xfrm>
          <a:off x="3235127" y="813648"/>
          <a:ext cx="2829736" cy="1092278"/>
        </a:xfrm>
        <a:prstGeom prst="chevron">
          <a:avLst>
            <a:gd name="adj" fmla="val 40000"/>
          </a:avLst>
        </a:prstGeom>
        <a:solidFill>
          <a:srgbClr val="A6B727">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43E8DE-1D93-4710-831C-424CCBB75E35}">
      <dsp:nvSpPr>
        <dsp:cNvPr id="0" name=""/>
        <dsp:cNvSpPr/>
      </dsp:nvSpPr>
      <dsp:spPr>
        <a:xfrm>
          <a:off x="3989723" y="728226"/>
          <a:ext cx="2389555" cy="1809260"/>
        </a:xfrm>
        <a:prstGeom prst="roundRect">
          <a:avLst>
            <a:gd name="adj" fmla="val 10000"/>
          </a:avLst>
        </a:prstGeom>
        <a:solidFill>
          <a:srgbClr val="FFFFFF">
            <a:alpha val="90000"/>
            <a:hueOff val="0"/>
            <a:satOff val="0"/>
            <a:lumOff val="0"/>
            <a:alphaOff val="0"/>
          </a:srgbClr>
        </a:solidFill>
        <a:ln w="19050" cap="flat" cmpd="sng" algn="ctr">
          <a:solidFill>
            <a:srgbClr val="A6B72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vi-VN" sz="2000" kern="1200" dirty="0">
              <a:latin typeface="Times New Roman" panose="02020603050405020304" pitchFamily="18" charset="0"/>
              <a:cs typeface="Times New Roman" panose="02020603050405020304" pitchFamily="18" charset="0"/>
            </a:rPr>
            <a:t>Phần 2: </a:t>
          </a:r>
          <a:r>
            <a:rPr lang="en-US" sz="2000" kern="1200" dirty="0" err="1">
              <a:latin typeface="Times New Roman" panose="02020603050405020304" pitchFamily="18" charset="0"/>
              <a:cs typeface="Times New Roman" panose="02020603050405020304" pitchFamily="18" charset="0"/>
            </a:rPr>
            <a:t>Thuật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lại</a:t>
          </a:r>
          <a:r>
            <a:rPr lang="en-US" sz="2000" kern="1200" dirty="0">
              <a:latin typeface="Times New Roman" panose="02020603050405020304" pitchFamily="18" charset="0"/>
              <a:cs typeface="Times New Roman" panose="02020603050405020304" pitchFamily="18" charset="0"/>
            </a:rPr>
            <a:t> q</a:t>
          </a:r>
          <a:r>
            <a:rPr lang="vi-VN" sz="2000" kern="1200" dirty="0">
              <a:latin typeface="Times New Roman" panose="02020603050405020304" pitchFamily="18" charset="0"/>
              <a:cs typeface="Times New Roman" panose="02020603050405020304" pitchFamily="18" charset="0"/>
            </a:rPr>
            <a:t>uá trình chuẩn bị, hoàn thiện bản Tuyên ngôn độc lập.</a:t>
          </a:r>
          <a:endParaRPr lang="en-US" sz="2000" kern="1200" dirty="0">
            <a:solidFill>
              <a:srgbClr val="FF0000"/>
            </a:solidFill>
            <a:latin typeface="Times New Roman" panose="02020603050405020304" pitchFamily="18" charset="0"/>
            <a:ea typeface="+mn-ea"/>
            <a:cs typeface="Times New Roman" panose="02020603050405020304" pitchFamily="18" charset="0"/>
          </a:endParaRPr>
        </a:p>
      </dsp:txBody>
      <dsp:txXfrm>
        <a:off x="4042714" y="781217"/>
        <a:ext cx="2283573" cy="1703278"/>
      </dsp:txXfrm>
    </dsp:sp>
    <dsp:sp modelId="{91622535-6E62-44A0-BE33-874C49132DBD}">
      <dsp:nvSpPr>
        <dsp:cNvPr id="0" name=""/>
        <dsp:cNvSpPr/>
      </dsp:nvSpPr>
      <dsp:spPr>
        <a:xfrm>
          <a:off x="6467315" y="813648"/>
          <a:ext cx="2829736" cy="1092278"/>
        </a:xfrm>
        <a:prstGeom prst="chevron">
          <a:avLst>
            <a:gd name="adj" fmla="val 40000"/>
          </a:avLst>
        </a:prstGeom>
        <a:solidFill>
          <a:srgbClr val="A6B727">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D58E14-B5CF-4CD3-A003-D4DB0405D067}">
      <dsp:nvSpPr>
        <dsp:cNvPr id="0" name=""/>
        <dsp:cNvSpPr/>
      </dsp:nvSpPr>
      <dsp:spPr>
        <a:xfrm>
          <a:off x="7094679" y="788154"/>
          <a:ext cx="2644019" cy="1741659"/>
        </a:xfrm>
        <a:prstGeom prst="roundRect">
          <a:avLst>
            <a:gd name="adj" fmla="val 10000"/>
          </a:avLst>
        </a:prstGeom>
        <a:solidFill>
          <a:srgbClr val="FFFFFF">
            <a:alpha val="90000"/>
            <a:hueOff val="0"/>
            <a:satOff val="0"/>
            <a:lumOff val="0"/>
            <a:alphaOff val="0"/>
          </a:srgbClr>
        </a:solidFill>
        <a:ln w="19050" cap="flat" cmpd="sng" algn="ctr">
          <a:solidFill>
            <a:srgbClr val="A6B72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Times New Roman" panose="02020603050405020304" pitchFamily="18" charset="0"/>
              <a:cs typeface="Times New Roman" panose="02020603050405020304" pitchFamily="18" charset="0"/>
            </a:rPr>
            <a:t>Phàn</a:t>
          </a:r>
          <a:r>
            <a:rPr lang="en-US" sz="2000" kern="1200" dirty="0">
              <a:latin typeface="Times New Roman" panose="02020603050405020304" pitchFamily="18" charset="0"/>
              <a:cs typeface="Times New Roman" panose="02020603050405020304" pitchFamily="18" charset="0"/>
            </a:rPr>
            <a:t> 3: </a:t>
          </a:r>
          <a:r>
            <a:rPr lang="en-US" sz="2000" kern="1200" dirty="0" err="1">
              <a:latin typeface="Times New Roman" panose="02020603050405020304" pitchFamily="18" charset="0"/>
              <a:cs typeface="Times New Roman" panose="02020603050405020304" pitchFamily="18" charset="0"/>
            </a:rPr>
            <a:t>Thuật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lại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sự</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Bác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đọc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bản</a:t>
          </a:r>
          <a:r>
            <a:rPr lang="en-US" sz="2000"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Tuyên</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ngôn</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Độc</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lập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khai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sinh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ra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nước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Việt</a:t>
          </a:r>
          <a:r>
            <a:rPr lang="en-US" sz="2000" kern="1200" dirty="0">
              <a:latin typeface="Times New Roman" panose="02020603050405020304" pitchFamily="18" charset="0"/>
              <a:cs typeface="Times New Roman" panose="02020603050405020304" pitchFamily="18" charset="0"/>
            </a:rPr>
            <a:t> Nam </a:t>
          </a:r>
          <a:r>
            <a:rPr lang="en-US" sz="2000" kern="1200" dirty="0" err="1">
              <a:latin typeface="Times New Roman" panose="02020603050405020304" pitchFamily="18" charset="0"/>
              <a:cs typeface="Times New Roman" panose="02020603050405020304" pitchFamily="18" charset="0"/>
            </a:rPr>
            <a:t>Dân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chủ</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Cộng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hòa</a:t>
          </a:r>
          <a:r>
            <a:rPr lang="en-US" sz="2000" kern="1200" dirty="0">
              <a:latin typeface="Times New Roman" panose="02020603050405020304" pitchFamily="18" charset="0"/>
              <a:cs typeface="Times New Roman" panose="02020603050405020304" pitchFamily="18" charset="0"/>
            </a:rPr>
            <a:t>.</a:t>
          </a:r>
          <a:endParaRPr lang="en-US" sz="2000" kern="1200" dirty="0">
            <a:solidFill>
              <a:srgbClr val="FF0000"/>
            </a:solidFill>
            <a:latin typeface="Times New Roman" panose="02020603050405020304" pitchFamily="18" charset="0"/>
            <a:ea typeface="+mn-ea"/>
            <a:cs typeface="Times New Roman" panose="02020603050405020304" pitchFamily="18" charset="0"/>
          </a:endParaRPr>
        </a:p>
      </dsp:txBody>
      <dsp:txXfrm>
        <a:off x="7145690" y="839165"/>
        <a:ext cx="2541997" cy="16396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F06C9-0E3F-4ACB-8C43-4D9935A6CC84}">
      <dsp:nvSpPr>
        <dsp:cNvPr id="0" name=""/>
        <dsp:cNvSpPr/>
      </dsp:nvSpPr>
      <dsp:spPr>
        <a:xfrm>
          <a:off x="3074" y="589784"/>
          <a:ext cx="3722564" cy="1142994"/>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4.1. </a:t>
          </a:r>
          <a:r>
            <a:rPr lang="en-US" sz="2800" b="1" kern="1200" dirty="0" err="1">
              <a:latin typeface="Times New Roman" panose="02020603050405020304" pitchFamily="18" charset="0"/>
              <a:cs typeface="Times New Roman" panose="02020603050405020304" pitchFamily="18" charset="0"/>
            </a:rPr>
            <a:t>Nội</a:t>
          </a:r>
          <a:r>
            <a:rPr lang="en-US" sz="2800" b="1" kern="1200" dirty="0">
              <a:latin typeface="Times New Roman" panose="02020603050405020304" pitchFamily="18" charset="0"/>
              <a:cs typeface="Times New Roman" panose="02020603050405020304" pitchFamily="18" charset="0"/>
            </a:rPr>
            <a:t> dung</a:t>
          </a:r>
          <a:endParaRPr lang="en-US" sz="2800" kern="1200" dirty="0">
            <a:latin typeface="Times New Roman" panose="02020603050405020304" pitchFamily="18" charset="0"/>
            <a:cs typeface="Times New Roman" panose="02020603050405020304" pitchFamily="18" charset="0"/>
          </a:endParaRPr>
        </a:p>
      </dsp:txBody>
      <dsp:txXfrm>
        <a:off x="36551" y="623261"/>
        <a:ext cx="3655610" cy="1076040"/>
      </dsp:txXfrm>
    </dsp:sp>
    <dsp:sp modelId="{F83C81B9-A103-4940-85AD-B2D56F1D7E7E}">
      <dsp:nvSpPr>
        <dsp:cNvPr id="0" name=""/>
        <dsp:cNvSpPr/>
      </dsp:nvSpPr>
      <dsp:spPr>
        <a:xfrm>
          <a:off x="375331" y="1732779"/>
          <a:ext cx="372256" cy="1395961"/>
        </a:xfrm>
        <a:custGeom>
          <a:avLst/>
          <a:gdLst/>
          <a:ahLst/>
          <a:cxnLst/>
          <a:rect l="0" t="0" r="0" b="0"/>
          <a:pathLst>
            <a:path>
              <a:moveTo>
                <a:pt x="0" y="0"/>
              </a:moveTo>
              <a:lnTo>
                <a:pt x="0" y="1395961"/>
              </a:lnTo>
              <a:lnTo>
                <a:pt x="372256" y="13959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C914D2-FB43-4112-B628-36209EFDA3B9}">
      <dsp:nvSpPr>
        <dsp:cNvPr id="0" name=""/>
        <dsp:cNvSpPr/>
      </dsp:nvSpPr>
      <dsp:spPr>
        <a:xfrm>
          <a:off x="747587" y="2198100"/>
          <a:ext cx="4025402" cy="18612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Times New Roman" panose="02020603050405020304" pitchFamily="18" charset="0"/>
              <a:cs typeface="Times New Roman" panose="02020603050405020304" pitchFamily="18" charset="0"/>
            </a:rPr>
            <a:t>Văn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bản</a:t>
          </a:r>
          <a:r>
            <a:rPr lang="en-US" sz="2000"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Hồ</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Chí</a:t>
          </a:r>
          <a:r>
            <a:rPr lang="en-US" sz="2000" i="1" kern="1200" dirty="0">
              <a:latin typeface="Times New Roman" panose="02020603050405020304" pitchFamily="18" charset="0"/>
              <a:cs typeface="Times New Roman" panose="02020603050405020304" pitchFamily="18" charset="0"/>
            </a:rPr>
            <a:t> Minh </a:t>
          </a:r>
          <a:r>
            <a:rPr lang="en-US" sz="2000" i="1" kern="1200" dirty="0" err="1">
              <a:latin typeface="Times New Roman" panose="02020603050405020304" pitchFamily="18" charset="0"/>
              <a:cs typeface="Times New Roman" panose="02020603050405020304" pitchFamily="18" charset="0"/>
            </a:rPr>
            <a:t>và</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Tuyên</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ngôn</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Độc</a:t>
          </a:r>
          <a:r>
            <a:rPr lang="en-US" sz="2000" i="1" kern="1200" dirty="0">
              <a:latin typeface="Times New Roman" panose="02020603050405020304" pitchFamily="18" charset="0"/>
              <a:cs typeface="Times New Roman" panose="02020603050405020304" pitchFamily="18" charset="0"/>
            </a:rPr>
            <a:t> </a:t>
          </a:r>
          <a:r>
            <a:rPr lang="en-US" sz="2000" i="1" kern="1200" dirty="0" err="1">
              <a:latin typeface="Times New Roman" panose="02020603050405020304" pitchFamily="18" charset="0"/>
              <a:cs typeface="Times New Roman" panose="02020603050405020304" pitchFamily="18" charset="0"/>
            </a:rPr>
            <a:t>lập</a:t>
          </a:r>
          <a:r>
            <a:rPr lang="en-US" sz="2000" i="1"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của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tác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giả</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Bùi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Đình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Phong</a:t>
          </a:r>
          <a:r>
            <a:rPr lang="en-US" sz="2000" i="1" kern="1200" dirty="0">
              <a:latin typeface="Times New Roman" panose="02020603050405020304" pitchFamily="18" charset="0"/>
              <a:cs typeface="Times New Roman" panose="02020603050405020304" pitchFamily="18" charset="0"/>
            </a:rPr>
            <a:t> </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đã</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cung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cấp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đầy</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đủ</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thông</a:t>
          </a:r>
          <a:r>
            <a:rPr lang="en-US" sz="2000" kern="1200" dirty="0">
              <a:latin typeface="Times New Roman" panose="02020603050405020304" pitchFamily="18" charset="0"/>
              <a:cs typeface="Times New Roman" panose="02020603050405020304" pitchFamily="18" charset="0"/>
            </a:rPr>
            <a:t> tin </a:t>
          </a:r>
          <a:r>
            <a:rPr lang="en-US" sz="2000" kern="1200" dirty="0" err="1">
              <a:latin typeface="Times New Roman" panose="02020603050405020304" pitchFamily="18" charset="0"/>
              <a:cs typeface="Times New Roman" panose="02020603050405020304" pitchFamily="18" charset="0"/>
            </a:rPr>
            <a:t>về</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sự</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kiện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ra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đời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bản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Tuyên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ngôn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độc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lập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khai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sinh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ra</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nước</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Việt</a:t>
          </a:r>
          <a:r>
            <a:rPr lang="en-US" sz="2000" kern="1200" dirty="0">
              <a:latin typeface="Times New Roman" panose="02020603050405020304" pitchFamily="18" charset="0"/>
              <a:cs typeface="Times New Roman" panose="02020603050405020304" pitchFamily="18" charset="0"/>
            </a:rPr>
            <a:t> Nam </a:t>
          </a:r>
          <a:r>
            <a:rPr lang="en-US" sz="2000" kern="1200" dirty="0" err="1">
              <a:latin typeface="Times New Roman" panose="02020603050405020304" pitchFamily="18" charset="0"/>
              <a:cs typeface="Times New Roman" panose="02020603050405020304" pitchFamily="18" charset="0"/>
            </a:rPr>
            <a:t>Dân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chủ</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Cộng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hòa</a:t>
          </a:r>
          <a:r>
            <a:rPr lang="en-US" sz="2000" kern="1200" dirty="0">
              <a:latin typeface="Times New Roman" panose="02020603050405020304" pitchFamily="18" charset="0"/>
              <a:cs typeface="Times New Roman" panose="02020603050405020304" pitchFamily="18" charset="0"/>
            </a:rPr>
            <a:t>.</a:t>
          </a:r>
        </a:p>
      </dsp:txBody>
      <dsp:txXfrm>
        <a:off x="802102" y="2252615"/>
        <a:ext cx="3916372" cy="1752252"/>
      </dsp:txXfrm>
    </dsp:sp>
    <dsp:sp modelId="{9BC12813-6F18-4548-A187-85F13D25A7A1}">
      <dsp:nvSpPr>
        <dsp:cNvPr id="0" name=""/>
        <dsp:cNvSpPr/>
      </dsp:nvSpPr>
      <dsp:spPr>
        <a:xfrm>
          <a:off x="4959117" y="589784"/>
          <a:ext cx="3722564" cy="1116061"/>
        </a:xfrm>
        <a:prstGeom prst="roundRect">
          <a:avLst>
            <a:gd name="adj" fmla="val 10000"/>
          </a:avLst>
        </a:prstGeom>
        <a:solidFill>
          <a:schemeClr val="accent1">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4.2. </a:t>
          </a: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endParaRPr lang="en-US" sz="2800" kern="1200" dirty="0">
            <a:latin typeface="Times New Roman" panose="02020603050405020304" pitchFamily="18" charset="0"/>
            <a:cs typeface="Times New Roman" panose="02020603050405020304" pitchFamily="18" charset="0"/>
          </a:endParaRPr>
        </a:p>
      </dsp:txBody>
      <dsp:txXfrm>
        <a:off x="4991805" y="622472"/>
        <a:ext cx="3657188" cy="1050685"/>
      </dsp:txXfrm>
    </dsp:sp>
    <dsp:sp modelId="{3C6B2A1F-5CE8-4990-8464-19DCF3D491EC}">
      <dsp:nvSpPr>
        <dsp:cNvPr id="0" name=""/>
        <dsp:cNvSpPr/>
      </dsp:nvSpPr>
      <dsp:spPr>
        <a:xfrm>
          <a:off x="5331374" y="1705846"/>
          <a:ext cx="372256" cy="1395961"/>
        </a:xfrm>
        <a:custGeom>
          <a:avLst/>
          <a:gdLst/>
          <a:ahLst/>
          <a:cxnLst/>
          <a:rect l="0" t="0" r="0" b="0"/>
          <a:pathLst>
            <a:path>
              <a:moveTo>
                <a:pt x="0" y="0"/>
              </a:moveTo>
              <a:lnTo>
                <a:pt x="0" y="1395961"/>
              </a:lnTo>
              <a:lnTo>
                <a:pt x="372256" y="13959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10DC55-9C77-48D5-A866-EFC4A6604434}">
      <dsp:nvSpPr>
        <dsp:cNvPr id="0" name=""/>
        <dsp:cNvSpPr/>
      </dsp:nvSpPr>
      <dsp:spPr>
        <a:xfrm>
          <a:off x="5703630" y="2171167"/>
          <a:ext cx="3834985" cy="18612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err="1">
              <a:latin typeface="Times New Roman" panose="02020603050405020304" pitchFamily="18" charset="0"/>
              <a:cs typeface="Times New Roman" panose="02020603050405020304" pitchFamily="18" charset="0"/>
            </a:rPr>
            <a:t>Kết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hợp</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chữ</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viết</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chữ</a:t>
          </a:r>
          <a:r>
            <a:rPr lang="en-US" sz="2000" kern="1200" dirty="0">
              <a:latin typeface="Times New Roman" panose="02020603050405020304" pitchFamily="18" charset="0"/>
              <a:cs typeface="Times New Roman" panose="02020603050405020304" pitchFamily="18" charset="0"/>
            </a:rPr>
            <a:t> in </a:t>
          </a:r>
          <a:r>
            <a:rPr lang="en-US" sz="2000" kern="1200" dirty="0" err="1">
              <a:latin typeface="Times New Roman" panose="02020603050405020304" pitchFamily="18" charset="0"/>
              <a:cs typeface="Times New Roman" panose="02020603050405020304" pitchFamily="18" charset="0"/>
            </a:rPr>
            <a:t>thường</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và</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chữ</a:t>
          </a:r>
          <a:r>
            <a:rPr lang="en-US" sz="2000" kern="1200" dirty="0">
              <a:latin typeface="Times New Roman" panose="02020603050405020304" pitchFamily="18" charset="0"/>
              <a:cs typeface="Times New Roman" panose="02020603050405020304" pitchFamily="18" charset="0"/>
            </a:rPr>
            <a:t> in </a:t>
          </a:r>
          <a:r>
            <a:rPr lang="en-US" sz="2000" kern="1200" dirty="0" err="1">
              <a:latin typeface="Times New Roman" panose="02020603050405020304" pitchFamily="18" charset="0"/>
              <a:cs typeface="Times New Roman" panose="02020603050405020304" pitchFamily="18" charset="0"/>
            </a:rPr>
            <a:t>đậm</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với</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tranh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ảnh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để</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văn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bản</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thông</a:t>
          </a:r>
          <a:r>
            <a:rPr lang="en-US" sz="2000" kern="1200" dirty="0">
              <a:latin typeface="Times New Roman" panose="02020603050405020304" pitchFamily="18" charset="0"/>
              <a:cs typeface="Times New Roman" panose="02020603050405020304" pitchFamily="18" charset="0"/>
            </a:rPr>
            <a:t> tin </a:t>
          </a:r>
          <a:r>
            <a:rPr lang="en-US" sz="2000" kern="1200" dirty="0" err="1">
              <a:latin typeface="Times New Roman" panose="02020603050405020304" pitchFamily="18" charset="0"/>
              <a:cs typeface="Times New Roman" panose="02020603050405020304" pitchFamily="18" charset="0"/>
            </a:rPr>
            <a:t>sinh</a:t>
          </a:r>
          <a:r>
            <a:rPr lang="en-US" sz="2000" kern="1200" dirty="0">
              <a:latin typeface="Times New Roman" panose="02020603050405020304" pitchFamily="18" charset="0"/>
              <a:cs typeface="Times New Roman" panose="02020603050405020304" pitchFamily="18" charset="0"/>
            </a:rPr>
            <a:t> </a:t>
          </a:r>
          <a:r>
            <a:rPr lang="en-US" sz="2000" kern="1200" dirty="0" err="1">
              <a:latin typeface="Times New Roman" panose="02020603050405020304" pitchFamily="18" charset="0"/>
              <a:cs typeface="Times New Roman" panose="02020603050405020304" pitchFamily="18" charset="0"/>
            </a:rPr>
            <a:t>động</a:t>
          </a:r>
          <a:r>
            <a:rPr lang="en-US" sz="2000" kern="1200" dirty="0">
              <a:latin typeface="Times New Roman" panose="02020603050405020304" pitchFamily="18" charset="0"/>
              <a:cs typeface="Times New Roman" panose="02020603050405020304" pitchFamily="18" charset="0"/>
            </a:rPr>
            <a:t>.</a:t>
          </a:r>
        </a:p>
      </dsp:txBody>
      <dsp:txXfrm>
        <a:off x="5758145" y="2225682"/>
        <a:ext cx="3725955" cy="17522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3D8C1-942E-4ADC-A775-925CE36F53B4}">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544141-D5E2-4592-9D8F-69AC4D8C137C}">
      <dsp:nvSpPr>
        <dsp:cNvPr id="0" name=""/>
        <dsp:cNvSpPr/>
      </dsp:nvSpPr>
      <dsp:spPr>
        <a:xfrm>
          <a:off x="604289" y="435133"/>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435133"/>
        <a:ext cx="9851585" cy="870267"/>
      </dsp:txXfrm>
    </dsp:sp>
    <dsp:sp modelId="{7C66767D-B99E-445F-BD82-868042B51DED}">
      <dsp:nvSpPr>
        <dsp:cNvPr id="0" name=""/>
        <dsp:cNvSpPr/>
      </dsp:nvSpPr>
      <dsp:spPr>
        <a:xfrm>
          <a:off x="60372" y="326350"/>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901838-B72C-4EDD-AC0B-813755C55E4D}">
      <dsp:nvSpPr>
        <dsp:cNvPr id="0" name=""/>
        <dsp:cNvSpPr/>
      </dsp:nvSpPr>
      <dsp:spPr>
        <a:xfrm>
          <a:off x="920631" y="1740535"/>
          <a:ext cx="9535243"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920631" y="1740535"/>
        <a:ext cx="9535243" cy="870267"/>
      </dsp:txXfrm>
    </dsp:sp>
    <dsp:sp modelId="{9C567579-7C7B-4AF6-90C4-12904CA3818F}">
      <dsp:nvSpPr>
        <dsp:cNvPr id="0" name=""/>
        <dsp:cNvSpPr/>
      </dsp:nvSpPr>
      <dsp:spPr>
        <a:xfrm>
          <a:off x="376714" y="1631751"/>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2F3E60-961A-4EA6-BCE6-0A3061CAC34B}">
      <dsp:nvSpPr>
        <dsp:cNvPr id="0" name=""/>
        <dsp:cNvSpPr/>
      </dsp:nvSpPr>
      <dsp:spPr>
        <a:xfrm>
          <a:off x="604289" y="3045936"/>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3045936"/>
        <a:ext cx="9851585" cy="870267"/>
      </dsp:txXfrm>
    </dsp:sp>
    <dsp:sp modelId="{32AA0C5C-346B-4F56-A622-A34E4C6F56F1}">
      <dsp:nvSpPr>
        <dsp:cNvPr id="0" name=""/>
        <dsp:cNvSpPr/>
      </dsp:nvSpPr>
      <dsp:spPr>
        <a:xfrm>
          <a:off x="60372" y="2937153"/>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7209A-2B03-4585-95F1-8463293B100B}">
      <dsp:nvSpPr>
        <dsp:cNvPr id="0" name=""/>
        <dsp:cNvSpPr/>
      </dsp:nvSpPr>
      <dsp:spPr>
        <a:xfrm>
          <a:off x="-3737274" y="-578068"/>
          <a:ext cx="4485602" cy="4485602"/>
        </a:xfrm>
        <a:prstGeom prst="blockArc">
          <a:avLst>
            <a:gd name="adj1" fmla="val 18900000"/>
            <a:gd name="adj2" fmla="val 2700000"/>
            <a:gd name="adj3" fmla="val 482"/>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587979-B122-47C6-8534-4FC36FB5A872}">
      <dsp:nvSpPr>
        <dsp:cNvPr id="0" name=""/>
        <dsp:cNvSpPr/>
      </dsp:nvSpPr>
      <dsp:spPr>
        <a:xfrm>
          <a:off x="612039" y="475647"/>
          <a:ext cx="8010751" cy="951161"/>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54985" tIns="76200" rIns="76200" bIns="76200" numCol="1" spcCol="1270" anchor="ctr" anchorCtr="0">
          <a:noAutofit/>
        </a:bodyPr>
        <a:lstStyle/>
        <a:p>
          <a:pPr marL="0" lvl="0" indent="0" algn="l" defTabSz="1333500">
            <a:lnSpc>
              <a:spcPct val="90000"/>
            </a:lnSpc>
            <a:spcBef>
              <a:spcPct val="0"/>
            </a:spcBef>
            <a:spcAft>
              <a:spcPct val="35000"/>
            </a:spcAft>
            <a:buNone/>
          </a:pPr>
          <a:r>
            <a:rPr lang="en-US" sz="3000" b="1" kern="1200" dirty="0" err="1">
              <a:latin typeface="Times New Roman" panose="02020603050405020304" pitchFamily="18" charset="0"/>
              <a:cs typeface="Times New Roman" panose="02020603050405020304" pitchFamily="18" charset="0"/>
            </a:rPr>
            <a:t>Thể</a:t>
          </a:r>
          <a:r>
            <a:rPr lang="en-US" sz="3000" b="1" kern="1200" dirty="0">
              <a:latin typeface="Times New Roman" panose="02020603050405020304" pitchFamily="18" charset="0"/>
              <a:cs typeface="Times New Roman" panose="02020603050405020304" pitchFamily="18" charset="0"/>
            </a:rPr>
            <a:t> </a:t>
          </a:r>
          <a:r>
            <a:rPr lang="en-US" sz="3000" b="1" kern="1200" dirty="0" err="1">
              <a:latin typeface="Times New Roman" panose="02020603050405020304" pitchFamily="18" charset="0"/>
              <a:cs typeface="Times New Roman" panose="02020603050405020304" pitchFamily="18" charset="0"/>
            </a:rPr>
            <a:t>loại</a:t>
          </a:r>
          <a:r>
            <a:rPr lang="en-US" sz="3000" b="1" kern="1200" dirty="0">
              <a:latin typeface="Times New Roman" panose="02020603050405020304" pitchFamily="18" charset="0"/>
              <a:cs typeface="Times New Roman" panose="02020603050405020304" pitchFamily="18" charset="0"/>
            </a:rPr>
            <a:t>:</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văn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bản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thông</a:t>
          </a:r>
          <a:r>
            <a:rPr lang="en-US" sz="3000" kern="1200" dirty="0">
              <a:latin typeface="Times New Roman" panose="02020603050405020304" pitchFamily="18" charset="0"/>
              <a:cs typeface="Times New Roman" panose="02020603050405020304" pitchFamily="18" charset="0"/>
            </a:rPr>
            <a:t> tin (</a:t>
          </a:r>
          <a:r>
            <a:rPr lang="en-US" sz="3000" kern="1200" dirty="0" err="1">
              <a:latin typeface="Times New Roman" panose="02020603050405020304" pitchFamily="18" charset="0"/>
              <a:cs typeface="Times New Roman" panose="02020603050405020304" pitchFamily="18" charset="0"/>
            </a:rPr>
            <a:t>văn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bản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thuật</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lại</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một</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sự</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kiện</a:t>
          </a:r>
          <a:r>
            <a:rPr lang="en-US" sz="3000" kern="1200" dirty="0">
              <a:latin typeface="Times New Roman" panose="02020603050405020304" pitchFamily="18" charset="0"/>
              <a:cs typeface="Times New Roman" panose="02020603050405020304" pitchFamily="18" charset="0"/>
            </a:rPr>
            <a:t>)</a:t>
          </a:r>
        </a:p>
      </dsp:txBody>
      <dsp:txXfrm>
        <a:off x="612039" y="475647"/>
        <a:ext cx="8010751" cy="951161"/>
      </dsp:txXfrm>
    </dsp:sp>
    <dsp:sp modelId="{3E41BBA6-81DA-4C19-91CF-CBAA4ABDABB5}">
      <dsp:nvSpPr>
        <dsp:cNvPr id="0" name=""/>
        <dsp:cNvSpPr/>
      </dsp:nvSpPr>
      <dsp:spPr>
        <a:xfrm>
          <a:off x="17562" y="356752"/>
          <a:ext cx="1188952" cy="1188952"/>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680A48-1116-4217-8B10-BB22417D5A6F}">
      <dsp:nvSpPr>
        <dsp:cNvPr id="0" name=""/>
        <dsp:cNvSpPr/>
      </dsp:nvSpPr>
      <dsp:spPr>
        <a:xfrm>
          <a:off x="612039" y="1902656"/>
          <a:ext cx="8010751" cy="951161"/>
        </a:xfrm>
        <a:prstGeom prst="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54985" tIns="76200" rIns="76200" bIns="76200" numCol="1" spcCol="1270" anchor="ctr" anchorCtr="0">
          <a:noAutofit/>
        </a:bodyPr>
        <a:lstStyle/>
        <a:p>
          <a:pPr marL="0" lvl="0" indent="0" algn="l" defTabSz="1333500">
            <a:lnSpc>
              <a:spcPct val="90000"/>
            </a:lnSpc>
            <a:spcBef>
              <a:spcPct val="0"/>
            </a:spcBef>
            <a:spcAft>
              <a:spcPct val="35000"/>
            </a:spcAft>
            <a:buNone/>
          </a:pPr>
          <a:r>
            <a:rPr lang="en-US" sz="3000" b="1" kern="1200" dirty="0" err="1">
              <a:latin typeface="Times New Roman" panose="02020603050405020304" pitchFamily="18" charset="0"/>
              <a:cs typeface="Times New Roman" panose="02020603050405020304" pitchFamily="18" charset="0"/>
            </a:rPr>
            <a:t>Xuất</a:t>
          </a:r>
          <a:r>
            <a:rPr lang="en-US" sz="3000" b="1" kern="1200" dirty="0">
              <a:latin typeface="Times New Roman" panose="02020603050405020304" pitchFamily="18" charset="0"/>
              <a:cs typeface="Times New Roman" panose="02020603050405020304" pitchFamily="18" charset="0"/>
            </a:rPr>
            <a:t> </a:t>
          </a:r>
          <a:r>
            <a:rPr lang="en-US" sz="3000" b="1" kern="1200" dirty="0" err="1">
              <a:latin typeface="Times New Roman" panose="02020603050405020304" pitchFamily="18" charset="0"/>
              <a:cs typeface="Times New Roman" panose="02020603050405020304" pitchFamily="18" charset="0"/>
            </a:rPr>
            <a:t>xứ</a:t>
          </a:r>
          <a:r>
            <a:rPr lang="en-US" sz="3000" kern="1200" dirty="0">
              <a:latin typeface="Times New Roman" panose="02020603050405020304" pitchFamily="18" charset="0"/>
              <a:cs typeface="Times New Roman" panose="02020603050405020304" pitchFamily="18" charset="0"/>
            </a:rPr>
            <a:t>: </a:t>
          </a:r>
          <a:r>
            <a:rPr lang="en-US" sz="3000" i="1" kern="1200" dirty="0">
              <a:latin typeface="Times New Roman" panose="02020603050405020304" pitchFamily="18" charset="0"/>
              <a:cs typeface="Times New Roman" panose="02020603050405020304" pitchFamily="18" charset="0"/>
            </a:rPr>
            <a:t>infographics.vn</a:t>
          </a:r>
          <a:endParaRPr lang="en-US" sz="3000" kern="1200" dirty="0">
            <a:latin typeface="Times New Roman" panose="02020603050405020304" pitchFamily="18" charset="0"/>
            <a:cs typeface="Times New Roman" panose="02020603050405020304" pitchFamily="18" charset="0"/>
          </a:endParaRPr>
        </a:p>
      </dsp:txBody>
      <dsp:txXfrm>
        <a:off x="612039" y="1902656"/>
        <a:ext cx="8010751" cy="951161"/>
      </dsp:txXfrm>
    </dsp:sp>
    <dsp:sp modelId="{7E5D3669-99E7-4E7C-BAF0-71F95645EF58}">
      <dsp:nvSpPr>
        <dsp:cNvPr id="0" name=""/>
        <dsp:cNvSpPr/>
      </dsp:nvSpPr>
      <dsp:spPr>
        <a:xfrm>
          <a:off x="17562" y="1783761"/>
          <a:ext cx="1188952" cy="1188952"/>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3D8C1-942E-4ADC-A775-925CE36F53B4}">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544141-D5E2-4592-9D8F-69AC4D8C137C}">
      <dsp:nvSpPr>
        <dsp:cNvPr id="0" name=""/>
        <dsp:cNvSpPr/>
      </dsp:nvSpPr>
      <dsp:spPr>
        <a:xfrm>
          <a:off x="604289" y="435133"/>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435133"/>
        <a:ext cx="9851585" cy="870267"/>
      </dsp:txXfrm>
    </dsp:sp>
    <dsp:sp modelId="{7C66767D-B99E-445F-BD82-868042B51DED}">
      <dsp:nvSpPr>
        <dsp:cNvPr id="0" name=""/>
        <dsp:cNvSpPr/>
      </dsp:nvSpPr>
      <dsp:spPr>
        <a:xfrm>
          <a:off x="60372" y="326350"/>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901838-B72C-4EDD-AC0B-813755C55E4D}">
      <dsp:nvSpPr>
        <dsp:cNvPr id="0" name=""/>
        <dsp:cNvSpPr/>
      </dsp:nvSpPr>
      <dsp:spPr>
        <a:xfrm>
          <a:off x="920631" y="1740535"/>
          <a:ext cx="9535243"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920631" y="1740535"/>
        <a:ext cx="9535243" cy="870267"/>
      </dsp:txXfrm>
    </dsp:sp>
    <dsp:sp modelId="{9C567579-7C7B-4AF6-90C4-12904CA3818F}">
      <dsp:nvSpPr>
        <dsp:cNvPr id="0" name=""/>
        <dsp:cNvSpPr/>
      </dsp:nvSpPr>
      <dsp:spPr>
        <a:xfrm>
          <a:off x="376714" y="1631751"/>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2F3E60-961A-4EA6-BCE6-0A3061CAC34B}">
      <dsp:nvSpPr>
        <dsp:cNvPr id="0" name=""/>
        <dsp:cNvSpPr/>
      </dsp:nvSpPr>
      <dsp:spPr>
        <a:xfrm>
          <a:off x="604289" y="3045936"/>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14300" rIns="114300" bIns="114300" numCol="1" spcCol="1270" anchor="ctr" anchorCtr="0">
          <a:noAutofit/>
        </a:bodyPr>
        <a:lstStyle/>
        <a:p>
          <a:pPr marL="0" lvl="0" indent="0" algn="l" defTabSz="2000250">
            <a:lnSpc>
              <a:spcPct val="90000"/>
            </a:lnSpc>
            <a:spcBef>
              <a:spcPct val="0"/>
            </a:spcBef>
            <a:spcAft>
              <a:spcPct val="35000"/>
            </a:spcAft>
            <a:buNone/>
          </a:pPr>
          <a:endParaRPr lang="en-US" sz="4500" kern="1200"/>
        </a:p>
      </dsp:txBody>
      <dsp:txXfrm>
        <a:off x="604289" y="3045936"/>
        <a:ext cx="9851585" cy="870267"/>
      </dsp:txXfrm>
    </dsp:sp>
    <dsp:sp modelId="{32AA0C5C-346B-4F56-A622-A34E4C6F56F1}">
      <dsp:nvSpPr>
        <dsp:cNvPr id="0" name=""/>
        <dsp:cNvSpPr/>
      </dsp:nvSpPr>
      <dsp:spPr>
        <a:xfrm>
          <a:off x="60372" y="2937153"/>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B84B718-223C-412B-9FF1-CF05F08B4BD4}" type="datetimeFigureOut">
              <a:rPr lang="en-US" smtClean="0"/>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34324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84B718-223C-412B-9FF1-CF05F08B4BD4}" type="datetimeFigureOut">
              <a:rPr lang="en-US" smtClean="0"/>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691797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84B718-223C-412B-9FF1-CF05F08B4BD4}" type="datetimeFigureOut">
              <a:rPr lang="en-US" smtClean="0"/>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2532485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30571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91576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67797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8656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88142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6685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15508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10935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84B718-223C-412B-9FF1-CF05F08B4BD4}" type="datetimeFigureOut">
              <a:rPr lang="en-US" smtClean="0"/>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11616992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825345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44637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04517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0584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63243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4653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9308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7570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80476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9020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B84B718-223C-412B-9FF1-CF05F08B4BD4}" type="datetimeFigureOut">
              <a:rPr lang="en-US" smtClean="0"/>
              <a:t>29/11/2023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3827024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0575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49593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48274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88932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C3D3DD0-5B5F-4CB6-8499-4CAB37AB06EF}"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3FA6E34-2E36-4C48-9563-F77C132AF84D}"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07151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CC6B7EA-259E-48F2-A2C3-F90A9567A0D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0A6804-516B-48ED-9F93-934B73FAF3A6}"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98204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72C7BA6-3398-4095-9CAF-0C9A5D0D7A5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E6EF20-3F60-40D6-AFAD-CCA4B6FA8251}"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88973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B23740E-90F3-473A-972B-E1D10C9D079A}"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18568CB-0D2A-43FD-8A0A-4F1DFA2306B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48945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48508E-A11D-4049-9857-644746503AF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8D5D01D-8055-4E19-B89E-FE280F874082}"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11036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1F7D53-7758-4D2A-A7AD-8A200BFC232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5D31A2-E041-4C26-B808-05EE2D16F4A4}"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1677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84B718-223C-412B-9FF1-CF05F08B4BD4}" type="datetimeFigureOut">
              <a:rPr lang="en-US" smtClean="0"/>
              <a:t>29/11/2023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9822961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5108ED5-52BB-4E97-BE90-F9259576006C}"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FCF000-51A9-441B-A267-46CA2C9DED2F}"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4474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1832684-29D5-44EB-A50A-B8D5602D8959}"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7D232F-C5D5-41EB-BEB0-E43404BF3AE2}"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37434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00093F5-B978-46B0-BE91-93465ABBE67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B65A02-8733-4599-962C-7EBC0E5AC3BE}"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01439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A0679D8-4417-4801-9479-7B45FE718B67}"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09844-0697-4626-AA3A-F7EBB6DC5B1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6854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8E15160-DCD7-4AF2-8712-A911CE4370F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2CB9E9-FAAA-43E3-8860-55875527F73A}"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0709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Table Placeholder 2"/>
          <p:cNvSpPr>
            <a:spLocks noGrp="1"/>
          </p:cNvSpPr>
          <p:nvPr>
            <p:ph type="tbl" idx="1"/>
          </p:nvPr>
        </p:nvSpPr>
        <p:spPr>
          <a:xfrm>
            <a:off x="838200" y="1825625"/>
            <a:ext cx="10515600" cy="4351338"/>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8E17D62-C404-4BA2-863B-92645E411DB2}"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A202A5-6257-4BD6-AAD6-25FA617D9C1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3933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84B718-223C-412B-9FF1-CF05F08B4BD4}" type="datetimeFigureOut">
              <a:rPr lang="en-US" smtClean="0"/>
              <a:t>29/11/2023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1620756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84B718-223C-412B-9FF1-CF05F08B4BD4}" type="datetimeFigureOut">
              <a:rPr lang="en-US" smtClean="0"/>
              <a:t>29/11/2023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156999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4B718-223C-412B-9FF1-CF05F08B4BD4}" type="datetimeFigureOut">
              <a:rPr lang="en-US" smtClean="0"/>
              <a:t>29/11/2023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821330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B84B718-223C-412B-9FF1-CF05F08B4BD4}" type="datetimeFigureOut">
              <a:rPr lang="en-US" smtClean="0"/>
              <a:t>29/11/2023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2579965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B84B718-223C-412B-9FF1-CF05F08B4BD4}" type="datetimeFigureOut">
              <a:rPr lang="en-US" smtClean="0"/>
              <a:t>29/11/2023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A6197-22FC-4E27-B8CE-5299A290EFEF}" type="slidenum">
              <a:rPr lang="en-US" smtClean="0"/>
              <a:t>‹#›</a:t>
            </a:fld>
            <a:endParaRPr lang="en-US"/>
          </a:p>
        </p:txBody>
      </p:sp>
    </p:spTree>
    <p:extLst>
      <p:ext uri="{BB962C8B-B14F-4D97-AF65-F5344CB8AC3E}">
        <p14:creationId xmlns:p14="http://schemas.microsoft.com/office/powerpoint/2010/main" val="3031793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84B718-223C-412B-9FF1-CF05F08B4BD4}" type="datetimeFigureOut">
              <a:rPr lang="en-US" smtClean="0"/>
              <a:t>29/11/2023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A6197-22FC-4E27-B8CE-5299A290EFEF}" type="slidenum">
              <a:rPr lang="en-US" smtClean="0"/>
              <a:t>‹#›</a:t>
            </a:fld>
            <a:endParaRPr lang="en-US"/>
          </a:p>
        </p:txBody>
      </p:sp>
    </p:spTree>
    <p:extLst>
      <p:ext uri="{BB962C8B-B14F-4D97-AF65-F5344CB8AC3E}">
        <p14:creationId xmlns:p14="http://schemas.microsoft.com/office/powerpoint/2010/main" val="3092573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98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61521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E51BED5-32F9-4129-B4D5-DB762A65F7E1}" type="datetimeFigureOut">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29/11/2023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panose="020F0502020204030204"/>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ECB5D8F-6F49-486C-8EC6-3ACCC6EED6D5}"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72969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Layout" Target="../diagrams/layout7.xml"/><Relationship Id="rId7" Type="http://schemas.openxmlformats.org/officeDocument/2006/relationships/image" Target="../media/image3.png"/><Relationship Id="rId12" Type="http://schemas.microsoft.com/office/2007/relationships/diagramDrawing" Target="../diagrams/drawing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openxmlformats.org/officeDocument/2006/relationships/diagramColors" Target="../diagrams/colors8.xml"/><Relationship Id="rId5" Type="http://schemas.openxmlformats.org/officeDocument/2006/relationships/diagramColors" Target="../diagrams/colors7.xml"/><Relationship Id="rId10" Type="http://schemas.openxmlformats.org/officeDocument/2006/relationships/diagramQuickStyle" Target="../diagrams/quickStyle8.xml"/><Relationship Id="rId4" Type="http://schemas.openxmlformats.org/officeDocument/2006/relationships/diagramQuickStyle" Target="../diagrams/quickStyle7.xml"/><Relationship Id="rId9"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Layout" Target="../diagrams/layout9.xml"/><Relationship Id="rId7" Type="http://schemas.openxmlformats.org/officeDocument/2006/relationships/image" Target="../media/image3.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Layout" Target="../diagrams/layout10.xml"/><Relationship Id="rId7" Type="http://schemas.openxmlformats.org/officeDocument/2006/relationships/image" Target="../media/image3.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Layout" Target="../diagrams/layout11.xml"/><Relationship Id="rId7" Type="http://schemas.openxmlformats.org/officeDocument/2006/relationships/image" Target="../media/image3.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Layout" Target="../diagrams/layout12.xml"/><Relationship Id="rId7" Type="http://schemas.openxmlformats.org/officeDocument/2006/relationships/image" Target="../media/image3.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vi.wikipedia.org/wiki/H%C3%A0_N%E1%BB%99i" TargetMode="External"/><Relationship Id="rId4" Type="http://schemas.openxmlformats.org/officeDocument/2006/relationships/hyperlink" Target="https://vi.wikipedia.org/wiki/Gia_L%C3%A2m"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18.gif"/><Relationship Id="rId3" Type="http://schemas.openxmlformats.org/officeDocument/2006/relationships/slideLayout" Target="../slideLayouts/slideLayout13.xml"/><Relationship Id="rId7" Type="http://schemas.openxmlformats.org/officeDocument/2006/relationships/slide" Target="slide5.xml"/><Relationship Id="rId12" Type="http://schemas.openxmlformats.org/officeDocument/2006/relationships/image" Target="../media/image17.gif"/><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slide" Target="slide4.xml"/><Relationship Id="rId11" Type="http://schemas.openxmlformats.org/officeDocument/2006/relationships/image" Target="../media/image16.gif"/><Relationship Id="rId5" Type="http://schemas.openxmlformats.org/officeDocument/2006/relationships/image" Target="../media/image15.png"/><Relationship Id="rId10" Type="http://schemas.openxmlformats.org/officeDocument/2006/relationships/slide" Target="slide7.xml"/><Relationship Id="rId4" Type="http://schemas.openxmlformats.org/officeDocument/2006/relationships/image" Target="../media/image14.png"/><Relationship Id="rId9" Type="http://schemas.openxmlformats.org/officeDocument/2006/relationships/slide" Target="slide8.xml"/><Relationship Id="rId14" Type="http://schemas.openxmlformats.org/officeDocument/2006/relationships/image" Target="../media/image19.png"/></Relationships>
</file>

<file path=ppt/slides/_rels/slide7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1.wdp"/></Relationships>
</file>

<file path=ppt/slides/_rels/slide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3.png"/><Relationship Id="rId1" Type="http://schemas.openxmlformats.org/officeDocument/2006/relationships/slideLayout" Target="../slideLayouts/slideLayout35.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8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35.xml"/><Relationship Id="rId4" Type="http://schemas.openxmlformats.org/officeDocument/2006/relationships/image" Target="../media/image55.png"/></Relationships>
</file>

<file path=ppt/slides/_rels/slide8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3.png"/><Relationship Id="rId1" Type="http://schemas.openxmlformats.org/officeDocument/2006/relationships/slideLayout" Target="../slideLayouts/slideLayout35.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png"/><Relationship Id="rId1" Type="http://schemas.openxmlformats.org/officeDocument/2006/relationships/slideLayout" Target="../slideLayouts/slideLayout35.xml"/><Relationship Id="rId4" Type="http://schemas.openxmlformats.org/officeDocument/2006/relationships/image" Target="../media/image57.png"/></Relationships>
</file>

<file path=ppt/slides/_rels/slide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9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9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png"/><Relationship Id="rId1" Type="http://schemas.openxmlformats.org/officeDocument/2006/relationships/slideLayout" Target="../slideLayouts/slideLayout35.xml"/><Relationship Id="rId4" Type="http://schemas.openxmlformats.org/officeDocument/2006/relationships/image" Target="../media/image60.png"/></Relationships>
</file>

<file path=ppt/slides/_rels/slide9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png"/><Relationship Id="rId1" Type="http://schemas.openxmlformats.org/officeDocument/2006/relationships/slideLayout" Target="../slideLayouts/slideLayout35.xml"/><Relationship Id="rId5" Type="http://schemas.openxmlformats.org/officeDocument/2006/relationships/image" Target="../media/image36.png"/><Relationship Id="rId4" Type="http://schemas.openxmlformats.org/officeDocument/2006/relationships/image" Target="../media/image62.png"/></Relationships>
</file>

<file path=ppt/slides/_rels/slide9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png"/><Relationship Id="rId1" Type="http://schemas.openxmlformats.org/officeDocument/2006/relationships/slideLayout" Target="../slideLayouts/slideLayout35.xml"/><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12191999" cy="6858000"/>
          </a:xfrm>
          <a:prstGeom prst="rect">
            <a:avLst/>
          </a:prstGeom>
        </p:spPr>
      </p:pic>
      <p:sp>
        <p:nvSpPr>
          <p:cNvPr id="5" name="Rectangle 4"/>
          <p:cNvSpPr/>
          <p:nvPr/>
        </p:nvSpPr>
        <p:spPr>
          <a:xfrm>
            <a:off x="1009105" y="2536083"/>
            <a:ext cx="10633165" cy="1179554"/>
          </a:xfrm>
          <a:prstGeom prst="rect">
            <a:avLst/>
          </a:prstGeom>
        </p:spPr>
        <p:txBody>
          <a:bodyPr wrap="square">
            <a:prstTxWarp prst="textCanUp">
              <a:avLst/>
            </a:prstTxWarp>
            <a:spAutoFit/>
          </a:bodyPr>
          <a:lstStyle/>
          <a:p>
            <a:pPr algn="ctr">
              <a:lnSpc>
                <a:spcPct val="115000"/>
              </a:lnSpc>
              <a:spcAft>
                <a:spcPts val="0"/>
              </a:spcAft>
            </a:pPr>
            <a:r>
              <a:rPr lang="en-US" sz="3200" b="1" dirty="0">
                <a:solidFill>
                  <a:schemeClr val="bg1"/>
                </a:solidFill>
                <a:effectLst/>
                <a:latin typeface="Times New Roman" panose="02020603050405020304" pitchFamily="18" charset="0"/>
                <a:ea typeface="Times New Roman" panose="02020603050405020304" pitchFamily="18" charset="0"/>
              </a:rPr>
              <a:t>BÀI 5. VĂN BẢN THÔNG TIN</a:t>
            </a:r>
            <a:endParaRPr lang="en-US" sz="3200" dirty="0">
              <a:solidFill>
                <a:schemeClr val="bg1"/>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r>
              <a:rPr lang="en-US" sz="3200" b="1" dirty="0">
                <a:solidFill>
                  <a:schemeClr val="bg1"/>
                </a:solidFill>
                <a:effectLst/>
                <a:latin typeface="Times New Roman" panose="02020603050405020304" pitchFamily="18" charset="0"/>
                <a:ea typeface="Times New Roman" panose="02020603050405020304" pitchFamily="18" charset="0"/>
              </a:rPr>
              <a:t>(THUẬT LẠI  SỰ KIỆN THEO TRẬT TỰ THỜI GIAN)</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4194022" y="1470169"/>
            <a:ext cx="4012958"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rPr>
              <a:t>NGỮ VĂN 6</a:t>
            </a:r>
          </a:p>
        </p:txBody>
      </p:sp>
    </p:spTree>
    <p:extLst>
      <p:ext uri="{BB962C8B-B14F-4D97-AF65-F5344CB8AC3E}">
        <p14:creationId xmlns:p14="http://schemas.microsoft.com/office/powerpoint/2010/main" val="3481098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3195650" y="-56475"/>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2" name="Rectangle 1"/>
          <p:cNvSpPr/>
          <p:nvPr/>
        </p:nvSpPr>
        <p:spPr>
          <a:xfrm>
            <a:off x="1676400" y="827582"/>
            <a:ext cx="6096000" cy="1083374"/>
          </a:xfrm>
          <a:prstGeom prst="rect">
            <a:avLst/>
          </a:prstGeom>
        </p:spPr>
        <p:txBody>
          <a:bodyPr>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alphaUcPeriod"/>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ĐỌC –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tin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Diagram 6"/>
          <p:cNvGraphicFramePr/>
          <p:nvPr>
            <p:extLst>
              <p:ext uri="{D42A27DB-BD31-4B8C-83A1-F6EECF244321}">
                <p14:modId xmlns:p14="http://schemas.microsoft.com/office/powerpoint/2010/main" val="4040356077"/>
              </p:ext>
            </p:extLst>
          </p:nvPr>
        </p:nvGraphicFramePr>
        <p:xfrm>
          <a:off x="947782" y="2063931"/>
          <a:ext cx="8128000" cy="384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p:cNvPicPr>
            <a:picLocks noChangeAspect="1"/>
          </p:cNvPicPr>
          <p:nvPr/>
        </p:nvPicPr>
        <p:blipFill>
          <a:blip r:embed="rId8"/>
          <a:stretch>
            <a:fillRect/>
          </a:stretch>
        </p:blipFill>
        <p:spPr>
          <a:xfrm>
            <a:off x="8294323" y="3084602"/>
            <a:ext cx="2755628" cy="247690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86187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2" name="Rectangle 1"/>
          <p:cNvSpPr/>
          <p:nvPr/>
        </p:nvSpPr>
        <p:spPr>
          <a:xfrm>
            <a:off x="1676400" y="827582"/>
            <a:ext cx="6096000" cy="1083374"/>
          </a:xfrm>
          <a:prstGeom prst="rect">
            <a:avLst/>
          </a:prstGeom>
        </p:spPr>
        <p:txBody>
          <a:bodyPr>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alphaUcPeriod"/>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ĐỌC –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tin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61013" y="1817825"/>
            <a:ext cx="5197192" cy="587853"/>
          </a:xfrm>
          <a:prstGeom prst="rect">
            <a:avLst/>
          </a:prstGeom>
        </p:spPr>
        <p:txBody>
          <a:bodyPr wrap="none">
            <a:spAutoFit/>
          </a:bodyPr>
          <a:lstStyle/>
          <a:p>
            <a:pPr>
              <a:lnSpc>
                <a:spcPct val="115000"/>
              </a:lnSpc>
              <a:spcAft>
                <a:spcPts val="0"/>
              </a:spcAft>
            </a:pPr>
            <a:r>
              <a:rPr lang="en-US" sz="2800" b="1" dirty="0">
                <a:effectLst/>
                <a:latin typeface="Times New Roman" panose="02020603050405020304" pitchFamily="18" charset="0"/>
                <a:ea typeface="Times New Roman" panose="02020603050405020304" pitchFamily="18" charset="0"/>
              </a:rPr>
              <a:t>3. </a:t>
            </a:r>
            <a:r>
              <a:rPr lang="en-US" sz="2800" b="1" dirty="0" err="1">
                <a:effectLst/>
                <a:latin typeface="Times New Roman" panose="02020603050405020304" pitchFamily="18" charset="0"/>
                <a:ea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bản</a:t>
            </a:r>
            <a:r>
              <a:rPr lang="en-US" sz="2800" b="1" dirty="0">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thuật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lại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một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sự</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kiện</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1923339884"/>
              </p:ext>
            </p:extLst>
          </p:nvPr>
        </p:nvGraphicFramePr>
        <p:xfrm>
          <a:off x="1880678" y="1499897"/>
          <a:ext cx="9463314" cy="4962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374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7" name="Rectangle 6"/>
          <p:cNvSpPr/>
          <p:nvPr/>
        </p:nvSpPr>
        <p:spPr>
          <a:xfrm>
            <a:off x="1648448" y="877299"/>
            <a:ext cx="9208611" cy="517065"/>
          </a:xfrm>
          <a:prstGeom prst="rect">
            <a:avLst/>
          </a:prstGeom>
        </p:spPr>
        <p:txBody>
          <a:bodyPr wrap="none">
            <a:spAutoFit/>
          </a:bodyPr>
          <a:lstStyle/>
          <a:p>
            <a:pPr algn="ctr">
              <a:lnSpc>
                <a:spcPct val="115000"/>
              </a:lnSpc>
              <a:spcAft>
                <a:spcPts val="0"/>
              </a:spcAft>
            </a:pPr>
            <a:r>
              <a:rPr lang="en-US" sz="2400" b="1" dirty="0">
                <a:solidFill>
                  <a:srgbClr val="0070C0"/>
                </a:solidFill>
                <a:effectLst/>
                <a:latin typeface="Times New Roman" panose="02020603050405020304" pitchFamily="18" charset="0"/>
                <a:ea typeface="Times New Roman" panose="02020603050405020304" pitchFamily="18" charset="0"/>
              </a:rPr>
              <a:t>II. </a:t>
            </a:r>
            <a:r>
              <a:rPr lang="en-US" sz="2400" b="1" dirty="0" err="1">
                <a:solidFill>
                  <a:srgbClr val="0070C0"/>
                </a:solidFill>
                <a:effectLst/>
                <a:latin typeface="Times New Roman" panose="02020603050405020304" pitchFamily="18" charset="0"/>
                <a:ea typeface="Times New Roman" panose="02020603050405020304" pitchFamily="18" charset="0"/>
              </a:rPr>
              <a:t>Văn</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bản</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i="1" dirty="0" err="1">
                <a:solidFill>
                  <a:srgbClr val="0070C0"/>
                </a:solidFill>
                <a:effectLst/>
                <a:latin typeface="Times New Roman" panose="02020603050405020304" pitchFamily="18" charset="0"/>
                <a:ea typeface="Times New Roman" panose="02020603050405020304" pitchFamily="18" charset="0"/>
              </a:rPr>
              <a:t>Hồ</a:t>
            </a:r>
            <a:r>
              <a:rPr lang="en-US" sz="2400" b="1" i="1" dirty="0">
                <a:solidFill>
                  <a:srgbClr val="0070C0"/>
                </a:solidFill>
                <a:effectLst/>
                <a:latin typeface="Times New Roman" panose="02020603050405020304" pitchFamily="18" charset="0"/>
                <a:ea typeface="Times New Roman" panose="02020603050405020304" pitchFamily="18" charset="0"/>
              </a:rPr>
              <a:t> </a:t>
            </a:r>
            <a:r>
              <a:rPr lang="en-US" sz="2400" b="1" i="1" dirty="0" err="1">
                <a:solidFill>
                  <a:srgbClr val="0070C0"/>
                </a:solidFill>
                <a:effectLst/>
                <a:latin typeface="Times New Roman" panose="02020603050405020304" pitchFamily="18" charset="0"/>
                <a:ea typeface="Times New Roman" panose="02020603050405020304" pitchFamily="18" charset="0"/>
              </a:rPr>
              <a:t>Chí</a:t>
            </a:r>
            <a:r>
              <a:rPr lang="en-US" sz="2400" b="1" i="1" dirty="0">
                <a:solidFill>
                  <a:srgbClr val="0070C0"/>
                </a:solidFill>
                <a:effectLst/>
                <a:latin typeface="Times New Roman" panose="02020603050405020304" pitchFamily="18" charset="0"/>
                <a:ea typeface="Times New Roman" panose="02020603050405020304" pitchFamily="18" charset="0"/>
              </a:rPr>
              <a:t> Minh </a:t>
            </a:r>
            <a:r>
              <a:rPr lang="en-US" sz="2400" b="1" i="1" dirty="0" err="1">
                <a:solidFill>
                  <a:srgbClr val="0070C0"/>
                </a:solidFill>
                <a:effectLst/>
                <a:latin typeface="Times New Roman" panose="02020603050405020304" pitchFamily="18" charset="0"/>
                <a:ea typeface="Times New Roman" panose="02020603050405020304" pitchFamily="18" charset="0"/>
              </a:rPr>
              <a:t>và</a:t>
            </a:r>
            <a:r>
              <a:rPr lang="en-US" sz="2400" b="1" i="1" dirty="0">
                <a:solidFill>
                  <a:srgbClr val="0070C0"/>
                </a:solidFill>
                <a:effectLst/>
                <a:latin typeface="Times New Roman" panose="02020603050405020304" pitchFamily="18" charset="0"/>
                <a:ea typeface="Times New Roman" panose="02020603050405020304" pitchFamily="18" charset="0"/>
              </a:rPr>
              <a:t> “</a:t>
            </a:r>
            <a:r>
              <a:rPr lang="en-US" sz="2400" b="1" i="1" dirty="0" err="1">
                <a:solidFill>
                  <a:srgbClr val="0070C0"/>
                </a:solidFill>
                <a:effectLst/>
                <a:latin typeface="Times New Roman" panose="02020603050405020304" pitchFamily="18" charset="0"/>
                <a:ea typeface="Times New Roman" panose="02020603050405020304" pitchFamily="18" charset="0"/>
              </a:rPr>
              <a:t>Tuyên</a:t>
            </a:r>
            <a:r>
              <a:rPr lang="en-US" sz="2400" b="1" i="1" dirty="0">
                <a:solidFill>
                  <a:srgbClr val="0070C0"/>
                </a:solidFill>
                <a:effectLst/>
                <a:latin typeface="Times New Roman" panose="02020603050405020304" pitchFamily="18" charset="0"/>
                <a:ea typeface="Times New Roman" panose="02020603050405020304" pitchFamily="18" charset="0"/>
              </a:rPr>
              <a:t> </a:t>
            </a:r>
            <a:r>
              <a:rPr lang="en-US" sz="2400" b="1" i="1" dirty="0" err="1">
                <a:solidFill>
                  <a:srgbClr val="0070C0"/>
                </a:solidFill>
                <a:effectLst/>
                <a:latin typeface="Times New Roman" panose="02020603050405020304" pitchFamily="18" charset="0"/>
                <a:ea typeface="Times New Roman" panose="02020603050405020304" pitchFamily="18" charset="0"/>
              </a:rPr>
              <a:t>ngôn</a:t>
            </a:r>
            <a:r>
              <a:rPr lang="en-US" sz="2400" b="1" i="1" dirty="0">
                <a:solidFill>
                  <a:srgbClr val="0070C0"/>
                </a:solidFill>
                <a:effectLst/>
                <a:latin typeface="Times New Roman" panose="02020603050405020304" pitchFamily="18" charset="0"/>
                <a:ea typeface="Times New Roman" panose="02020603050405020304" pitchFamily="18" charset="0"/>
              </a:rPr>
              <a:t> </a:t>
            </a:r>
            <a:r>
              <a:rPr lang="en-US" sz="2400" b="1" i="1" dirty="0" err="1">
                <a:solidFill>
                  <a:srgbClr val="0070C0"/>
                </a:solidFill>
                <a:effectLst/>
                <a:latin typeface="Times New Roman" panose="02020603050405020304" pitchFamily="18" charset="0"/>
                <a:ea typeface="Times New Roman" panose="02020603050405020304" pitchFamily="18" charset="0"/>
              </a:rPr>
              <a:t>độc</a:t>
            </a:r>
            <a:r>
              <a:rPr lang="en-US" sz="2400" b="1" i="1" dirty="0">
                <a:solidFill>
                  <a:srgbClr val="0070C0"/>
                </a:solidFill>
                <a:effectLst/>
                <a:latin typeface="Times New Roman" panose="02020603050405020304" pitchFamily="18" charset="0"/>
                <a:ea typeface="Times New Roman" panose="02020603050405020304" pitchFamily="18" charset="0"/>
              </a:rPr>
              <a:t> </a:t>
            </a:r>
            <a:r>
              <a:rPr lang="en-US" sz="2400" b="1" i="1" dirty="0" err="1">
                <a:solidFill>
                  <a:srgbClr val="0070C0"/>
                </a:solidFill>
                <a:effectLst/>
                <a:latin typeface="Times New Roman" panose="02020603050405020304" pitchFamily="18" charset="0"/>
                <a:ea typeface="Times New Roman" panose="02020603050405020304" pitchFamily="18" charset="0"/>
              </a:rPr>
              <a:t>lập</a:t>
            </a:r>
            <a:r>
              <a:rPr lang="en-US" sz="2400" b="1" i="1" dirty="0">
                <a:solidFill>
                  <a:srgbClr val="0070C0"/>
                </a:solidFill>
                <a:effectLst/>
                <a:latin typeface="Times New Roman" panose="02020603050405020304" pitchFamily="18" charset="0"/>
                <a:ea typeface="Times New Roman" panose="02020603050405020304" pitchFamily="18" charset="0"/>
              </a:rPr>
              <a:t>”  </a:t>
            </a:r>
            <a:r>
              <a:rPr lang="en-US" sz="2400" b="1" dirty="0">
                <a:solidFill>
                  <a:srgbClr val="0070C0"/>
                </a:solidFill>
                <a:effectLst/>
                <a:latin typeface="Times New Roman" panose="02020603050405020304" pitchFamily="18" charset="0"/>
                <a:ea typeface="Times New Roman" panose="02020603050405020304" pitchFamily="18" charset="0"/>
              </a:rPr>
              <a:t>(</a:t>
            </a:r>
            <a:r>
              <a:rPr lang="en-US" sz="2400" b="1" dirty="0" err="1">
                <a:solidFill>
                  <a:srgbClr val="0070C0"/>
                </a:solidFill>
                <a:effectLst/>
                <a:latin typeface="Times New Roman" panose="02020603050405020304" pitchFamily="18" charset="0"/>
                <a:ea typeface="Times New Roman" panose="02020603050405020304" pitchFamily="18" charset="0"/>
              </a:rPr>
              <a:t>Bùi</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Đình</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Phong</a:t>
            </a:r>
            <a:r>
              <a:rPr lang="en-US" sz="2400" b="1" dirty="0">
                <a:solidFill>
                  <a:srgbClr val="0070C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648448" y="1343590"/>
            <a:ext cx="6026265" cy="587853"/>
          </a:xfrm>
          <a:prstGeom prst="rect">
            <a:avLst/>
          </a:prstGeom>
        </p:spPr>
        <p:txBody>
          <a:bodyPr wrap="none">
            <a:spAutoFit/>
          </a:bodyPr>
          <a:lstStyle/>
          <a:p>
            <a:pPr marR="30480" algn="just">
              <a:lnSpc>
                <a:spcPct val="115000"/>
              </a:lnSpc>
              <a:spcAft>
                <a:spcPts val="1200"/>
              </a:spcAft>
            </a:pPr>
            <a:r>
              <a:rPr lang="en-US" sz="2800" b="1" dirty="0">
                <a:solidFill>
                  <a:srgbClr val="0070C0"/>
                </a:solidFill>
                <a:effectLst/>
                <a:latin typeface="Times New Roman" panose="02020603050405020304" pitchFamily="18" charset="0"/>
                <a:ea typeface="Times New Roman" panose="02020603050405020304" pitchFamily="18" charset="0"/>
              </a:rPr>
              <a:t>1. </a:t>
            </a:r>
            <a:r>
              <a:rPr lang="en-US" sz="2800" b="1" dirty="0" err="1">
                <a:solidFill>
                  <a:srgbClr val="0070C0"/>
                </a:solidFill>
                <a:effectLst/>
                <a:latin typeface="Times New Roman" panose="02020603050405020304" pitchFamily="18" charset="0"/>
                <a:ea typeface="Times New Roman" panose="02020603050405020304" pitchFamily="18" charset="0"/>
              </a:rPr>
              <a:t>Tìm</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hiểu</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về</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tác</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giả</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Bùi</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Đình</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Phong</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6232773" y="2271663"/>
            <a:ext cx="2883880" cy="28359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Oval Callout 9"/>
          <p:cNvSpPr/>
          <p:nvPr/>
        </p:nvSpPr>
        <p:spPr>
          <a:xfrm>
            <a:off x="1436915" y="2397734"/>
            <a:ext cx="4234893" cy="2312126"/>
          </a:xfrm>
          <a:prstGeom prst="wedgeEllipseCallout">
            <a:avLst>
              <a:gd name="adj1" fmla="val 63174"/>
              <a:gd name="adj2" fmla="val 40872"/>
            </a:avLst>
          </a:prstGeom>
          <a:noFill/>
          <a:ln w="28575">
            <a:solidFill>
              <a:srgbClr val="C00000"/>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757163" y="2870533"/>
            <a:ext cx="3722914" cy="1366528"/>
          </a:xfrm>
          <a:prstGeom prst="rect">
            <a:avLst/>
          </a:prstGeom>
        </p:spPr>
        <p:txBody>
          <a:bodyPr wrap="square">
            <a:spAutoFit/>
          </a:bodyPr>
          <a:lstStyle/>
          <a:p>
            <a:pPr>
              <a:lnSpc>
                <a:spcPct val="115000"/>
              </a:lnSpc>
              <a:spcAft>
                <a:spcPts val="0"/>
              </a:spcAft>
            </a:pPr>
            <a:r>
              <a:rPr lang="pt-BR" sz="2400" dirty="0">
                <a:solidFill>
                  <a:srgbClr val="002060"/>
                </a:solidFill>
                <a:effectLst/>
                <a:latin typeface="Times New Roman" panose="02020603050405020304" pitchFamily="18" charset="0"/>
                <a:ea typeface="Times New Roman" panose="02020603050405020304" pitchFamily="18" charset="0"/>
              </a:rPr>
              <a:t>Qua tìm hiểu ở nhà, hãy nêu những hiểu biết của em về tác giả Bùi Đình Phong.</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20455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7" name="Rectangle 6"/>
          <p:cNvSpPr/>
          <p:nvPr/>
        </p:nvSpPr>
        <p:spPr>
          <a:xfrm>
            <a:off x="1648448" y="877299"/>
            <a:ext cx="9208611"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Chí</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Minh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Tuyên</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ngôn</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độc</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lập</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Bùi</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Đình</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Phong</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648448" y="1343590"/>
            <a:ext cx="6026265"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Bùi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Phong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3"/>
          <a:stretch>
            <a:fillRect/>
          </a:stretch>
        </p:blipFill>
        <p:spPr>
          <a:xfrm>
            <a:off x="1956285" y="2298934"/>
            <a:ext cx="2602652" cy="242533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 name="Picture 1"/>
          <p:cNvPicPr>
            <a:picLocks noChangeAspect="1"/>
          </p:cNvPicPr>
          <p:nvPr/>
        </p:nvPicPr>
        <p:blipFill>
          <a:blip r:embed="rId4"/>
          <a:stretch>
            <a:fillRect/>
          </a:stretch>
        </p:blipFill>
        <p:spPr>
          <a:xfrm>
            <a:off x="4558937" y="1931443"/>
            <a:ext cx="6100355" cy="3798379"/>
          </a:xfrm>
          <a:prstGeom prst="rect">
            <a:avLst/>
          </a:prstGeom>
        </p:spPr>
      </p:pic>
      <p:sp>
        <p:nvSpPr>
          <p:cNvPr id="3" name="Rectangle 2"/>
          <p:cNvSpPr/>
          <p:nvPr/>
        </p:nvSpPr>
        <p:spPr>
          <a:xfrm>
            <a:off x="5621382" y="2552294"/>
            <a:ext cx="4632960" cy="2794611"/>
          </a:xfrm>
          <a:prstGeom prst="rect">
            <a:avLst/>
          </a:prstGeom>
        </p:spPr>
        <p:txBody>
          <a:bodyPr wrap="square">
            <a:spAutoFit/>
          </a:bodyPr>
          <a:lstStyle/>
          <a:p>
            <a:pPr marL="342900" indent="-342900">
              <a:lnSpc>
                <a:spcPct val="115000"/>
              </a:lnSpc>
              <a:spcAft>
                <a:spcPts val="1200"/>
              </a:spcAft>
              <a:buFont typeface="Wingdings" panose="05000000000000000000" pitchFamily="2" charset="2"/>
              <a:buChar char="v"/>
            </a:pPr>
            <a:r>
              <a:rPr lang="vi-VN" sz="2400" b="1" dirty="0">
                <a:solidFill>
                  <a:srgbClr val="002060"/>
                </a:solidFill>
                <a:effectLst/>
                <a:latin typeface="Times New Roman" panose="02020603050405020304" pitchFamily="18" charset="0"/>
                <a:ea typeface="Times New Roman" panose="02020603050405020304" pitchFamily="18" charset="0"/>
              </a:rPr>
              <a:t>Quê quán</a:t>
            </a:r>
            <a:r>
              <a:rPr lang="vi-VN" sz="2400" dirty="0">
                <a:solidFill>
                  <a:srgbClr val="002060"/>
                </a:solidFill>
                <a:effectLst/>
                <a:latin typeface="Times New Roman" panose="02020603050405020304" pitchFamily="18" charset="0"/>
                <a:ea typeface="Times New Roman" panose="02020603050405020304" pitchFamily="18" charset="0"/>
              </a:rPr>
              <a:t>: Hà Tĩnh.</a:t>
            </a:r>
            <a:endParaRPr lang="en-US" sz="2400" dirty="0">
              <a:solidFill>
                <a:srgbClr val="002060"/>
              </a:solidFill>
              <a:effectLst/>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b="1" dirty="0">
                <a:solidFill>
                  <a:srgbClr val="002060"/>
                </a:solidFill>
                <a:effectLst/>
                <a:latin typeface="Times New Roman" panose="02020603050405020304" pitchFamily="18" charset="0"/>
                <a:ea typeface="Times New Roman" panose="02020603050405020304" pitchFamily="18" charset="0"/>
              </a:rPr>
              <a:t>Vị trí</a:t>
            </a:r>
            <a:r>
              <a:rPr lang="vi-VN" sz="2400" dirty="0">
                <a:solidFill>
                  <a:srgbClr val="002060"/>
                </a:solidFill>
                <a:effectLst/>
                <a:latin typeface="Times New Roman" panose="02020603050405020304" pitchFamily="18" charset="0"/>
                <a:ea typeface="Times New Roman" panose="02020603050405020304" pitchFamily="18" charset="0"/>
              </a:rPr>
              <a:t>: Là nhà nghiên cứu hàng đầu về lãnh tụ Hồ Chí Minh với hàng loạt công trình có giá trị cao, đặc biệt là về tư tưởng, đạo đức, tác phong của Người.</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2067926" y="5091756"/>
            <a:ext cx="2464329" cy="292388"/>
          </a:xfrm>
          <a:prstGeom prst="rect">
            <a:avLst/>
          </a:prstGeom>
        </p:spPr>
        <p:txBody>
          <a:bodyPr wrap="none">
            <a:spAutoFit/>
          </a:bodyPr>
          <a:lstStyle/>
          <a:p>
            <a:r>
              <a:rPr lang="pt-BR" sz="1300" b="1" dirty="0">
                <a:solidFill>
                  <a:srgbClr val="002060"/>
                </a:solidFill>
                <a:effectLst/>
                <a:latin typeface="Times New Roman" panose="02020603050405020304" pitchFamily="18" charset="0"/>
                <a:ea typeface="Times New Roman" panose="02020603050405020304" pitchFamily="18" charset="0"/>
              </a:rPr>
              <a:t>PGS. TS Bùi Đình Phong (1950)</a:t>
            </a:r>
            <a:endParaRPr lang="en-US" b="1" dirty="0">
              <a:solidFill>
                <a:srgbClr val="002060"/>
              </a:solidFill>
            </a:endParaRPr>
          </a:p>
        </p:txBody>
      </p:sp>
    </p:spTree>
    <p:extLst>
      <p:ext uri="{BB962C8B-B14F-4D97-AF65-F5344CB8AC3E}">
        <p14:creationId xmlns:p14="http://schemas.microsoft.com/office/powerpoint/2010/main" val="77866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7" name="Rectangle 6"/>
          <p:cNvSpPr/>
          <p:nvPr/>
        </p:nvSpPr>
        <p:spPr>
          <a:xfrm>
            <a:off x="1648448" y="877299"/>
            <a:ext cx="9208611"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Hồ</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Chí</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Minh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Tuyên</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ngôn</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độc</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lập</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Bùi</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Đình</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Phong</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648448" y="1343590"/>
            <a:ext cx="6026265"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Bùi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Phong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1648448" y="1874514"/>
            <a:ext cx="6236003" cy="523220"/>
          </a:xfrm>
          <a:prstGeom prst="rect">
            <a:avLst/>
          </a:prstGeom>
        </p:spPr>
        <p:txBody>
          <a:bodyPr wrap="none">
            <a:spAutoFit/>
          </a:bodyPr>
          <a:lstStyle/>
          <a:p>
            <a:pPr>
              <a:defRPr/>
            </a:pPr>
            <a:r>
              <a:rPr lang="en-US" sz="2800" b="1"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nguồn</a:t>
            </a:r>
            <a:r>
              <a:rPr lang="en-US" sz="2800" dirty="0">
                <a:solidFill>
                  <a:srgbClr val="0D0D0D"/>
                </a:solidFill>
                <a:latin typeface="Times New Roman" panose="02020603050405020304" pitchFamily="18" charset="0"/>
                <a:ea typeface="Times New Roman" panose="02020603050405020304" pitchFamily="18" charset="0"/>
              </a:rPr>
              <a:t> </a:t>
            </a:r>
            <a:r>
              <a:rPr lang="en-US" sz="2800" i="1" dirty="0">
                <a:solidFill>
                  <a:srgbClr val="0D0D0D"/>
                </a:solidFill>
                <a:latin typeface="Times New Roman" panose="02020603050405020304" pitchFamily="18" charset="0"/>
                <a:ea typeface="Times New Roman" panose="02020603050405020304" pitchFamily="18" charset="0"/>
              </a:rPr>
              <a:t>baodanang.vn</a:t>
            </a:r>
            <a:r>
              <a:rPr lang="en-US" sz="2800" dirty="0">
                <a:solidFill>
                  <a:srgbClr val="0D0D0D"/>
                </a:solidFill>
                <a:latin typeface="Times New Roman" panose="02020603050405020304" pitchFamily="18" charset="0"/>
                <a:ea typeface="Times New Roman" panose="02020603050405020304" pitchFamily="18" charset="0"/>
              </a:rPr>
              <a:t> (2018).</a:t>
            </a:r>
            <a:r>
              <a:rPr lang="en-US" sz="28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622322" y="2323915"/>
            <a:ext cx="6290825" cy="587853"/>
          </a:xfrm>
          <a:prstGeom prst="rect">
            <a:avLst/>
          </a:prstGeom>
        </p:spPr>
        <p:txBody>
          <a:bodyPr wrap="none">
            <a:spAutoFit/>
          </a:bodyPr>
          <a:lstStyle/>
          <a:p>
            <a:pPr marR="30480" algn="just">
              <a:lnSpc>
                <a:spcPct val="115000"/>
              </a:lnSpc>
              <a:spcAft>
                <a:spcPts val="1200"/>
              </a:spcAft>
            </a:pPr>
            <a:r>
              <a:rPr lang="en-US" sz="2800" b="1" dirty="0">
                <a:solidFill>
                  <a:srgbClr val="4A4A4A"/>
                </a:solidFill>
                <a:latin typeface="Times New Roman" panose="02020603050405020304" pitchFamily="18" charset="0"/>
                <a:ea typeface="Times New Roman" panose="02020603050405020304" pitchFamily="18" charset="0"/>
              </a:rPr>
              <a:t>b.</a:t>
            </a:r>
            <a:r>
              <a:rPr lang="en-US" sz="2800" dirty="0">
                <a:solidFill>
                  <a:srgbClr val="4A4A4A"/>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Hướng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dẫn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hiểu</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chú</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thích</a:t>
            </a:r>
            <a:endParaRPr lang="en-US" sz="2800" dirty="0">
              <a:solidFill>
                <a:srgbClr val="000000"/>
              </a:solidFill>
              <a:latin typeface="Times New Roman" panose="02020603050405020304" pitchFamily="18" charset="0"/>
              <a:ea typeface="Times New Roman" panose="02020603050405020304" pitchFamily="18" charset="0"/>
            </a:endParaRPr>
          </a:p>
        </p:txBody>
      </p:sp>
      <p:graphicFrame>
        <p:nvGraphicFramePr>
          <p:cNvPr id="12" name="Diagram 11"/>
          <p:cNvGraphicFramePr/>
          <p:nvPr>
            <p:extLst>
              <p:ext uri="{D42A27DB-BD31-4B8C-83A1-F6EECF244321}">
                <p14:modId xmlns:p14="http://schemas.microsoft.com/office/powerpoint/2010/main" val="455119611"/>
              </p:ext>
            </p:extLst>
          </p:nvPr>
        </p:nvGraphicFramePr>
        <p:xfrm>
          <a:off x="1374138" y="2873450"/>
          <a:ext cx="9757230" cy="3212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505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Graphic spid="12"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8" name="Rectangle 7"/>
          <p:cNvSpPr/>
          <p:nvPr/>
        </p:nvSpPr>
        <p:spPr>
          <a:xfrm>
            <a:off x="1648448" y="951593"/>
            <a:ext cx="6026265"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Bùi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Phong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1559132" y="1433645"/>
            <a:ext cx="19768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Xuất</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xứ</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1516167" y="1903186"/>
            <a:ext cx="6290825"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b.</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Hướng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thích</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377271" y="2372727"/>
            <a:ext cx="10089557" cy="587853"/>
          </a:xfrm>
          <a:prstGeom prst="rect">
            <a:avLst/>
          </a:prstGeom>
        </p:spPr>
        <p:txBody>
          <a:bodyPr wrap="none">
            <a:spAutoFit/>
          </a:bodyPr>
          <a:lstStyle/>
          <a:p>
            <a:pPr>
              <a:lnSpc>
                <a:spcPct val="115000"/>
              </a:lnSpc>
              <a:spcAft>
                <a:spcPts val="1200"/>
              </a:spcAft>
            </a:pPr>
            <a:r>
              <a:rPr lang="en-US" sz="2800" b="1" dirty="0">
                <a:solidFill>
                  <a:srgbClr val="0D0D0D"/>
                </a:solidFill>
                <a:effectLst/>
                <a:latin typeface="Times New Roman" panose="02020603050405020304" pitchFamily="18" charset="0"/>
                <a:ea typeface="Times New Roman" panose="02020603050405020304" pitchFamily="18" charset="0"/>
              </a:rPr>
              <a:t>c. </a:t>
            </a:r>
            <a:r>
              <a:rPr lang="en-US" sz="2800" b="1" dirty="0" err="1">
                <a:solidFill>
                  <a:srgbClr val="0D0D0D"/>
                </a:solidFill>
                <a:effectLst/>
                <a:latin typeface="Times New Roman" panose="02020603050405020304" pitchFamily="18" charset="0"/>
                <a:ea typeface="Times New Roman" panose="02020603050405020304" pitchFamily="18" charset="0"/>
              </a:rPr>
              <a:t>Thể</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loại</a:t>
            </a:r>
            <a:r>
              <a:rPr lang="en-US" sz="2800" b="1" dirty="0">
                <a:solidFill>
                  <a:srgbClr val="0D0D0D"/>
                </a:solidFill>
                <a:effectLst/>
                <a:latin typeface="Times New Roman" panose="02020603050405020304" pitchFamily="18" charset="0"/>
                <a:ea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rPr>
              <a:t>Văn bản thông tin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thuật</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lại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một</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kiện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lịch</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sử</a:t>
            </a:r>
            <a:r>
              <a:rPr lang="en-US" sz="2800" dirty="0">
                <a:solidFill>
                  <a:srgbClr val="0D0D0D"/>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377271" y="2852832"/>
            <a:ext cx="5888150" cy="587853"/>
          </a:xfrm>
          <a:prstGeom prst="rect">
            <a:avLst/>
          </a:prstGeom>
        </p:spPr>
        <p:txBody>
          <a:bodyPr wrap="none">
            <a:spAutoFit/>
          </a:bodyPr>
          <a:lstStyle/>
          <a:p>
            <a:pPr>
              <a:lnSpc>
                <a:spcPct val="115000"/>
              </a:lnSpc>
              <a:spcAft>
                <a:spcPts val="1200"/>
              </a:spcAft>
            </a:pPr>
            <a:r>
              <a:rPr lang="en-US" sz="2800" b="1" dirty="0">
                <a:solidFill>
                  <a:srgbClr val="0D0D0D"/>
                </a:solidFill>
                <a:effectLst/>
                <a:latin typeface="Times New Roman" panose="02020603050405020304" pitchFamily="18" charset="0"/>
                <a:ea typeface="Times New Roman" panose="02020603050405020304" pitchFamily="18" charset="0"/>
              </a:rPr>
              <a:t>d. </a:t>
            </a:r>
            <a:r>
              <a:rPr lang="en-US" sz="2800" b="1" dirty="0" err="1">
                <a:solidFill>
                  <a:srgbClr val="0D0D0D"/>
                </a:solidFill>
                <a:effectLst/>
                <a:latin typeface="Times New Roman" panose="02020603050405020304" pitchFamily="18" charset="0"/>
                <a:ea typeface="Times New Roman" panose="02020603050405020304" pitchFamily="18" charset="0"/>
              </a:rPr>
              <a:t>Nội</a:t>
            </a:r>
            <a:r>
              <a:rPr lang="en-US" sz="2800" b="1" dirty="0">
                <a:solidFill>
                  <a:srgbClr val="0D0D0D"/>
                </a:solidFill>
                <a:effectLst/>
                <a:latin typeface="Times New Roman" panose="02020603050405020304" pitchFamily="18" charset="0"/>
                <a:ea typeface="Times New Roman" panose="02020603050405020304" pitchFamily="18" charset="0"/>
              </a:rPr>
              <a:t> dung </a:t>
            </a:r>
            <a:r>
              <a:rPr lang="en-US" sz="2800" b="1" dirty="0" err="1">
                <a:solidFill>
                  <a:srgbClr val="0D0D0D"/>
                </a:solidFill>
                <a:effectLst/>
                <a:latin typeface="Times New Roman" panose="02020603050405020304" pitchFamily="18" charset="0"/>
                <a:ea typeface="Times New Roman" panose="02020603050405020304" pitchFamily="18" charset="0"/>
              </a:rPr>
              <a:t>chính</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và</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bố</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cục</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văn</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bản</a:t>
            </a:r>
            <a:r>
              <a:rPr lang="en-US" sz="2800" b="1" dirty="0">
                <a:solidFill>
                  <a:srgbClr val="0D0D0D"/>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1377271" y="3451107"/>
            <a:ext cx="6631279" cy="2074414"/>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en-US" sz="2800" b="1" dirty="0" err="1">
                <a:solidFill>
                  <a:srgbClr val="0D0D0D"/>
                </a:solidFill>
                <a:effectLst/>
                <a:latin typeface="Times New Roman" panose="02020603050405020304" pitchFamily="18" charset="0"/>
                <a:ea typeface="Times New Roman" panose="02020603050405020304" pitchFamily="18" charset="0"/>
              </a:rPr>
              <a:t>Nội</a:t>
            </a:r>
            <a:r>
              <a:rPr lang="en-US" sz="2800" b="1" dirty="0">
                <a:solidFill>
                  <a:srgbClr val="0D0D0D"/>
                </a:solidFill>
                <a:effectLst/>
                <a:latin typeface="Times New Roman" panose="02020603050405020304" pitchFamily="18" charset="0"/>
                <a:ea typeface="Times New Roman" panose="02020603050405020304" pitchFamily="18" charset="0"/>
              </a:rPr>
              <a:t> dung </a:t>
            </a:r>
            <a:r>
              <a:rPr lang="en-US" sz="2800" b="1" dirty="0" err="1">
                <a:solidFill>
                  <a:srgbClr val="0D0D0D"/>
                </a:solidFill>
                <a:effectLst/>
                <a:latin typeface="Times New Roman" panose="02020603050405020304" pitchFamily="18" charset="0"/>
                <a:ea typeface="Times New Roman" panose="02020603050405020304" pitchFamily="18" charset="0"/>
              </a:rPr>
              <a:t>khái</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quát</a:t>
            </a:r>
            <a:r>
              <a:rPr lang="en-US" sz="2800" dirty="0">
                <a:solidFill>
                  <a:srgbClr val="0D0D0D"/>
                </a:solidFill>
                <a:effectLst/>
                <a:latin typeface="Times New Roman" panose="02020603050405020304" pitchFamily="18" charset="0"/>
                <a:ea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rPr>
              <a:t>thuật lại sự kiện Bác Hồ soạn thảo và đọc bản </a:t>
            </a:r>
            <a:r>
              <a:rPr lang="vi-VN" sz="2800" i="1" dirty="0">
                <a:solidFill>
                  <a:srgbClr val="0D0D0D"/>
                </a:solidFill>
                <a:effectLst/>
                <a:latin typeface="Times New Roman" panose="02020603050405020304" pitchFamily="18" charset="0"/>
                <a:ea typeface="Times New Roman" panose="02020603050405020304" pitchFamily="18" charset="0"/>
              </a:rPr>
              <a:t>Tuyên ngôn Độc lập</a:t>
            </a:r>
            <a:r>
              <a:rPr lang="vi-VN" sz="2800" dirty="0">
                <a:solidFill>
                  <a:srgbClr val="0D0D0D"/>
                </a:solidFill>
                <a:effectLst/>
                <a:latin typeface="Times New Roman" panose="02020603050405020304" pitchFamily="18" charset="0"/>
                <a:ea typeface="Times New Roman" panose="02020603050405020304" pitchFamily="18" charset="0"/>
              </a:rPr>
              <a:t>, khai sinh nước Việt Nam Dân chủ Cộng hòa; theo trình tự thời gian.</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8008550" y="3247670"/>
            <a:ext cx="2755631" cy="248128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3" name="Cloud Callout 12"/>
          <p:cNvSpPr/>
          <p:nvPr/>
        </p:nvSpPr>
        <p:spPr>
          <a:xfrm>
            <a:off x="2073994" y="2584119"/>
            <a:ext cx="6818811" cy="2746485"/>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Nêu</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thể</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loại</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của</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văn</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bản</a:t>
            </a:r>
            <a:r>
              <a:rPr lang="en-US" i="1" dirty="0">
                <a:solidFill>
                  <a:srgbClr val="000000"/>
                </a:solidFill>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Văn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bản</a:t>
            </a:r>
            <a:r>
              <a:rPr lang="en-US"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Hồ</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Chí</a:t>
            </a:r>
            <a:r>
              <a:rPr lang="en-US" i="1" dirty="0">
                <a:solidFill>
                  <a:srgbClr val="0D0D0D"/>
                </a:solidFill>
                <a:latin typeface="Times New Roman" panose="02020603050405020304" pitchFamily="18" charset="0"/>
                <a:ea typeface="Times New Roman" panose="02020603050405020304" pitchFamily="18" charset="0"/>
              </a:rPr>
              <a:t> Minh </a:t>
            </a:r>
            <a:r>
              <a:rPr lang="en-US" i="1" dirty="0" err="1">
                <a:solidFill>
                  <a:srgbClr val="0D0D0D"/>
                </a:solidFill>
                <a:latin typeface="Times New Roman" panose="02020603050405020304" pitchFamily="18" charset="0"/>
                <a:ea typeface="Times New Roman" panose="02020603050405020304" pitchFamily="18" charset="0"/>
              </a:rPr>
              <a:t>và</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Tuyên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ngôn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Độc</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lập</a:t>
            </a:r>
            <a:r>
              <a:rPr lang="en-US" b="1" i="1"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thuật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lại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sự</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kiện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gì</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theo</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trình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tự</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nào</a:t>
            </a:r>
            <a:r>
              <a:rPr lang="en-US" dirty="0">
                <a:solidFill>
                  <a:srgbClr val="0D0D0D"/>
                </a:solidFill>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Văn</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bản</a:t>
            </a:r>
            <a:r>
              <a:rPr lang="en-US" i="1" dirty="0">
                <a:solidFill>
                  <a:srgbClr val="000000"/>
                </a:solidFill>
                <a:latin typeface="Times New Roman" panose="02020603050405020304" pitchFamily="18" charset="0"/>
                <a:ea typeface="Times New Roman" panose="02020603050405020304" pitchFamily="18" charset="0"/>
              </a:rPr>
              <a:t> chia </a:t>
            </a:r>
            <a:r>
              <a:rPr lang="en-US" i="1" dirty="0" err="1">
                <a:solidFill>
                  <a:srgbClr val="000000"/>
                </a:solidFill>
                <a:latin typeface="Times New Roman" panose="02020603050405020304" pitchFamily="18" charset="0"/>
                <a:ea typeface="Times New Roman" panose="02020603050405020304" pitchFamily="18" charset="0"/>
              </a:rPr>
              <a:t>làm</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mấy</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phần</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Nêu</a:t>
            </a:r>
            <a:r>
              <a:rPr lang="en-US" i="1" dirty="0">
                <a:solidFill>
                  <a:srgbClr val="000000"/>
                </a:solidFill>
                <a:latin typeface="Times New Roman" panose="02020603050405020304" pitchFamily="18" charset="0"/>
                <a:ea typeface="Times New Roman" panose="02020603050405020304" pitchFamily="18" charset="0"/>
              </a:rPr>
              <a:t> ý </a:t>
            </a:r>
            <a:r>
              <a:rPr lang="en-US" i="1" dirty="0" err="1">
                <a:solidFill>
                  <a:srgbClr val="000000"/>
                </a:solidFill>
                <a:latin typeface="Times New Roman" panose="02020603050405020304" pitchFamily="18" charset="0"/>
                <a:ea typeface="Times New Roman" panose="02020603050405020304" pitchFamily="18" charset="0"/>
              </a:rPr>
              <a:t>chính</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của</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từng</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phần</a:t>
            </a:r>
            <a:r>
              <a:rPr lang="en-US" i="1" dirty="0">
                <a:solidFill>
                  <a:srgbClr val="000000"/>
                </a:solidFill>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62962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13"/>
                                        </p:tgtEl>
                                        <p:attrNameLst>
                                          <p:attrName>ppt_w</p:attrName>
                                        </p:attrNameLst>
                                      </p:cBhvr>
                                      <p:tavLst>
                                        <p:tav tm="0">
                                          <p:val>
                                            <p:strVal val="ppt_w"/>
                                          </p:val>
                                        </p:tav>
                                        <p:tav tm="100000">
                                          <p:val>
                                            <p:fltVal val="0"/>
                                          </p:val>
                                        </p:tav>
                                      </p:tavLst>
                                    </p:anim>
                                    <p:anim calcmode="lin" valueType="num">
                                      <p:cBhvr>
                                        <p:cTn id="28" dur="500"/>
                                        <p:tgtEl>
                                          <p:spTgt spid="13"/>
                                        </p:tgtEl>
                                        <p:attrNameLst>
                                          <p:attrName>ppt_h</p:attrName>
                                        </p:attrNameLst>
                                      </p:cBhvr>
                                      <p:tavLst>
                                        <p:tav tm="0">
                                          <p:val>
                                            <p:strVal val="ppt_h"/>
                                          </p:val>
                                        </p:tav>
                                        <p:tav tm="100000">
                                          <p:val>
                                            <p:fltVal val="0"/>
                                          </p:val>
                                        </p:tav>
                                      </p:tavLst>
                                    </p:anim>
                                    <p:animEffect transition="out" filter="fade">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1000"/>
                                        <p:tgtEl>
                                          <p:spTgt spid="5"/>
                                        </p:tgtEl>
                                      </p:cBhvr>
                                    </p:animEffect>
                                    <p:anim calcmode="lin" valueType="num">
                                      <p:cBhvr>
                                        <p:cTn id="50" dur="1000" fill="hold"/>
                                        <p:tgtEl>
                                          <p:spTgt spid="5"/>
                                        </p:tgtEl>
                                        <p:attrNameLst>
                                          <p:attrName>ppt_x</p:attrName>
                                        </p:attrNameLst>
                                      </p:cBhvr>
                                      <p:tavLst>
                                        <p:tav tm="0">
                                          <p:val>
                                            <p:strVal val="#ppt_x"/>
                                          </p:val>
                                        </p:tav>
                                        <p:tav tm="100000">
                                          <p:val>
                                            <p:strVal val="#ppt_x"/>
                                          </p:val>
                                        </p:tav>
                                      </p:tavLst>
                                    </p:anim>
                                    <p:anim calcmode="lin" valueType="num">
                                      <p:cBhvr>
                                        <p:cTn id="51" dur="1000" fill="hold"/>
                                        <p:tgtEl>
                                          <p:spTgt spid="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1000"/>
                                        <p:tgtEl>
                                          <p:spTgt spid="9"/>
                                        </p:tgtEl>
                                      </p:cBhvr>
                                    </p:animEffect>
                                    <p:anim calcmode="lin" valueType="num">
                                      <p:cBhvr>
                                        <p:cTn id="55" dur="1000" fill="hold"/>
                                        <p:tgtEl>
                                          <p:spTgt spid="9"/>
                                        </p:tgtEl>
                                        <p:attrNameLst>
                                          <p:attrName>ppt_x</p:attrName>
                                        </p:attrNameLst>
                                      </p:cBhvr>
                                      <p:tavLst>
                                        <p:tav tm="0">
                                          <p:val>
                                            <p:strVal val="#ppt_x"/>
                                          </p:val>
                                        </p:tav>
                                        <p:tav tm="100000">
                                          <p:val>
                                            <p:strVal val="#ppt_x"/>
                                          </p:val>
                                        </p:tav>
                                      </p:tavLst>
                                    </p:anim>
                                    <p:anim calcmode="lin" valueType="num">
                                      <p:cBhvr>
                                        <p:cTn id="5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 grpId="0"/>
      <p:bldP spid="3" grpId="0"/>
      <p:bldP spid="5" grpId="0"/>
      <p:bldP spid="13" grpId="0" animBg="1"/>
      <p:bldP spid="1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8" name="Rectangle 7"/>
          <p:cNvSpPr/>
          <p:nvPr/>
        </p:nvSpPr>
        <p:spPr>
          <a:xfrm>
            <a:off x="1648448" y="951593"/>
            <a:ext cx="6026265"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Bùi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Phong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1559132" y="1433645"/>
            <a:ext cx="19768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Xuất</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xứ</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1516167" y="1903186"/>
            <a:ext cx="6290825"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b.</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Hướng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thích</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377271" y="2372727"/>
            <a:ext cx="1008955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Thể</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loại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 thông tin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thuật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sự</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kiện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lịch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sử</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377271" y="2852832"/>
            <a:ext cx="58881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d.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chính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bố</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287310" y="3323501"/>
            <a:ext cx="5134739" cy="548099"/>
          </a:xfrm>
          <a:prstGeom prst="rect">
            <a:avLst/>
          </a:prstGeom>
        </p:spPr>
        <p:txBody>
          <a:bodyPr wrap="none">
            <a:spAutoFit/>
          </a:bodyPr>
          <a:lstStyle/>
          <a:p>
            <a:pPr marL="457200" indent="-457200">
              <a:lnSpc>
                <a:spcPct val="115000"/>
              </a:lnSpc>
              <a:spcAft>
                <a:spcPts val="1200"/>
              </a:spcAft>
              <a:buFont typeface="Wingdings" panose="05000000000000000000" pitchFamily="2" charset="2"/>
              <a:buChar char="v"/>
            </a:pPr>
            <a:r>
              <a:rPr lang="vi-VN" sz="2800" b="1" dirty="0">
                <a:solidFill>
                  <a:srgbClr val="0D0D0D"/>
                </a:solidFill>
                <a:effectLst/>
                <a:latin typeface="Times New Roman" panose="02020603050405020304" pitchFamily="18" charset="0"/>
                <a:ea typeface="Times New Roman" panose="02020603050405020304" pitchFamily="18" charset="0"/>
              </a:rPr>
              <a:t>Bố cục</a:t>
            </a:r>
            <a:r>
              <a:rPr lang="vi-VN" sz="2800" dirty="0">
                <a:solidFill>
                  <a:srgbClr val="0D0D0D"/>
                </a:solidFill>
                <a:effectLst/>
                <a:latin typeface="Times New Roman" panose="02020603050405020304" pitchFamily="18" charset="0"/>
                <a:ea typeface="Times New Roman" panose="02020603050405020304" pitchFamily="18" charset="0"/>
              </a:rPr>
              <a:t>:</a:t>
            </a:r>
            <a:r>
              <a:rPr lang="vi-VN" sz="2800" dirty="0">
                <a:solidFill>
                  <a:srgbClr val="4A4A4A"/>
                </a:solidFill>
                <a:effectLst/>
                <a:latin typeface="Times New Roman" panose="02020603050405020304" pitchFamily="18" charset="0"/>
                <a:ea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rPr>
              <a:t>3 phần như trong sách.</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4" name="Diagram 13"/>
          <p:cNvGraphicFramePr/>
          <p:nvPr>
            <p:extLst>
              <p:ext uri="{D42A27DB-BD31-4B8C-83A1-F6EECF244321}">
                <p14:modId xmlns:p14="http://schemas.microsoft.com/office/powerpoint/2010/main" val="3526444025"/>
              </p:ext>
            </p:extLst>
          </p:nvPr>
        </p:nvGraphicFramePr>
        <p:xfrm>
          <a:off x="1225709" y="3295648"/>
          <a:ext cx="9741638" cy="3265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422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Graphic spid="14"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10" name="Rectangle 9"/>
          <p:cNvSpPr/>
          <p:nvPr/>
        </p:nvSpPr>
        <p:spPr>
          <a:xfrm>
            <a:off x="1571698" y="890362"/>
            <a:ext cx="4810932" cy="548099"/>
          </a:xfrm>
          <a:prstGeom prst="rect">
            <a:avLst/>
          </a:prstGeom>
        </p:spPr>
        <p:txBody>
          <a:bodyPr wrap="none">
            <a:spAutoFit/>
          </a:bodyPr>
          <a:lstStyle/>
          <a:p>
            <a:pPr>
              <a:lnSpc>
                <a:spcPct val="115000"/>
              </a:lnSpc>
              <a:spcAft>
                <a:spcPts val="1200"/>
              </a:spcAft>
            </a:pPr>
            <a:r>
              <a:rPr lang="fr-FR" sz="2800" b="1" dirty="0">
                <a:solidFill>
                  <a:srgbClr val="0070C0"/>
                </a:solidFill>
                <a:effectLst/>
                <a:latin typeface="Times New Roman" panose="02020603050405020304" pitchFamily="18" charset="0"/>
                <a:ea typeface="Times New Roman" panose="02020603050405020304" pitchFamily="18" charset="0"/>
              </a:rPr>
              <a:t>3. </a:t>
            </a:r>
            <a:r>
              <a:rPr lang="fr-FR" sz="2800" b="1" dirty="0" err="1">
                <a:solidFill>
                  <a:srgbClr val="0070C0"/>
                </a:solidFill>
                <a:effectLst/>
                <a:latin typeface="Times New Roman" panose="02020603050405020304" pitchFamily="18" charset="0"/>
                <a:ea typeface="Times New Roman" panose="02020603050405020304" pitchFamily="18" charset="0"/>
              </a:rPr>
              <a:t>Phân</a:t>
            </a:r>
            <a:r>
              <a:rPr lang="fr-FR" sz="2800" b="1" dirty="0">
                <a:solidFill>
                  <a:srgbClr val="0070C0"/>
                </a:solidFill>
                <a:effectLst/>
                <a:latin typeface="Times New Roman" panose="02020603050405020304" pitchFamily="18" charset="0"/>
                <a:ea typeface="Times New Roman" panose="02020603050405020304" pitchFamily="18" charset="0"/>
              </a:rPr>
              <a:t> </a:t>
            </a:r>
            <a:r>
              <a:rPr lang="fr-FR" sz="2800" b="1" dirty="0" err="1">
                <a:solidFill>
                  <a:srgbClr val="0070C0"/>
                </a:solidFill>
                <a:effectLst/>
                <a:latin typeface="Times New Roman" panose="02020603050405020304" pitchFamily="18" charset="0"/>
                <a:ea typeface="Times New Roman" panose="02020603050405020304" pitchFamily="18" charset="0"/>
              </a:rPr>
              <a:t>tích</a:t>
            </a:r>
            <a:r>
              <a:rPr lang="fr-FR" sz="2800" b="1" dirty="0">
                <a:solidFill>
                  <a:srgbClr val="0070C0"/>
                </a:solidFill>
                <a:effectLst/>
                <a:latin typeface="Times New Roman" panose="02020603050405020304" pitchFamily="18" charset="0"/>
                <a:ea typeface="Times New Roman" panose="02020603050405020304" pitchFamily="18" charset="0"/>
              </a:rPr>
              <a:t> </a:t>
            </a:r>
            <a:r>
              <a:rPr lang="fr-FR" sz="2800" b="1" dirty="0" err="1">
                <a:solidFill>
                  <a:srgbClr val="0070C0"/>
                </a:solidFill>
                <a:effectLst/>
                <a:latin typeface="Times New Roman" panose="02020603050405020304" pitchFamily="18" charset="0"/>
                <a:ea typeface="Times New Roman" panose="02020603050405020304" pitchFamily="18" charset="0"/>
              </a:rPr>
              <a:t>văn</a:t>
            </a:r>
            <a:r>
              <a:rPr lang="fr-FR" sz="2800" b="1" dirty="0">
                <a:solidFill>
                  <a:srgbClr val="0070C0"/>
                </a:solidFill>
                <a:effectLst/>
                <a:latin typeface="Times New Roman" panose="02020603050405020304" pitchFamily="18" charset="0"/>
                <a:ea typeface="Times New Roman" panose="02020603050405020304" pitchFamily="18" charset="0"/>
              </a:rPr>
              <a:t> </a:t>
            </a:r>
            <a:r>
              <a:rPr lang="fr-FR" sz="2800" b="1" dirty="0" err="1">
                <a:solidFill>
                  <a:srgbClr val="0070C0"/>
                </a:solidFill>
                <a:effectLst/>
                <a:latin typeface="Times New Roman" panose="02020603050405020304" pitchFamily="18" charset="0"/>
                <a:ea typeface="Times New Roman" panose="02020603050405020304" pitchFamily="18" charset="0"/>
              </a:rPr>
              <a:t>bản</a:t>
            </a:r>
            <a:r>
              <a:rPr lang="fr-FR" sz="2800" b="1" dirty="0">
                <a:solidFill>
                  <a:srgbClr val="0070C0"/>
                </a:solidFill>
                <a:effectLst/>
                <a:latin typeface="Times New Roman" panose="02020603050405020304" pitchFamily="18" charset="0"/>
                <a:ea typeface="Times New Roman" panose="02020603050405020304" pitchFamily="18" charset="0"/>
              </a:rPr>
              <a:t> </a:t>
            </a:r>
            <a:r>
              <a:rPr lang="fr-FR" sz="2800" b="1" dirty="0" err="1">
                <a:solidFill>
                  <a:srgbClr val="0070C0"/>
                </a:solidFill>
                <a:effectLst/>
                <a:latin typeface="Times New Roman" panose="02020603050405020304" pitchFamily="18" charset="0"/>
                <a:ea typeface="Times New Roman" panose="02020603050405020304" pitchFamily="18" charset="0"/>
              </a:rPr>
              <a:t>thông</a:t>
            </a:r>
            <a:r>
              <a:rPr lang="fr-FR" sz="2800" b="1" dirty="0">
                <a:solidFill>
                  <a:srgbClr val="0070C0"/>
                </a:solidFill>
                <a:effectLst/>
                <a:latin typeface="Times New Roman" panose="02020603050405020304" pitchFamily="18" charset="0"/>
                <a:ea typeface="Times New Roman" panose="02020603050405020304" pitchFamily="18" charset="0"/>
              </a:rPr>
              <a:t> tin</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9666514" y="1603685"/>
            <a:ext cx="1926429" cy="1926429"/>
          </a:xfrm>
          <a:prstGeom prst="ellipse">
            <a:avLst/>
          </a:prstGeom>
          <a:ln>
            <a:noFill/>
          </a:ln>
          <a:effectLst>
            <a:softEdge rad="112500"/>
          </a:effectLst>
        </p:spPr>
      </p:pic>
      <p:sp>
        <p:nvSpPr>
          <p:cNvPr id="12" name="Rectangle 11"/>
          <p:cNvSpPr/>
          <p:nvPr/>
        </p:nvSpPr>
        <p:spPr>
          <a:xfrm>
            <a:off x="6022029" y="1980281"/>
            <a:ext cx="3787447" cy="483017"/>
          </a:xfrm>
          <a:prstGeom prst="rect">
            <a:avLst/>
          </a:prstGeom>
        </p:spPr>
        <p:txBody>
          <a:bodyPr wrap="none">
            <a:spAutoFit/>
          </a:bodyPr>
          <a:lstStyle/>
          <a:p>
            <a:pPr>
              <a:lnSpc>
                <a:spcPct val="115000"/>
              </a:lnSpc>
              <a:spcAft>
                <a:spcPts val="0"/>
              </a:spcAft>
            </a:pPr>
            <a:r>
              <a:rPr lang="pt-BR" sz="2400" b="1" dirty="0">
                <a:solidFill>
                  <a:srgbClr val="FF0000"/>
                </a:solidFill>
                <a:effectLst/>
                <a:latin typeface="Times New Roman" panose="02020603050405020304" pitchFamily="18" charset="0"/>
                <a:ea typeface="Times New Roman" panose="02020603050405020304" pitchFamily="18" charset="0"/>
              </a:rPr>
              <a:t>THẢO LUẬN  THEO CẶP</a:t>
            </a:r>
            <a:endParaRPr lang="en-US" sz="24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1445295" y="1375604"/>
            <a:ext cx="9153468" cy="587853"/>
          </a:xfrm>
          <a:prstGeom prst="rect">
            <a:avLst/>
          </a:prstGeom>
        </p:spPr>
        <p:txBody>
          <a:bodyPr wrap="none">
            <a:spAutoFit/>
          </a:bodyPr>
          <a:lstStyle/>
          <a:p>
            <a:pPr>
              <a:lnSpc>
                <a:spcPct val="115000"/>
              </a:lnSpc>
              <a:spcAft>
                <a:spcPts val="1200"/>
              </a:spcAft>
            </a:pPr>
            <a:r>
              <a:rPr lang="en-US" sz="2800" b="1" dirty="0">
                <a:solidFill>
                  <a:srgbClr val="FF0000"/>
                </a:solidFill>
                <a:effectLst/>
                <a:latin typeface="Times New Roman" panose="02020603050405020304" pitchFamily="18" charset="0"/>
                <a:ea typeface="Times New Roman" panose="02020603050405020304" pitchFamily="18" charset="0"/>
              </a:rPr>
              <a:t>3.</a:t>
            </a:r>
            <a:r>
              <a:rPr lang="vi-VN" sz="2800" b="1" dirty="0">
                <a:solidFill>
                  <a:srgbClr val="FF0000"/>
                </a:solidFill>
                <a:effectLst/>
                <a:latin typeface="Times New Roman" panose="02020603050405020304" pitchFamily="18" charset="0"/>
                <a:ea typeface="Times New Roman" panose="02020603050405020304" pitchFamily="18" charset="0"/>
              </a:rPr>
              <a:t>1. Ý</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nghĩa</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tác</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dụng</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của</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phần</a:t>
            </a:r>
            <a:r>
              <a:rPr lang="en-US" sz="2800" b="1" dirty="0">
                <a:solidFill>
                  <a:srgbClr val="FF0000"/>
                </a:solidFill>
                <a:effectLst/>
                <a:latin typeface="Times New Roman" panose="02020603050405020304" pitchFamily="18" charset="0"/>
                <a:ea typeface="Times New Roman" panose="02020603050405020304" pitchFamily="18" charset="0"/>
              </a:rPr>
              <a:t> in </a:t>
            </a:r>
            <a:r>
              <a:rPr lang="en-US" sz="2800" b="1" dirty="0" err="1">
                <a:solidFill>
                  <a:srgbClr val="FF0000"/>
                </a:solidFill>
                <a:effectLst/>
                <a:latin typeface="Times New Roman" panose="02020603050405020304" pitchFamily="18" charset="0"/>
                <a:ea typeface="Times New Roman" panose="02020603050405020304" pitchFamily="18" charset="0"/>
              </a:rPr>
              <a:t>đậm</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sa</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pô</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của</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bài</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báo</a:t>
            </a:r>
            <a:r>
              <a:rPr lang="en-US" sz="2800" b="1" dirty="0">
                <a:solidFill>
                  <a:srgbClr val="FF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4" name="Oval 13"/>
          <p:cNvSpPr/>
          <p:nvPr/>
        </p:nvSpPr>
        <p:spPr>
          <a:xfrm>
            <a:off x="1401440" y="2903117"/>
            <a:ext cx="4398469" cy="2779226"/>
          </a:xfrm>
          <a:prstGeom prst="ellipse">
            <a:avLst/>
          </a:prstGeom>
          <a:scene3d>
            <a:camera prst="orthographicFront"/>
            <a:lightRig rig="threePt" dir="t"/>
          </a:scene3d>
          <a:sp3d>
            <a:bevelT w="114300" prst="hardEdge"/>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nSpc>
                <a:spcPct val="115000"/>
              </a:lnSpc>
              <a:spcAft>
                <a:spcPts val="0"/>
              </a:spcAft>
            </a:pPr>
            <a:r>
              <a:rPr lang="pt-BR" sz="2400" b="1" dirty="0">
                <a:solidFill>
                  <a:schemeClr val="bg1"/>
                </a:solidFill>
                <a:latin typeface="Times New Roman" panose="02020603050405020304" pitchFamily="18" charset="0"/>
                <a:ea typeface="Times New Roman" panose="02020603050405020304" pitchFamily="18" charset="0"/>
              </a:rPr>
              <a:t>+ Đọc lại phần in đậm (sa pô) của văn bản.</a:t>
            </a:r>
            <a:endParaRPr lang="en-US" sz="2400" b="1" dirty="0">
              <a:solidFill>
                <a:schemeClr val="bg1"/>
              </a:solidFill>
              <a:effectLst/>
              <a:latin typeface="Times New Roman" panose="02020603050405020304" pitchFamily="18" charset="0"/>
              <a:ea typeface="Times New Roman" panose="02020603050405020304" pitchFamily="18" charset="0"/>
            </a:endParaRPr>
          </a:p>
          <a:p>
            <a:pPr>
              <a:lnSpc>
                <a:spcPct val="115000"/>
              </a:lnSpc>
              <a:spcAft>
                <a:spcPts val="0"/>
              </a:spcAft>
            </a:pPr>
            <a:r>
              <a:rPr lang="pt-BR" sz="2400" b="1" dirty="0">
                <a:solidFill>
                  <a:schemeClr val="bg1"/>
                </a:solidFill>
                <a:latin typeface="Times New Roman" panose="02020603050405020304" pitchFamily="18" charset="0"/>
                <a:ea typeface="Times New Roman" panose="02020603050405020304" pitchFamily="18" charset="0"/>
              </a:rPr>
              <a:t>+ Cho biết tác dụng, ý nghĩa của phần in đậm này.</a:t>
            </a:r>
            <a:endParaRPr lang="en-US" sz="2400" b="1" dirty="0">
              <a:solidFill>
                <a:schemeClr val="bg1"/>
              </a:solidFill>
              <a:effectLst/>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a:blip r:embed="rId4"/>
          <a:stretch>
            <a:fillRect/>
          </a:stretch>
        </p:blipFill>
        <p:spPr>
          <a:xfrm>
            <a:off x="5974608" y="2903117"/>
            <a:ext cx="3691906" cy="267046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822488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10" name="Rectangle 9"/>
          <p:cNvSpPr/>
          <p:nvPr/>
        </p:nvSpPr>
        <p:spPr>
          <a:xfrm>
            <a:off x="1571698" y="890362"/>
            <a:ext cx="481093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thông</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tin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1445295" y="1375604"/>
            <a:ext cx="9153468"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1. Ý</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nghĩa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in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đậm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pô</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báo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571698" y="1995763"/>
            <a:ext cx="6096000" cy="3065455"/>
          </a:xfrm>
          <a:prstGeom prst="rect">
            <a:avLst/>
          </a:prstGeom>
        </p:spPr>
        <p:txBody>
          <a:bodyPr>
            <a:spAutoFit/>
          </a:bodyPr>
          <a:lstStyle/>
          <a:p>
            <a:pPr marL="457200" indent="-457200">
              <a:lnSpc>
                <a:spcPct val="115000"/>
              </a:lnSpc>
              <a:spcAft>
                <a:spcPts val="0"/>
              </a:spcAft>
              <a:buFont typeface="Wingdings" panose="05000000000000000000" pitchFamily="2" charset="2"/>
              <a:buChar char="v"/>
            </a:pPr>
            <a:r>
              <a:rPr lang="en-US" sz="2800" dirty="0">
                <a:solidFill>
                  <a:schemeClr val="accent5">
                    <a:lumMod val="50000"/>
                  </a:schemeClr>
                </a:solidFill>
                <a:latin typeface="Times New Roman" panose="02020603050405020304" pitchFamily="18" charset="0"/>
                <a:ea typeface="Times New Roman" panose="02020603050405020304" pitchFamily="18" charset="0"/>
              </a:rPr>
              <a:t>Thu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hút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đọc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xác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định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chủ</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đề</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viết</a:t>
            </a:r>
            <a:r>
              <a:rPr lang="en-US" sz="2800" dirty="0">
                <a:solidFill>
                  <a:schemeClr val="accent5">
                    <a:lumMod val="50000"/>
                  </a:schemeClr>
                </a:solidFill>
                <a:latin typeface="Times New Roman" panose="02020603050405020304" pitchFamily="18" charset="0"/>
                <a:ea typeface="Times New Roman" panose="02020603050405020304" pitchFamily="18" charset="0"/>
              </a:rPr>
              <a:t>: ý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nghĩa</a:t>
            </a:r>
            <a:r>
              <a:rPr lang="en-US" sz="2800" dirty="0">
                <a:solidFill>
                  <a:schemeClr val="accent5">
                    <a:lumMod val="50000"/>
                  </a:schemeClr>
                </a:solidFill>
                <a:latin typeface="Times New Roman" panose="02020603050405020304" pitchFamily="18" charset="0"/>
                <a:ea typeface="Times New Roman" panose="02020603050405020304" pitchFamily="18" charset="0"/>
              </a:rPr>
              <a:t> to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lớn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sự</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ra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đời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bản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Tuyên</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ngôn</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độc</a:t>
            </a:r>
            <a:r>
              <a:rPr lang="en-US" sz="2800" i="1" dirty="0">
                <a:solidFill>
                  <a:schemeClr val="accent5">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5">
                    <a:lumMod val="50000"/>
                  </a:schemeClr>
                </a:solidFill>
                <a:latin typeface="Times New Roman" panose="02020603050405020304" pitchFamily="18" charset="0"/>
                <a:ea typeface="Times New Roman" panose="02020603050405020304" pitchFamily="18" charset="0"/>
              </a:rPr>
              <a:t>lập</a:t>
            </a:r>
            <a:r>
              <a:rPr lang="en-US" sz="2800" i="1"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v"/>
            </a:pPr>
            <a:r>
              <a:rPr lang="en-US" sz="2800" dirty="0" err="1">
                <a:solidFill>
                  <a:schemeClr val="accent5">
                    <a:lumMod val="50000"/>
                  </a:schemeClr>
                </a:solidFill>
                <a:latin typeface="Times New Roman" panose="02020603050405020304" pitchFamily="18" charset="0"/>
                <a:ea typeface="Times New Roman" panose="02020603050405020304" pitchFamily="18" charset="0"/>
              </a:rPr>
              <a:t>Tóm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tắt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nội</a:t>
            </a:r>
            <a:r>
              <a:rPr lang="en-US" sz="2800" dirty="0">
                <a:solidFill>
                  <a:schemeClr val="accent5">
                    <a:lumMod val="50000"/>
                  </a:schemeClr>
                </a:solidFill>
                <a:latin typeface="Times New Roman" panose="02020603050405020304" pitchFamily="18" charset="0"/>
                <a:ea typeface="Times New Roman" panose="02020603050405020304" pitchFamily="18" charset="0"/>
              </a:rPr>
              <a:t> dung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bài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viết</a:t>
            </a:r>
            <a:endParaRPr lang="en-US" sz="2800" dirty="0">
              <a:solidFill>
                <a:schemeClr val="accent5">
                  <a:lumMod val="50000"/>
                </a:schemeClr>
              </a:solidFill>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v"/>
            </a:pPr>
            <a:r>
              <a:rPr lang="en-US" sz="2800" dirty="0" err="1">
                <a:solidFill>
                  <a:schemeClr val="accent5">
                    <a:lumMod val="50000"/>
                  </a:schemeClr>
                </a:solidFill>
                <a:latin typeface="Times New Roman" panose="02020603050405020304" pitchFamily="18" charset="0"/>
                <a:ea typeface="Times New Roman" panose="02020603050405020304" pitchFamily="18" charset="0"/>
              </a:rPr>
              <a:t>Vừa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thể</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hiện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phong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cách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tác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giả</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vừa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chứng</a:t>
            </a:r>
            <a:r>
              <a:rPr lang="en-US" sz="2800" dirty="0">
                <a:solidFill>
                  <a:schemeClr val="accent5">
                    <a:lumMod val="50000"/>
                  </a:schemeClr>
                </a:solidFill>
                <a:latin typeface="Times New Roman" panose="02020603050405020304" pitchFamily="18" charset="0"/>
                <a:ea typeface="Times New Roman" panose="02020603050405020304" pitchFamily="18" charset="0"/>
              </a:rPr>
              <a:t> minh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tính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thời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sự</a:t>
            </a:r>
            <a:r>
              <a:rPr lang="en-US" sz="2800"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7488340" y="2176460"/>
            <a:ext cx="3694496" cy="267027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65370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10" name="Rectangle 9"/>
          <p:cNvSpPr/>
          <p:nvPr/>
        </p:nvSpPr>
        <p:spPr>
          <a:xfrm>
            <a:off x="1571698" y="890362"/>
            <a:ext cx="481093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thông</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tin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571698" y="1334499"/>
            <a:ext cx="8082084"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Thuật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Tuyên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ngôn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độc</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605423" y="2001801"/>
            <a:ext cx="3211135" cy="483017"/>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THẢO LUẬN NHÓM:</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4" name="Rounded Rectangular Callout 13"/>
          <p:cNvSpPr/>
          <p:nvPr/>
        </p:nvSpPr>
        <p:spPr>
          <a:xfrm>
            <a:off x="2215578" y="2648691"/>
            <a:ext cx="4167052" cy="2887905"/>
          </a:xfrm>
          <a:prstGeom prst="wedgeRoundRectCallout">
            <a:avLst>
              <a:gd name="adj1" fmla="val 56655"/>
              <a:gd name="adj2" fmla="val 2142"/>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Đọc lại 3 phần của văn bản.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Thảo luận theo nhóm - thời gian 05 phút:  Hoàn thành phiếu HT 01: Tìm hiểu sự ra đời của bản </a:t>
            </a:r>
            <a:r>
              <a:rPr kumimoji="0" lang="pt-BR" sz="24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Tuyên ngôn độc lập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5" name="Picture 14"/>
          <p:cNvPicPr>
            <a:picLocks noChangeAspect="1"/>
          </p:cNvPicPr>
          <p:nvPr/>
        </p:nvPicPr>
        <p:blipFill>
          <a:blip r:embed="rId3"/>
          <a:stretch>
            <a:fillRect/>
          </a:stretch>
        </p:blipFill>
        <p:spPr>
          <a:xfrm>
            <a:off x="6612334" y="2474607"/>
            <a:ext cx="3179380" cy="3220798"/>
          </a:xfrm>
          <a:prstGeom prst="rect">
            <a:avLst/>
          </a:prstGeom>
        </p:spPr>
      </p:pic>
    </p:spTree>
    <p:extLst>
      <p:ext uri="{BB962C8B-B14F-4D97-AF65-F5344CB8AC3E}">
        <p14:creationId xmlns:p14="http://schemas.microsoft.com/office/powerpoint/2010/main" val="1319316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9" y="-82601"/>
            <a:ext cx="12193057" cy="7023201"/>
          </a:xfrm>
          <a:prstGeom prst="rect">
            <a:avLst/>
          </a:prstGeom>
        </p:spPr>
      </p:pic>
      <p:sp>
        <p:nvSpPr>
          <p:cNvPr id="5" name="Rectangle 4"/>
          <p:cNvSpPr/>
          <p:nvPr/>
        </p:nvSpPr>
        <p:spPr>
          <a:xfrm>
            <a:off x="3812116" y="0"/>
            <a:ext cx="5273174" cy="584775"/>
          </a:xfrm>
          <a:prstGeom prst="rect">
            <a:avLst/>
          </a:prstGeom>
          <a:noFill/>
        </p:spPr>
        <p:txBody>
          <a:bodyPr wrap="none" lIns="91440" tIns="45720" rIns="91440" bIns="45720">
            <a:spAutoFit/>
          </a:bodyPr>
          <a:lstStyle/>
          <a:p>
            <a:pPr algn="ctr"/>
            <a:r>
              <a:rPr lang="en-US" sz="32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KHỞI ĐỘNG</a:t>
            </a:r>
          </a:p>
        </p:txBody>
      </p:sp>
      <p:pic>
        <p:nvPicPr>
          <p:cNvPr id="10" name="Picture 9"/>
          <p:cNvPicPr>
            <a:picLocks noChangeAspect="1"/>
          </p:cNvPicPr>
          <p:nvPr/>
        </p:nvPicPr>
        <p:blipFill>
          <a:blip r:embed="rId3"/>
          <a:stretch>
            <a:fillRect/>
          </a:stretch>
        </p:blipFill>
        <p:spPr>
          <a:xfrm>
            <a:off x="2567265" y="877388"/>
            <a:ext cx="7762875" cy="2438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p:cNvSpPr txBox="1"/>
          <p:nvPr/>
        </p:nvSpPr>
        <p:spPr>
          <a:xfrm>
            <a:off x="1502229" y="3709851"/>
            <a:ext cx="9704901" cy="1815882"/>
          </a:xfrm>
          <a:prstGeom prst="rect">
            <a:avLst/>
          </a:prstGeom>
          <a:noFill/>
        </p:spPr>
        <p:txBody>
          <a:bodyPr wrap="none" rtlCol="0">
            <a:spAutoFi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LUẬT CHƠI</a:t>
            </a:r>
          </a:p>
          <a:p>
            <a:pPr marL="285750" indent="-285750">
              <a:buFontTx/>
              <a:buChar char="-"/>
            </a:pPr>
            <a:r>
              <a:rPr lang="en-US" sz="2800" dirty="0" err="1">
                <a:solidFill>
                  <a:srgbClr val="7030A0"/>
                </a:solidFill>
                <a:latin typeface="Times New Roman" panose="02020603050405020304" pitchFamily="18" charset="0"/>
                <a:cs typeface="Times New Roman" panose="02020603050405020304" pitchFamily="18" charset="0"/>
              </a:rPr>
              <a:t>Quan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sát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hình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ảnh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về</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số</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sự</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kiện</a:t>
            </a:r>
            <a:r>
              <a:rPr lang="en-US" sz="2800" dirty="0">
                <a:solidFill>
                  <a:srgbClr val="7030A0"/>
                </a:solidFill>
                <a:latin typeface="Times New Roman" panose="02020603050405020304" pitchFamily="18" charset="0"/>
                <a:cs typeface="Times New Roman" panose="02020603050405020304" pitchFamily="18" charset="0"/>
              </a:rPr>
              <a:t>. Cho </a:t>
            </a:r>
            <a:r>
              <a:rPr lang="en-US" sz="2800" dirty="0" err="1">
                <a:solidFill>
                  <a:srgbClr val="7030A0"/>
                </a:solidFill>
                <a:latin typeface="Times New Roman" panose="02020603050405020304" pitchFamily="18" charset="0"/>
                <a:cs typeface="Times New Roman" panose="02020603050405020304" pitchFamily="18" charset="0"/>
              </a:rPr>
              <a:t>biết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dây</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là</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sự</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kiện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gì</a:t>
            </a:r>
            <a:r>
              <a:rPr lang="en-US" sz="2800" dirty="0">
                <a:solidFill>
                  <a:srgbClr val="7030A0"/>
                </a:solidFill>
                <a:latin typeface="Times New Roman" panose="02020603050405020304" pitchFamily="18" charset="0"/>
                <a:cs typeface="Times New Roman" panose="02020603050405020304" pitchFamily="18" charset="0"/>
              </a:rPr>
              <a:t>?</a:t>
            </a:r>
          </a:p>
          <a:p>
            <a:pPr marL="285750" indent="-285750">
              <a:buFontTx/>
              <a:buChar char="-"/>
            </a:pPr>
            <a:r>
              <a:rPr lang="en-US" sz="2800" dirty="0">
                <a:solidFill>
                  <a:srgbClr val="7030A0"/>
                </a:solidFill>
                <a:latin typeface="Times New Roman" panose="02020603050405020304" pitchFamily="18" charset="0"/>
                <a:cs typeface="Times New Roman" panose="02020603050405020304" pitchFamily="18" charset="0"/>
              </a:rPr>
              <a:t>Ai </a:t>
            </a:r>
            <a:r>
              <a:rPr lang="en-US" sz="2800" dirty="0" err="1">
                <a:solidFill>
                  <a:srgbClr val="7030A0"/>
                </a:solidFill>
                <a:latin typeface="Times New Roman" panose="02020603050405020304" pitchFamily="18" charset="0"/>
                <a:cs typeface="Times New Roman" panose="02020603050405020304" pitchFamily="18" charset="0"/>
              </a:rPr>
              <a:t>giơ</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tay</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nhanh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nhất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được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quyền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trả</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lời</a:t>
            </a:r>
            <a:r>
              <a:rPr lang="en-US" sz="2800" dirty="0">
                <a:solidFill>
                  <a:srgbClr val="7030A0"/>
                </a:solidFill>
                <a:latin typeface="Times New Roman" panose="02020603050405020304" pitchFamily="18" charset="0"/>
                <a:cs typeface="Times New Roman" panose="02020603050405020304" pitchFamily="18" charset="0"/>
              </a:rPr>
              <a:t>.</a:t>
            </a:r>
          </a:p>
          <a:p>
            <a:pPr marL="285750" indent="-285750">
              <a:buFontTx/>
              <a:buChar char="-"/>
            </a:pPr>
            <a:r>
              <a:rPr lang="en-US" sz="2800" dirty="0" err="1">
                <a:solidFill>
                  <a:srgbClr val="7030A0"/>
                </a:solidFill>
                <a:latin typeface="Times New Roman" panose="02020603050405020304" pitchFamily="18" charset="0"/>
                <a:cs typeface="Times New Roman" panose="02020603050405020304" pitchFamily="18" charset="0"/>
              </a:rPr>
              <a:t>Trả</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lời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đúng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nhận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được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mọt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phần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quà</a:t>
            </a:r>
            <a:r>
              <a:rPr lang="en-US" sz="2800" dirty="0">
                <a:solidFill>
                  <a:srgbClr val="7030A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7892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2823701" y="3175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16" name="Rectangle 15"/>
          <p:cNvSpPr/>
          <p:nvPr/>
        </p:nvSpPr>
        <p:spPr>
          <a:xfrm>
            <a:off x="1802674" y="885980"/>
            <a:ext cx="9396680" cy="800219"/>
          </a:xfrm>
          <a:prstGeom prst="rect">
            <a:avLst/>
          </a:prstGeom>
        </p:spPr>
        <p:txBody>
          <a:bodyPr wrap="square">
            <a:spAutoFit/>
          </a:bodyPr>
          <a:lstStyle/>
          <a:p>
            <a:pPr marR="548640" algn="ctr">
              <a:lnSpc>
                <a:spcPct val="115000"/>
              </a:lnSpc>
              <a:spcAft>
                <a:spcPts val="0"/>
              </a:spcAft>
            </a:pPr>
            <a:r>
              <a:rPr lang="en-US" sz="2000" b="1" dirty="0">
                <a:solidFill>
                  <a:srgbClr val="FF0000"/>
                </a:solidFill>
                <a:latin typeface="Times New Roman" panose="02020603050405020304" pitchFamily="18" charset="0"/>
                <a:ea typeface="Times New Roman" panose="02020603050405020304" pitchFamily="18" charset="0"/>
              </a:rPr>
              <a:t>PHIẾU HỌC TẬP 01:</a:t>
            </a:r>
            <a:endParaRPr lang="en-US" sz="2000" dirty="0">
              <a:latin typeface="Times New Roman" panose="02020603050405020304" pitchFamily="18" charset="0"/>
              <a:ea typeface="Times New Roman" panose="02020603050405020304" pitchFamily="18" charset="0"/>
            </a:endParaRPr>
          </a:p>
          <a:p>
            <a:pPr marR="548640" algn="ctr">
              <a:lnSpc>
                <a:spcPct val="115000"/>
              </a:lnSpc>
              <a:spcAft>
                <a:spcPts val="0"/>
              </a:spcAft>
            </a:pPr>
            <a:r>
              <a:rPr lang="en-US" sz="2000" b="1" dirty="0" err="1">
                <a:solidFill>
                  <a:srgbClr val="0070C0"/>
                </a:solidFill>
                <a:latin typeface="Times New Roman" panose="02020603050405020304" pitchFamily="18" charset="0"/>
                <a:ea typeface="Times New Roman" panose="02020603050405020304" pitchFamily="18" charset="0"/>
              </a:rPr>
              <a:t>Tìm</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hiểu</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văn</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bản</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i="1" dirty="0" err="1">
                <a:solidFill>
                  <a:srgbClr val="0070C0"/>
                </a:solidFill>
                <a:latin typeface="Times New Roman" panose="02020603050405020304" pitchFamily="18" charset="0"/>
                <a:ea typeface="Times New Roman" panose="02020603050405020304" pitchFamily="18" charset="0"/>
              </a:rPr>
              <a:t>Hồ</a:t>
            </a:r>
            <a:r>
              <a:rPr lang="en-US" sz="2000" b="1" i="1" dirty="0">
                <a:solidFill>
                  <a:srgbClr val="0070C0"/>
                </a:solidFill>
                <a:latin typeface="Times New Roman" panose="02020603050405020304" pitchFamily="18" charset="0"/>
                <a:ea typeface="Times New Roman" panose="02020603050405020304" pitchFamily="18" charset="0"/>
              </a:rPr>
              <a:t> </a:t>
            </a:r>
            <a:r>
              <a:rPr lang="en-US" sz="2000" b="1" i="1" dirty="0" err="1">
                <a:solidFill>
                  <a:srgbClr val="0070C0"/>
                </a:solidFill>
                <a:latin typeface="Times New Roman" panose="02020603050405020304" pitchFamily="18" charset="0"/>
                <a:ea typeface="Times New Roman" panose="02020603050405020304" pitchFamily="18" charset="0"/>
              </a:rPr>
              <a:t>Chí</a:t>
            </a:r>
            <a:r>
              <a:rPr lang="en-US" sz="2000" b="1" i="1" dirty="0">
                <a:solidFill>
                  <a:srgbClr val="0070C0"/>
                </a:solidFill>
                <a:latin typeface="Times New Roman" panose="02020603050405020304" pitchFamily="18" charset="0"/>
                <a:ea typeface="Times New Roman" panose="02020603050405020304" pitchFamily="18" charset="0"/>
              </a:rPr>
              <a:t> Minh </a:t>
            </a:r>
            <a:r>
              <a:rPr lang="en-US" sz="2000" b="1" i="1" dirty="0" err="1">
                <a:solidFill>
                  <a:srgbClr val="0070C0"/>
                </a:solidFill>
                <a:latin typeface="Times New Roman" panose="02020603050405020304" pitchFamily="18" charset="0"/>
                <a:ea typeface="Times New Roman" panose="02020603050405020304" pitchFamily="18" charset="0"/>
              </a:rPr>
              <a:t>và</a:t>
            </a:r>
            <a:r>
              <a:rPr lang="en-US" sz="2000" b="1" i="1" dirty="0">
                <a:solidFill>
                  <a:srgbClr val="0070C0"/>
                </a:solidFill>
                <a:latin typeface="Times New Roman" panose="02020603050405020304" pitchFamily="18" charset="0"/>
                <a:ea typeface="Times New Roman" panose="02020603050405020304" pitchFamily="18" charset="0"/>
              </a:rPr>
              <a:t> “</a:t>
            </a:r>
            <a:r>
              <a:rPr lang="en-US" sz="2000" b="1" i="1" dirty="0" err="1">
                <a:solidFill>
                  <a:srgbClr val="0070C0"/>
                </a:solidFill>
                <a:latin typeface="Times New Roman" panose="02020603050405020304" pitchFamily="18" charset="0"/>
                <a:ea typeface="Times New Roman" panose="02020603050405020304" pitchFamily="18" charset="0"/>
              </a:rPr>
              <a:t>Tuyên</a:t>
            </a:r>
            <a:r>
              <a:rPr lang="en-US" sz="2000" b="1" i="1" dirty="0">
                <a:solidFill>
                  <a:srgbClr val="0070C0"/>
                </a:solidFill>
                <a:latin typeface="Times New Roman" panose="02020603050405020304" pitchFamily="18" charset="0"/>
                <a:ea typeface="Times New Roman" panose="02020603050405020304" pitchFamily="18" charset="0"/>
              </a:rPr>
              <a:t> </a:t>
            </a:r>
            <a:r>
              <a:rPr lang="en-US" sz="2000" b="1" i="1" dirty="0" err="1">
                <a:solidFill>
                  <a:srgbClr val="0070C0"/>
                </a:solidFill>
                <a:latin typeface="Times New Roman" panose="02020603050405020304" pitchFamily="18" charset="0"/>
                <a:ea typeface="Times New Roman" panose="02020603050405020304" pitchFamily="18" charset="0"/>
              </a:rPr>
              <a:t>ngôn</a:t>
            </a:r>
            <a:r>
              <a:rPr lang="en-US" sz="2000" b="1" i="1" dirty="0">
                <a:solidFill>
                  <a:srgbClr val="0070C0"/>
                </a:solidFill>
                <a:latin typeface="Times New Roman" panose="02020603050405020304" pitchFamily="18" charset="0"/>
                <a:ea typeface="Times New Roman" panose="02020603050405020304" pitchFamily="18" charset="0"/>
              </a:rPr>
              <a:t> </a:t>
            </a:r>
            <a:r>
              <a:rPr lang="en-US" sz="2000" b="1" i="1" dirty="0" err="1">
                <a:solidFill>
                  <a:srgbClr val="0070C0"/>
                </a:solidFill>
                <a:latin typeface="Times New Roman" panose="02020603050405020304" pitchFamily="18" charset="0"/>
                <a:ea typeface="Times New Roman" panose="02020603050405020304" pitchFamily="18" charset="0"/>
              </a:rPr>
              <a:t>độc</a:t>
            </a:r>
            <a:r>
              <a:rPr lang="en-US" sz="2000" b="1" i="1" dirty="0">
                <a:solidFill>
                  <a:srgbClr val="0070C0"/>
                </a:solidFill>
                <a:latin typeface="Times New Roman" panose="02020603050405020304" pitchFamily="18" charset="0"/>
                <a:ea typeface="Times New Roman" panose="02020603050405020304" pitchFamily="18" charset="0"/>
              </a:rPr>
              <a:t> </a:t>
            </a:r>
            <a:r>
              <a:rPr lang="en-US" sz="2000" b="1" i="1" dirty="0" err="1">
                <a:solidFill>
                  <a:srgbClr val="0070C0"/>
                </a:solidFill>
                <a:latin typeface="Times New Roman" panose="02020603050405020304" pitchFamily="18" charset="0"/>
                <a:ea typeface="Times New Roman" panose="02020603050405020304" pitchFamily="18" charset="0"/>
              </a:rPr>
              <a:t>lập</a:t>
            </a:r>
            <a:r>
              <a:rPr lang="en-US" sz="2000" b="1" i="1" dirty="0">
                <a:solidFill>
                  <a:srgbClr val="0070C0"/>
                </a:solidFill>
                <a:latin typeface="Times New Roman" panose="02020603050405020304" pitchFamily="18" charset="0"/>
                <a:ea typeface="Times New Roman" panose="02020603050405020304" pitchFamily="18" charset="0"/>
              </a:rPr>
              <a:t>” </a:t>
            </a:r>
            <a:r>
              <a:rPr lang="en-US" sz="2000" b="1" dirty="0">
                <a:solidFill>
                  <a:srgbClr val="0070C0"/>
                </a:solidFill>
                <a:latin typeface="Times New Roman" panose="02020603050405020304" pitchFamily="18" charset="0"/>
                <a:ea typeface="Times New Roman" panose="02020603050405020304" pitchFamily="18" charset="0"/>
              </a:rPr>
              <a:t>(</a:t>
            </a:r>
            <a:r>
              <a:rPr lang="en-US" sz="2000" b="1" dirty="0" err="1">
                <a:solidFill>
                  <a:srgbClr val="0070C0"/>
                </a:solidFill>
                <a:latin typeface="Times New Roman" panose="02020603050405020304" pitchFamily="18" charset="0"/>
                <a:ea typeface="Times New Roman" panose="02020603050405020304" pitchFamily="18" charset="0"/>
              </a:rPr>
              <a:t>Bùi</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Đình</a:t>
            </a:r>
            <a:r>
              <a:rPr lang="en-US" sz="2000" b="1" dirty="0">
                <a:solidFill>
                  <a:srgbClr val="0070C0"/>
                </a:solidFill>
                <a:latin typeface="Times New Roman" panose="02020603050405020304" pitchFamily="18" charset="0"/>
                <a:ea typeface="Times New Roman" panose="02020603050405020304" pitchFamily="18" charset="0"/>
              </a:rPr>
              <a:t> </a:t>
            </a:r>
            <a:r>
              <a:rPr lang="en-US" sz="2000" b="1" dirty="0" err="1">
                <a:solidFill>
                  <a:srgbClr val="0070C0"/>
                </a:solidFill>
                <a:latin typeface="Times New Roman" panose="02020603050405020304" pitchFamily="18" charset="0"/>
                <a:ea typeface="Times New Roman" panose="02020603050405020304" pitchFamily="18" charset="0"/>
              </a:rPr>
              <a:t>Phong</a:t>
            </a:r>
            <a:r>
              <a:rPr lang="en-US" sz="2000" b="1" dirty="0">
                <a:solidFill>
                  <a:srgbClr val="0070C0"/>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382998189"/>
              </p:ext>
            </p:extLst>
          </p:nvPr>
        </p:nvGraphicFramePr>
        <p:xfrm>
          <a:off x="1580607" y="1801195"/>
          <a:ext cx="9514244" cy="3505200"/>
        </p:xfrm>
        <a:graphic>
          <a:graphicData uri="http://schemas.openxmlformats.org/drawingml/2006/table">
            <a:tbl>
              <a:tblPr firstRow="1" firstCol="1" bandRow="1"/>
              <a:tblGrid>
                <a:gridCol w="2463771">
                  <a:extLst>
                    <a:ext uri="{9D8B030D-6E8A-4147-A177-3AD203B41FA5}">
                      <a16:colId xmlns:a16="http://schemas.microsoft.com/office/drawing/2014/main" val="2613644046"/>
                    </a:ext>
                  </a:extLst>
                </a:gridCol>
                <a:gridCol w="2463771">
                  <a:extLst>
                    <a:ext uri="{9D8B030D-6E8A-4147-A177-3AD203B41FA5}">
                      <a16:colId xmlns:a16="http://schemas.microsoft.com/office/drawing/2014/main" val="740224399"/>
                    </a:ext>
                  </a:extLst>
                </a:gridCol>
                <a:gridCol w="2436464">
                  <a:extLst>
                    <a:ext uri="{9D8B030D-6E8A-4147-A177-3AD203B41FA5}">
                      <a16:colId xmlns:a16="http://schemas.microsoft.com/office/drawing/2014/main" val="1105845807"/>
                    </a:ext>
                  </a:extLst>
                </a:gridCol>
                <a:gridCol w="2150238">
                  <a:extLst>
                    <a:ext uri="{9D8B030D-6E8A-4147-A177-3AD203B41FA5}">
                      <a16:colId xmlns:a16="http://schemas.microsoft.com/office/drawing/2014/main" val="1169340956"/>
                    </a:ext>
                  </a:extLst>
                </a:gridCol>
              </a:tblGrid>
              <a:tr h="195691">
                <a:tc>
                  <a:txBody>
                    <a:bodyPr/>
                    <a:lstStyle/>
                    <a:p>
                      <a:pPr marR="548640" algn="ctr">
                        <a:lnSpc>
                          <a:spcPct val="115000"/>
                        </a:lnSpc>
                        <a:spcAft>
                          <a:spcPts val="0"/>
                        </a:spcAf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48640" algn="ctr">
                        <a:lnSpc>
                          <a:spcPct val="115000"/>
                        </a:lnSpc>
                        <a:spcAft>
                          <a:spcPts val="0"/>
                        </a:spcAf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48640" algn="ctr">
                        <a:lnSpc>
                          <a:spcPct val="115000"/>
                        </a:lnSpc>
                        <a:spcAft>
                          <a:spcPts val="0"/>
                        </a:spcAft>
                        <a:tabLst>
                          <a:tab pos="1576070" algn="l"/>
                        </a:tabLs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2 + 3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48640" algn="ctr">
                        <a:lnSpc>
                          <a:spcPct val="115000"/>
                        </a:lnSpc>
                        <a:spcAft>
                          <a:spcPts val="0"/>
                        </a:spcAf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9308837"/>
                  </a:ext>
                </a:extLst>
              </a:tr>
              <a:tr h="408460">
                <a:tc rowSpan="2">
                  <a:txBody>
                    <a:bodyPr/>
                    <a:lstStyle/>
                    <a:p>
                      <a:pPr marR="548640" algn="ct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48640" algn="ctr">
                        <a:lnSpc>
                          <a:spcPct val="115000"/>
                        </a:lnSpc>
                        <a:spcAft>
                          <a:spcPts val="0"/>
                        </a:spcAft>
                        <a:tabLst>
                          <a:tab pos="1456690" algn="l"/>
                          <a:tab pos="1568450" algn="l"/>
                        </a:tabLs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92 -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sgk</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92, 93 -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sgk</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050" algn="ctr">
                        <a:lnSpc>
                          <a:spcPct val="115000"/>
                        </a:lnSpc>
                        <a:spcAft>
                          <a:spcPts val="0"/>
                        </a:spcAf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 3 văn bản (Tr 93 - sgk)</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2531404"/>
                  </a:ext>
                </a:extLst>
              </a:tr>
              <a:tr h="1225107">
                <a:tc vMerge="1">
                  <a:txBody>
                    <a:bodyPr/>
                    <a:lstStyle/>
                    <a:p>
                      <a:endParaRPr lang="en-US"/>
                    </a:p>
                  </a:txBody>
                  <a:tcPr/>
                </a:tc>
                <a:tc>
                  <a:txBody>
                    <a:bodyPr/>
                    <a:lstStyle/>
                    <a:p>
                      <a:pPr marR="21590">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21590">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551305" algn="l"/>
                          <a:tab pos="1641475" algn="l"/>
                        </a:tabLs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mốc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461135" algn="l"/>
                          <a:tab pos="1551305" algn="l"/>
                          <a:tab pos="1572895" algn="l"/>
                        </a:tabLs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nhắc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5797282"/>
                  </a:ext>
                </a:extLst>
              </a:tr>
            </a:tbl>
          </a:graphicData>
        </a:graphic>
      </p:graphicFrame>
    </p:spTree>
    <p:extLst>
      <p:ext uri="{BB962C8B-B14F-4D97-AF65-F5344CB8AC3E}">
        <p14:creationId xmlns:p14="http://schemas.microsoft.com/office/powerpoint/2010/main" val="4110913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165201"/>
            <a:ext cx="12193057" cy="7023201"/>
          </a:xfrm>
          <a:prstGeom prst="rect">
            <a:avLst/>
          </a:prstGeom>
        </p:spPr>
      </p:pic>
      <p:sp>
        <p:nvSpPr>
          <p:cNvPr id="6" name="Rectangle 5"/>
          <p:cNvSpPr/>
          <p:nvPr/>
        </p:nvSpPr>
        <p:spPr>
          <a:xfrm>
            <a:off x="2849827" y="-204390"/>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10" name="Rectangle 9"/>
          <p:cNvSpPr/>
          <p:nvPr/>
        </p:nvSpPr>
        <p:spPr>
          <a:xfrm>
            <a:off x="1571698" y="890362"/>
            <a:ext cx="481093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fr-FR"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thông</a:t>
            </a:r>
            <a:r>
              <a:rPr kumimoji="0" lang="fr-FR"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tin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571698" y="1334499"/>
            <a:ext cx="8082084"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Thuật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Tuyên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ngôn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độc</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1571698" y="2782388"/>
            <a:ext cx="5381898" cy="1058092"/>
          </a:xfrm>
          <a:prstGeom prst="roundRect">
            <a:avLst/>
          </a:prstGeom>
          <a:scene3d>
            <a:camera prst="orthographicFront"/>
            <a:lightRig rig="threePt" dir="t"/>
          </a:scene3d>
          <a:sp3d>
            <a:bevelT w="139700" prst="cross"/>
          </a:sp3d>
        </p:spPr>
        <p:style>
          <a:lnRef idx="2">
            <a:schemeClr val="accent5"/>
          </a:lnRef>
          <a:fillRef idx="1">
            <a:schemeClr val="lt1"/>
          </a:fillRef>
          <a:effectRef idx="0">
            <a:schemeClr val="accent5"/>
          </a:effectRef>
          <a:fontRef idx="minor">
            <a:schemeClr val="dk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4-5-1945, Hồ Chí Minh rời Pác Bó về Tân Trào.</a:t>
            </a:r>
            <a:endParaRPr lang="en-US" sz="2400" dirty="0">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1571697" y="3940563"/>
            <a:ext cx="5381899" cy="1367378"/>
          </a:xfrm>
          <a:prstGeom prst="roundRect">
            <a:avLst/>
          </a:prstGeom>
          <a:scene3d>
            <a:camera prst="orthographicFront"/>
            <a:lightRig rig="threePt" dir="t"/>
          </a:scene3d>
          <a:sp3d>
            <a:bevelT w="139700" prst="cross"/>
          </a:sp3d>
        </p:spPr>
        <p:style>
          <a:lnRef idx="2">
            <a:schemeClr val="accent5"/>
          </a:lnRef>
          <a:fillRef idx="1">
            <a:schemeClr val="lt1"/>
          </a:fillRef>
          <a:effectRef idx="0">
            <a:schemeClr val="accent5"/>
          </a:effectRef>
          <a:fontRef idx="minor">
            <a:schemeClr val="dk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Giữa tháng 5, Người yêu cầu báo vụ của OSS điện về Côn Minh, đề nghị có bản </a:t>
            </a:r>
            <a:r>
              <a:rPr lang="vi-VN" sz="2400" i="1" dirty="0">
                <a:solidFill>
                  <a:srgbClr val="0D0D0D"/>
                </a:solidFill>
                <a:latin typeface="Times New Roman" panose="02020603050405020304" pitchFamily="18" charset="0"/>
                <a:ea typeface="Times New Roman" panose="02020603050405020304" pitchFamily="18" charset="0"/>
              </a:rPr>
              <a:t>Tuyên ngôn Độc lập</a:t>
            </a:r>
            <a:r>
              <a:rPr lang="vi-VN" sz="2400" dirty="0">
                <a:solidFill>
                  <a:srgbClr val="0D0D0D"/>
                </a:solidFill>
                <a:latin typeface="Times New Roman" panose="02020603050405020304" pitchFamily="18" charset="0"/>
                <a:ea typeface="Times New Roman" panose="02020603050405020304" pitchFamily="18" charset="0"/>
              </a:rPr>
              <a:t> của Hoa Kỳ.</a:t>
            </a:r>
            <a:endParaRPr lang="en-US" sz="2400" dirty="0">
              <a:effectLst/>
              <a:latin typeface="Times New Roman" panose="02020603050405020304" pitchFamily="18" charset="0"/>
              <a:ea typeface="Times New Roman" panose="02020603050405020304" pitchFamily="18" charset="0"/>
            </a:endParaRPr>
          </a:p>
        </p:txBody>
      </p:sp>
      <p:sp>
        <p:nvSpPr>
          <p:cNvPr id="12" name="Rounded Rectangle 11"/>
          <p:cNvSpPr/>
          <p:nvPr/>
        </p:nvSpPr>
        <p:spPr>
          <a:xfrm>
            <a:off x="7624352" y="3411517"/>
            <a:ext cx="3710050" cy="1058092"/>
          </a:xfrm>
          <a:prstGeom prst="roundRect">
            <a:avLst/>
          </a:prstGeom>
          <a:scene3d>
            <a:camera prst="orthographicFront"/>
            <a:lightRig rig="threePt" dir="t"/>
          </a:scene3d>
          <a:sp3d>
            <a:bevelT w="139700" prst="cross"/>
          </a:sp3d>
        </p:spPr>
        <p:style>
          <a:lnRef idx="2">
            <a:schemeClr val="accent5"/>
          </a:lnRef>
          <a:fillRef idx="1">
            <a:schemeClr val="lt1"/>
          </a:fillRef>
          <a:effectRef idx="0">
            <a:schemeClr val="accent5"/>
          </a:effectRef>
          <a:fontRef idx="minor">
            <a:schemeClr val="dk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Bước đầu chuẩn bị cho bản </a:t>
            </a:r>
            <a:r>
              <a:rPr lang="vi-VN" sz="2400" i="1" dirty="0">
                <a:solidFill>
                  <a:srgbClr val="0D0D0D"/>
                </a:solidFill>
                <a:latin typeface="Times New Roman" panose="02020603050405020304" pitchFamily="18" charset="0"/>
                <a:ea typeface="Times New Roman" panose="02020603050405020304" pitchFamily="18" charset="0"/>
              </a:rPr>
              <a:t>Tuyên ngôn Độc lập</a:t>
            </a:r>
            <a:r>
              <a:rPr lang="vi-VN" sz="24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3" name="Right Arrow 2"/>
          <p:cNvSpPr/>
          <p:nvPr/>
        </p:nvSpPr>
        <p:spPr>
          <a:xfrm>
            <a:off x="7080067" y="3496425"/>
            <a:ext cx="417813" cy="857926"/>
          </a:xfrm>
          <a:prstGeom prst="rightArrow">
            <a:avLst/>
          </a:prstGeom>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71697" y="1874937"/>
            <a:ext cx="8686930" cy="548099"/>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a. </a:t>
            </a:r>
            <a:r>
              <a:rPr lang="en-US" sz="2800" b="1" dirty="0" err="1">
                <a:solidFill>
                  <a:srgbClr val="0D0D0D"/>
                </a:solidFill>
                <a:latin typeface="Times New Roman" panose="02020603050405020304" pitchFamily="18" charset="0"/>
                <a:ea typeface="Times New Roman" panose="02020603050405020304" pitchFamily="18" charset="0"/>
              </a:rPr>
              <a:t>Phần</a:t>
            </a:r>
            <a:r>
              <a:rPr lang="en-US" sz="2800" b="1" dirty="0">
                <a:solidFill>
                  <a:srgbClr val="0D0D0D"/>
                </a:solidFill>
                <a:latin typeface="Times New Roman" panose="02020603050405020304" pitchFamily="18" charset="0"/>
                <a:ea typeface="Times New Roman" panose="02020603050405020304" pitchFamily="18" charset="0"/>
              </a:rPr>
              <a:t> 1: </a:t>
            </a:r>
            <a:r>
              <a:rPr lang="vi-VN" sz="2800" b="1" dirty="0">
                <a:solidFill>
                  <a:srgbClr val="0D0D0D"/>
                </a:solidFill>
                <a:latin typeface="Times New Roman" panose="02020603050405020304" pitchFamily="18" charset="0"/>
                <a:ea typeface="Times New Roman" panose="02020603050405020304" pitchFamily="18" charset="0"/>
              </a:rPr>
              <a:t>Bác yêu cầu T</a:t>
            </a:r>
            <a:r>
              <a:rPr lang="vi-VN" sz="2800" b="1" i="1" dirty="0">
                <a:solidFill>
                  <a:srgbClr val="0D0D0D"/>
                </a:solidFill>
                <a:latin typeface="Times New Roman" panose="02020603050405020304" pitchFamily="18" charset="0"/>
                <a:ea typeface="Times New Roman" panose="02020603050405020304" pitchFamily="18" charset="0"/>
              </a:rPr>
              <a:t>uyên ngôn Độc lập</a:t>
            </a:r>
            <a:r>
              <a:rPr lang="vi-VN" sz="2800" b="1" dirty="0">
                <a:solidFill>
                  <a:srgbClr val="0D0D0D"/>
                </a:solidFill>
                <a:latin typeface="Times New Roman" panose="02020603050405020304" pitchFamily="18" charset="0"/>
                <a:ea typeface="Times New Roman" panose="02020603050405020304" pitchFamily="18" charset="0"/>
              </a:rPr>
              <a:t> của Hoa Kỳ</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226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3"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165201"/>
            <a:ext cx="12193057" cy="7023201"/>
          </a:xfrm>
          <a:prstGeom prst="rect">
            <a:avLst/>
          </a:prstGeom>
        </p:spPr>
      </p:pic>
      <p:sp>
        <p:nvSpPr>
          <p:cNvPr id="6" name="Rectangle 5"/>
          <p:cNvSpPr/>
          <p:nvPr/>
        </p:nvSpPr>
        <p:spPr>
          <a:xfrm>
            <a:off x="3215591" y="-111943"/>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1603046" y="641402"/>
            <a:ext cx="8082084"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Thuật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Tuyên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ngôn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độc</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407103" y="1189501"/>
            <a:ext cx="10018576"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b</a:t>
            </a:r>
            <a:r>
              <a:rPr lang="vi-VN"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Phần</a:t>
            </a:r>
            <a:r>
              <a:rPr lang="en-US" sz="2800" b="1" dirty="0">
                <a:solidFill>
                  <a:srgbClr val="0D0D0D"/>
                </a:solidFill>
                <a:latin typeface="Times New Roman" panose="02020603050405020304" pitchFamily="18" charset="0"/>
                <a:ea typeface="Times New Roman" panose="02020603050405020304" pitchFamily="18" charset="0"/>
              </a:rPr>
              <a:t> 2: </a:t>
            </a:r>
            <a:r>
              <a:rPr lang="vi-VN" sz="2800" b="1" dirty="0">
                <a:solidFill>
                  <a:srgbClr val="0D0D0D"/>
                </a:solidFill>
                <a:latin typeface="Times New Roman" panose="02020603050405020304" pitchFamily="18" charset="0"/>
                <a:ea typeface="Times New Roman" panose="02020603050405020304" pitchFamily="18" charset="0"/>
              </a:rPr>
              <a:t>Công tác chuẩn bị và hoàn thành </a:t>
            </a:r>
            <a:r>
              <a:rPr lang="vi-VN" sz="2800" b="1" i="1" dirty="0">
                <a:solidFill>
                  <a:srgbClr val="0D0D0D"/>
                </a:solidFill>
                <a:latin typeface="Times New Roman" panose="02020603050405020304" pitchFamily="18" charset="0"/>
                <a:ea typeface="Times New Roman" panose="02020603050405020304" pitchFamily="18" charset="0"/>
              </a:rPr>
              <a:t>Tuyên ngôn Độc lập</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407103" y="1996104"/>
            <a:ext cx="6749143" cy="3797963"/>
          </a:xfrm>
          <a:prstGeom prst="rect">
            <a:avLst/>
          </a:prstGeom>
        </p:spPr>
        <p:txBody>
          <a:bodyPr wrap="square">
            <a:spAutoFit/>
          </a:bodyPr>
          <a:lstStyle/>
          <a:p>
            <a:pPr marL="342900" indent="-342900">
              <a:lnSpc>
                <a:spcPct val="115000"/>
              </a:lnSpc>
              <a:spcAft>
                <a:spcPts val="1200"/>
              </a:spcAft>
              <a:buFont typeface="Wingdings" panose="05000000000000000000" pitchFamily="2" charset="2"/>
              <a:buChar char="v"/>
            </a:pPr>
            <a:r>
              <a:rPr lang="vi-VN" sz="2400" dirty="0">
                <a:solidFill>
                  <a:schemeClr val="accent6">
                    <a:lumMod val="50000"/>
                  </a:schemeClr>
                </a:solidFill>
                <a:latin typeface="Times New Roman" panose="02020603050405020304" pitchFamily="18" charset="0"/>
                <a:ea typeface="Times New Roman" panose="02020603050405020304" pitchFamily="18" charset="0"/>
              </a:rPr>
              <a:t>22-8-1945, Bác rời Tân Trào về Hà Nội.</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dirty="0">
                <a:solidFill>
                  <a:schemeClr val="accent6">
                    <a:lumMod val="50000"/>
                  </a:schemeClr>
                </a:solidFill>
                <a:latin typeface="Times New Roman" panose="02020603050405020304" pitchFamily="18" charset="0"/>
                <a:ea typeface="Times New Roman" panose="02020603050405020304" pitchFamily="18" charset="0"/>
              </a:rPr>
              <a:t>Sáng 26-8-1945, Bác triệu tập và chủ trì cuộc họp Thường vụ Trung ương Đảng, bàn về nhiều vấn đề trong đó có việc ra mắt </a:t>
            </a:r>
            <a:r>
              <a:rPr lang="vi-VN" sz="2400" i="1" dirty="0">
                <a:solidFill>
                  <a:schemeClr val="accent6">
                    <a:lumMod val="50000"/>
                  </a:schemeClr>
                </a:solidFill>
                <a:latin typeface="Times New Roman" panose="02020603050405020304" pitchFamily="18" charset="0"/>
                <a:ea typeface="Times New Roman" panose="02020603050405020304" pitchFamily="18" charset="0"/>
              </a:rPr>
              <a:t>Tuyên ngôn Độc lập.</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dirty="0">
                <a:solidFill>
                  <a:schemeClr val="accent6">
                    <a:lumMod val="50000"/>
                  </a:schemeClr>
                </a:solidFill>
                <a:latin typeface="Times New Roman" panose="02020603050405020304" pitchFamily="18" charset="0"/>
                <a:ea typeface="Times New Roman" panose="02020603050405020304" pitchFamily="18" charset="0"/>
              </a:rPr>
              <a:t>27-8-1945, Người tiếp các bộ trưởng mới tham gia Chính phủ và đề nghị đầu tháng 9 đọc </a:t>
            </a:r>
            <a:r>
              <a:rPr lang="vi-VN" sz="2400" i="1" dirty="0">
                <a:solidFill>
                  <a:schemeClr val="accent6">
                    <a:lumMod val="50000"/>
                  </a:schemeClr>
                </a:solidFill>
                <a:latin typeface="Times New Roman" panose="02020603050405020304" pitchFamily="18" charset="0"/>
                <a:ea typeface="Times New Roman" panose="02020603050405020304" pitchFamily="18" charset="0"/>
              </a:rPr>
              <a:t>Tuyên ngôn Độc lập</a:t>
            </a:r>
            <a:r>
              <a:rPr lang="vi-VN" sz="2400" dirty="0">
                <a:solidFill>
                  <a:schemeClr val="accent6">
                    <a:lumMod val="50000"/>
                  </a:schemeClr>
                </a:solidFill>
                <a:latin typeface="Times New Roman" panose="02020603050405020304" pitchFamily="18" charset="0"/>
                <a:ea typeface="Times New Roman" panose="02020603050405020304" pitchFamily="18" charset="0"/>
              </a:rPr>
              <a:t>, ra mắt Chính phủ. Người đưa bản thảo để các thành viên Chính Phủ yêu cầu xét duyệt kĩ.</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13" name="Picture 12"/>
          <p:cNvPicPr>
            <a:picLocks noChangeAspect="1"/>
          </p:cNvPicPr>
          <p:nvPr/>
        </p:nvPicPr>
        <p:blipFill>
          <a:blip r:embed="rId3"/>
          <a:stretch>
            <a:fillRect/>
          </a:stretch>
        </p:blipFill>
        <p:spPr>
          <a:xfrm>
            <a:off x="8334103" y="2076167"/>
            <a:ext cx="3091576" cy="24566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Rectangle 13"/>
          <p:cNvSpPr/>
          <p:nvPr/>
        </p:nvSpPr>
        <p:spPr>
          <a:xfrm>
            <a:off x="8505462" y="4685430"/>
            <a:ext cx="2691763" cy="338554"/>
          </a:xfrm>
          <a:prstGeom prst="rect">
            <a:avLst/>
          </a:prstGeom>
        </p:spPr>
        <p:txBody>
          <a:bodyPr wrap="none">
            <a:spAutoFit/>
          </a:bodyPr>
          <a:lstStyle/>
          <a:p>
            <a:r>
              <a:rPr lang="pt-BR" sz="1600" b="1" dirty="0">
                <a:solidFill>
                  <a:srgbClr val="0D0D0D"/>
                </a:solidFill>
                <a:latin typeface="Times New Roman" panose="02020603050405020304" pitchFamily="18" charset="0"/>
                <a:ea typeface="Times New Roman" panose="02020603050405020304" pitchFamily="18" charset="0"/>
              </a:rPr>
              <a:t>Căn nhà số 48 - Hàng Ngang</a:t>
            </a:r>
            <a:endParaRPr lang="en-US" sz="1600" b="1" dirty="0"/>
          </a:p>
        </p:txBody>
      </p:sp>
    </p:spTree>
    <p:extLst>
      <p:ext uri="{BB962C8B-B14F-4D97-AF65-F5344CB8AC3E}">
        <p14:creationId xmlns:p14="http://schemas.microsoft.com/office/powerpoint/2010/main" val="161632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xEl>
                                              <p:pRg st="1" end="1"/>
                                            </p:txEl>
                                          </p:spTgt>
                                        </p:tgtEl>
                                        <p:attrNameLst>
                                          <p:attrName>style.visibility</p:attrName>
                                        </p:attrNameLst>
                                      </p:cBhvr>
                                      <p:to>
                                        <p:strVal val="visible"/>
                                      </p:to>
                                    </p:set>
                                    <p:animEffect transition="in" filter="fade">
                                      <p:cBhvr>
                                        <p:cTn id="26" dur="1000"/>
                                        <p:tgtEl>
                                          <p:spTgt spid="9">
                                            <p:txEl>
                                              <p:pRg st="1" end="1"/>
                                            </p:txEl>
                                          </p:spTgt>
                                        </p:tgtEl>
                                      </p:cBhvr>
                                    </p:animEffect>
                                    <p:anim calcmode="lin" valueType="num">
                                      <p:cBhvr>
                                        <p:cTn id="27"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animEffect transition="in" filter="fade">
                                      <p:cBhvr>
                                        <p:cTn id="33" dur="1000"/>
                                        <p:tgtEl>
                                          <p:spTgt spid="9">
                                            <p:txEl>
                                              <p:pRg st="2" end="2"/>
                                            </p:txEl>
                                          </p:spTgt>
                                        </p:tgtEl>
                                      </p:cBhvr>
                                    </p:animEffect>
                                    <p:anim calcmode="lin" valueType="num">
                                      <p:cBhvr>
                                        <p:cTn id="34"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165201"/>
            <a:ext cx="12193057" cy="7023201"/>
          </a:xfrm>
          <a:prstGeom prst="rect">
            <a:avLst/>
          </a:prstGeom>
        </p:spPr>
      </p:pic>
      <p:sp>
        <p:nvSpPr>
          <p:cNvPr id="6" name="Rectangle 5"/>
          <p:cNvSpPr/>
          <p:nvPr/>
        </p:nvSpPr>
        <p:spPr>
          <a:xfrm>
            <a:off x="3215591" y="-111943"/>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1603046" y="641402"/>
            <a:ext cx="8082084"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Thuật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Tuyên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ngôn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độc</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407103" y="1189501"/>
            <a:ext cx="100185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Công tác chuẩn bị và hoàn thành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Tuyên ngôn Độc lập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3" name="Picture 12"/>
          <p:cNvPicPr>
            <a:picLocks noChangeAspect="1"/>
          </p:cNvPicPr>
          <p:nvPr/>
        </p:nvPicPr>
        <p:blipFill>
          <a:blip r:embed="rId3"/>
          <a:stretch>
            <a:fillRect/>
          </a:stretch>
        </p:blipFill>
        <p:spPr>
          <a:xfrm>
            <a:off x="8334103" y="2076167"/>
            <a:ext cx="3091576" cy="24566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Rectangle 13"/>
          <p:cNvSpPr/>
          <p:nvPr/>
        </p:nvSpPr>
        <p:spPr>
          <a:xfrm>
            <a:off x="8505462" y="4685430"/>
            <a:ext cx="2691763"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Căn nhà số 48 - Hàng Ngang</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1211160" y="1959227"/>
            <a:ext cx="6927000" cy="3373231"/>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vi-VN" sz="2800" dirty="0">
                <a:solidFill>
                  <a:schemeClr val="accent6">
                    <a:lumMod val="50000"/>
                  </a:schemeClr>
                </a:solidFill>
                <a:latin typeface="Times New Roman" panose="02020603050405020304" pitchFamily="18" charset="0"/>
                <a:ea typeface="Times New Roman" panose="02020603050405020304" pitchFamily="18" charset="0"/>
              </a:rPr>
              <a:t>28 và 29-8, ban ngày làm việc soạn thảo, ban đêm tự đánh máy </a:t>
            </a:r>
            <a:r>
              <a:rPr lang="vi-VN" sz="2800" i="1" dirty="0">
                <a:solidFill>
                  <a:schemeClr val="accent6">
                    <a:lumMod val="50000"/>
                  </a:schemeClr>
                </a:solidFill>
                <a:latin typeface="Times New Roman" panose="02020603050405020304" pitchFamily="18" charset="0"/>
                <a:ea typeface="Times New Roman" panose="02020603050405020304" pitchFamily="18" charset="0"/>
              </a:rPr>
              <a:t>Tuyên ngôn Độc lập.</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dirty="0">
                <a:solidFill>
                  <a:schemeClr val="accent6">
                    <a:lumMod val="50000"/>
                  </a:schemeClr>
                </a:solidFill>
                <a:latin typeface="Times New Roman" panose="02020603050405020304" pitchFamily="18" charset="0"/>
                <a:ea typeface="Times New Roman" panose="02020603050405020304" pitchFamily="18" charset="0"/>
              </a:rPr>
              <a:t>30-8, mời một số đồng chí đến trao đổi, góp ý cho bản thảo </a:t>
            </a:r>
            <a:r>
              <a:rPr lang="vi-VN" sz="2800" i="1" dirty="0">
                <a:solidFill>
                  <a:schemeClr val="accent6">
                    <a:lumMod val="50000"/>
                  </a:schemeClr>
                </a:solidFill>
                <a:latin typeface="Times New Roman" panose="02020603050405020304" pitchFamily="18" charset="0"/>
                <a:ea typeface="Times New Roman" panose="02020603050405020304" pitchFamily="18" charset="0"/>
              </a:rPr>
              <a:t>Tuyên ngôn Độc lập</a:t>
            </a:r>
            <a:r>
              <a:rPr lang="vi-VN"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dirty="0">
                <a:solidFill>
                  <a:schemeClr val="accent6">
                    <a:lumMod val="50000"/>
                  </a:schemeClr>
                </a:solidFill>
                <a:latin typeface="Times New Roman" panose="02020603050405020304" pitchFamily="18" charset="0"/>
                <a:ea typeface="Times New Roman" panose="02020603050405020304" pitchFamily="18" charset="0"/>
              </a:rPr>
              <a:t>31-8, Bác bổ sung một số điểm vào </a:t>
            </a:r>
            <a:r>
              <a:rPr lang="vi-VN" sz="2800" i="1" dirty="0">
                <a:solidFill>
                  <a:schemeClr val="accent6">
                    <a:lumMod val="50000"/>
                  </a:schemeClr>
                </a:solidFill>
                <a:latin typeface="Times New Roman" panose="02020603050405020304" pitchFamily="18" charset="0"/>
                <a:ea typeface="Times New Roman" panose="02020603050405020304" pitchFamily="18" charset="0"/>
              </a:rPr>
              <a:t>Tuyên ngôn Độc lập</a:t>
            </a:r>
            <a:r>
              <a:rPr lang="vi-VN"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1305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165201"/>
            <a:ext cx="12193057" cy="7023201"/>
          </a:xfrm>
          <a:prstGeom prst="rect">
            <a:avLst/>
          </a:prstGeom>
        </p:spPr>
      </p:pic>
      <p:sp>
        <p:nvSpPr>
          <p:cNvPr id="6" name="Rectangle 5"/>
          <p:cNvSpPr/>
          <p:nvPr/>
        </p:nvSpPr>
        <p:spPr>
          <a:xfrm>
            <a:off x="3215591" y="-111943"/>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1603046" y="641402"/>
            <a:ext cx="8082084"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Thuật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Tuyên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ngôn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độc</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407103" y="1189501"/>
            <a:ext cx="1001857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Công tác chuẩn bị và hoàn thành </a:t>
            </a:r>
            <a:r>
              <a:rPr kumimoji="0" lang="vi-VN" sz="2800" b="1"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Tuyên ngôn Độc lập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3" name="Picture 12"/>
          <p:cNvPicPr>
            <a:picLocks noChangeAspect="1"/>
          </p:cNvPicPr>
          <p:nvPr/>
        </p:nvPicPr>
        <p:blipFill>
          <a:blip r:embed="rId3"/>
          <a:stretch>
            <a:fillRect/>
          </a:stretch>
        </p:blipFill>
        <p:spPr>
          <a:xfrm>
            <a:off x="7843176" y="2228786"/>
            <a:ext cx="3091576" cy="24566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Rectangle 13"/>
          <p:cNvSpPr/>
          <p:nvPr/>
        </p:nvSpPr>
        <p:spPr>
          <a:xfrm>
            <a:off x="8043082" y="4798308"/>
            <a:ext cx="2691763"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Căn nhà số 48 - Hàng Ngang</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Heart 2"/>
          <p:cNvSpPr/>
          <p:nvPr/>
        </p:nvSpPr>
        <p:spPr>
          <a:xfrm>
            <a:off x="1820125" y="2076167"/>
            <a:ext cx="5747657" cy="3789236"/>
          </a:xfrm>
          <a:prstGeom prst="heart">
            <a:avLst/>
          </a:prstGeom>
        </p:spPr>
        <p:style>
          <a:lnRef idx="2">
            <a:schemeClr val="accent4"/>
          </a:lnRef>
          <a:fillRef idx="1">
            <a:schemeClr val="lt1"/>
          </a:fillRef>
          <a:effectRef idx="0">
            <a:schemeClr val="accent4"/>
          </a:effectRef>
          <a:fontRef idx="minor">
            <a:schemeClr val="dk1"/>
          </a:fontRef>
        </p:style>
        <p:txBody>
          <a:bodyPr rtlCol="0" anchor="ctr"/>
          <a:lstStyle/>
          <a:p>
            <a:pPr algn="ct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Chuẩn bị kĩ lưỡng, chu đáo vì </a:t>
            </a:r>
            <a:r>
              <a:rPr lang="vi-VN" sz="2000" i="1" dirty="0">
                <a:solidFill>
                  <a:srgbClr val="0D0D0D"/>
                </a:solidFill>
                <a:latin typeface="Times New Roman" panose="02020603050405020304" pitchFamily="18" charset="0"/>
                <a:ea typeface="Times New Roman" panose="02020603050405020304" pitchFamily="18" charset="0"/>
              </a:rPr>
              <a:t>Tuyên ngôn Độc lập</a:t>
            </a:r>
            <a:r>
              <a:rPr lang="vi-VN" sz="2000" dirty="0">
                <a:solidFill>
                  <a:srgbClr val="0D0D0D"/>
                </a:solidFill>
                <a:latin typeface="Times New Roman" panose="02020603050405020304" pitchFamily="18" charset="0"/>
                <a:ea typeface="Times New Roman" panose="02020603050405020304" pitchFamily="18" charset="0"/>
              </a:rPr>
              <a:t> không chỉ đọc cho nhân dân toàn quốc mà còn đọc cho Chính phủ Pháp, nhân dân Pháp, các nước đồng minh.</a:t>
            </a:r>
            <a:endParaRPr lang="en-US" sz="20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2069016" y="2714045"/>
            <a:ext cx="882362" cy="836022"/>
          </a:xfrm>
          <a:prstGeom prst="rect">
            <a:avLst/>
          </a:prstGeom>
        </p:spPr>
      </p:pic>
    </p:spTree>
    <p:extLst>
      <p:ext uri="{BB962C8B-B14F-4D97-AF65-F5344CB8AC3E}">
        <p14:creationId xmlns:p14="http://schemas.microsoft.com/office/powerpoint/2010/main" val="52247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165201"/>
            <a:ext cx="12193057" cy="7023201"/>
          </a:xfrm>
          <a:prstGeom prst="rect">
            <a:avLst/>
          </a:prstGeom>
        </p:spPr>
      </p:pic>
      <p:sp>
        <p:nvSpPr>
          <p:cNvPr id="6" name="Rectangle 5"/>
          <p:cNvSpPr/>
          <p:nvPr/>
        </p:nvSpPr>
        <p:spPr>
          <a:xfrm>
            <a:off x="3215591" y="-111943"/>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5" name="Rectangle 4"/>
          <p:cNvSpPr/>
          <p:nvPr/>
        </p:nvSpPr>
        <p:spPr>
          <a:xfrm>
            <a:off x="1603046" y="641402"/>
            <a:ext cx="8082084"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Thuật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Tuyên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ngôn</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độc</a:t>
            </a: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03046" y="1189501"/>
            <a:ext cx="6812121"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c</a:t>
            </a:r>
            <a:r>
              <a:rPr lang="vi-VN"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Phần</a:t>
            </a:r>
            <a:r>
              <a:rPr lang="en-US" sz="2800" b="1" dirty="0">
                <a:solidFill>
                  <a:srgbClr val="0D0D0D"/>
                </a:solidFill>
                <a:latin typeface="Times New Roman" panose="02020603050405020304" pitchFamily="18" charset="0"/>
                <a:ea typeface="Times New Roman" panose="02020603050405020304" pitchFamily="18" charset="0"/>
              </a:rPr>
              <a:t> 3: </a:t>
            </a:r>
            <a:r>
              <a:rPr lang="vi-VN" sz="2800" b="1" dirty="0">
                <a:solidFill>
                  <a:srgbClr val="0D0D0D"/>
                </a:solidFill>
                <a:latin typeface="Times New Roman" panose="02020603050405020304" pitchFamily="18" charset="0"/>
                <a:ea typeface="Times New Roman" panose="02020603050405020304" pitchFamily="18" charset="0"/>
              </a:rPr>
              <a:t>Bác đọc bản Tuyên ngôn Độc lập</a:t>
            </a:r>
            <a:endParaRPr lang="en-US" sz="28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8026147" y="1996104"/>
            <a:ext cx="3317965" cy="3150661"/>
          </a:xfrm>
          <a:prstGeom prst="rect">
            <a:avLst/>
          </a:prstGeom>
        </p:spPr>
      </p:pic>
      <p:sp>
        <p:nvSpPr>
          <p:cNvPr id="9" name="Rectangle 8"/>
          <p:cNvSpPr/>
          <p:nvPr/>
        </p:nvSpPr>
        <p:spPr>
          <a:xfrm>
            <a:off x="1467394" y="1996104"/>
            <a:ext cx="6096000" cy="3730252"/>
          </a:xfrm>
          <a:prstGeom prst="rect">
            <a:avLst/>
          </a:prstGeom>
        </p:spPr>
        <p:txBody>
          <a:bodyPr>
            <a:spAutoFit/>
          </a:bodyPr>
          <a:lstStyle/>
          <a:p>
            <a:pPr marL="342900" indent="-342900">
              <a:lnSpc>
                <a:spcPct val="115000"/>
              </a:lnSpc>
              <a:spcAft>
                <a:spcPts val="1200"/>
              </a:spcAft>
              <a:buFont typeface="Wingdings" panose="05000000000000000000" pitchFamily="2" charset="2"/>
              <a:buChar char="v"/>
            </a:pPr>
            <a:r>
              <a:rPr lang="vi-VN" sz="2400" b="1" dirty="0">
                <a:solidFill>
                  <a:schemeClr val="accent6">
                    <a:lumMod val="50000"/>
                  </a:schemeClr>
                </a:solidFill>
                <a:latin typeface="Times New Roman" panose="02020603050405020304" pitchFamily="18" charset="0"/>
                <a:ea typeface="Times New Roman" panose="02020603050405020304" pitchFamily="18" charset="0"/>
              </a:rPr>
              <a:t>Thời gian</a:t>
            </a:r>
            <a:r>
              <a:rPr lang="vi-VN" sz="2400" dirty="0">
                <a:solidFill>
                  <a:schemeClr val="accent6">
                    <a:lumMod val="50000"/>
                  </a:schemeClr>
                </a:solidFill>
                <a:latin typeface="Times New Roman" panose="02020603050405020304" pitchFamily="18" charset="0"/>
                <a:ea typeface="Times New Roman" panose="02020603050405020304" pitchFamily="18" charset="0"/>
              </a:rPr>
              <a:t>: 14h ngày 2-9-1945.</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b="1" dirty="0">
                <a:solidFill>
                  <a:schemeClr val="accent6">
                    <a:lumMod val="50000"/>
                  </a:schemeClr>
                </a:solidFill>
                <a:latin typeface="Times New Roman" panose="02020603050405020304" pitchFamily="18" charset="0"/>
                <a:ea typeface="Times New Roman" panose="02020603050405020304" pitchFamily="18" charset="0"/>
              </a:rPr>
              <a:t>Địa điểm</a:t>
            </a:r>
            <a:r>
              <a:rPr lang="vi-VN" sz="2400" dirty="0">
                <a:solidFill>
                  <a:schemeClr val="accent6">
                    <a:lumMod val="50000"/>
                  </a:schemeClr>
                </a:solidFill>
                <a:latin typeface="Times New Roman" panose="02020603050405020304" pitchFamily="18" charset="0"/>
                <a:ea typeface="Times New Roman" panose="02020603050405020304" pitchFamily="18" charset="0"/>
              </a:rPr>
              <a:t>: Cuộc mít tinh vườn hoa Ba Đình.</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b="1" dirty="0">
                <a:solidFill>
                  <a:schemeClr val="accent6">
                    <a:lumMod val="50000"/>
                  </a:schemeClr>
                </a:solidFill>
                <a:latin typeface="Times New Roman" panose="02020603050405020304" pitchFamily="18" charset="0"/>
                <a:ea typeface="Times New Roman" panose="02020603050405020304" pitchFamily="18" charset="0"/>
              </a:rPr>
              <a:t>Thành phần tham gia</a:t>
            </a:r>
            <a:r>
              <a:rPr lang="vi-VN" sz="2400" dirty="0">
                <a:solidFill>
                  <a:schemeClr val="accent6">
                    <a:lumMod val="50000"/>
                  </a:schemeClr>
                </a:solidFill>
                <a:latin typeface="Times New Roman" panose="02020603050405020304" pitchFamily="18" charset="0"/>
                <a:ea typeface="Times New Roman" panose="02020603050405020304" pitchFamily="18" charset="0"/>
              </a:rPr>
              <a:t>: Hàng chục vạn đồng bào.</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buFont typeface="Wingdings" panose="05000000000000000000" pitchFamily="2" charset="2"/>
              <a:buChar char="v"/>
            </a:pPr>
            <a:r>
              <a:rPr lang="en-US" sz="2400" b="1" dirty="0" err="1">
                <a:solidFill>
                  <a:schemeClr val="accent6">
                    <a:lumMod val="50000"/>
                  </a:schemeClr>
                </a:solidFill>
                <a:latin typeface="Times New Roman" panose="02020603050405020304" pitchFamily="18" charset="0"/>
                <a:ea typeface="Times New Roman" panose="02020603050405020304" pitchFamily="18" charset="0"/>
              </a:rPr>
              <a:t>Phương</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thức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Trên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diễn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đàn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cao</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trang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nghiêm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Chủ</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tịch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Hồ</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Chí</a:t>
            </a:r>
            <a:r>
              <a:rPr lang="en-US" sz="2400" dirty="0">
                <a:solidFill>
                  <a:schemeClr val="accent6">
                    <a:lumMod val="50000"/>
                  </a:schemeClr>
                </a:solidFill>
                <a:latin typeface="Times New Roman" panose="02020603050405020304" pitchFamily="18" charset="0"/>
                <a:ea typeface="Times New Roman" panose="02020603050405020304" pitchFamily="18" charset="0"/>
              </a:rPr>
              <a:t> Minh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đọc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Tuyên</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ngôn</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Độc</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lập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khai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sinh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ra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nước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Việt</a:t>
            </a:r>
            <a:r>
              <a:rPr lang="en-US" sz="2400" dirty="0">
                <a:solidFill>
                  <a:schemeClr val="accent6">
                    <a:lumMod val="50000"/>
                  </a:schemeClr>
                </a:solidFill>
                <a:latin typeface="Times New Roman" panose="02020603050405020304" pitchFamily="18" charset="0"/>
                <a:ea typeface="Times New Roman" panose="02020603050405020304" pitchFamily="18" charset="0"/>
              </a:rPr>
              <a:t> Nam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Dân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chủ</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Cộng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hòa</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ndParaRPr>
          </a:p>
        </p:txBody>
      </p:sp>
    </p:spTree>
    <p:extLst>
      <p:ext uri="{BB962C8B-B14F-4D97-AF65-F5344CB8AC3E}">
        <p14:creationId xmlns:p14="http://schemas.microsoft.com/office/powerpoint/2010/main" val="419886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165201"/>
            <a:ext cx="12193057" cy="7023201"/>
          </a:xfrm>
          <a:prstGeom prst="rect">
            <a:avLst/>
          </a:prstGeom>
        </p:spPr>
      </p:pic>
      <p:sp>
        <p:nvSpPr>
          <p:cNvPr id="6" name="Rectangle 5"/>
          <p:cNvSpPr/>
          <p:nvPr/>
        </p:nvSpPr>
        <p:spPr>
          <a:xfrm>
            <a:off x="2875957" y="-165201"/>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7" name="Diamond 6"/>
          <p:cNvSpPr/>
          <p:nvPr/>
        </p:nvSpPr>
        <p:spPr>
          <a:xfrm>
            <a:off x="3918475" y="484888"/>
            <a:ext cx="4353991" cy="1287600"/>
          </a:xfrm>
          <a:prstGeom prst="diamond">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4. </a:t>
            </a:r>
            <a:r>
              <a:rPr lang="en-US" sz="3200" b="1" dirty="0" err="1">
                <a:latin typeface="Times New Roman" panose="02020603050405020304" pitchFamily="18" charset="0"/>
                <a:cs typeface="Times New Roman" panose="02020603050405020304" pitchFamily="18" charset="0"/>
              </a:rPr>
              <a:t>Tổng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kết</a:t>
            </a:r>
            <a:endParaRPr lang="en-US" sz="3200" b="1" dirty="0">
              <a:latin typeface="Times New Roman" panose="02020603050405020304" pitchFamily="18" charset="0"/>
              <a:cs typeface="Times New Roman" panose="02020603050405020304" pitchFamily="18" charset="0"/>
            </a:endParaRPr>
          </a:p>
        </p:txBody>
      </p:sp>
      <p:graphicFrame>
        <p:nvGraphicFramePr>
          <p:cNvPr id="10" name="Diagram 9"/>
          <p:cNvGraphicFramePr/>
          <p:nvPr>
            <p:extLst>
              <p:ext uri="{D42A27DB-BD31-4B8C-83A1-F6EECF244321}">
                <p14:modId xmlns:p14="http://schemas.microsoft.com/office/powerpoint/2010/main" val="1599443145"/>
              </p:ext>
            </p:extLst>
          </p:nvPr>
        </p:nvGraphicFramePr>
        <p:xfrm>
          <a:off x="1703448" y="1175657"/>
          <a:ext cx="9541691" cy="4649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loud Callout 10"/>
          <p:cNvSpPr/>
          <p:nvPr/>
        </p:nvSpPr>
        <p:spPr>
          <a:xfrm>
            <a:off x="2769326" y="1813690"/>
            <a:ext cx="7119257" cy="3084881"/>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lnSpc>
                <a:spcPct val="115000"/>
              </a:lnSpc>
              <a:spcAft>
                <a:spcPts val="1200"/>
              </a:spcAft>
            </a:pPr>
            <a:r>
              <a:rPr lang="en-US" i="1" dirty="0" err="1">
                <a:solidFill>
                  <a:srgbClr val="0D0D0D"/>
                </a:solidFill>
                <a:latin typeface="Times New Roman" panose="02020603050405020304" pitchFamily="18" charset="0"/>
                <a:ea typeface="Times New Roman" panose="02020603050405020304" pitchFamily="18" charset="0"/>
              </a:rPr>
              <a:t>Rút</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ra</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những</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đặc</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sắc</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về</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nội</a:t>
            </a:r>
            <a:r>
              <a:rPr lang="en-US" i="1" dirty="0">
                <a:solidFill>
                  <a:srgbClr val="0D0D0D"/>
                </a:solidFill>
                <a:latin typeface="Times New Roman" panose="02020603050405020304" pitchFamily="18" charset="0"/>
                <a:ea typeface="Times New Roman" panose="02020603050405020304" pitchFamily="18" charset="0"/>
              </a:rPr>
              <a:t> dung </a:t>
            </a:r>
            <a:r>
              <a:rPr lang="en-US" i="1" dirty="0" err="1">
                <a:solidFill>
                  <a:srgbClr val="0D0D0D"/>
                </a:solidFill>
                <a:latin typeface="Times New Roman" panose="02020603050405020304" pitchFamily="18" charset="0"/>
                <a:ea typeface="Times New Roman" panose="02020603050405020304" pitchFamily="18" charset="0"/>
              </a:rPr>
              <a:t>và</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nghệ</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thuật</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của</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văn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bản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thông</a:t>
            </a:r>
            <a:r>
              <a:rPr lang="en-US" i="1" dirty="0">
                <a:solidFill>
                  <a:srgbClr val="0D0D0D"/>
                </a:solidFill>
                <a:latin typeface="Times New Roman" panose="02020603050405020304" pitchFamily="18" charset="0"/>
                <a:ea typeface="Times New Roman" panose="02020603050405020304" pitchFamily="18" charset="0"/>
              </a:rPr>
              <a:t> tin:</a:t>
            </a:r>
            <a:endParaRPr lang="en-US" sz="16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Văn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bản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thuật</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lại</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sự</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kiện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chính</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nào</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nhằm</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mục</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đích</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gì</a:t>
            </a:r>
            <a:r>
              <a:rPr lang="en-US" i="1" dirty="0">
                <a:solidFill>
                  <a:srgbClr val="0D0D0D"/>
                </a:solidFill>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Để</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thu</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hút</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người</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đọc</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văn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bản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sử</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dụng</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thêm</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các</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yếu</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tố</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gì</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về</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hình</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thức</a:t>
            </a:r>
            <a:r>
              <a:rPr lang="en-US" i="1" dirty="0">
                <a:solidFill>
                  <a:srgbClr val="0D0D0D"/>
                </a:solidFill>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70053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1"/>
                                        </p:tgtEl>
                                        <p:attrNameLst>
                                          <p:attrName>ppt_w</p:attrName>
                                        </p:attrNameLst>
                                      </p:cBhvr>
                                      <p:tavLst>
                                        <p:tav tm="0">
                                          <p:val>
                                            <p:strVal val="ppt_w"/>
                                          </p:val>
                                        </p:tav>
                                        <p:tav tm="100000">
                                          <p:val>
                                            <p:fltVal val="0"/>
                                          </p:val>
                                        </p:tav>
                                      </p:tavLst>
                                    </p:anim>
                                    <p:anim calcmode="lin" valueType="num">
                                      <p:cBhvr>
                                        <p:cTn id="7" dur="500"/>
                                        <p:tgtEl>
                                          <p:spTgt spid="11"/>
                                        </p:tgtEl>
                                        <p:attrNameLst>
                                          <p:attrName>ppt_h</p:attrName>
                                        </p:attrNameLst>
                                      </p:cBhvr>
                                      <p:tavLst>
                                        <p:tav tm="0">
                                          <p:val>
                                            <p:strVal val="ppt_h"/>
                                          </p:val>
                                        </p:tav>
                                        <p:tav tm="100000">
                                          <p:val>
                                            <p:fltVal val="0"/>
                                          </p:val>
                                        </p:tav>
                                      </p:tavLst>
                                    </p:anim>
                                    <p:animEffect transition="out" filter="fad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 name="Picture 4"/>
          <p:cNvPicPr>
            <a:picLocks noChangeAspect="1"/>
          </p:cNvPicPr>
          <p:nvPr/>
        </p:nvPicPr>
        <p:blipFill>
          <a:blip r:embed="rId2"/>
          <a:stretch>
            <a:fillRect/>
          </a:stretch>
        </p:blipFill>
        <p:spPr>
          <a:xfrm>
            <a:off x="-1057" y="-165201"/>
            <a:ext cx="12193057" cy="7023201"/>
          </a:xfrm>
          <a:prstGeom prst="rect">
            <a:avLst/>
          </a:prstGeom>
        </p:spPr>
      </p:pic>
      <p:pic>
        <p:nvPicPr>
          <p:cNvPr id="6" name="Picture 5"/>
          <p:cNvPicPr>
            <a:picLocks noChangeAspect="1"/>
          </p:cNvPicPr>
          <p:nvPr/>
        </p:nvPicPr>
        <p:blipFill>
          <a:blip r:embed="rId3"/>
          <a:stretch>
            <a:fillRect/>
          </a:stretch>
        </p:blipFill>
        <p:spPr>
          <a:xfrm>
            <a:off x="7278733" y="1410789"/>
            <a:ext cx="3672840" cy="429107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7" name="Rectangle 6"/>
          <p:cNvSpPr/>
          <p:nvPr/>
        </p:nvSpPr>
        <p:spPr>
          <a:xfrm>
            <a:off x="1546664" y="753856"/>
            <a:ext cx="7651390" cy="1043619"/>
          </a:xfrm>
          <a:prstGeom prst="rect">
            <a:avLst/>
          </a:prstGeom>
        </p:spPr>
        <p:txBody>
          <a:bodyPr wrap="none">
            <a:spAutoFit/>
          </a:bodyPr>
          <a:lstStyle/>
          <a:p>
            <a:pPr>
              <a:lnSpc>
                <a:spcPct val="115000"/>
              </a:lnSpc>
              <a:spcAft>
                <a:spcPts val="0"/>
              </a:spcAft>
              <a:tabLst>
                <a:tab pos="2883535" algn="l"/>
              </a:tabLst>
            </a:pPr>
            <a:r>
              <a:rPr lang="en-US" sz="2800" b="1" dirty="0">
                <a:solidFill>
                  <a:srgbClr val="0070C0"/>
                </a:solidFill>
                <a:latin typeface="Times New Roman" panose="02020603050405020304" pitchFamily="18" charset="0"/>
                <a:ea typeface="Times New Roman" panose="02020603050405020304" pitchFamily="18" charset="0"/>
              </a:rPr>
              <a:t>III.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Diễn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biến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chiến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dịch</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Điện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Biên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Phủ</a:t>
            </a:r>
            <a:r>
              <a:rPr lang="en-US" sz="2800" b="1" i="1" dirty="0">
                <a:solidFill>
                  <a:srgbClr val="0070C0"/>
                </a:solidFill>
                <a:latin typeface="Times New Roman" panose="02020603050405020304" pitchFamily="18" charset="0"/>
                <a:ea typeface="Times New Roman" panose="02020603050405020304" pitchFamily="18" charset="0"/>
              </a:rPr>
              <a:t> </a:t>
            </a:r>
          </a:p>
          <a:p>
            <a:pPr>
              <a:lnSpc>
                <a:spcPct val="115000"/>
              </a:lnSpc>
              <a:spcAft>
                <a:spcPts val="0"/>
              </a:spcAft>
              <a:tabLst>
                <a:tab pos="2883535" algn="l"/>
              </a:tabLst>
            </a:pPr>
            <a:r>
              <a:rPr lang="en-US" sz="2800" b="1" i="1" dirty="0">
                <a:solidFill>
                  <a:srgbClr val="0070C0"/>
                </a:solidFill>
                <a:latin typeface="Times New Roman" panose="02020603050405020304" pitchFamily="18" charset="0"/>
                <a:ea typeface="Times New Roman" panose="02020603050405020304" pitchFamily="18" charset="0"/>
              </a:rPr>
              <a:t>(</a:t>
            </a:r>
            <a:r>
              <a:rPr lang="en-US" sz="2800" b="1" i="1" dirty="0" err="1">
                <a:solidFill>
                  <a:srgbClr val="0070C0"/>
                </a:solidFill>
                <a:latin typeface="Times New Roman" panose="02020603050405020304" pitchFamily="18" charset="0"/>
                <a:ea typeface="Times New Roman" panose="02020603050405020304" pitchFamily="18" charset="0"/>
              </a:rPr>
              <a:t>theo</a:t>
            </a:r>
            <a:r>
              <a:rPr lang="en-US" sz="2800" b="1" i="1" dirty="0">
                <a:solidFill>
                  <a:srgbClr val="0070C0"/>
                </a:solidFill>
                <a:latin typeface="Times New Roman" panose="02020603050405020304" pitchFamily="18" charset="0"/>
                <a:ea typeface="Times New Roman" panose="02020603050405020304" pitchFamily="18" charset="0"/>
              </a:rPr>
              <a:t> infographics.vn)</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546664" y="1757157"/>
            <a:ext cx="5206810" cy="548099"/>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về</a:t>
            </a:r>
            <a:r>
              <a:rPr lang="en-US" sz="2800" b="1" dirty="0">
                <a:solidFill>
                  <a:srgbClr val="0070C0"/>
                </a:solidFill>
                <a:latin typeface="Times New Roman" panose="02020603050405020304" pitchFamily="18" charset="0"/>
                <a:ea typeface="Times New Roman" panose="02020603050405020304" pitchFamily="18" charset="0"/>
              </a:rPr>
              <a:t> </a:t>
            </a:r>
            <a:r>
              <a:rPr lang="vi-VN" sz="2800" b="1" i="1" dirty="0">
                <a:solidFill>
                  <a:srgbClr val="0070C0"/>
                </a:solidFill>
                <a:latin typeface="Times New Roman" panose="02020603050405020304" pitchFamily="18" charset="0"/>
                <a:ea typeface="Times New Roman" panose="02020603050405020304" pitchFamily="18" charset="0"/>
              </a:rPr>
              <a:t>infographic</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642655" y="2403893"/>
            <a:ext cx="5233851" cy="3065455"/>
          </a:xfrm>
          <a:prstGeom prst="rect">
            <a:avLst/>
          </a:prstGeom>
        </p:spPr>
        <p:txBody>
          <a:bodyPr wrap="square">
            <a:spAutoFit/>
          </a:bodyPr>
          <a:lstStyle/>
          <a:p>
            <a:pPr algn="just">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Đồ</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họa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tin ( infographic)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thường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dùng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tin,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thức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đồ</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họa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trực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quan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sử</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dụng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ảnh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bày</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tin(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dữ</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liệu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kiến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thức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một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cách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ngắn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gọn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rõ</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ràng</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7112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9">
                                            <p:txEl>
                                              <p:pRg st="0" end="0"/>
                                            </p:txEl>
                                          </p:spTgt>
                                        </p:tgtEl>
                                        <p:attrNameLst>
                                          <p:attrName>style.color</p:attrName>
                                        </p:attrNameLst>
                                      </p:cBhvr>
                                      <p:to>
                                        <p:clrVal>
                                          <a:srgbClr val="FF0000"/>
                                        </p:clrVal>
                                      </p:to>
                                    </p:set>
                                    <p:set>
                                      <p:cBhvr>
                                        <p:cTn id="7" dur="500" fill="hold"/>
                                        <p:tgtEl>
                                          <p:spTgt spid="9">
                                            <p:txEl>
                                              <p:pRg st="0" end="0"/>
                                            </p:txEl>
                                          </p:spTgt>
                                        </p:tgtEl>
                                        <p:attrNameLst>
                                          <p:attrName>fillcolor</p:attrName>
                                        </p:attrNameLst>
                                      </p:cBhvr>
                                      <p:to>
                                        <p:clrVal>
                                          <a:srgbClr val="FF0000"/>
                                        </p:clrVal>
                                      </p:to>
                                    </p:set>
                                    <p:set>
                                      <p:cBhvr>
                                        <p:cTn id="8" dur="500" fill="hold"/>
                                        <p:tgtEl>
                                          <p:spTgt spid="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153707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1057" y="-165201"/>
            <a:ext cx="12193057" cy="7023201"/>
          </a:xfrm>
          <a:prstGeom prst="rect">
            <a:avLst/>
          </a:prstGeom>
        </p:spPr>
      </p:pic>
      <p:sp>
        <p:nvSpPr>
          <p:cNvPr id="7" name="Rectangle 6"/>
          <p:cNvSpPr/>
          <p:nvPr/>
        </p:nvSpPr>
        <p:spPr>
          <a:xfrm>
            <a:off x="1546664" y="753856"/>
            <a:ext cx="7651390" cy="104361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2883535"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Diễn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biến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chiến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dịch</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Điện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Biên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Phủ</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p>
          <a:p>
            <a:pPr marL="0" marR="0" lvl="0" indent="0" algn="l" defTabSz="914400" rtl="0" eaLnBrk="1" fontAlgn="auto" latinLnBrk="0" hangingPunct="1">
              <a:lnSpc>
                <a:spcPct val="115000"/>
              </a:lnSpc>
              <a:spcBef>
                <a:spcPts val="0"/>
              </a:spcBef>
              <a:spcAft>
                <a:spcPts val="0"/>
              </a:spcAft>
              <a:buClrTx/>
              <a:buSzTx/>
              <a:buFontTx/>
              <a:buNone/>
              <a:tabLst>
                <a:tab pos="2883535" algn="l"/>
              </a:tabLst>
              <a:defRPr/>
            </a:pP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infographics.vn)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546664" y="1757157"/>
            <a:ext cx="520681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vi-VN"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infographic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507013" y="2221014"/>
            <a:ext cx="10265887" cy="587853"/>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về</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vi-VN" sz="2800" b="1" i="1" dirty="0">
                <a:solidFill>
                  <a:srgbClr val="0070C0"/>
                </a:solidFill>
                <a:latin typeface="Times New Roman" panose="02020603050405020304" pitchFamily="18" charset="0"/>
                <a:ea typeface="Times New Roman" panose="02020603050405020304" pitchFamily="18" charset="0"/>
              </a:rPr>
              <a:t>Diễn biến chiến dịch Điện Biên Phủ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Diagram 10"/>
          <p:cNvGraphicFramePr/>
          <p:nvPr>
            <p:extLst>
              <p:ext uri="{D42A27DB-BD31-4B8C-83A1-F6EECF244321}">
                <p14:modId xmlns:p14="http://schemas.microsoft.com/office/powerpoint/2010/main" val="881551834"/>
              </p:ext>
            </p:extLst>
          </p:nvPr>
        </p:nvGraphicFramePr>
        <p:xfrm>
          <a:off x="1775294" y="2665089"/>
          <a:ext cx="8640354" cy="33294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16597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11"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0" y="0"/>
            <a:ext cx="12192000" cy="6858000"/>
          </a:xfrm>
          <a:prstGeom prst="rect">
            <a:avLst/>
          </a:prstGeom>
        </p:spPr>
      </p:pic>
      <p:sp>
        <p:nvSpPr>
          <p:cNvPr id="7" name="Rectangle 6"/>
          <p:cNvSpPr/>
          <p:nvPr/>
        </p:nvSpPr>
        <p:spPr>
          <a:xfrm>
            <a:off x="1635889" y="1844509"/>
            <a:ext cx="3495509" cy="51706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THẢO LUẬN </a:t>
            </a:r>
            <a:r>
              <a:rPr lang="pt-BR" sz="2400" b="1" dirty="0">
                <a:solidFill>
                  <a:srgbClr val="0D0D0D"/>
                </a:solidFill>
                <a:latin typeface="Times New Roman" panose="02020603050405020304" pitchFamily="18" charset="0"/>
                <a:ea typeface="Times New Roman" panose="02020603050405020304" pitchFamily="18" charset="0"/>
              </a:rPr>
              <a:t>CẶP ĐÔI</a:t>
            </a:r>
            <a:r>
              <a:rPr kumimoji="0" lang="pt-BR"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4" name="Rounded Rectangular Callout 13"/>
          <p:cNvSpPr/>
          <p:nvPr/>
        </p:nvSpPr>
        <p:spPr>
          <a:xfrm>
            <a:off x="1748775" y="2473048"/>
            <a:ext cx="4167052" cy="2887905"/>
          </a:xfrm>
          <a:prstGeom prst="wedgeRoundRectCallout">
            <a:avLst>
              <a:gd name="adj1" fmla="val 72427"/>
              <a:gd name="adj2" fmla="val 47658"/>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Aft>
                <a:spcPts val="0"/>
              </a:spcAft>
            </a:pP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Nhan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đề</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cung</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cấp</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thông</a:t>
            </a:r>
            <a:r>
              <a:rPr lang="en-US" sz="2400" dirty="0">
                <a:solidFill>
                  <a:schemeClr val="accent5">
                    <a:lumMod val="50000"/>
                  </a:schemeClr>
                </a:solidFill>
                <a:latin typeface="Times New Roman" panose="02020603050405020304" pitchFamily="18" charset="0"/>
                <a:ea typeface="Times New Roman" panose="02020603050405020304" pitchFamily="18" charset="0"/>
              </a:rPr>
              <a:t> tin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chính</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gì</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Nhan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đề</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văn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bản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được</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trình</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bày</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như</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thế</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nào</a:t>
            </a:r>
            <a:r>
              <a:rPr lang="en-US" sz="2400" dirty="0">
                <a:solidFill>
                  <a:schemeClr val="accent5">
                    <a:lumMod val="50000"/>
                  </a:schemeClr>
                </a:solidFill>
                <a:latin typeface="Times New Roman" panose="02020603050405020304" pitchFamily="18" charset="0"/>
                <a:ea typeface="Times New Roman" panose="02020603050405020304" pitchFamily="18" charset="0"/>
              </a:rPr>
              <a:t>?</a:t>
            </a:r>
          </a:p>
          <a:p>
            <a:pPr algn="just">
              <a:lnSpc>
                <a:spcPct val="115000"/>
              </a:lnSpc>
              <a:spcAft>
                <a:spcPts val="0"/>
              </a:spcAft>
            </a:pP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Nội</a:t>
            </a:r>
            <a:r>
              <a:rPr lang="en-US" sz="2400" dirty="0">
                <a:solidFill>
                  <a:schemeClr val="accent5">
                    <a:lumMod val="50000"/>
                  </a:schemeClr>
                </a:solidFill>
                <a:latin typeface="Times New Roman" panose="02020603050405020304" pitchFamily="18" charset="0"/>
                <a:ea typeface="Times New Roman" panose="02020603050405020304" pitchFamily="18" charset="0"/>
              </a:rPr>
              <a:t> dung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sa</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pô</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có</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liên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quan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gì</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đến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nhan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đề</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văn</a:t>
            </a: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5">
                    <a:lumMod val="50000"/>
                  </a:schemeClr>
                </a:solidFill>
                <a:latin typeface="Times New Roman" panose="02020603050405020304" pitchFamily="18" charset="0"/>
                <a:ea typeface="Times New Roman" panose="02020603050405020304" pitchFamily="18" charset="0"/>
              </a:rPr>
              <a:t>bản</a:t>
            </a:r>
            <a:r>
              <a:rPr lang="en-US" sz="2400" dirty="0">
                <a:solidFill>
                  <a:schemeClr val="accent5">
                    <a:lumMod val="50000"/>
                  </a:schemeClr>
                </a:solidFill>
                <a:latin typeface="Times New Roman" panose="02020603050405020304" pitchFamily="18" charset="0"/>
                <a:ea typeface="Times New Roman" panose="02020603050405020304" pitchFamily="18" charset="0"/>
              </a:rPr>
              <a:t>.</a:t>
            </a:r>
            <a:endParaRPr lang="en-US" sz="24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6726919" y="1844509"/>
            <a:ext cx="3535878" cy="353479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2" name="Rectangle 11"/>
          <p:cNvSpPr/>
          <p:nvPr/>
        </p:nvSpPr>
        <p:spPr>
          <a:xfrm>
            <a:off x="1751659" y="1030419"/>
            <a:ext cx="326397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Thông tin chín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 name="Picture 1"/>
          <p:cNvPicPr>
            <a:picLocks noChangeAspect="1"/>
          </p:cNvPicPr>
          <p:nvPr/>
        </p:nvPicPr>
        <p:blipFill>
          <a:blip r:embed="rId4"/>
          <a:stretch>
            <a:fillRect/>
          </a:stretch>
        </p:blipFill>
        <p:spPr>
          <a:xfrm>
            <a:off x="5131399" y="1162086"/>
            <a:ext cx="1334716" cy="1084725"/>
          </a:xfrm>
          <a:prstGeom prst="rect">
            <a:avLst/>
          </a:prstGeom>
        </p:spPr>
      </p:pic>
    </p:spTree>
    <p:extLst>
      <p:ext uri="{BB962C8B-B14F-4D97-AF65-F5344CB8AC3E}">
        <p14:creationId xmlns:p14="http://schemas.microsoft.com/office/powerpoint/2010/main" val="228437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67656" y="258271"/>
            <a:ext cx="6740434" cy="10560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p:cNvPicPr>
            <a:picLocks noChangeAspect="1"/>
          </p:cNvPicPr>
          <p:nvPr/>
        </p:nvPicPr>
        <p:blipFill>
          <a:blip r:embed="rId3"/>
          <a:stretch>
            <a:fillRect/>
          </a:stretch>
        </p:blipFill>
        <p:spPr>
          <a:xfrm>
            <a:off x="343649" y="1943099"/>
            <a:ext cx="5352097" cy="366699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Rectangle 5"/>
          <p:cNvSpPr/>
          <p:nvPr/>
        </p:nvSpPr>
        <p:spPr>
          <a:xfrm>
            <a:off x="80554" y="5790480"/>
            <a:ext cx="6096000" cy="1171859"/>
          </a:xfrm>
          <a:prstGeom prst="rect">
            <a:avLst/>
          </a:prstGeom>
        </p:spPr>
        <p:txBody>
          <a:bodyPr>
            <a:spAutoFit/>
          </a:bodyPr>
          <a:lstStyle/>
          <a:p>
            <a:pPr algn="ctr">
              <a:lnSpc>
                <a:spcPct val="115000"/>
              </a:lnSpc>
              <a:spcAft>
                <a:spcPts val="0"/>
              </a:spcAft>
            </a:pP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Sự</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kiện</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1: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Bác</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Hồ</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đọc</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bản</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Tuyên</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ngôn</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độc</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lập</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ngày</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2/9/1945)</a:t>
            </a:r>
          </a:p>
          <a:p>
            <a:pPr algn="ctr">
              <a:lnSpc>
                <a:spcPct val="115000"/>
              </a:lnSpc>
              <a:spcAft>
                <a:spcPts val="0"/>
              </a:spcAft>
            </a:pPr>
            <a:r>
              <a:rPr lang="en-US" sz="1300" b="1" i="1" dirty="0">
                <a:effectLst/>
                <a:latin typeface="Times New Roman" panose="02020603050405020304" pitchFamily="18" charset="0"/>
                <a:ea typeface="Times New Roman" panose="02020603050405020304" pitchFamily="18" charset="0"/>
              </a:rPr>
              <a:t> </a:t>
            </a:r>
            <a:endParaRPr lang="en-US" sz="1200" b="1" i="1"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5695745" y="1404483"/>
            <a:ext cx="6152606" cy="4734460"/>
          </a:xfrm>
          <a:prstGeom prst="rect">
            <a:avLst/>
          </a:prstGeom>
        </p:spPr>
      </p:pic>
      <p:sp>
        <p:nvSpPr>
          <p:cNvPr id="8" name="Rectangle 7"/>
          <p:cNvSpPr/>
          <p:nvPr/>
        </p:nvSpPr>
        <p:spPr>
          <a:xfrm>
            <a:off x="6049603" y="6138943"/>
            <a:ext cx="6082114" cy="483017"/>
          </a:xfrm>
          <a:prstGeom prst="rect">
            <a:avLst/>
          </a:prstGeom>
        </p:spPr>
        <p:txBody>
          <a:bodyPr wrap="none">
            <a:spAutoFit/>
          </a:bodyPr>
          <a:lstStyle/>
          <a:p>
            <a:pPr algn="ctr">
              <a:lnSpc>
                <a:spcPct val="115000"/>
              </a:lnSpc>
              <a:spcAft>
                <a:spcPts val="0"/>
              </a:spcAft>
            </a:pP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Sự</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kiện</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2: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Chiến</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thắng</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Điện</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Biên</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i="1" dirty="0" err="1">
                <a:solidFill>
                  <a:schemeClr val="accent6">
                    <a:lumMod val="50000"/>
                  </a:schemeClr>
                </a:solidFill>
                <a:effectLst/>
                <a:latin typeface="Times New Roman" panose="02020603050405020304" pitchFamily="18" charset="0"/>
                <a:ea typeface="Times New Roman" panose="02020603050405020304" pitchFamily="18" charset="0"/>
              </a:rPr>
              <a:t>Phủ</a:t>
            </a:r>
            <a:r>
              <a:rPr lang="en-US" sz="2400" b="1" i="1" dirty="0">
                <a:solidFill>
                  <a:schemeClr val="accent6">
                    <a:lumMod val="50000"/>
                  </a:schemeClr>
                </a:solidFill>
                <a:effectLst/>
                <a:latin typeface="Times New Roman" panose="02020603050405020304" pitchFamily="18" charset="0"/>
                <a:ea typeface="Times New Roman" panose="02020603050405020304" pitchFamily="18" charset="0"/>
              </a:rPr>
              <a:t> 1954)</a:t>
            </a:r>
          </a:p>
        </p:txBody>
      </p:sp>
    </p:spTree>
    <p:extLst>
      <p:ext uri="{BB962C8B-B14F-4D97-AF65-F5344CB8AC3E}">
        <p14:creationId xmlns:p14="http://schemas.microsoft.com/office/powerpoint/2010/main" val="363118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10" name="Content Placeholder 9"/>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1057" y="-165201"/>
            <a:ext cx="12193057" cy="7023201"/>
          </a:xfrm>
          <a:prstGeom prst="rect">
            <a:avLst/>
          </a:prstGeom>
        </p:spPr>
      </p:pic>
      <p:sp>
        <p:nvSpPr>
          <p:cNvPr id="3" name="Rectangle 2"/>
          <p:cNvSpPr/>
          <p:nvPr/>
        </p:nvSpPr>
        <p:spPr>
          <a:xfrm>
            <a:off x="1620156" y="734993"/>
            <a:ext cx="3331361" cy="587853"/>
          </a:xfrm>
          <a:prstGeom prst="rect">
            <a:avLst/>
          </a:prstGeom>
        </p:spPr>
        <p:txBody>
          <a:bodyPr wrap="non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Phân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tích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8"/>
          <a:stretch>
            <a:fillRect/>
          </a:stretch>
        </p:blipFill>
        <p:spPr>
          <a:xfrm>
            <a:off x="4455933" y="2012764"/>
            <a:ext cx="3280134" cy="328713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cxnSp>
        <p:nvCxnSpPr>
          <p:cNvPr id="16" name="Straight Arrow Connector 15"/>
          <p:cNvCxnSpPr/>
          <p:nvPr/>
        </p:nvCxnSpPr>
        <p:spPr>
          <a:xfrm flipH="1">
            <a:off x="3524794" y="2215539"/>
            <a:ext cx="1077157" cy="25406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947556" y="2499491"/>
            <a:ext cx="1683474" cy="548099"/>
          </a:xfrm>
          <a:prstGeom prst="rect">
            <a:avLst/>
          </a:prstGeom>
          <a:solidFill>
            <a:schemeClr val="accent2">
              <a:lumMod val="20000"/>
              <a:lumOff val="80000"/>
            </a:schemeClr>
          </a:solidFill>
          <a:ln w="19050">
            <a:solidFill>
              <a:schemeClr val="accent6">
                <a:lumMod val="50000"/>
              </a:schemeClr>
            </a:solidFill>
          </a:ln>
          <a:scene3d>
            <a:camera prst="orthographicFront"/>
            <a:lightRig rig="threePt" dir="t"/>
          </a:scene3d>
          <a:sp3d>
            <a:bevelT prst="convex"/>
          </a:sp3d>
        </p:spPr>
        <p:txBody>
          <a:bodyPr wrap="none">
            <a:spAutoFit/>
          </a:bodyPr>
          <a:lstStyle/>
          <a:p>
            <a:pPr>
              <a:lnSpc>
                <a:spcPct val="115000"/>
              </a:lnSpc>
              <a:spcAft>
                <a:spcPts val="1200"/>
              </a:spcAft>
            </a:pPr>
            <a:r>
              <a:rPr lang="vi-VN" sz="2800" b="1" dirty="0">
                <a:solidFill>
                  <a:srgbClr val="C00000"/>
                </a:solidFill>
                <a:latin typeface="Times New Roman" panose="02020603050405020304" pitchFamily="18" charset="0"/>
                <a:ea typeface="Times New Roman" panose="02020603050405020304" pitchFamily="18" charset="0"/>
              </a:rPr>
              <a:t>Nhan đề:</a:t>
            </a:r>
            <a:r>
              <a:rPr lang="vi-VN" sz="2800" dirty="0">
                <a:solidFill>
                  <a:srgbClr val="C00000"/>
                </a:solidFill>
                <a:latin typeface="Times New Roman" panose="02020603050405020304" pitchFamily="18" charset="0"/>
                <a:ea typeface="Times New Roman" panose="02020603050405020304" pitchFamily="18" charset="0"/>
              </a:rPr>
              <a:t> </a:t>
            </a:r>
            <a:endParaRPr lang="en-US" sz="2800" dirty="0">
              <a:solidFill>
                <a:srgbClr val="C00000"/>
              </a:solidFill>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1345555" y="3132885"/>
            <a:ext cx="2887475" cy="1125757"/>
          </a:xfrm>
          <a:prstGeom prst="rect">
            <a:avLst/>
          </a:prstGeom>
          <a:solidFill>
            <a:schemeClr val="accent4">
              <a:lumMod val="20000"/>
              <a:lumOff val="80000"/>
            </a:schemeClr>
          </a:solidFill>
          <a:ln w="19050">
            <a:solidFill>
              <a:schemeClr val="tx1"/>
            </a:solidFill>
          </a:ln>
          <a:scene3d>
            <a:camera prst="orthographicFront"/>
            <a:lightRig rig="threePt" dir="t"/>
          </a:scene3d>
          <a:sp3d>
            <a:bevelT prst="slope"/>
          </a:sp3d>
        </p:spPr>
        <p:txBody>
          <a:bodyPr wrap="square">
            <a:spAutoFit/>
          </a:bodyPr>
          <a:lstStyle/>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Nêu lên sự kiện thông tin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diễn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biến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vi-VN" sz="2000" dirty="0">
                <a:solidFill>
                  <a:srgbClr val="0D0D0D"/>
                </a:solidFill>
                <a:latin typeface="Times New Roman" panose="02020603050405020304" pitchFamily="18" charset="0"/>
                <a:ea typeface="Times New Roman" panose="02020603050405020304" pitchFamily="18" charset="0"/>
              </a:rPr>
              <a:t>chiến dịch Điện Biên Phủ. </a:t>
            </a:r>
            <a:endParaRPr lang="en-US" sz="20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1330242" y="4295734"/>
            <a:ext cx="2918099" cy="1125757"/>
          </a:xfrm>
          <a:prstGeom prst="rect">
            <a:avLst/>
          </a:prstGeom>
          <a:solidFill>
            <a:schemeClr val="accent4">
              <a:lumMod val="20000"/>
              <a:lumOff val="80000"/>
            </a:schemeClr>
          </a:solidFill>
          <a:ln w="19050">
            <a:solidFill>
              <a:schemeClr val="tx1"/>
            </a:solidFill>
          </a:ln>
          <a:scene3d>
            <a:camera prst="orthographicFront"/>
            <a:lightRig rig="threePt" dir="t"/>
          </a:scene3d>
          <a:sp3d>
            <a:bevelT prst="slope"/>
          </a:sp3d>
        </p:spPr>
        <p:txBody>
          <a:bodyPr wrap="square">
            <a:spAutoFit/>
          </a:bodyPr>
          <a:lstStyle/>
          <a:p>
            <a:pPr>
              <a:lnSpc>
                <a:spcPct val="115000"/>
              </a:lnSpc>
              <a:spcAft>
                <a:spcPts val="1200"/>
              </a:spcAft>
            </a:pPr>
            <a:r>
              <a:rPr lang="en-US" sz="2000" dirty="0" err="1">
                <a:solidFill>
                  <a:srgbClr val="0D0D0D"/>
                </a:solidFill>
                <a:latin typeface="Times New Roman" panose="02020603050405020304" pitchFamily="18" charset="0"/>
                <a:ea typeface="Times New Roman" panose="02020603050405020304" pitchFamily="18" charset="0"/>
              </a:rPr>
              <a:t>Cách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trình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bày</a:t>
            </a:r>
            <a:r>
              <a:rPr lang="en-US" sz="2000" dirty="0">
                <a:solidFill>
                  <a:srgbClr val="0D0D0D"/>
                </a:solidFill>
                <a:latin typeface="Times New Roman" panose="02020603050405020304" pitchFamily="18" charset="0"/>
                <a:ea typeface="Times New Roman" panose="02020603050405020304" pitchFamily="18" charset="0"/>
              </a:rPr>
              <a:t>: </a:t>
            </a:r>
            <a:r>
              <a:rPr lang="vi-VN" sz="2000" dirty="0">
                <a:solidFill>
                  <a:srgbClr val="0D0D0D"/>
                </a:solidFill>
                <a:latin typeface="Times New Roman" panose="02020603050405020304" pitchFamily="18" charset="0"/>
                <a:ea typeface="Times New Roman" panose="02020603050405020304" pitchFamily="18" charset="0"/>
              </a:rPr>
              <a:t>được in lớn, có màu ở ngay đầu </a:t>
            </a:r>
            <a:r>
              <a:rPr lang="en-US" sz="2000" dirty="0" err="1">
                <a:solidFill>
                  <a:srgbClr val="0D0D0D"/>
                </a:solidFill>
                <a:latin typeface="Times New Roman" panose="02020603050405020304" pitchFamily="18" charset="0"/>
                <a:ea typeface="Times New Roman" panose="02020603050405020304" pitchFamily="18" charset="0"/>
              </a:rPr>
              <a:t>văn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bản</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21" name="Rectangle 20"/>
          <p:cNvSpPr/>
          <p:nvPr/>
        </p:nvSpPr>
        <p:spPr>
          <a:xfrm>
            <a:off x="9191290" y="1302878"/>
            <a:ext cx="1223412" cy="523220"/>
          </a:xfrm>
          <a:prstGeom prst="rect">
            <a:avLst/>
          </a:prstGeom>
          <a:solidFill>
            <a:schemeClr val="accent2">
              <a:lumMod val="40000"/>
              <a:lumOff val="60000"/>
            </a:schemeClr>
          </a:solidFill>
          <a:ln w="19050">
            <a:solidFill>
              <a:schemeClr val="tx1"/>
            </a:solidFill>
          </a:ln>
          <a:scene3d>
            <a:camera prst="orthographicFront"/>
            <a:lightRig rig="threePt" dir="t"/>
          </a:scene3d>
          <a:sp3d>
            <a:bevelT w="114300" prst="artDeco"/>
          </a:sp3d>
        </p:spPr>
        <p:txBody>
          <a:bodyPr wrap="none">
            <a:spAutoFit/>
          </a:bodyPr>
          <a:lstStyle/>
          <a:p>
            <a:r>
              <a:rPr lang="en-US" sz="2800" b="1" dirty="0">
                <a:solidFill>
                  <a:srgbClr val="C00000"/>
                </a:solidFill>
                <a:latin typeface="Times New Roman" panose="02020603050405020304" pitchFamily="18" charset="0"/>
                <a:ea typeface="Times New Roman" panose="02020603050405020304" pitchFamily="18" charset="0"/>
              </a:rPr>
              <a:t>Sa </a:t>
            </a:r>
            <a:r>
              <a:rPr lang="en-US" sz="2800" b="1" dirty="0" err="1">
                <a:solidFill>
                  <a:srgbClr val="C00000"/>
                </a:solidFill>
                <a:latin typeface="Times New Roman" panose="02020603050405020304" pitchFamily="18" charset="0"/>
                <a:ea typeface="Times New Roman" panose="02020603050405020304" pitchFamily="18" charset="0"/>
              </a:rPr>
              <a:t>pô</a:t>
            </a:r>
            <a:r>
              <a:rPr lang="en-US" sz="2800" dirty="0">
                <a:solidFill>
                  <a:srgbClr val="C00000"/>
                </a:solidFill>
                <a:latin typeface="Times New Roman" panose="02020603050405020304" pitchFamily="18" charset="0"/>
                <a:ea typeface="Times New Roman" panose="02020603050405020304" pitchFamily="18" charset="0"/>
              </a:rPr>
              <a:t>: </a:t>
            </a:r>
            <a:endParaRPr lang="en-US" sz="2800" dirty="0">
              <a:solidFill>
                <a:srgbClr val="C00000"/>
              </a:solidFill>
            </a:endParaRPr>
          </a:p>
        </p:txBody>
      </p:sp>
      <p:cxnSp>
        <p:nvCxnSpPr>
          <p:cNvPr id="23" name="Straight Arrow Connector 22"/>
          <p:cNvCxnSpPr/>
          <p:nvPr/>
        </p:nvCxnSpPr>
        <p:spPr>
          <a:xfrm flipV="1">
            <a:off x="5579642" y="1587250"/>
            <a:ext cx="3618412" cy="92893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8040639" y="2007287"/>
            <a:ext cx="3360399" cy="1125757"/>
          </a:xfrm>
          <a:prstGeom prst="rect">
            <a:avLst/>
          </a:prstGeom>
          <a:solidFill>
            <a:schemeClr val="accent6">
              <a:lumMod val="40000"/>
              <a:lumOff val="60000"/>
            </a:schemeClr>
          </a:solidFill>
          <a:ln w="19050">
            <a:solidFill>
              <a:schemeClr val="tx1"/>
            </a:solidFill>
          </a:ln>
          <a:scene3d>
            <a:camera prst="orthographicFront"/>
            <a:lightRig rig="threePt" dir="t"/>
          </a:scene3d>
          <a:sp3d>
            <a:bevelT prst="slope"/>
          </a:sp3d>
        </p:spPr>
        <p:txBody>
          <a:bodyPr wrap="square">
            <a:spAutoFit/>
          </a:bodyPr>
          <a:lstStyle/>
          <a:p>
            <a:pPr>
              <a:lnSpc>
                <a:spcPct val="115000"/>
              </a:lnSpc>
              <a:spcAft>
                <a:spcPts val="1200"/>
              </a:spcAft>
            </a:pPr>
            <a:r>
              <a:rPr lang="en-US" sz="2000" dirty="0" err="1">
                <a:solidFill>
                  <a:srgbClr val="0D0D0D"/>
                </a:solidFill>
                <a:latin typeface="Times New Roman" panose="02020603050405020304" pitchFamily="18" charset="0"/>
                <a:ea typeface="Times New Roman" panose="02020603050405020304" pitchFamily="18" charset="0"/>
              </a:rPr>
              <a:t>Vị</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trí</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nằm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ngay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dưới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đề</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được</a:t>
            </a:r>
            <a:r>
              <a:rPr lang="en-US" sz="2000" dirty="0">
                <a:solidFill>
                  <a:srgbClr val="0D0D0D"/>
                </a:solidFill>
                <a:latin typeface="Times New Roman" panose="02020603050405020304" pitchFamily="18" charset="0"/>
                <a:ea typeface="Times New Roman" panose="02020603050405020304" pitchFamily="18" charset="0"/>
              </a:rPr>
              <a:t> in </a:t>
            </a:r>
            <a:r>
              <a:rPr lang="en-US" sz="2000" dirty="0" err="1">
                <a:solidFill>
                  <a:srgbClr val="0D0D0D"/>
                </a:solidFill>
                <a:latin typeface="Times New Roman" panose="02020603050405020304" pitchFamily="18" charset="0"/>
                <a:ea typeface="Times New Roman" panose="02020603050405020304" pitchFamily="18" charset="0"/>
              </a:rPr>
              <a:t>đậm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để</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hút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đọc</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25" name="Rectangle 24"/>
          <p:cNvSpPr/>
          <p:nvPr/>
        </p:nvSpPr>
        <p:spPr>
          <a:xfrm>
            <a:off x="8026777" y="3172233"/>
            <a:ext cx="3388121" cy="1323439"/>
          </a:xfrm>
          <a:prstGeom prst="rect">
            <a:avLst/>
          </a:prstGeom>
          <a:solidFill>
            <a:schemeClr val="accent6">
              <a:lumMod val="60000"/>
              <a:lumOff val="40000"/>
            </a:schemeClr>
          </a:solidFill>
          <a:ln w="19050">
            <a:solidFill>
              <a:schemeClr val="tx1"/>
            </a:solidFill>
          </a:ln>
          <a:scene3d>
            <a:camera prst="orthographicFront"/>
            <a:lightRig rig="threePt" dir="t"/>
          </a:scene3d>
          <a:sp3d>
            <a:bevelT prst="slope"/>
          </a:sp3d>
        </p:spPr>
        <p:txBody>
          <a:bodyPr wrap="square">
            <a:spAutoFit/>
          </a:bodyPr>
          <a:lstStyle/>
          <a:p>
            <a:r>
              <a:rPr lang="en-US" sz="2000" dirty="0" err="1">
                <a:solidFill>
                  <a:srgbClr val="0D0D0D"/>
                </a:solidFill>
                <a:latin typeface="Times New Roman" panose="02020603050405020304" pitchFamily="18" charset="0"/>
                <a:ea typeface="Times New Roman" panose="02020603050405020304" pitchFamily="18" charset="0"/>
              </a:rPr>
              <a:t>Nội</a:t>
            </a:r>
            <a:r>
              <a:rPr lang="en-US" sz="2000" dirty="0">
                <a:solidFill>
                  <a:srgbClr val="0D0D0D"/>
                </a:solidFill>
                <a:latin typeface="Times New Roman" panose="02020603050405020304" pitchFamily="18" charset="0"/>
                <a:ea typeface="Times New Roman" panose="02020603050405020304" pitchFamily="18" charset="0"/>
              </a:rPr>
              <a:t> dung: </a:t>
            </a:r>
            <a:r>
              <a:rPr lang="en-US" sz="2000" dirty="0" err="1">
                <a:solidFill>
                  <a:srgbClr val="0D0D0D"/>
                </a:solidFill>
                <a:latin typeface="Times New Roman" panose="02020603050405020304" pitchFamily="18" charset="0"/>
                <a:ea typeface="Times New Roman" panose="02020603050405020304" pitchFamily="18" charset="0"/>
              </a:rPr>
              <a:t>Khái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quát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về</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chiến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dịch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Điện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Biên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Phủ</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tóm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tăt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vấn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đề</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chính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văn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bản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được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nêu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ra</a:t>
            </a:r>
            <a:r>
              <a:rPr lang="en-US" sz="2000" dirty="0">
                <a:solidFill>
                  <a:srgbClr val="0D0D0D"/>
                </a:solidFill>
                <a:latin typeface="Times New Roman" panose="02020603050405020304" pitchFamily="18" charset="0"/>
                <a:ea typeface="Times New Roman" panose="02020603050405020304" pitchFamily="18" charset="0"/>
              </a:rPr>
              <a:t> ở </a:t>
            </a:r>
            <a:r>
              <a:rPr lang="en-US" sz="2000" dirty="0" err="1">
                <a:solidFill>
                  <a:srgbClr val="0D0D0D"/>
                </a:solidFill>
                <a:latin typeface="Times New Roman" panose="02020603050405020304" pitchFamily="18" charset="0"/>
                <a:ea typeface="Times New Roman" panose="02020603050405020304" pitchFamily="18" charset="0"/>
              </a:rPr>
              <a:t>nhan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đề</a:t>
            </a:r>
            <a:endParaRPr lang="en-US" sz="2000" dirty="0"/>
          </a:p>
        </p:txBody>
      </p:sp>
      <p:sp>
        <p:nvSpPr>
          <p:cNvPr id="26" name="Rectangle 25"/>
          <p:cNvSpPr/>
          <p:nvPr/>
        </p:nvSpPr>
        <p:spPr>
          <a:xfrm>
            <a:off x="1620156" y="1166604"/>
            <a:ext cx="4839723" cy="548099"/>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3.1.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n</a:t>
            </a:r>
            <a:r>
              <a:rPr lang="vi-VN" sz="2800" b="1" dirty="0">
                <a:solidFill>
                  <a:srgbClr val="FF0000"/>
                </a:solidFill>
                <a:latin typeface="Times New Roman" panose="02020603050405020304" pitchFamily="18" charset="0"/>
                <a:ea typeface="Times New Roman" panose="02020603050405020304" pitchFamily="18" charset="0"/>
              </a:rPr>
              <a:t>han đề và </a:t>
            </a:r>
            <a:r>
              <a:rPr lang="en-US" sz="2800" b="1" dirty="0">
                <a:solidFill>
                  <a:srgbClr val="FF0000"/>
                </a:solidFill>
                <a:latin typeface="Times New Roman" panose="02020603050405020304" pitchFamily="18" charset="0"/>
                <a:ea typeface="Times New Roman" panose="02020603050405020304" pitchFamily="18" charset="0"/>
              </a:rPr>
              <a:t>s</a:t>
            </a:r>
            <a:r>
              <a:rPr lang="vi-VN" sz="2800" b="1" dirty="0">
                <a:solidFill>
                  <a:srgbClr val="FF0000"/>
                </a:solidFill>
                <a:latin typeface="Times New Roman" panose="02020603050405020304" pitchFamily="18" charset="0"/>
                <a:ea typeface="Times New Roman" panose="02020603050405020304" pitchFamily="18" charset="0"/>
              </a:rPr>
              <a:t>a pô</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168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1000"/>
                                        <p:tgtEl>
                                          <p:spTgt spid="24"/>
                                        </p:tgtEl>
                                      </p:cBhvr>
                                    </p:animEffect>
                                    <p:anim calcmode="lin" valueType="num">
                                      <p:cBhvr>
                                        <p:cTn id="50" dur="1000" fill="hold"/>
                                        <p:tgtEl>
                                          <p:spTgt spid="24"/>
                                        </p:tgtEl>
                                        <p:attrNameLst>
                                          <p:attrName>ppt_x</p:attrName>
                                        </p:attrNameLst>
                                      </p:cBhvr>
                                      <p:tavLst>
                                        <p:tav tm="0">
                                          <p:val>
                                            <p:strVal val="#ppt_x"/>
                                          </p:val>
                                        </p:tav>
                                        <p:tav tm="100000">
                                          <p:val>
                                            <p:strVal val="#ppt_x"/>
                                          </p:val>
                                        </p:tav>
                                      </p:tavLst>
                                    </p:anim>
                                    <p:anim calcmode="lin" valueType="num">
                                      <p:cBhvr>
                                        <p:cTn id="5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anim calcmode="lin" valueType="num">
                                      <p:cBhvr>
                                        <p:cTn id="57" dur="1000" fill="hold"/>
                                        <p:tgtEl>
                                          <p:spTgt spid="25"/>
                                        </p:tgtEl>
                                        <p:attrNameLst>
                                          <p:attrName>ppt_x</p:attrName>
                                        </p:attrNameLst>
                                      </p:cBhvr>
                                      <p:tavLst>
                                        <p:tav tm="0">
                                          <p:val>
                                            <p:strVal val="#ppt_x"/>
                                          </p:val>
                                        </p:tav>
                                        <p:tav tm="100000">
                                          <p:val>
                                            <p:strVal val="#ppt_x"/>
                                          </p:val>
                                        </p:tav>
                                      </p:tavLst>
                                    </p:anim>
                                    <p:anim calcmode="lin" valueType="num">
                                      <p:cBhvr>
                                        <p:cTn id="5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21" grpId="0" animBg="1"/>
      <p:bldP spid="24"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7" name="Rectangle 6"/>
          <p:cNvSpPr/>
          <p:nvPr/>
        </p:nvSpPr>
        <p:spPr>
          <a:xfrm>
            <a:off x="2592361" y="1933418"/>
            <a:ext cx="3211135" cy="483017"/>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THẢO LUẬN NHÓM:</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4" name="Rounded Rectangular Callout 13"/>
          <p:cNvSpPr/>
          <p:nvPr/>
        </p:nvSpPr>
        <p:spPr>
          <a:xfrm>
            <a:off x="2215578" y="2648691"/>
            <a:ext cx="4167052" cy="2887905"/>
          </a:xfrm>
          <a:prstGeom prst="wedgeRoundRectCallout">
            <a:avLst>
              <a:gd name="adj1" fmla="val 58027"/>
              <a:gd name="adj2" fmla="val 33805"/>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Aft>
                <a:spcPts val="0"/>
              </a:spcAft>
            </a:pP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Văn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bản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trên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cung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cấp</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những</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thông</a:t>
            </a:r>
            <a:r>
              <a:rPr lang="en-US" dirty="0">
                <a:solidFill>
                  <a:srgbClr val="0D0D0D"/>
                </a:solidFill>
                <a:latin typeface="Times New Roman" panose="02020603050405020304" pitchFamily="18" charset="0"/>
                <a:ea typeface="Times New Roman" panose="02020603050405020304" pitchFamily="18" charset="0"/>
              </a:rPr>
              <a:t> tin </a:t>
            </a:r>
            <a:r>
              <a:rPr lang="en-US" dirty="0" err="1">
                <a:solidFill>
                  <a:srgbClr val="0D0D0D"/>
                </a:solidFill>
                <a:latin typeface="Times New Roman" panose="02020603050405020304" pitchFamily="18" charset="0"/>
                <a:ea typeface="Times New Roman" panose="02020603050405020304" pitchFamily="18" charset="0"/>
              </a:rPr>
              <a:t>cụ</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thể</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nào</a:t>
            </a:r>
            <a:r>
              <a:rPr lang="en-US" dirty="0">
                <a:solidFill>
                  <a:srgbClr val="0D0D0D"/>
                </a:solidFill>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Nhận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xét</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về</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cách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trình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bày</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các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thông</a:t>
            </a:r>
            <a:r>
              <a:rPr lang="en-US" dirty="0">
                <a:solidFill>
                  <a:srgbClr val="0D0D0D"/>
                </a:solidFill>
                <a:latin typeface="Times New Roman" panose="02020603050405020304" pitchFamily="18" charset="0"/>
                <a:ea typeface="Times New Roman" panose="02020603050405020304" pitchFamily="18" charset="0"/>
              </a:rPr>
              <a:t> tin </a:t>
            </a:r>
            <a:r>
              <a:rPr lang="en-US" dirty="0" err="1">
                <a:solidFill>
                  <a:srgbClr val="0D0D0D"/>
                </a:solidFill>
                <a:latin typeface="Times New Roman" panose="02020603050405020304" pitchFamily="18" charset="0"/>
                <a:ea typeface="Times New Roman" panose="02020603050405020304" pitchFamily="18" charset="0"/>
              </a:rPr>
              <a:t>ấy</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màu</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sắc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hình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ảnh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cỡ</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chữ</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các</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kí</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hiệu</a:t>
            </a:r>
            <a:r>
              <a:rPr lang="en-US" dirty="0">
                <a:solidFill>
                  <a:srgbClr val="0D0D0D"/>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Cách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trình</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bày</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thông</a:t>
            </a:r>
            <a:r>
              <a:rPr lang="en-US" dirty="0">
                <a:solidFill>
                  <a:srgbClr val="0D0D0D"/>
                </a:solidFill>
                <a:latin typeface="Times New Roman" panose="02020603050405020304" pitchFamily="18" charset="0"/>
                <a:ea typeface="Times New Roman" panose="02020603050405020304" pitchFamily="18" charset="0"/>
              </a:rPr>
              <a:t> tin </a:t>
            </a:r>
            <a:r>
              <a:rPr lang="en-US" dirty="0" err="1">
                <a:solidFill>
                  <a:srgbClr val="0D0D0D"/>
                </a:solidFill>
                <a:latin typeface="Times New Roman" panose="02020603050405020304" pitchFamily="18" charset="0"/>
                <a:ea typeface="Times New Roman" panose="02020603050405020304" pitchFamily="18" charset="0"/>
              </a:rPr>
              <a:t>của</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văn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bản</a:t>
            </a:r>
            <a:r>
              <a:rPr lang="en-US"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Diễn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biến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Chiến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dịch</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Điện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Biên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Phủ</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có</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gì</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khác</a:t>
            </a:r>
            <a:r>
              <a:rPr lang="en-US" dirty="0">
                <a:solidFill>
                  <a:srgbClr val="0D0D0D"/>
                </a:solidFill>
                <a:latin typeface="Times New Roman" panose="02020603050405020304" pitchFamily="18" charset="0"/>
                <a:ea typeface="Times New Roman" panose="02020603050405020304" pitchFamily="18" charset="0"/>
              </a:rPr>
              <a:t> so </a:t>
            </a:r>
            <a:r>
              <a:rPr lang="en-US" dirty="0" err="1">
                <a:solidFill>
                  <a:srgbClr val="0D0D0D"/>
                </a:solidFill>
                <a:latin typeface="Times New Roman" panose="02020603050405020304" pitchFamily="18" charset="0"/>
                <a:ea typeface="Times New Roman" panose="02020603050405020304" pitchFamily="18" charset="0"/>
              </a:rPr>
              <a:t>với</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văn</a:t>
            </a:r>
            <a:r>
              <a:rPr lang="en-US" dirty="0">
                <a:solidFill>
                  <a:srgbClr val="0D0D0D"/>
                </a:solidFill>
                <a:latin typeface="Times New Roman" panose="02020603050405020304" pitchFamily="18" charset="0"/>
                <a:ea typeface="Times New Roman" panose="02020603050405020304" pitchFamily="18" charset="0"/>
              </a:rPr>
              <a:t> </a:t>
            </a:r>
            <a:r>
              <a:rPr lang="en-US" dirty="0" err="1">
                <a:solidFill>
                  <a:srgbClr val="0D0D0D"/>
                </a:solidFill>
                <a:latin typeface="Times New Roman" panose="02020603050405020304" pitchFamily="18" charset="0"/>
                <a:ea typeface="Times New Roman" panose="02020603050405020304" pitchFamily="18" charset="0"/>
              </a:rPr>
              <a:t>bản</a:t>
            </a:r>
            <a:r>
              <a:rPr lang="en-US"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Hồ</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Chí</a:t>
            </a:r>
            <a:r>
              <a:rPr lang="en-US" i="1" dirty="0">
                <a:solidFill>
                  <a:srgbClr val="0D0D0D"/>
                </a:solidFill>
                <a:latin typeface="Times New Roman" panose="02020603050405020304" pitchFamily="18" charset="0"/>
                <a:ea typeface="Times New Roman" panose="02020603050405020304" pitchFamily="18" charset="0"/>
              </a:rPr>
              <a:t> Minh </a:t>
            </a:r>
            <a:r>
              <a:rPr lang="en-US" i="1" dirty="0" err="1">
                <a:solidFill>
                  <a:srgbClr val="0D0D0D"/>
                </a:solidFill>
                <a:latin typeface="Times New Roman" panose="02020603050405020304" pitchFamily="18" charset="0"/>
                <a:ea typeface="Times New Roman" panose="02020603050405020304" pitchFamily="18" charset="0"/>
              </a:rPr>
              <a:t>và</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Tuyên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ngôn</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Độc</a:t>
            </a:r>
            <a:r>
              <a:rPr lang="en-US" i="1" dirty="0">
                <a:solidFill>
                  <a:srgbClr val="0D0D0D"/>
                </a:solidFill>
                <a:latin typeface="Times New Roman" panose="02020603050405020304" pitchFamily="18" charset="0"/>
                <a:ea typeface="Times New Roman" panose="02020603050405020304" pitchFamily="18" charset="0"/>
              </a:rPr>
              <a:t> </a:t>
            </a:r>
            <a:r>
              <a:rPr lang="en-US" i="1" dirty="0" err="1">
                <a:solidFill>
                  <a:srgbClr val="0D0D0D"/>
                </a:solidFill>
                <a:latin typeface="Times New Roman" panose="02020603050405020304" pitchFamily="18" charset="0"/>
                <a:ea typeface="Times New Roman" panose="02020603050405020304" pitchFamily="18" charset="0"/>
              </a:rPr>
              <a:t>lập</a:t>
            </a:r>
            <a:r>
              <a:rPr lang="en-US" dirty="0">
                <a:solidFill>
                  <a:srgbClr val="0D0D0D"/>
                </a:solidFill>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3317965" y="1135452"/>
            <a:ext cx="1346926" cy="757646"/>
          </a:xfrm>
          <a:prstGeom prst="rect">
            <a:avLst/>
          </a:prstGeom>
        </p:spPr>
      </p:pic>
      <p:pic>
        <p:nvPicPr>
          <p:cNvPr id="8" name="Picture 7"/>
          <p:cNvPicPr>
            <a:picLocks noChangeAspect="1"/>
          </p:cNvPicPr>
          <p:nvPr/>
        </p:nvPicPr>
        <p:blipFill>
          <a:blip r:embed="rId4"/>
          <a:stretch>
            <a:fillRect/>
          </a:stretch>
        </p:blipFill>
        <p:spPr>
          <a:xfrm>
            <a:off x="6675484" y="1940455"/>
            <a:ext cx="3535878" cy="3534795"/>
          </a:xfrm>
          <a:prstGeom prst="rect">
            <a:avLst/>
          </a:prstGeom>
        </p:spPr>
      </p:pic>
      <p:sp>
        <p:nvSpPr>
          <p:cNvPr id="12" name="Rectangle 11"/>
          <p:cNvSpPr/>
          <p:nvPr/>
        </p:nvSpPr>
        <p:spPr>
          <a:xfrm>
            <a:off x="5043499" y="672783"/>
            <a:ext cx="3263970" cy="587853"/>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3.2. </a:t>
            </a:r>
            <a:r>
              <a:rPr lang="vi-VN" sz="2800" b="1" dirty="0">
                <a:solidFill>
                  <a:srgbClr val="FF0000"/>
                </a:solidFill>
                <a:latin typeface="Times New Roman" panose="02020603050405020304" pitchFamily="18" charset="0"/>
                <a:ea typeface="Times New Roman" panose="02020603050405020304" pitchFamily="18" charset="0"/>
              </a:rPr>
              <a:t>Thông tin chín</a:t>
            </a:r>
            <a:r>
              <a:rPr lang="en-US" sz="2800" b="1" dirty="0">
                <a:solidFill>
                  <a:srgbClr val="FF0000"/>
                </a:solidFill>
                <a:latin typeface="Times New Roman" panose="02020603050405020304" pitchFamily="18" charset="0"/>
                <a:ea typeface="Times New Roman" panose="02020603050405020304" pitchFamily="18" charset="0"/>
              </a:rPr>
              <a:t>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7650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10" name="Content Placeholder 9"/>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1057" y="-165201"/>
            <a:ext cx="12193057" cy="7023201"/>
          </a:xfrm>
          <a:prstGeom prst="rect">
            <a:avLst/>
          </a:prstGeom>
        </p:spPr>
      </p:pic>
      <p:sp>
        <p:nvSpPr>
          <p:cNvPr id="3" name="Rectangle 2"/>
          <p:cNvSpPr/>
          <p:nvPr/>
        </p:nvSpPr>
        <p:spPr>
          <a:xfrm>
            <a:off x="1711598" y="733979"/>
            <a:ext cx="333136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8"/>
          <a:stretch>
            <a:fillRect/>
          </a:stretch>
        </p:blipFill>
        <p:spPr>
          <a:xfrm>
            <a:off x="1523471" y="1690686"/>
            <a:ext cx="4572000" cy="423117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Rectangle 3"/>
          <p:cNvSpPr/>
          <p:nvPr/>
        </p:nvSpPr>
        <p:spPr>
          <a:xfrm>
            <a:off x="1634093" y="1128959"/>
            <a:ext cx="3263970" cy="587853"/>
          </a:xfrm>
          <a:prstGeom prst="rect">
            <a:avLst/>
          </a:prstGeom>
        </p:spPr>
        <p:txBody>
          <a:bodyPr wrap="none">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3.2. </a:t>
            </a:r>
            <a:r>
              <a:rPr lang="vi-VN" sz="2800" b="1" dirty="0">
                <a:solidFill>
                  <a:srgbClr val="FF0000"/>
                </a:solidFill>
                <a:latin typeface="Times New Roman" panose="02020603050405020304" pitchFamily="18" charset="0"/>
                <a:ea typeface="Times New Roman" panose="02020603050405020304" pitchFamily="18" charset="0"/>
              </a:rPr>
              <a:t>Thông tin chín</a:t>
            </a:r>
            <a:r>
              <a:rPr lang="en-US" sz="2800" b="1" dirty="0">
                <a:solidFill>
                  <a:srgbClr val="FF0000"/>
                </a:solidFill>
                <a:latin typeface="Times New Roman" panose="02020603050405020304" pitchFamily="18" charset="0"/>
                <a:ea typeface="Times New Roman" panose="02020603050405020304" pitchFamily="18" charset="0"/>
              </a:rPr>
              <a:t>h</a:t>
            </a:r>
            <a:endParaRPr lang="en-US" sz="2800" dirty="0">
              <a:effectLst/>
              <a:latin typeface="Times New Roman" panose="02020603050405020304" pitchFamily="18" charset="0"/>
              <a:ea typeface="Times New Roman" panose="02020603050405020304" pitchFamily="18" charset="0"/>
            </a:endParaRPr>
          </a:p>
        </p:txBody>
      </p:sp>
      <p:cxnSp>
        <p:nvCxnSpPr>
          <p:cNvPr id="8" name="Straight Arrow Connector 7"/>
          <p:cNvCxnSpPr/>
          <p:nvPr/>
        </p:nvCxnSpPr>
        <p:spPr>
          <a:xfrm flipV="1">
            <a:off x="5447003" y="2135980"/>
            <a:ext cx="929113" cy="941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6359304" y="666143"/>
            <a:ext cx="4988892" cy="1631216"/>
          </a:xfrm>
          <a:prstGeom prst="rect">
            <a:avLst/>
          </a:prstGeom>
          <a:solidFill>
            <a:schemeClr val="bg1"/>
          </a:solidFill>
          <a:ln w="28575">
            <a:solidFill>
              <a:srgbClr val="C00000"/>
            </a:solidFill>
          </a:ln>
        </p:spPr>
        <p:txBody>
          <a:bodyPr wrap="square">
            <a:spAutoFit/>
          </a:bodyPr>
          <a:lstStyle/>
          <a:p>
            <a:pPr>
              <a:spcAft>
                <a:spcPts val="1200"/>
              </a:spcAft>
            </a:pPr>
            <a:r>
              <a:rPr lang="vi-VN" sz="2000" b="1" dirty="0">
                <a:solidFill>
                  <a:schemeClr val="accent6">
                    <a:lumMod val="50000"/>
                  </a:schemeClr>
                </a:solidFill>
                <a:latin typeface="Times New Roman" panose="02020603050405020304" pitchFamily="18" charset="0"/>
                <a:ea typeface="Times New Roman" panose="02020603050405020304" pitchFamily="18" charset="0"/>
              </a:rPr>
              <a:t>Đợt 1 (13 đến 17/3)</a:t>
            </a:r>
            <a:r>
              <a:rPr lang="en-US" sz="2000" b="1" dirty="0">
                <a:solidFill>
                  <a:schemeClr val="accent6">
                    <a:lumMod val="50000"/>
                  </a:schemeClr>
                </a:solidFill>
                <a:latin typeface="Times New Roman" panose="02020603050405020304" pitchFamily="18" charset="0"/>
                <a:ea typeface="Times New Roman" panose="02020603050405020304" pitchFamily="18" charset="0"/>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000" dirty="0">
                <a:solidFill>
                  <a:schemeClr val="accent6">
                    <a:lumMod val="50000"/>
                  </a:schemeClr>
                </a:solidFill>
                <a:latin typeface="Times New Roman" panose="02020603050405020304" pitchFamily="18" charset="0"/>
                <a:ea typeface="Times New Roman" panose="02020603050405020304" pitchFamily="18" charset="0"/>
              </a:rPr>
              <a:t>+ Tiêu diệt 2 cứ điểm: Him Lam và Độc Lập.</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1200"/>
              </a:spcAft>
            </a:pPr>
            <a:r>
              <a:rPr lang="vi-VN" sz="2000" dirty="0">
                <a:solidFill>
                  <a:schemeClr val="accent6">
                    <a:lumMod val="50000"/>
                  </a:schemeClr>
                </a:solidFill>
                <a:latin typeface="Times New Roman" panose="02020603050405020304" pitchFamily="18" charset="0"/>
                <a:ea typeface="Times New Roman" panose="02020603050405020304" pitchFamily="18" charset="0"/>
              </a:rPr>
              <a:t>+  Mở cửa phía Bắc và Đông Bắc cho quân ta tiến xuống lòng chảo và khu trung tâm</a:t>
            </a:r>
            <a:endParaRPr lang="en-US" sz="20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6377662" y="2333171"/>
            <a:ext cx="4988892" cy="1785104"/>
          </a:xfrm>
          <a:prstGeom prst="rect">
            <a:avLst/>
          </a:prstGeom>
          <a:solidFill>
            <a:schemeClr val="bg1"/>
          </a:solidFill>
          <a:ln w="28575">
            <a:solidFill>
              <a:srgbClr val="C00000"/>
            </a:solidFill>
          </a:ln>
        </p:spPr>
        <p:txBody>
          <a:bodyPr wrap="square">
            <a:spAutoFit/>
          </a:bodyPr>
          <a:lstStyle/>
          <a:p>
            <a:pPr>
              <a:spcAft>
                <a:spcPts val="1200"/>
              </a:spcAft>
            </a:pPr>
            <a:r>
              <a:rPr lang="vi-VN" sz="2000" b="1" dirty="0">
                <a:solidFill>
                  <a:srgbClr val="0D0D0D"/>
                </a:solidFill>
                <a:latin typeface="Times New Roman" panose="02020603050405020304" pitchFamily="18" charset="0"/>
                <a:ea typeface="Times New Roman" panose="02020603050405020304" pitchFamily="18" charset="0"/>
              </a:rPr>
              <a:t>Đợt 2 (30/3 đến 30/4):</a:t>
            </a:r>
            <a:endParaRPr lang="en-US" sz="2000" dirty="0">
              <a:latin typeface="Times New Roman" panose="02020603050405020304" pitchFamily="18" charset="0"/>
              <a:ea typeface="Times New Roman" panose="02020603050405020304" pitchFamily="18" charset="0"/>
            </a:endParaRPr>
          </a:p>
          <a:p>
            <a:pPr>
              <a:spcAft>
                <a:spcPts val="0"/>
              </a:spcAft>
            </a:pP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Đây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đợt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tấn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công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dai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dẳng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quyết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liệt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nhất</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spcAft>
                <a:spcPts val="0"/>
              </a:spcAft>
            </a:pPr>
            <a:r>
              <a:rPr lang="en-US" sz="2000" dirty="0">
                <a:solidFill>
                  <a:srgbClr val="0D0D0D"/>
                </a:solidFill>
                <a:latin typeface="Times New Roman" panose="02020603050405020304" pitchFamily="18" charset="0"/>
                <a:ea typeface="Times New Roman" panose="02020603050405020304" pitchFamily="18" charset="0"/>
              </a:rPr>
              <a:t>+ Ta </a:t>
            </a:r>
            <a:r>
              <a:rPr lang="en-US" sz="2000" dirty="0" err="1">
                <a:solidFill>
                  <a:srgbClr val="0D0D0D"/>
                </a:solidFill>
                <a:latin typeface="Times New Roman" panose="02020603050405020304" pitchFamily="18" charset="0"/>
                <a:ea typeface="Times New Roman" panose="02020603050405020304" pitchFamily="18" charset="0"/>
              </a:rPr>
              <a:t>kiểm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soát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các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điểm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cao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trung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tâm</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Quân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địch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rơi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vào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thế</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bị</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động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mất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tinh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thần</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6377662" y="4154087"/>
            <a:ext cx="4988892" cy="1479700"/>
          </a:xfrm>
          <a:prstGeom prst="rect">
            <a:avLst/>
          </a:prstGeom>
          <a:solidFill>
            <a:schemeClr val="bg1"/>
          </a:solidFill>
          <a:ln w="28575">
            <a:solidFill>
              <a:srgbClr val="C00000"/>
            </a:solidFill>
          </a:ln>
        </p:spPr>
        <p:txBody>
          <a:bodyPr wrap="square">
            <a:spAutoFit/>
          </a:bodyPr>
          <a:lstStyle/>
          <a:p>
            <a:pPr>
              <a:lnSpc>
                <a:spcPct val="115000"/>
              </a:lnSpc>
              <a:spcAft>
                <a:spcPts val="0"/>
              </a:spcAft>
            </a:pPr>
            <a:r>
              <a:rPr lang="en-US" sz="2000" b="1" dirty="0" err="1">
                <a:solidFill>
                  <a:srgbClr val="0D0D0D"/>
                </a:solidFill>
                <a:latin typeface="Times New Roman" panose="02020603050405020304" pitchFamily="18" charset="0"/>
                <a:ea typeface="Times New Roman" panose="02020603050405020304" pitchFamily="18" charset="0"/>
              </a:rPr>
              <a:t>Đợt</a:t>
            </a:r>
            <a:r>
              <a:rPr lang="en-US" sz="2000" b="1" dirty="0">
                <a:solidFill>
                  <a:srgbClr val="0D0D0D"/>
                </a:solidFill>
                <a:latin typeface="Times New Roman" panose="02020603050405020304" pitchFamily="18" charset="0"/>
                <a:ea typeface="Times New Roman" panose="02020603050405020304" pitchFamily="18" charset="0"/>
              </a:rPr>
              <a:t> 3 (1 </a:t>
            </a:r>
            <a:r>
              <a:rPr lang="en-US" sz="2000" b="1" dirty="0" err="1">
                <a:solidFill>
                  <a:srgbClr val="0D0D0D"/>
                </a:solidFill>
                <a:latin typeface="Times New Roman" panose="02020603050405020304" pitchFamily="18" charset="0"/>
                <a:ea typeface="Times New Roman" panose="02020603050405020304" pitchFamily="18" charset="0"/>
              </a:rPr>
              <a:t>đến</a:t>
            </a:r>
            <a:r>
              <a:rPr lang="en-US" sz="2000" b="1" dirty="0">
                <a:solidFill>
                  <a:srgbClr val="0D0D0D"/>
                </a:solidFill>
                <a:latin typeface="Times New Roman" panose="02020603050405020304" pitchFamily="18" charset="0"/>
                <a:ea typeface="Times New Roman" panose="02020603050405020304" pitchFamily="18" charset="0"/>
              </a:rPr>
              <a:t> 7/5):</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pP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Quân</a:t>
            </a:r>
            <a:r>
              <a:rPr lang="en-US" sz="2000" dirty="0">
                <a:solidFill>
                  <a:srgbClr val="0D0D0D"/>
                </a:solidFill>
                <a:latin typeface="Times New Roman" panose="02020603050405020304" pitchFamily="18" charset="0"/>
                <a:ea typeface="Times New Roman" panose="02020603050405020304" pitchFamily="18" charset="0"/>
              </a:rPr>
              <a:t> ta </a:t>
            </a:r>
            <a:r>
              <a:rPr lang="en-US" sz="2000" dirty="0" err="1">
                <a:solidFill>
                  <a:srgbClr val="0D0D0D"/>
                </a:solidFill>
                <a:latin typeface="Times New Roman" panose="02020603050405020304" pitchFamily="18" charset="0"/>
                <a:ea typeface="Times New Roman" panose="02020603050405020304" pitchFamily="18" charset="0"/>
              </a:rPr>
              <a:t>tổng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công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kích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tiêu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diệt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toàn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bộ</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tập</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đoàn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cứ</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điểm</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pPr>
            <a:r>
              <a:rPr lang="en-US" sz="2000" dirty="0">
                <a:solidFill>
                  <a:srgbClr val="0D0D0D"/>
                </a:solidFill>
                <a:latin typeface="Times New Roman" panose="02020603050405020304" pitchFamily="18" charset="0"/>
                <a:ea typeface="Times New Roman" panose="02020603050405020304" pitchFamily="18" charset="0"/>
              </a:rPr>
              <a:t>+  7/5/1954 </a:t>
            </a:r>
            <a:r>
              <a:rPr lang="en-US" sz="2000" dirty="0" err="1">
                <a:solidFill>
                  <a:srgbClr val="0D0D0D"/>
                </a:solidFill>
                <a:latin typeface="Times New Roman" panose="02020603050405020304" pitchFamily="18" charset="0"/>
                <a:ea typeface="Times New Roman" panose="02020603050405020304" pitchFamily="18" charset="0"/>
              </a:rPr>
              <a:t>chiến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dịch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toàn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thắng</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cxnSp>
        <p:nvCxnSpPr>
          <p:cNvPr id="29" name="Straight Arrow Connector 28"/>
          <p:cNvCxnSpPr/>
          <p:nvPr/>
        </p:nvCxnSpPr>
        <p:spPr>
          <a:xfrm flipV="1">
            <a:off x="5277394" y="3474720"/>
            <a:ext cx="1098722" cy="679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630091" y="4893937"/>
            <a:ext cx="746025" cy="187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893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000"/>
                                        <p:tgtEl>
                                          <p:spTgt spid="29"/>
                                        </p:tgtEl>
                                      </p:cBhvr>
                                    </p:animEffect>
                                    <p:anim calcmode="lin" valueType="num">
                                      <p:cBhvr>
                                        <p:cTn id="22" dur="1000" fill="hold"/>
                                        <p:tgtEl>
                                          <p:spTgt spid="29"/>
                                        </p:tgtEl>
                                        <p:attrNameLst>
                                          <p:attrName>ppt_x</p:attrName>
                                        </p:attrNameLst>
                                      </p:cBhvr>
                                      <p:tavLst>
                                        <p:tav tm="0">
                                          <p:val>
                                            <p:strVal val="#ppt_x"/>
                                          </p:val>
                                        </p:tav>
                                        <p:tav tm="100000">
                                          <p:val>
                                            <p:strVal val="#ppt_x"/>
                                          </p:val>
                                        </p:tav>
                                      </p:tavLst>
                                    </p:anim>
                                    <p:anim calcmode="lin" valueType="num">
                                      <p:cBhvr>
                                        <p:cTn id="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1000"/>
                                        <p:tgtEl>
                                          <p:spTgt spid="31"/>
                                        </p:tgtEl>
                                      </p:cBhvr>
                                    </p:animEffect>
                                    <p:anim calcmode="lin" valueType="num">
                                      <p:cBhvr>
                                        <p:cTn id="36" dur="1000" fill="hold"/>
                                        <p:tgtEl>
                                          <p:spTgt spid="31"/>
                                        </p:tgtEl>
                                        <p:attrNameLst>
                                          <p:attrName>ppt_x</p:attrName>
                                        </p:attrNameLst>
                                      </p:cBhvr>
                                      <p:tavLst>
                                        <p:tav tm="0">
                                          <p:val>
                                            <p:strVal val="#ppt_x"/>
                                          </p:val>
                                        </p:tav>
                                        <p:tav tm="100000">
                                          <p:val>
                                            <p:strVal val="#ppt_x"/>
                                          </p:val>
                                        </p:tav>
                                      </p:tavLst>
                                    </p:anim>
                                    <p:anim calcmode="lin" valueType="num">
                                      <p:cBhvr>
                                        <p:cTn id="3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10" name="Content Placeholder 9"/>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1057" y="-165201"/>
            <a:ext cx="12193057" cy="7023201"/>
          </a:xfrm>
          <a:prstGeom prst="rect">
            <a:avLst/>
          </a:prstGeom>
        </p:spPr>
      </p:pic>
      <p:sp>
        <p:nvSpPr>
          <p:cNvPr id="3" name="Rectangle 2"/>
          <p:cNvSpPr/>
          <p:nvPr/>
        </p:nvSpPr>
        <p:spPr>
          <a:xfrm>
            <a:off x="1711598" y="733979"/>
            <a:ext cx="333136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8"/>
          <a:stretch>
            <a:fillRect/>
          </a:stretch>
        </p:blipFill>
        <p:spPr>
          <a:xfrm>
            <a:off x="1523471" y="1690686"/>
            <a:ext cx="3858426" cy="4231177"/>
          </a:xfrm>
          <a:prstGeom prst="rect">
            <a:avLst/>
          </a:prstGeom>
        </p:spPr>
      </p:pic>
      <p:sp>
        <p:nvSpPr>
          <p:cNvPr id="4" name="Rectangle 3"/>
          <p:cNvSpPr/>
          <p:nvPr/>
        </p:nvSpPr>
        <p:spPr>
          <a:xfrm>
            <a:off x="1634093" y="1128959"/>
            <a:ext cx="326397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Thông tin chín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793265" y="1757157"/>
            <a:ext cx="5149167" cy="548099"/>
          </a:xfrm>
          <a:prstGeom prst="rect">
            <a:avLst/>
          </a:prstGeom>
        </p:spPr>
        <p:txBody>
          <a:bodyPr wrap="none">
            <a:spAutoFit/>
          </a:bodyPr>
          <a:lstStyle/>
          <a:p>
            <a:pPr marL="457200" indent="-457200">
              <a:lnSpc>
                <a:spcPct val="115000"/>
              </a:lnSpc>
              <a:spcAft>
                <a:spcPts val="0"/>
              </a:spcAft>
              <a:buFont typeface="Wingdings" panose="05000000000000000000" pitchFamily="2" charset="2"/>
              <a:buChar char="v"/>
            </a:pP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Cách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trình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bày</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thông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tin:</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5656217" y="2390433"/>
            <a:ext cx="5789023" cy="2569934"/>
          </a:xfrm>
          <a:prstGeom prst="rect">
            <a:avLst/>
          </a:prstGeom>
        </p:spPr>
        <p:txBody>
          <a:bodyPr wrap="square">
            <a:spAutoFit/>
          </a:bodyPr>
          <a:lstStyle/>
          <a:p>
            <a:pPr>
              <a:lnSpc>
                <a:spcPct val="115000"/>
              </a:lnSpc>
              <a:spcAft>
                <a:spcPts val="1200"/>
              </a:spcAft>
            </a:pPr>
            <a:r>
              <a:rPr lang="en-US" sz="2800" dirty="0">
                <a:solidFill>
                  <a:schemeClr val="accent5">
                    <a:lumMod val="50000"/>
                  </a:schemeClr>
                </a:solidFill>
                <a:latin typeface="Times New Roman" panose="02020603050405020304" pitchFamily="18" charset="0"/>
                <a:ea typeface="Times New Roman" panose="02020603050405020304" pitchFamily="18" charset="0"/>
              </a:rPr>
              <a:t>C</a:t>
            </a:r>
            <a:r>
              <a:rPr lang="vi-VN" sz="2800" dirty="0">
                <a:solidFill>
                  <a:schemeClr val="accent5">
                    <a:lumMod val="50000"/>
                  </a:schemeClr>
                </a:solidFill>
                <a:latin typeface="Times New Roman" panose="02020603050405020304" pitchFamily="18" charset="0"/>
                <a:ea typeface="Times New Roman" panose="02020603050405020304" pitchFamily="18" charset="0"/>
              </a:rPr>
              <a:t>ác thông tin theo trình tự thời gian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vi-VN" sz="2800" dirty="0">
                <a:solidFill>
                  <a:schemeClr val="accent5">
                    <a:lumMod val="50000"/>
                  </a:schemeClr>
                </a:solidFill>
                <a:latin typeface="Times New Roman" panose="02020603050405020304" pitchFamily="18" charset="0"/>
                <a:ea typeface="Times New Roman" panose="02020603050405020304" pitchFamily="18" charset="0"/>
              </a:rPr>
              <a:t>mở đầu đến diễn biến và kết thúc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khác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với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văn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bản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vi-VN" sz="2800" i="1" dirty="0">
                <a:solidFill>
                  <a:schemeClr val="accent5">
                    <a:lumMod val="50000"/>
                  </a:schemeClr>
                </a:solidFill>
                <a:latin typeface="Times New Roman" panose="02020603050405020304" pitchFamily="18" charset="0"/>
                <a:ea typeface="Times New Roman" panose="02020603050405020304" pitchFamily="18" charset="0"/>
              </a:rPr>
              <a:t>Hồ Chí Minh và “Tuyên ngôn Độc lập”</a:t>
            </a:r>
            <a:r>
              <a:rPr lang="vi-VN" sz="2800" dirty="0">
                <a:solidFill>
                  <a:schemeClr val="accent5">
                    <a:lumMod val="50000"/>
                  </a:schemeClr>
                </a:solidFill>
                <a:latin typeface="Times New Roman" panose="02020603050405020304" pitchFamily="18" charset="0"/>
                <a:ea typeface="Times New Roman" panose="02020603050405020304" pitchFamily="18" charset="0"/>
              </a:rPr>
              <a:t> viết theo trình tự thời gian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trước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đến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sau</a:t>
            </a:r>
            <a:r>
              <a:rPr lang="en-US" sz="2800" dirty="0">
                <a:solidFill>
                  <a:schemeClr val="accent5">
                    <a:lumMod val="50000"/>
                  </a:schemeClr>
                </a:solidFill>
                <a:latin typeface="Times New Roman" panose="02020603050405020304" pitchFamily="18" charset="0"/>
                <a:ea typeface="Times New Roman" panose="02020603050405020304" pitchFamily="18" charset="0"/>
              </a:rPr>
              <a:t>)</a:t>
            </a:r>
            <a:r>
              <a:rPr lang="vi-VN" sz="2800"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295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7">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10" name="Content Placeholder 9"/>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1057" y="-165201"/>
            <a:ext cx="12193057" cy="7023201"/>
          </a:xfrm>
          <a:prstGeom prst="rect">
            <a:avLst/>
          </a:prstGeom>
        </p:spPr>
      </p:pic>
      <p:sp>
        <p:nvSpPr>
          <p:cNvPr id="3" name="Rectangle 2"/>
          <p:cNvSpPr/>
          <p:nvPr/>
        </p:nvSpPr>
        <p:spPr>
          <a:xfrm>
            <a:off x="1711598" y="733979"/>
            <a:ext cx="333136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8"/>
          <a:stretch>
            <a:fillRect/>
          </a:stretch>
        </p:blipFill>
        <p:spPr>
          <a:xfrm>
            <a:off x="1523471" y="1690686"/>
            <a:ext cx="3858426" cy="4231177"/>
          </a:xfrm>
          <a:prstGeom prst="rect">
            <a:avLst/>
          </a:prstGeom>
        </p:spPr>
      </p:pic>
      <p:sp>
        <p:nvSpPr>
          <p:cNvPr id="4" name="Rectangle 3"/>
          <p:cNvSpPr/>
          <p:nvPr/>
        </p:nvSpPr>
        <p:spPr>
          <a:xfrm>
            <a:off x="1634093" y="1128959"/>
            <a:ext cx="326397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3.2. </a:t>
            </a:r>
            <a:r>
              <a:rPr kumimoji="0" lang="vi-VN"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Thông tin chín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499966" y="1456983"/>
            <a:ext cx="5149167" cy="548099"/>
          </a:xfrm>
          <a:prstGeom prst="rect">
            <a:avLst/>
          </a:prstGeom>
        </p:spPr>
        <p:txBody>
          <a:bodyPr wrap="none">
            <a:spAutoFit/>
          </a:bodyPr>
          <a:lstStyle/>
          <a:p>
            <a:pPr marL="457200" marR="0" lvl="0" indent="-457200" algn="l" defTabSz="914400" rtl="0" eaLnBrk="1" fontAlgn="auto" latinLnBrk="0" hangingPunct="1">
              <a:lnSpc>
                <a:spcPct val="115000"/>
              </a:lnSpc>
              <a:spcBef>
                <a:spcPts val="0"/>
              </a:spcBef>
              <a:spcAft>
                <a:spcPts val="0"/>
              </a:spcAft>
              <a:buClrTx/>
              <a:buSzTx/>
              <a:buFont typeface="Wingdings" panose="05000000000000000000" pitchFamily="2" charset="2"/>
              <a:buChar char="v"/>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Cách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trình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bày</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tin:</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5499966" y="2140019"/>
            <a:ext cx="5796699" cy="3539430"/>
          </a:xfrm>
          <a:prstGeom prst="rect">
            <a:avLst/>
          </a:prstGeom>
        </p:spPr>
        <p:txBody>
          <a:bodyPr wrap="square">
            <a:spAutoFit/>
          </a:bodyPr>
          <a:lstStyle/>
          <a:p>
            <a:r>
              <a:rPr lang="en-US" sz="2800" dirty="0" err="1">
                <a:solidFill>
                  <a:schemeClr val="accent5">
                    <a:lumMod val="50000"/>
                  </a:schemeClr>
                </a:solidFill>
                <a:latin typeface="Times New Roman" panose="02020603050405020304" pitchFamily="18" charset="0"/>
                <a:ea typeface="Times New Roman" panose="02020603050405020304" pitchFamily="18" charset="0"/>
              </a:rPr>
              <a:t>Cách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trình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bày</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với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màu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sắc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dễ</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dàng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phân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biệt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kí</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hiệu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đồng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nhất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hình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ảnh</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phù</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hợp</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với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nội</a:t>
            </a:r>
            <a:r>
              <a:rPr lang="en-US" sz="2800" dirty="0">
                <a:solidFill>
                  <a:schemeClr val="accent5">
                    <a:lumMod val="50000"/>
                  </a:schemeClr>
                </a:solidFill>
                <a:latin typeface="Times New Roman" panose="02020603050405020304" pitchFamily="18" charset="0"/>
                <a:ea typeface="Times New Roman" panose="02020603050405020304" pitchFamily="18" charset="0"/>
              </a:rPr>
              <a:t> dung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từng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đợt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tiến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công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cỡ</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chữ</a:t>
            </a:r>
            <a:r>
              <a:rPr lang="en-US" sz="2800" dirty="0">
                <a:solidFill>
                  <a:schemeClr val="accent5">
                    <a:lumMod val="50000"/>
                  </a:schemeClr>
                </a:solidFill>
                <a:latin typeface="Times New Roman" panose="02020603050405020304" pitchFamily="18" charset="0"/>
                <a:ea typeface="Times New Roman" panose="02020603050405020304" pitchFamily="18" charset="0"/>
              </a:rPr>
              <a:t> in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đậm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vào</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câu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có</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nội</a:t>
            </a:r>
            <a:r>
              <a:rPr lang="en-US" sz="2800" dirty="0">
                <a:solidFill>
                  <a:schemeClr val="accent5">
                    <a:lumMod val="50000"/>
                  </a:schemeClr>
                </a:solidFill>
                <a:latin typeface="Times New Roman" panose="02020603050405020304" pitchFamily="18" charset="0"/>
                <a:ea typeface="Times New Roman" panose="02020603050405020304" pitchFamily="18" charset="0"/>
              </a:rPr>
              <a:t> dung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quan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trọng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thu</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hút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đọc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khiến</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đọc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dễ</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nắm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bắt</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nội</a:t>
            </a:r>
            <a:r>
              <a:rPr lang="en-US" sz="2800" dirty="0">
                <a:solidFill>
                  <a:schemeClr val="accent5">
                    <a:lumMod val="50000"/>
                  </a:schemeClr>
                </a:solidFill>
                <a:latin typeface="Times New Roman" panose="02020603050405020304" pitchFamily="18" charset="0"/>
                <a:ea typeface="Times New Roman" panose="02020603050405020304" pitchFamily="18" charset="0"/>
              </a:rPr>
              <a:t> dung,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không</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thấy</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khô</a:t>
            </a:r>
            <a:r>
              <a:rPr lang="en-US" sz="2800" dirty="0">
                <a:solidFill>
                  <a:schemeClr val="accent5">
                    <a:lumMod val="50000"/>
                  </a:schemeClr>
                </a:solidFill>
                <a:latin typeface="Times New Roman" panose="02020603050405020304" pitchFamily="18" charset="0"/>
                <a:ea typeface="Times New Roman" panose="02020603050405020304" pitchFamily="18" charset="0"/>
              </a:rPr>
              <a:t> khan,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nhàm</a:t>
            </a:r>
            <a:r>
              <a:rPr lang="en-US" sz="2800" dirty="0">
                <a:solidFill>
                  <a:schemeClr val="accent5">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latin typeface="Times New Roman" panose="02020603050405020304" pitchFamily="18" charset="0"/>
                <a:ea typeface="Times New Roman" panose="02020603050405020304" pitchFamily="18" charset="0"/>
              </a:rPr>
              <a:t>chán</a:t>
            </a:r>
            <a:r>
              <a:rPr lang="en-US" sz="2800"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endParaRPr>
          </a:p>
        </p:txBody>
      </p:sp>
    </p:spTree>
    <p:extLst>
      <p:ext uri="{BB962C8B-B14F-4D97-AF65-F5344CB8AC3E}">
        <p14:creationId xmlns:p14="http://schemas.microsoft.com/office/powerpoint/2010/main" val="467375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165201"/>
            <a:ext cx="12193057" cy="7023201"/>
          </a:xfrm>
          <a:prstGeom prst="rect">
            <a:avLst/>
          </a:prstGeom>
        </p:spPr>
      </p:pic>
      <p:sp>
        <p:nvSpPr>
          <p:cNvPr id="7" name="Diamond 6"/>
          <p:cNvSpPr/>
          <p:nvPr/>
        </p:nvSpPr>
        <p:spPr>
          <a:xfrm>
            <a:off x="3872753" y="434565"/>
            <a:ext cx="4445431" cy="1287600"/>
          </a:xfrm>
          <a:prstGeom prst="diamond">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Tổng</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kết</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10" name="Diagram 9"/>
          <p:cNvGraphicFramePr/>
          <p:nvPr>
            <p:extLst>
              <p:ext uri="{D42A27DB-BD31-4B8C-83A1-F6EECF244321}">
                <p14:modId xmlns:p14="http://schemas.microsoft.com/office/powerpoint/2010/main" val="25835214"/>
              </p:ext>
            </p:extLst>
          </p:nvPr>
        </p:nvGraphicFramePr>
        <p:xfrm>
          <a:off x="1703448" y="1175657"/>
          <a:ext cx="9541691" cy="4649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loud Callout 10"/>
          <p:cNvSpPr/>
          <p:nvPr/>
        </p:nvSpPr>
        <p:spPr>
          <a:xfrm>
            <a:off x="3006104" y="2111541"/>
            <a:ext cx="6178731" cy="2469716"/>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marR="30480" algn="just">
              <a:lnSpc>
                <a:spcPct val="115000"/>
              </a:lnSpc>
              <a:spcAft>
                <a:spcPts val="1200"/>
              </a:spcAft>
            </a:pPr>
            <a:r>
              <a:rPr lang="en-US" sz="2800" i="1" dirty="0" err="1">
                <a:solidFill>
                  <a:srgbClr val="0D0D0D"/>
                </a:solidFill>
                <a:latin typeface="Times New Roman" panose="02020603050405020304" pitchFamily="18" charset="0"/>
                <a:ea typeface="Times New Roman" panose="02020603050405020304" pitchFamily="18" charset="0"/>
              </a:rPr>
              <a:t>Rút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ra</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những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đặc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sắc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về</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nội</a:t>
            </a:r>
            <a:r>
              <a:rPr lang="en-US" sz="2800" i="1" dirty="0">
                <a:solidFill>
                  <a:srgbClr val="0D0D0D"/>
                </a:solidFill>
                <a:latin typeface="Times New Roman" panose="02020603050405020304" pitchFamily="18" charset="0"/>
                <a:ea typeface="Times New Roman" panose="02020603050405020304" pitchFamily="18" charset="0"/>
              </a:rPr>
              <a:t> dung </a:t>
            </a:r>
            <a:r>
              <a:rPr lang="en-US" sz="2800" i="1" dirty="0" err="1">
                <a:solidFill>
                  <a:srgbClr val="0D0D0D"/>
                </a:solidFill>
                <a:latin typeface="Times New Roman" panose="02020603050405020304" pitchFamily="18" charset="0"/>
                <a:ea typeface="Times New Roman" panose="02020603050405020304" pitchFamily="18" charset="0"/>
              </a:rPr>
              <a:t>và</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nghệ</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thuật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của</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văn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bản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thông</a:t>
            </a:r>
            <a:r>
              <a:rPr lang="en-US" sz="2800" i="1" dirty="0">
                <a:solidFill>
                  <a:srgbClr val="0D0D0D"/>
                </a:solidFill>
                <a:latin typeface="Times New Roman" panose="02020603050405020304" pitchFamily="18" charset="0"/>
                <a:ea typeface="Times New Roman" panose="02020603050405020304" pitchFamily="18" charset="0"/>
              </a:rPr>
              <a:t> tin.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176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1"/>
                                        </p:tgtEl>
                                        <p:attrNameLst>
                                          <p:attrName>ppt_w</p:attrName>
                                        </p:attrNameLst>
                                      </p:cBhvr>
                                      <p:tavLst>
                                        <p:tav tm="0">
                                          <p:val>
                                            <p:strVal val="ppt_w"/>
                                          </p:val>
                                        </p:tav>
                                        <p:tav tm="100000">
                                          <p:val>
                                            <p:fltVal val="0"/>
                                          </p:val>
                                        </p:tav>
                                      </p:tavLst>
                                    </p:anim>
                                    <p:anim calcmode="lin" valueType="num">
                                      <p:cBhvr>
                                        <p:cTn id="7" dur="500"/>
                                        <p:tgtEl>
                                          <p:spTgt spid="11"/>
                                        </p:tgtEl>
                                        <p:attrNameLst>
                                          <p:attrName>ppt_h</p:attrName>
                                        </p:attrNameLst>
                                      </p:cBhvr>
                                      <p:tavLst>
                                        <p:tav tm="0">
                                          <p:val>
                                            <p:strVal val="ppt_h"/>
                                          </p:val>
                                        </p:tav>
                                        <p:tav tm="100000">
                                          <p:val>
                                            <p:fltVal val="0"/>
                                          </p:val>
                                        </p:tav>
                                      </p:tavLst>
                                    </p:anim>
                                    <p:animEffect transition="out" filter="fad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7" name="Rectangle 6"/>
          <p:cNvSpPr/>
          <p:nvPr/>
        </p:nvSpPr>
        <p:spPr>
          <a:xfrm>
            <a:off x="1554844" y="2490192"/>
            <a:ext cx="3495509" cy="51706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THẢO LUẬN CẶP ĐÔI:</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4" name="Rounded Rectangular Callout 13"/>
          <p:cNvSpPr/>
          <p:nvPr/>
        </p:nvSpPr>
        <p:spPr>
          <a:xfrm>
            <a:off x="5105602" y="1920694"/>
            <a:ext cx="4428579" cy="3181812"/>
          </a:xfrm>
          <a:prstGeom prst="wedgeRoundRectCallout">
            <a:avLst/>
          </a:prstGeom>
          <a:scene3d>
            <a:camera prst="orthographicFront"/>
            <a:lightRig rig="threePt" dir="t"/>
          </a:scene3d>
          <a:sp3d>
            <a:bevelT w="114300" prst="artDeco"/>
          </a:sp3d>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en-US" sz="2400" dirty="0" err="1">
                <a:solidFill>
                  <a:schemeClr val="accent6">
                    <a:lumMod val="50000"/>
                  </a:schemeClr>
                </a:solidFill>
                <a:latin typeface="Times New Roman" panose="02020603050405020304" pitchFamily="18" charset="0"/>
                <a:ea typeface="Times New Roman" panose="02020603050405020304" pitchFamily="18" charset="0"/>
              </a:rPr>
              <a:t>Dựa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vào</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Kiến</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thức</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trang</a:t>
            </a:r>
            <a:r>
              <a:rPr lang="en-US" sz="2400" dirty="0">
                <a:solidFill>
                  <a:schemeClr val="accent6">
                    <a:lumMod val="50000"/>
                  </a:schemeClr>
                </a:solidFill>
                <a:latin typeface="Times New Roman" panose="02020603050405020304" pitchFamily="18" charset="0"/>
                <a:ea typeface="Times New Roman" panose="02020603050405020304" pitchFamily="18" charset="0"/>
              </a:rPr>
              <a:t> 90/SGK)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cho</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biết</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750"/>
              </a:spcAft>
            </a:pP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Thế</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nào</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trạng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Nêu</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tác</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dụng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trạng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chỉ</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thời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gian</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750"/>
              </a:spcAft>
            </a:pP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Vị</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gì</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Nêu</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cấu</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tạo</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vị</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mở</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rộng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0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2236791" y="3265891"/>
            <a:ext cx="1791915" cy="1456291"/>
          </a:xfrm>
          <a:prstGeom prst="rect">
            <a:avLst/>
          </a:prstGeom>
        </p:spPr>
      </p:pic>
      <p:sp>
        <p:nvSpPr>
          <p:cNvPr id="3" name="Rectangle 2"/>
          <p:cNvSpPr/>
          <p:nvPr/>
        </p:nvSpPr>
        <p:spPr>
          <a:xfrm>
            <a:off x="1747754" y="863376"/>
            <a:ext cx="5332315" cy="1578894"/>
          </a:xfrm>
          <a:prstGeom prst="rect">
            <a:avLst/>
          </a:prstGeom>
        </p:spPr>
        <p:txBody>
          <a:bodyPr wrap="square">
            <a:spAutoFit/>
          </a:bodyPr>
          <a:lstStyle/>
          <a:p>
            <a:pPr>
              <a:lnSpc>
                <a:spcPct val="115000"/>
              </a:lnSpc>
            </a:pPr>
            <a:r>
              <a:rPr lang="en-US" sz="2800" b="1" dirty="0">
                <a:solidFill>
                  <a:srgbClr val="0070C0"/>
                </a:solidFill>
                <a:latin typeface="Times New Roman" panose="02020603050405020304" pitchFamily="18" charset="0"/>
                <a:ea typeface="Times New Roman" panose="02020603050405020304" pitchFamily="18" charset="0"/>
              </a:rPr>
              <a:t>B. THỰC HÀNH TIẾNG VIỆT</a:t>
            </a:r>
            <a:endParaRPr lang="en-US" sz="2800" dirty="0">
              <a:latin typeface="Times New Roman" panose="02020603050405020304" pitchFamily="18" charset="0"/>
              <a:ea typeface="Times New Roman" panose="02020603050405020304" pitchFamily="18" charset="0"/>
            </a:endParaRPr>
          </a:p>
          <a:p>
            <a:pPr>
              <a:lnSpc>
                <a:spcPct val="115000"/>
              </a:lnSpc>
            </a:pPr>
            <a:r>
              <a:rPr lang="en-US" sz="2800" b="1" dirty="0">
                <a:solidFill>
                  <a:srgbClr val="0070C0"/>
                </a:solidFill>
                <a:latin typeface="Times New Roman" panose="02020603050405020304" pitchFamily="18" charset="0"/>
                <a:ea typeface="Times New Roman" panose="02020603050405020304" pitchFamily="18" charset="0"/>
              </a:rPr>
              <a:t>I. </a:t>
            </a:r>
            <a:r>
              <a:rPr lang="en-US" sz="2800" b="1" dirty="0" err="1">
                <a:solidFill>
                  <a:srgbClr val="0070C0"/>
                </a:solidFill>
                <a:latin typeface="Times New Roman" panose="02020603050405020304" pitchFamily="18" charset="0"/>
                <a:ea typeface="Times New Roman" panose="02020603050405020304" pitchFamily="18" charset="0"/>
              </a:rPr>
              <a:t>Lí</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thuyết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 </a:t>
            </a:r>
            <a:r>
              <a:rPr lang="en-US" sz="2800" b="1" dirty="0" err="1">
                <a:solidFill>
                  <a:srgbClr val="0D0D0D"/>
                </a:solidFill>
                <a:latin typeface="Times New Roman" panose="02020603050405020304" pitchFamily="18" charset="0"/>
                <a:ea typeface="Times New Roman" panose="02020603050405020304" pitchFamily="18" charset="0"/>
              </a:rPr>
              <a:t>Trạng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558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3" name="Rectangle 2"/>
          <p:cNvSpPr/>
          <p:nvPr/>
        </p:nvSpPr>
        <p:spPr>
          <a:xfrm>
            <a:off x="1747754" y="863376"/>
            <a:ext cx="5332315" cy="157889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Trạng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528354" y="2442270"/>
            <a:ext cx="8712926" cy="2074414"/>
          </a:xfrm>
          <a:prstGeom prst="rect">
            <a:avLst/>
          </a:prstGeom>
        </p:spPr>
        <p:txBody>
          <a:bodyPr wrap="square">
            <a:spAutoFit/>
          </a:bodyPr>
          <a:lstStyle/>
          <a:p>
            <a:pPr>
              <a:lnSpc>
                <a:spcPct val="115000"/>
              </a:lnSpc>
              <a:spcAft>
                <a:spcPts val="1200"/>
              </a:spcAft>
            </a:pP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Định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nghĩa</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vi-VN" sz="2800" dirty="0">
                <a:solidFill>
                  <a:schemeClr val="accent6">
                    <a:lumMod val="50000"/>
                  </a:schemeClr>
                </a:solidFill>
                <a:latin typeface="Times New Roman" panose="02020603050405020304" pitchFamily="18" charset="0"/>
                <a:ea typeface="Times New Roman" panose="02020603050405020304" pitchFamily="18" charset="0"/>
              </a:rPr>
              <a:t>Trạng ngữ là một thành phần phụ trong câu đảm nhiệm vai trò bổ sung xác định thời gian, địa điểm, nơi chốn, mục đích nguyên nhân… của sự vật, sự việc, hiện tượng được nhắc đến trong câu. </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94140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57" y="0"/>
            <a:ext cx="12193057" cy="7023201"/>
          </a:xfrm>
          <a:prstGeom prst="rect">
            <a:avLst/>
          </a:prstGeom>
        </p:spPr>
      </p:pic>
      <p:sp>
        <p:nvSpPr>
          <p:cNvPr id="3" name="Rectangle 2"/>
          <p:cNvSpPr/>
          <p:nvPr/>
        </p:nvSpPr>
        <p:spPr>
          <a:xfrm>
            <a:off x="1747754" y="863376"/>
            <a:ext cx="5332315" cy="157889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B.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thuyết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Trạng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317975" y="3663292"/>
            <a:ext cx="2021707" cy="548099"/>
          </a:xfrm>
          <a:prstGeom prst="rect">
            <a:avLst/>
          </a:prstGeom>
          <a:ln w="19050">
            <a:solidFill>
              <a:srgbClr val="FFC000"/>
            </a:solidFill>
          </a:ln>
          <a:scene3d>
            <a:camera prst="orthographicFront"/>
            <a:lightRig rig="threePt" dir="t"/>
          </a:scene3d>
          <a:sp3d>
            <a:bevelT w="114300" prst="artDeco"/>
          </a:sp3d>
        </p:spPr>
        <p:txBody>
          <a:bodyPr wrap="none">
            <a:spAutoFit/>
          </a:bodyPr>
          <a:lstStyle/>
          <a:p>
            <a:pPr>
              <a:lnSpc>
                <a:spcPct val="115000"/>
              </a:lnSpc>
              <a:spcAft>
                <a:spcPts val="1200"/>
              </a:spcAft>
            </a:pPr>
            <a:r>
              <a:rPr lang="en-US" sz="2800"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Phân</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loại</a:t>
            </a:r>
            <a:r>
              <a:rPr lang="en-US" sz="2800" b="1" dirty="0">
                <a:solidFill>
                  <a:srgbClr val="C00000"/>
                </a:solidFill>
                <a:latin typeface="Times New Roman" panose="02020603050405020304" pitchFamily="18" charset="0"/>
                <a:ea typeface="Times New Roman" panose="02020603050405020304" pitchFamily="18" charset="0"/>
              </a:rPr>
              <a:t>:</a:t>
            </a:r>
            <a:endParaRPr lang="en-US" sz="2800" dirty="0">
              <a:solidFill>
                <a:srgbClr val="C00000"/>
              </a:solidFill>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4167052" y="2022585"/>
            <a:ext cx="6596742" cy="73254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1875"/>
              </a:spcAft>
            </a:pPr>
            <a:r>
              <a:rPr lang="vi-VN" sz="2000" dirty="0">
                <a:solidFill>
                  <a:schemeClr val="accent5">
                    <a:lumMod val="50000"/>
                  </a:schemeClr>
                </a:solidFill>
                <a:latin typeface="Times New Roman" panose="02020603050405020304" pitchFamily="18" charset="0"/>
                <a:ea typeface="Times New Roman" panose="02020603050405020304" pitchFamily="18" charset="0"/>
              </a:rPr>
              <a:t>Trạng ngữ chỉ nơi chốn: Bổ nghĩa nơi chốn diễn ra sự việc được nhắc đến</a:t>
            </a:r>
            <a:r>
              <a:rPr lang="en-US" sz="2000" dirty="0">
                <a:solidFill>
                  <a:schemeClr val="accent5">
                    <a:lumMod val="50000"/>
                  </a:schemeClr>
                </a:solidFill>
                <a:latin typeface="Times New Roman" panose="02020603050405020304" pitchFamily="18" charset="0"/>
                <a:ea typeface="Times New Roman" panose="02020603050405020304" pitchFamily="18" charset="0"/>
              </a:rPr>
              <a:t>.</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7" name="Rounded Rectangle 6"/>
          <p:cNvSpPr/>
          <p:nvPr/>
        </p:nvSpPr>
        <p:spPr>
          <a:xfrm>
            <a:off x="4167052" y="2790997"/>
            <a:ext cx="6596742" cy="73254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r>
              <a:rPr lang="en-US" sz="2000" dirty="0" err="1">
                <a:solidFill>
                  <a:schemeClr val="accent5">
                    <a:lumMod val="50000"/>
                  </a:schemeClr>
                </a:solidFill>
                <a:latin typeface="Times New Roman" panose="02020603050405020304" pitchFamily="18" charset="0"/>
                <a:ea typeface="Times New Roman" panose="02020603050405020304" pitchFamily="18" charset="0"/>
              </a:rPr>
              <a:t>Trạng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ngữ</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chỉ</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thời</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gian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Xác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định</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làm</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rõ</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thời</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gian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xảy</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ra</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sự</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việc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hiện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tượng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trong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câu</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endParaRPr lang="en-US" sz="2000" dirty="0">
              <a:solidFill>
                <a:schemeClr val="accent5">
                  <a:lumMod val="50000"/>
                </a:schemeClr>
              </a:solidFill>
            </a:endParaRPr>
          </a:p>
        </p:txBody>
      </p:sp>
      <p:sp>
        <p:nvSpPr>
          <p:cNvPr id="8" name="Rounded Rectangle 7"/>
          <p:cNvSpPr/>
          <p:nvPr/>
        </p:nvSpPr>
        <p:spPr>
          <a:xfrm>
            <a:off x="4167052" y="5102868"/>
            <a:ext cx="6596742" cy="73254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r>
              <a:rPr lang="en-US" sz="2000" dirty="0" err="1">
                <a:solidFill>
                  <a:schemeClr val="accent5">
                    <a:lumMod val="50000"/>
                  </a:schemeClr>
                </a:solidFill>
                <a:latin typeface="Times New Roman" panose="02020603050405020304" pitchFamily="18" charset="0"/>
                <a:ea typeface="Times New Roman" panose="02020603050405020304" pitchFamily="18" charset="0"/>
              </a:rPr>
              <a:t>Trạng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ngữ</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chỉ</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phương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tiện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Nói</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lên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cách</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thức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phương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tiện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diễn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ra</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sự</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việc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trong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câu</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nhắc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đến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endParaRPr lang="en-US" sz="2000" dirty="0">
              <a:solidFill>
                <a:schemeClr val="accent5">
                  <a:lumMod val="50000"/>
                </a:schemeClr>
              </a:solidFill>
            </a:endParaRPr>
          </a:p>
        </p:txBody>
      </p:sp>
      <p:sp>
        <p:nvSpPr>
          <p:cNvPr id="9" name="Rounded Rectangle 8"/>
          <p:cNvSpPr/>
          <p:nvPr/>
        </p:nvSpPr>
        <p:spPr>
          <a:xfrm>
            <a:off x="4167052" y="4336969"/>
            <a:ext cx="6596742" cy="73254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375"/>
              </a:spcAft>
            </a:pPr>
            <a:r>
              <a:rPr lang="en-US" sz="2000" dirty="0" err="1">
                <a:solidFill>
                  <a:schemeClr val="accent5">
                    <a:lumMod val="50000"/>
                  </a:schemeClr>
                </a:solidFill>
                <a:latin typeface="Times New Roman" panose="02020603050405020304" pitchFamily="18" charset="0"/>
                <a:ea typeface="Times New Roman" panose="02020603050405020304" pitchFamily="18" charset="0"/>
              </a:rPr>
              <a:t>Trạng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ngữ</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chỉ</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mục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đích</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Làm</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rõ</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mục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đích</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xảy</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ra</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sự</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việc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hiện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tượng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câu</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4167052" y="3571070"/>
            <a:ext cx="6596742" cy="732545"/>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375"/>
              </a:spcAft>
            </a:pPr>
            <a:r>
              <a:rPr lang="en-US" sz="2000" dirty="0" err="1">
                <a:solidFill>
                  <a:schemeClr val="accent5">
                    <a:lumMod val="50000"/>
                  </a:schemeClr>
                </a:solidFill>
                <a:latin typeface="Times New Roman" panose="02020603050405020304" pitchFamily="18" charset="0"/>
                <a:ea typeface="Times New Roman" panose="02020603050405020304" pitchFamily="18" charset="0"/>
              </a:rPr>
              <a:t>Trạng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ngữ</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chỉ</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nguyên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nhân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Giải</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thích</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nguyên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nhân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dẫn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đến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sự</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việc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hiện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tượng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được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nhắc</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đến</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trong</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5">
                    <a:lumMod val="50000"/>
                  </a:schemeClr>
                </a:solidFill>
                <a:latin typeface="Times New Roman" panose="02020603050405020304" pitchFamily="18" charset="0"/>
                <a:ea typeface="Times New Roman" panose="02020603050405020304" pitchFamily="18" charset="0"/>
              </a:rPr>
              <a:t>câu</a:t>
            </a:r>
            <a:r>
              <a:rPr lang="en-US" sz="2000" dirty="0">
                <a:solidFill>
                  <a:schemeClr val="accent5">
                    <a:lumMod val="50000"/>
                  </a:schemeClr>
                </a:solidFill>
                <a:latin typeface="Times New Roman" panose="02020603050405020304" pitchFamily="18" charset="0"/>
                <a:ea typeface="Times New Roman" panose="02020603050405020304" pitchFamily="18" charset="0"/>
              </a:rPr>
              <a:t>. </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cxnSp>
        <p:nvCxnSpPr>
          <p:cNvPr id="18" name="Straight Arrow Connector 17"/>
          <p:cNvCxnSpPr/>
          <p:nvPr/>
        </p:nvCxnSpPr>
        <p:spPr>
          <a:xfrm flipV="1">
            <a:off x="3339682" y="2388857"/>
            <a:ext cx="827370" cy="1548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2" idx="3"/>
          </p:cNvCxnSpPr>
          <p:nvPr/>
        </p:nvCxnSpPr>
        <p:spPr>
          <a:xfrm flipV="1">
            <a:off x="3339682" y="3149181"/>
            <a:ext cx="827370" cy="7881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2" idx="3"/>
            <a:endCxn id="10" idx="1"/>
          </p:cNvCxnSpPr>
          <p:nvPr/>
        </p:nvCxnSpPr>
        <p:spPr>
          <a:xfrm>
            <a:off x="3339682" y="3937342"/>
            <a:ext cx="82737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 idx="3"/>
          </p:cNvCxnSpPr>
          <p:nvPr/>
        </p:nvCxnSpPr>
        <p:spPr>
          <a:xfrm>
            <a:off x="3339682" y="3937342"/>
            <a:ext cx="827370" cy="765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339682" y="3937341"/>
            <a:ext cx="827370" cy="15317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300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ppt_x"/>
                                          </p:val>
                                        </p:tav>
                                        <p:tav tm="100000">
                                          <p:val>
                                            <p:strVal val="#ppt_x"/>
                                          </p:val>
                                        </p:tav>
                                      </p:tavLst>
                                    </p:anim>
                                    <p:anim calcmode="lin" valueType="num">
                                      <p:cBhvr additive="base">
                                        <p:cTn id="2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1000"/>
                                        <p:tgtEl>
                                          <p:spTgt spid="22"/>
                                        </p:tgtEl>
                                      </p:cBhvr>
                                    </p:animEffect>
                                    <p:anim calcmode="lin" valueType="num">
                                      <p:cBhvr>
                                        <p:cTn id="42" dur="1000" fill="hold"/>
                                        <p:tgtEl>
                                          <p:spTgt spid="22"/>
                                        </p:tgtEl>
                                        <p:attrNameLst>
                                          <p:attrName>ppt_x</p:attrName>
                                        </p:attrNameLst>
                                      </p:cBhvr>
                                      <p:tavLst>
                                        <p:tav tm="0">
                                          <p:val>
                                            <p:strVal val="#ppt_x"/>
                                          </p:val>
                                        </p:tav>
                                        <p:tav tm="100000">
                                          <p:val>
                                            <p:strVal val="#ppt_x"/>
                                          </p:val>
                                        </p:tav>
                                      </p:tavLst>
                                    </p:anim>
                                    <p:anim calcmode="lin" valueType="num">
                                      <p:cBhvr>
                                        <p:cTn id="4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1000"/>
                                        <p:tgtEl>
                                          <p:spTgt spid="24"/>
                                        </p:tgtEl>
                                      </p:cBhvr>
                                    </p:animEffect>
                                    <p:anim calcmode="lin" valueType="num">
                                      <p:cBhvr>
                                        <p:cTn id="56" dur="1000" fill="hold"/>
                                        <p:tgtEl>
                                          <p:spTgt spid="24"/>
                                        </p:tgtEl>
                                        <p:attrNameLst>
                                          <p:attrName>ppt_x</p:attrName>
                                        </p:attrNameLst>
                                      </p:cBhvr>
                                      <p:tavLst>
                                        <p:tav tm="0">
                                          <p:val>
                                            <p:strVal val="#ppt_x"/>
                                          </p:val>
                                        </p:tav>
                                        <p:tav tm="100000">
                                          <p:val>
                                            <p:strVal val="#ppt_x"/>
                                          </p:val>
                                        </p:tav>
                                      </p:tavLst>
                                    </p:anim>
                                    <p:anim calcmode="lin" valueType="num">
                                      <p:cBhvr>
                                        <p:cTn id="5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1000"/>
                                        <p:tgtEl>
                                          <p:spTgt spid="9"/>
                                        </p:tgtEl>
                                      </p:cBhvr>
                                    </p:animEffect>
                                    <p:anim calcmode="lin" valueType="num">
                                      <p:cBhvr>
                                        <p:cTn id="63" dur="1000" fill="hold"/>
                                        <p:tgtEl>
                                          <p:spTgt spid="9"/>
                                        </p:tgtEl>
                                        <p:attrNameLst>
                                          <p:attrName>ppt_x</p:attrName>
                                        </p:attrNameLst>
                                      </p:cBhvr>
                                      <p:tavLst>
                                        <p:tav tm="0">
                                          <p:val>
                                            <p:strVal val="#ppt_x"/>
                                          </p:val>
                                        </p:tav>
                                        <p:tav tm="100000">
                                          <p:val>
                                            <p:strVal val="#ppt_x"/>
                                          </p:val>
                                        </p:tav>
                                      </p:tavLst>
                                    </p:anim>
                                    <p:anim calcmode="lin" valueType="num">
                                      <p:cBhvr>
                                        <p:cTn id="6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fade">
                                      <p:cBhvr>
                                        <p:cTn id="69" dur="1000"/>
                                        <p:tgtEl>
                                          <p:spTgt spid="26"/>
                                        </p:tgtEl>
                                      </p:cBhvr>
                                    </p:animEffect>
                                    <p:anim calcmode="lin" valueType="num">
                                      <p:cBhvr>
                                        <p:cTn id="70" dur="1000" fill="hold"/>
                                        <p:tgtEl>
                                          <p:spTgt spid="26"/>
                                        </p:tgtEl>
                                        <p:attrNameLst>
                                          <p:attrName>ppt_x</p:attrName>
                                        </p:attrNameLst>
                                      </p:cBhvr>
                                      <p:tavLst>
                                        <p:tav tm="0">
                                          <p:val>
                                            <p:strVal val="#ppt_x"/>
                                          </p:val>
                                        </p:tav>
                                        <p:tav tm="100000">
                                          <p:val>
                                            <p:strVal val="#ppt_x"/>
                                          </p:val>
                                        </p:tav>
                                      </p:tavLst>
                                    </p:anim>
                                    <p:anim calcmode="lin" valueType="num">
                                      <p:cBhvr>
                                        <p:cTn id="7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fade">
                                      <p:cBhvr>
                                        <p:cTn id="76" dur="1000"/>
                                        <p:tgtEl>
                                          <p:spTgt spid="8"/>
                                        </p:tgtEl>
                                      </p:cBhvr>
                                    </p:animEffect>
                                    <p:anim calcmode="lin" valueType="num">
                                      <p:cBhvr>
                                        <p:cTn id="77" dur="1000" fill="hold"/>
                                        <p:tgtEl>
                                          <p:spTgt spid="8"/>
                                        </p:tgtEl>
                                        <p:attrNameLst>
                                          <p:attrName>ppt_x</p:attrName>
                                        </p:attrNameLst>
                                      </p:cBhvr>
                                      <p:tavLst>
                                        <p:tav tm="0">
                                          <p:val>
                                            <p:strVal val="#ppt_x"/>
                                          </p:val>
                                        </p:tav>
                                        <p:tav tm="100000">
                                          <p:val>
                                            <p:strVal val="#ppt_x"/>
                                          </p:val>
                                        </p:tav>
                                      </p:tavLst>
                                    </p:anim>
                                    <p:anim calcmode="lin" valueType="num">
                                      <p:cBhvr>
                                        <p:cTn id="7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3805296" y="0"/>
            <a:ext cx="5025543" cy="587853"/>
          </a:xfrm>
          <a:prstGeom prst="rect">
            <a:avLst/>
          </a:prstGeom>
        </p:spPr>
        <p:txBody>
          <a:bodyPr wrap="none">
            <a:spAutoFit/>
          </a:bodyPr>
          <a:lstStyle/>
          <a:p>
            <a:pPr lvl="0">
              <a:lnSpc>
                <a:spcPct val="115000"/>
              </a:lnSpc>
              <a:defRPr/>
            </a:pPr>
            <a:r>
              <a:rPr lang="en-US" sz="2800" b="1" dirty="0">
                <a:solidFill>
                  <a:srgbClr val="0070C0"/>
                </a:solidFill>
                <a:latin typeface="Times New Roman" panose="02020603050405020304" pitchFamily="18" charset="0"/>
                <a:ea typeface="Times New Roman" panose="02020603050405020304" pitchFamily="18" charset="0"/>
              </a:rPr>
              <a:t>B. THỰC HÀNH TIẾNG VIỆT</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6" name="Rectangle 5"/>
          <p:cNvSpPr/>
          <p:nvPr/>
        </p:nvSpPr>
        <p:spPr>
          <a:xfrm>
            <a:off x="1744855" y="942613"/>
            <a:ext cx="2941831"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 </a:t>
            </a:r>
            <a:r>
              <a:rPr lang="en-US" sz="2800" b="1" dirty="0" err="1">
                <a:solidFill>
                  <a:srgbClr val="0D0D0D"/>
                </a:solidFill>
                <a:latin typeface="Times New Roman" panose="02020603050405020304" pitchFamily="18" charset="0"/>
                <a:ea typeface="Times New Roman" panose="02020603050405020304" pitchFamily="18" charset="0"/>
              </a:rPr>
              <a:t>Mở</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rộng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vị</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439090" y="1530466"/>
            <a:ext cx="9757954" cy="4154984"/>
          </a:xfrm>
          <a:prstGeom prst="rect">
            <a:avLst/>
          </a:prstGeom>
        </p:spPr>
        <p:txBody>
          <a:bodyPr wrap="square">
            <a:spAutoFit/>
          </a:bodyPr>
          <a:lstStyle/>
          <a:p>
            <a:pPr>
              <a:lnSpc>
                <a:spcPct val="115000"/>
              </a:lnSpc>
              <a:spcAft>
                <a:spcPts val="1200"/>
              </a:spcAft>
            </a:pPr>
            <a:r>
              <a:rPr lang="en-US" sz="1300" b="1" dirty="0">
                <a:solidFill>
                  <a:srgbClr val="0D0D0D"/>
                </a:solidFill>
                <a:latin typeface="Times New Roman" panose="02020603050405020304" pitchFamily="18" charset="0"/>
                <a:ea typeface="Times New Roman" panose="02020603050405020304" pitchFamily="18" charset="0"/>
              </a:rPr>
              <a:t> </a:t>
            </a:r>
            <a:r>
              <a:rPr lang="vi-VN" sz="2000" b="1" dirty="0">
                <a:solidFill>
                  <a:schemeClr val="accent6">
                    <a:lumMod val="50000"/>
                  </a:schemeClr>
                </a:solidFill>
                <a:latin typeface="Times New Roman" panose="02020603050405020304" pitchFamily="18" charset="0"/>
                <a:ea typeface="Times New Roman" panose="02020603050405020304" pitchFamily="18" charset="0"/>
              </a:rPr>
              <a:t>Vị ngữ</a:t>
            </a:r>
            <a:r>
              <a:rPr lang="vi-VN" sz="2000" dirty="0">
                <a:solidFill>
                  <a:schemeClr val="accent6">
                    <a:lumMod val="50000"/>
                  </a:schemeClr>
                </a:solidFill>
                <a:latin typeface="Times New Roman" panose="02020603050405020304" pitchFamily="18" charset="0"/>
                <a:ea typeface="Times New Roman" panose="02020603050405020304" pitchFamily="18" charset="0"/>
              </a:rPr>
              <a:t> là một trong hai thành phần chính của câu, chỉ hoạt động, trạng thái, đặc điểm của sự vật, hiện tượng nêu ở chủ ngữ. Vị ngữ thường được biểu hiện bằng động từ, tính từ và trả lời cho các câu hỏi Làm gì?, Làm sao?, Như thế nào? hoặc Là gì?. Câu có thể có một hoặc nhiều vị ngữ.</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chemeClr val="accent6">
                    <a:lumMod val="50000"/>
                  </a:schemeClr>
                </a:solidFill>
                <a:latin typeface="Times New Roman" panose="02020603050405020304" pitchFamily="18" charset="0"/>
                <a:ea typeface="Times New Roman" panose="02020603050405020304" pitchFamily="18" charset="0"/>
              </a:rPr>
              <a:t>Để phản ánh đầy đủ hiện thực khách quan và biểu thị tình cảm, thái độ của người viết (người nói), vị ngữ thường được </a:t>
            </a:r>
            <a:r>
              <a:rPr lang="vi-VN" sz="2000" b="1" dirty="0">
                <a:solidFill>
                  <a:schemeClr val="accent6">
                    <a:lumMod val="50000"/>
                  </a:schemeClr>
                </a:solidFill>
                <a:latin typeface="Times New Roman" panose="02020603050405020304" pitchFamily="18" charset="0"/>
                <a:ea typeface="Times New Roman" panose="02020603050405020304" pitchFamily="18" charset="0"/>
              </a:rPr>
              <a:t>mở rộng thành cụm từ</a:t>
            </a:r>
            <a:r>
              <a:rPr lang="vi-VN" sz="2000" dirty="0">
                <a:solidFill>
                  <a:schemeClr val="accent6">
                    <a:lumMod val="50000"/>
                  </a:schemeClr>
                </a:solidFill>
                <a:latin typeface="Times New Roman" panose="02020603050405020304" pitchFamily="18" charset="0"/>
                <a:ea typeface="Times New Roman" panose="02020603050405020304" pitchFamily="18" charset="0"/>
              </a:rPr>
              <a:t>. Động từ, tính từ khi làm vị ngữ có khả năng mở rộng thành cụm động từ, cụm tính từ, bao gồm động từ, tính từ làm thành tố chính (trung tâm) và một hay một số thành tố phụ ở trước hoặc sau trung tâm.</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r>
              <a:rPr lang="en-US" sz="2000" b="1" dirty="0" err="1">
                <a:solidFill>
                  <a:schemeClr val="accent6">
                    <a:lumMod val="50000"/>
                  </a:schemeClr>
                </a:solidFill>
                <a:ea typeface="Times New Roman" panose="02020603050405020304" pitchFamily="18" charset="0"/>
              </a:rPr>
              <a:t>Ví</a:t>
            </a:r>
            <a:r>
              <a:rPr lang="en-US" sz="2000" b="1" dirty="0">
                <a:solidFill>
                  <a:schemeClr val="accent6">
                    <a:lumMod val="50000"/>
                  </a:schemeClr>
                </a:solidFill>
                <a:ea typeface="Times New Roman" panose="02020603050405020304" pitchFamily="18" charset="0"/>
              </a:rPr>
              <a:t> </a:t>
            </a:r>
            <a:r>
              <a:rPr lang="en-US" sz="2000" b="1" dirty="0" err="1">
                <a:solidFill>
                  <a:schemeClr val="accent6">
                    <a:lumMod val="50000"/>
                  </a:schemeClr>
                </a:solidFill>
                <a:ea typeface="Times New Roman" panose="02020603050405020304" pitchFamily="18" charset="0"/>
              </a:rPr>
              <a:t>dụ</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Bác</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đánh</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máy</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i="1" dirty="0" err="1">
                <a:solidFill>
                  <a:schemeClr val="accent6">
                    <a:lumMod val="50000"/>
                  </a:schemeClr>
                </a:solidFill>
                <a:latin typeface="Times New Roman" panose="02020603050405020304" pitchFamily="18" charset="0"/>
                <a:ea typeface="Times New Roman" panose="02020603050405020304" pitchFamily="18" charset="0"/>
              </a:rPr>
              <a:t>Tuyên</a:t>
            </a:r>
            <a:r>
              <a:rPr lang="en-US" sz="20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i="1" dirty="0" err="1">
                <a:solidFill>
                  <a:schemeClr val="accent6">
                    <a:lumMod val="50000"/>
                  </a:schemeClr>
                </a:solidFill>
                <a:latin typeface="Times New Roman" panose="02020603050405020304" pitchFamily="18" charset="0"/>
                <a:ea typeface="Times New Roman" panose="02020603050405020304" pitchFamily="18" charset="0"/>
              </a:rPr>
              <a:t>ngôn</a:t>
            </a:r>
            <a:r>
              <a:rPr lang="en-US" sz="20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i="1" dirty="0" err="1">
                <a:solidFill>
                  <a:schemeClr val="accent6">
                    <a:lumMod val="50000"/>
                  </a:schemeClr>
                </a:solidFill>
                <a:latin typeface="Times New Roman" panose="02020603050405020304" pitchFamily="18" charset="0"/>
                <a:ea typeface="Times New Roman" panose="02020603050405020304" pitchFamily="18" charset="0"/>
              </a:rPr>
              <a:t>Độc</a:t>
            </a:r>
            <a:r>
              <a:rPr lang="en-US" sz="20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i="1" dirty="0" err="1">
                <a:solidFill>
                  <a:schemeClr val="accent6">
                    <a:lumMod val="50000"/>
                  </a:schemeClr>
                </a:solidFill>
                <a:latin typeface="Times New Roman" panose="02020603050405020304" pitchFamily="18" charset="0"/>
                <a:ea typeface="Times New Roman" panose="02020603050405020304" pitchFamily="18" charset="0"/>
              </a:rPr>
              <a:t>lập</a:t>
            </a:r>
            <a:r>
              <a:rPr lang="en-US" sz="2000" b="1" dirty="0">
                <a:solidFill>
                  <a:schemeClr val="accent6">
                    <a:lumMod val="50000"/>
                  </a:schemeClr>
                </a:solidFill>
                <a:latin typeface="Times New Roman" panose="02020603050405020304" pitchFamily="18" charset="0"/>
                <a:ea typeface="Times New Roman" panose="02020603050405020304" pitchFamily="18" charset="0"/>
              </a:rPr>
              <a:t> ở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một</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cái</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bàn</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tròn</a:t>
            </a:r>
            <a:r>
              <a:rPr lang="en-US" sz="2000" b="1" dirty="0">
                <a:solidFill>
                  <a:schemeClr val="accent6">
                    <a:lumMod val="50000"/>
                  </a:schemeClr>
                </a:solidFill>
                <a:latin typeface="Times New Roman" panose="02020603050405020304" pitchFamily="18" charset="0"/>
                <a:ea typeface="Times New Roman" panose="02020603050405020304" pitchFamily="18" charset="0"/>
              </a:rPr>
              <a:t>.</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vị</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000" dirty="0">
                <a:solidFill>
                  <a:schemeClr val="accent6">
                    <a:lumMod val="50000"/>
                  </a:schemeClr>
                </a:solidFill>
                <a:latin typeface="Times New Roman" panose="02020603050405020304" pitchFamily="18" charset="0"/>
                <a:ea typeface="Times New Roman" panose="02020603050405020304" pitchFamily="18" charset="0"/>
              </a:rPr>
              <a:t> (in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đậm</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một</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cụm</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động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đó</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trung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đánh</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máy</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tố</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phụ</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6">
                    <a:lumMod val="50000"/>
                  </a:schemeClr>
                </a:solidFill>
                <a:latin typeface="Times New Roman" panose="02020603050405020304" pitchFamily="18" charset="0"/>
                <a:ea typeface="Times New Roman" panose="02020603050405020304" pitchFamily="18" charset="0"/>
              </a:rPr>
              <a:t>Tuyên</a:t>
            </a:r>
            <a:r>
              <a:rPr lang="en-US" sz="2000" i="1" dirty="0">
                <a:solidFill>
                  <a:schemeClr val="accent6">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6">
                    <a:lumMod val="50000"/>
                  </a:schemeClr>
                </a:solidFill>
                <a:latin typeface="Times New Roman" panose="02020603050405020304" pitchFamily="18" charset="0"/>
                <a:ea typeface="Times New Roman" panose="02020603050405020304" pitchFamily="18" charset="0"/>
              </a:rPr>
              <a:t>ngôn</a:t>
            </a:r>
            <a:r>
              <a:rPr lang="en-US" sz="2000" i="1" dirty="0">
                <a:solidFill>
                  <a:schemeClr val="accent6">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6">
                    <a:lumMod val="50000"/>
                  </a:schemeClr>
                </a:solidFill>
                <a:latin typeface="Times New Roman" panose="02020603050405020304" pitchFamily="18" charset="0"/>
                <a:ea typeface="Times New Roman" panose="02020603050405020304" pitchFamily="18" charset="0"/>
              </a:rPr>
              <a:t>Độc</a:t>
            </a:r>
            <a:r>
              <a:rPr lang="en-US" sz="2000" i="1" dirty="0">
                <a:solidFill>
                  <a:schemeClr val="accent6">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6">
                    <a:lumMod val="50000"/>
                  </a:schemeClr>
                </a:solidFill>
                <a:latin typeface="Times New Roman" panose="02020603050405020304" pitchFamily="18" charset="0"/>
                <a:ea typeface="Times New Roman" panose="02020603050405020304" pitchFamily="18" charset="0"/>
              </a:rPr>
              <a:t>lập</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i="1" dirty="0">
                <a:solidFill>
                  <a:schemeClr val="accent6">
                    <a:lumMod val="50000"/>
                  </a:schemeClr>
                </a:solidFill>
                <a:latin typeface="Times New Roman" panose="02020603050405020304" pitchFamily="18" charset="0"/>
                <a:ea typeface="Times New Roman" panose="02020603050405020304" pitchFamily="18" charset="0"/>
              </a:rPr>
              <a:t>ở </a:t>
            </a:r>
            <a:r>
              <a:rPr lang="en-US" sz="2000" i="1" dirty="0" err="1">
                <a:solidFill>
                  <a:schemeClr val="accent6">
                    <a:lumMod val="50000"/>
                  </a:schemeClr>
                </a:solidFill>
                <a:latin typeface="Times New Roman" panose="02020603050405020304" pitchFamily="18" charset="0"/>
                <a:ea typeface="Times New Roman" panose="02020603050405020304" pitchFamily="18" charset="0"/>
              </a:rPr>
              <a:t>một</a:t>
            </a:r>
            <a:r>
              <a:rPr lang="en-US" sz="2000" i="1" dirty="0">
                <a:solidFill>
                  <a:schemeClr val="accent6">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6">
                    <a:lumMod val="50000"/>
                  </a:schemeClr>
                </a:solidFill>
                <a:latin typeface="Times New Roman" panose="02020603050405020304" pitchFamily="18" charset="0"/>
                <a:ea typeface="Times New Roman" panose="02020603050405020304" pitchFamily="18" charset="0"/>
              </a:rPr>
              <a:t>cái</a:t>
            </a:r>
            <a:r>
              <a:rPr lang="en-US" sz="2000" i="1" dirty="0">
                <a:solidFill>
                  <a:schemeClr val="accent6">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6">
                    <a:lumMod val="50000"/>
                  </a:schemeClr>
                </a:solidFill>
                <a:latin typeface="Times New Roman" panose="02020603050405020304" pitchFamily="18" charset="0"/>
                <a:ea typeface="Times New Roman" panose="02020603050405020304" pitchFamily="18" charset="0"/>
              </a:rPr>
              <a:t>bàn</a:t>
            </a:r>
            <a:r>
              <a:rPr lang="en-US" sz="2000" i="1" dirty="0">
                <a:solidFill>
                  <a:schemeClr val="accent6">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6">
                    <a:lumMod val="50000"/>
                  </a:schemeClr>
                </a:solidFill>
                <a:latin typeface="Times New Roman" panose="02020603050405020304" pitchFamily="18" charset="0"/>
                <a:ea typeface="Times New Roman" panose="02020603050405020304" pitchFamily="18" charset="0"/>
              </a:rPr>
              <a:t>tròn</a:t>
            </a:r>
            <a:r>
              <a:rPr lang="en-US" sz="20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000" dirty="0">
              <a:solidFill>
                <a:schemeClr val="accent6">
                  <a:lumMod val="50000"/>
                </a:schemeClr>
              </a:solidFill>
            </a:endParaRPr>
          </a:p>
        </p:txBody>
      </p:sp>
    </p:spTree>
    <p:extLst>
      <p:ext uri="{BB962C8B-B14F-4D97-AF65-F5344CB8AC3E}">
        <p14:creationId xmlns:p14="http://schemas.microsoft.com/office/powerpoint/2010/main" val="69597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randombar(horizontal)">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991394" y="71456"/>
            <a:ext cx="6740434" cy="105602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p:cNvPicPr>
            <a:picLocks noChangeAspect="1"/>
          </p:cNvPicPr>
          <p:nvPr/>
        </p:nvPicPr>
        <p:blipFill>
          <a:blip r:embed="rId3"/>
          <a:stretch>
            <a:fillRect/>
          </a:stretch>
        </p:blipFill>
        <p:spPr>
          <a:xfrm>
            <a:off x="343575" y="1232013"/>
            <a:ext cx="5832773" cy="428051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stretch>
            <a:fillRect/>
          </a:stretch>
        </p:blipFill>
        <p:spPr>
          <a:xfrm>
            <a:off x="6306976" y="1232013"/>
            <a:ext cx="5580224" cy="428051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766265" y="5617063"/>
            <a:ext cx="4450256" cy="941796"/>
          </a:xfrm>
          <a:prstGeom prst="rect">
            <a:avLst/>
          </a:prstGeom>
        </p:spPr>
        <p:txBody>
          <a:bodyPr wrap="none">
            <a:spAutoFit/>
          </a:bodyPr>
          <a:lstStyle/>
          <a:p>
            <a:pPr algn="ctr">
              <a:lnSpc>
                <a:spcPct val="115000"/>
              </a:lnSpc>
              <a:spcAft>
                <a:spcPts val="0"/>
              </a:spcAft>
            </a:pP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Sự</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kiện</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3: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Đại</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thắng</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mùa</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xuân</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p>
          <a:p>
            <a:pPr algn="ctr">
              <a:lnSpc>
                <a:spcPct val="115000"/>
              </a:lnSpc>
              <a:spcAft>
                <a:spcPts val="0"/>
              </a:spcAft>
            </a:pP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30/4/1975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thống</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nhất</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đất</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nước</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a:t>
            </a:r>
          </a:p>
        </p:txBody>
      </p:sp>
      <p:sp>
        <p:nvSpPr>
          <p:cNvPr id="8" name="Rectangle 7"/>
          <p:cNvSpPr/>
          <p:nvPr/>
        </p:nvSpPr>
        <p:spPr>
          <a:xfrm>
            <a:off x="6818513" y="5651110"/>
            <a:ext cx="4609402" cy="907749"/>
          </a:xfrm>
          <a:prstGeom prst="rect">
            <a:avLst/>
          </a:prstGeom>
        </p:spPr>
        <p:txBody>
          <a:bodyPr wrap="none">
            <a:spAutoFit/>
          </a:bodyPr>
          <a:lstStyle/>
          <a:p>
            <a:pPr algn="ctr">
              <a:lnSpc>
                <a:spcPct val="115000"/>
              </a:lnSpc>
              <a:spcAft>
                <a:spcPts val="0"/>
              </a:spcAft>
            </a:pP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Sự</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kiện</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4: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Quang</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Trung</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đại</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phá</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p>
          <a:p>
            <a:pPr algn="ctr">
              <a:lnSpc>
                <a:spcPct val="115000"/>
              </a:lnSpc>
              <a:spcAft>
                <a:spcPts val="0"/>
              </a:spcAft>
            </a:pP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20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vạn</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quân</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Thanh</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6628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7" name="Rectangle 6"/>
          <p:cNvSpPr/>
          <p:nvPr/>
        </p:nvSpPr>
        <p:spPr>
          <a:xfrm>
            <a:off x="2942107" y="1807771"/>
            <a:ext cx="3255250" cy="51706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HOẠT</a:t>
            </a:r>
            <a:r>
              <a:rPr kumimoji="0" lang="pt-BR" sz="2400" b="1" i="0" u="none" strike="noStrike" kern="1200" cap="none" spc="0" normalizeH="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ĐỘNG </a:t>
            </a:r>
            <a:r>
              <a:rPr kumimoji="0" lang="pt-BR"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NHÓM:</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4" name="Rounded Rectangular Callout 13"/>
          <p:cNvSpPr/>
          <p:nvPr/>
        </p:nvSpPr>
        <p:spPr>
          <a:xfrm>
            <a:off x="2215578" y="2648691"/>
            <a:ext cx="4167052" cy="2887905"/>
          </a:xfrm>
          <a:prstGeom prst="wedgeRoundRect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pPr>
            <a:r>
              <a:rPr lang="en-US" sz="3200" dirty="0" err="1">
                <a:solidFill>
                  <a:srgbClr val="000000"/>
                </a:solidFill>
                <a:latin typeface="Times New Roman" panose="02020603050405020304" pitchFamily="18" charset="0"/>
                <a:ea typeface="Times New Roman" panose="02020603050405020304" pitchFamily="18" charset="0"/>
              </a:rPr>
              <a:t>Thảo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luận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theo</a:t>
            </a:r>
            <a:r>
              <a:rPr lang="en-US" sz="3200" dirty="0">
                <a:solidFill>
                  <a:srgbClr val="000000"/>
                </a:solidFill>
                <a:latin typeface="Times New Roman" panose="02020603050405020304" pitchFamily="18" charset="0"/>
                <a:ea typeface="Times New Roman" panose="02020603050405020304" pitchFamily="18" charset="0"/>
              </a:rPr>
              <a:t> 4 </a:t>
            </a:r>
            <a:r>
              <a:rPr lang="en-US" sz="3200" dirty="0" err="1">
                <a:solidFill>
                  <a:srgbClr val="000000"/>
                </a:solidFill>
                <a:latin typeface="Times New Roman" panose="02020603050405020304" pitchFamily="18" charset="0"/>
                <a:ea typeface="Times New Roman" panose="02020603050405020304" pitchFamily="18" charset="0"/>
              </a:rPr>
              <a:t>nhóm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bài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tập</a:t>
            </a:r>
            <a:r>
              <a:rPr lang="en-US" sz="3200" dirty="0">
                <a:solidFill>
                  <a:srgbClr val="000000"/>
                </a:solidFill>
                <a:latin typeface="Times New Roman" panose="02020603050405020304" pitchFamily="18" charset="0"/>
                <a:ea typeface="Times New Roman" panose="02020603050405020304" pitchFamily="18" charset="0"/>
              </a:rPr>
              <a:t> 1, 2, 3 (</a:t>
            </a:r>
            <a:r>
              <a:rPr lang="en-US" sz="3200" dirty="0" err="1">
                <a:solidFill>
                  <a:srgbClr val="000000"/>
                </a:solidFill>
                <a:latin typeface="Times New Roman" panose="02020603050405020304" pitchFamily="18" charset="0"/>
                <a:ea typeface="Times New Roman" panose="02020603050405020304" pitchFamily="18" charset="0"/>
              </a:rPr>
              <a:t>tr</a:t>
            </a:r>
            <a:r>
              <a:rPr lang="en-US" sz="3200" dirty="0">
                <a:solidFill>
                  <a:srgbClr val="000000"/>
                </a:solidFill>
                <a:latin typeface="Times New Roman" panose="02020603050405020304" pitchFamily="18" charset="0"/>
                <a:ea typeface="Times New Roman" panose="02020603050405020304" pitchFamily="18" charset="0"/>
              </a:rPr>
              <a:t>  96 - 97)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gian</a:t>
            </a:r>
            <a:r>
              <a:rPr lang="en-US" sz="3200" dirty="0">
                <a:solidFill>
                  <a:srgbClr val="000000"/>
                </a:solidFill>
                <a:latin typeface="Times New Roman" panose="02020603050405020304" pitchFamily="18" charset="0"/>
                <a:ea typeface="Times New Roman" panose="02020603050405020304" pitchFamily="18" charset="0"/>
              </a:rPr>
              <a:t> 05 </a:t>
            </a:r>
            <a:r>
              <a:rPr lang="en-US" sz="3200" dirty="0" err="1">
                <a:solidFill>
                  <a:srgbClr val="000000"/>
                </a:solidFill>
                <a:latin typeface="Times New Roman" panose="02020603050405020304" pitchFamily="18" charset="0"/>
                <a:ea typeface="Times New Roman" panose="02020603050405020304" pitchFamily="18" charset="0"/>
              </a:rPr>
              <a:t>phút</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6727371" y="1653648"/>
            <a:ext cx="2442755" cy="1593669"/>
          </a:xfrm>
          <a:prstGeom prst="rect">
            <a:avLst/>
          </a:prstGeom>
        </p:spPr>
      </p:pic>
      <p:sp>
        <p:nvSpPr>
          <p:cNvPr id="2" name="Rectangle 1"/>
          <p:cNvSpPr/>
          <p:nvPr/>
        </p:nvSpPr>
        <p:spPr>
          <a:xfrm>
            <a:off x="1999541" y="888036"/>
            <a:ext cx="5140382" cy="548099"/>
          </a:xfrm>
          <a:prstGeom prst="rect">
            <a:avLst/>
          </a:prstGeom>
        </p:spPr>
        <p:txBody>
          <a:bodyPr wrap="none">
            <a:spAutoFit/>
          </a:bodyPr>
          <a:lstStyle/>
          <a:p>
            <a:pPr>
              <a:lnSpc>
                <a:spcPct val="115000"/>
              </a:lnSpc>
            </a:pPr>
            <a:r>
              <a:rPr lang="en-US" sz="2800" b="1" dirty="0">
                <a:solidFill>
                  <a:srgbClr val="0070C0"/>
                </a:solidFill>
                <a:latin typeface="Times New Roman" panose="02020603050405020304" pitchFamily="18" charset="0"/>
                <a:ea typeface="Times New Roman" panose="02020603050405020304" pitchFamily="18" charset="0"/>
              </a:rPr>
              <a:t>II. </a:t>
            </a:r>
            <a:r>
              <a:rPr lang="en-US" sz="2800" b="1" dirty="0" err="1">
                <a:solidFill>
                  <a:srgbClr val="0070C0"/>
                </a:solidFill>
                <a:latin typeface="Times New Roman" panose="02020603050405020304" pitchFamily="18" charset="0"/>
                <a:ea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hành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Tiếng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532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3"/>
          <a:stretch>
            <a:fillRect/>
          </a:stretch>
        </p:blipFill>
        <p:spPr>
          <a:xfrm>
            <a:off x="2325189" y="1501449"/>
            <a:ext cx="7903028" cy="4494402"/>
          </a:xfrm>
          <a:prstGeom prst="rect">
            <a:avLst/>
          </a:prstGeom>
        </p:spPr>
      </p:pic>
      <p:sp>
        <p:nvSpPr>
          <p:cNvPr id="6" name="Rectangle 5"/>
          <p:cNvSpPr/>
          <p:nvPr/>
        </p:nvSpPr>
        <p:spPr>
          <a:xfrm>
            <a:off x="3384369" y="2560567"/>
            <a:ext cx="5784668" cy="3031407"/>
          </a:xfrm>
          <a:prstGeom prst="rect">
            <a:avLst/>
          </a:prstGeom>
        </p:spPr>
        <p:txBody>
          <a:bodyPr wrap="square">
            <a:spAutoFit/>
          </a:bodyPr>
          <a:lstStyle/>
          <a:p>
            <a:pPr>
              <a:lnSpc>
                <a:spcPct val="115000"/>
              </a:lnSpc>
            </a:pPr>
            <a:r>
              <a:rPr lang="vi-VN" sz="2400" b="1" dirty="0">
                <a:solidFill>
                  <a:srgbClr val="FF0000"/>
                </a:solidFill>
                <a:latin typeface="Times New Roman" panose="02020603050405020304" pitchFamily="18" charset="0"/>
                <a:ea typeface="Times New Roman" panose="02020603050405020304" pitchFamily="18" charset="0"/>
              </a:rPr>
              <a:t>1</a:t>
            </a:r>
            <a:r>
              <a:rPr lang="vi-VN" sz="2400" b="1" dirty="0">
                <a:solidFill>
                  <a:srgbClr val="363636"/>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Bài</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tập</a:t>
            </a:r>
            <a:r>
              <a:rPr lang="en-US" sz="2400" b="1" dirty="0">
                <a:solidFill>
                  <a:srgbClr val="FF0000"/>
                </a:solidFill>
                <a:latin typeface="Times New Roman" panose="02020603050405020304" pitchFamily="18" charset="0"/>
                <a:ea typeface="Times New Roman" panose="02020603050405020304" pitchFamily="18" charset="0"/>
              </a:rPr>
              <a:t> 1</a:t>
            </a:r>
            <a:r>
              <a:rPr lang="en-US" sz="2400" b="1" dirty="0">
                <a:solidFill>
                  <a:srgbClr val="363636"/>
                </a:solidFill>
                <a:latin typeface="Times New Roman" panose="02020603050405020304" pitchFamily="18" charset="0"/>
                <a:ea typeface="Times New Roman" panose="02020603050405020304" pitchFamily="18" charset="0"/>
              </a:rPr>
              <a:t>: </a:t>
            </a:r>
            <a:r>
              <a:rPr lang="vi-VN" sz="2400" b="1" dirty="0">
                <a:solidFill>
                  <a:srgbClr val="0D0D0D"/>
                </a:solidFill>
                <a:latin typeface="Times New Roman" panose="02020603050405020304" pitchFamily="18" charset="0"/>
                <a:ea typeface="Times New Roman" panose="02020603050405020304" pitchFamily="18" charset="0"/>
              </a:rPr>
              <a:t>Tìm những câu được mở đầu bằng trạng ngữ chỉ thời gian trong các văn bản Hồ Chí Minh và " Tuyên ngôn Độc lập” hoặc </a:t>
            </a:r>
            <a:r>
              <a:rPr lang="vi-VN" sz="2400" b="1" i="1" dirty="0">
                <a:solidFill>
                  <a:srgbClr val="0D0D0D"/>
                </a:solidFill>
                <a:latin typeface="Times New Roman" panose="02020603050405020304" pitchFamily="18" charset="0"/>
                <a:ea typeface="Times New Roman" panose="02020603050405020304" pitchFamily="18" charset="0"/>
              </a:rPr>
              <a:t>Diễn biến Chiến dịch Điện Biên Phủ</a:t>
            </a:r>
            <a:r>
              <a:rPr lang="vi-VN" sz="2400" b="1" dirty="0">
                <a:solidFill>
                  <a:srgbClr val="0D0D0D"/>
                </a:solidFill>
                <a:latin typeface="Times New Roman" panose="02020603050405020304" pitchFamily="18" charset="0"/>
                <a:ea typeface="Times New Roman" panose="02020603050405020304" pitchFamily="18" charset="0"/>
              </a:rPr>
              <a:t>. Chỉ ra tác dụng của kiểu câu đó đối với việc trình bày các sự kiện lịch sử được đề cập trong văn bản.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190328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15291" y="1436134"/>
            <a:ext cx="9940835" cy="4305602"/>
          </a:xfrm>
          <a:prstGeom prst="rect">
            <a:avLst/>
          </a:prstGeom>
        </p:spPr>
        <p:txBody>
          <a:bodyPr wrap="square">
            <a:spAutoFit/>
          </a:bodyPr>
          <a:lstStyle/>
          <a:p>
            <a:pPr algn="ctr">
              <a:lnSpc>
                <a:spcPct val="115000"/>
              </a:lnSpc>
            </a:pPr>
            <a:r>
              <a:rPr lang="en-US" sz="2400" b="1" dirty="0" err="1">
                <a:solidFill>
                  <a:schemeClr val="accent6">
                    <a:lumMod val="50000"/>
                  </a:schemeClr>
                </a:solidFill>
                <a:latin typeface="Times New Roman" panose="02020603050405020304" pitchFamily="18" charset="0"/>
                <a:ea typeface="Times New Roman" panose="02020603050405020304" pitchFamily="18" charset="0"/>
              </a:rPr>
              <a:t>Gợi</a:t>
            </a:r>
            <a:r>
              <a:rPr lang="en-US" sz="2400" b="1" dirty="0">
                <a:solidFill>
                  <a:schemeClr val="accent6">
                    <a:lumMod val="50000"/>
                  </a:schemeClr>
                </a:solidFill>
                <a:latin typeface="Times New Roman" panose="02020603050405020304" pitchFamily="18" charset="0"/>
                <a:ea typeface="Times New Roman" panose="02020603050405020304" pitchFamily="18" charset="0"/>
              </a:rPr>
              <a:t> ý</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pP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mở</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đầu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bằng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trạng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chỉ</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gian</a:t>
            </a:r>
            <a:r>
              <a:rPr lang="en-US" sz="2400" dirty="0">
                <a:solidFill>
                  <a:schemeClr val="accent6">
                    <a:lumMod val="50000"/>
                  </a:schemeClr>
                </a:solidFill>
                <a:latin typeface="Times New Roman" panose="02020603050405020304" pitchFamily="18" charset="0"/>
                <a:ea typeface="Times New Roman" panose="02020603050405020304" pitchFamily="18" charset="0"/>
              </a:rPr>
              <a:t> t</a:t>
            </a:r>
            <a:r>
              <a:rPr lang="vi-VN" sz="2400" dirty="0">
                <a:solidFill>
                  <a:schemeClr val="accent6">
                    <a:lumMod val="50000"/>
                  </a:schemeClr>
                </a:solidFill>
                <a:latin typeface="Times New Roman" panose="02020603050405020304" pitchFamily="18" charset="0"/>
                <a:ea typeface="Times New Roman" panose="02020603050405020304" pitchFamily="18" charset="0"/>
              </a:rPr>
              <a:t>rong bài  </a:t>
            </a:r>
            <a:r>
              <a:rPr lang="vi-VN" sz="2400" i="1" dirty="0">
                <a:solidFill>
                  <a:schemeClr val="accent6">
                    <a:lumMod val="50000"/>
                  </a:schemeClr>
                </a:solidFill>
                <a:latin typeface="Times New Roman" panose="02020603050405020304" pitchFamily="18" charset="0"/>
                <a:ea typeface="Times New Roman" panose="02020603050405020304" pitchFamily="18" charset="0"/>
              </a:rPr>
              <a:t>Hồ Chí Minh và Tuyên ngôn Độc lập</a:t>
            </a:r>
            <a:r>
              <a:rPr lang="vi-VN" sz="2400"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pP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vi-VN" sz="2400" i="1" dirty="0">
                <a:solidFill>
                  <a:schemeClr val="accent6">
                    <a:lumMod val="50000"/>
                  </a:schemeClr>
                </a:solidFill>
                <a:latin typeface="Times New Roman" panose="02020603050405020304" pitchFamily="18" charset="0"/>
                <a:ea typeface="Times New Roman" panose="02020603050405020304" pitchFamily="18" charset="0"/>
              </a:rPr>
              <a:t>Ngày 4-5-1945</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r>
              <a:rPr lang="vi-VN" sz="2400" i="1" dirty="0">
                <a:solidFill>
                  <a:schemeClr val="accent6">
                    <a:lumMod val="50000"/>
                  </a:schemeClr>
                </a:solidFill>
                <a:latin typeface="Times New Roman" panose="02020603050405020304" pitchFamily="18" charset="0"/>
                <a:ea typeface="Times New Roman" panose="02020603050405020304" pitchFamily="18" charset="0"/>
              </a:rPr>
              <a:t> HCM rời Pác Bó về Tân Trào</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pP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vi-VN" sz="2400" i="1" dirty="0">
                <a:solidFill>
                  <a:schemeClr val="accent6">
                    <a:lumMod val="50000"/>
                  </a:schemeClr>
                </a:solidFill>
                <a:latin typeface="Times New Roman" panose="02020603050405020304" pitchFamily="18" charset="0"/>
                <a:ea typeface="Times New Roman" panose="02020603050405020304" pitchFamily="18" charset="0"/>
              </a:rPr>
              <a:t>Ngày 22-8-1945, Bác rời Tân Trào về Hà Nội</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pP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vi-VN" sz="2400" i="1" dirty="0">
                <a:solidFill>
                  <a:schemeClr val="accent6">
                    <a:lumMod val="50000"/>
                  </a:schemeClr>
                </a:solidFill>
                <a:latin typeface="Times New Roman" panose="02020603050405020304" pitchFamily="18" charset="0"/>
                <a:ea typeface="Times New Roman" panose="02020603050405020304" pitchFamily="18" charset="0"/>
              </a:rPr>
              <a:t>Ngày 28 và ngày 29-8, ban ngày, Bác đến làm việc tại 12 Ngô Quyền, trụ sở của Chính phủ lâm thời</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pP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Ngày</a:t>
            </a:r>
            <a:r>
              <a:rPr lang="en-US" sz="2400" i="1" dirty="0">
                <a:solidFill>
                  <a:schemeClr val="accent6">
                    <a:lumMod val="50000"/>
                  </a:schemeClr>
                </a:solidFill>
                <a:latin typeface="Times New Roman" panose="02020603050405020304" pitchFamily="18" charset="0"/>
                <a:ea typeface="Times New Roman" panose="02020603050405020304" pitchFamily="18" charset="0"/>
              </a:rPr>
              <a:t> 30 - 8, </a:t>
            </a:r>
            <a:r>
              <a:rPr lang="vi-VN" sz="2400" i="1" dirty="0">
                <a:solidFill>
                  <a:schemeClr val="accent6">
                    <a:lumMod val="50000"/>
                  </a:schemeClr>
                </a:solidFill>
                <a:latin typeface="Times New Roman" panose="02020603050405020304" pitchFamily="18" charset="0"/>
                <a:ea typeface="Times New Roman" panose="02020603050405020304" pitchFamily="18" charset="0"/>
              </a:rPr>
              <a:t>Bác mời một số đồng chí đến trao đổi, góp ý cho bản thảo </a:t>
            </a:r>
            <a:r>
              <a:rPr lang="vi-VN" sz="2400" dirty="0">
                <a:solidFill>
                  <a:schemeClr val="accent6">
                    <a:lumMod val="50000"/>
                  </a:schemeClr>
                </a:solidFill>
                <a:latin typeface="Times New Roman" panose="02020603050405020304" pitchFamily="18" charset="0"/>
                <a:ea typeface="Times New Roman" panose="02020603050405020304" pitchFamily="18" charset="0"/>
              </a:rPr>
              <a:t>Tuyên ngôn Độc lập</a:t>
            </a:r>
            <a:r>
              <a:rPr lang="vi-VN" sz="24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pP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Ngày</a:t>
            </a:r>
            <a:r>
              <a:rPr lang="en-US" sz="2400" i="1" dirty="0">
                <a:solidFill>
                  <a:schemeClr val="accent6">
                    <a:lumMod val="50000"/>
                  </a:schemeClr>
                </a:solidFill>
                <a:latin typeface="Times New Roman" panose="02020603050405020304" pitchFamily="18" charset="0"/>
                <a:ea typeface="Times New Roman" panose="02020603050405020304" pitchFamily="18" charset="0"/>
              </a:rPr>
              <a:t> 31 - 8, </a:t>
            </a:r>
            <a:r>
              <a:rPr lang="vi-VN" sz="2400" i="1" dirty="0">
                <a:solidFill>
                  <a:schemeClr val="accent6">
                    <a:lumMod val="50000"/>
                  </a:schemeClr>
                </a:solidFill>
                <a:latin typeface="Times New Roman" panose="02020603050405020304" pitchFamily="18" charset="0"/>
                <a:ea typeface="Times New Roman" panose="02020603050405020304" pitchFamily="18" charset="0"/>
              </a:rPr>
              <a:t>Bác bổ sung một số điểm vào </a:t>
            </a:r>
            <a:r>
              <a:rPr lang="vi-VN" sz="2400" dirty="0">
                <a:solidFill>
                  <a:schemeClr val="accent6">
                    <a:lumMod val="50000"/>
                  </a:schemeClr>
                </a:solidFill>
                <a:latin typeface="Times New Roman" panose="02020603050405020304" pitchFamily="18" charset="0"/>
                <a:ea typeface="Times New Roman" panose="02020603050405020304" pitchFamily="18" charset="0"/>
              </a:rPr>
              <a:t>Tuyên ngôn Độc lập</a:t>
            </a:r>
            <a:r>
              <a:rPr lang="vi-VN" sz="24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8242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515291" y="1545647"/>
            <a:ext cx="9810205" cy="4056495"/>
          </a:xfrm>
          <a:prstGeom prst="rect">
            <a:avLst/>
          </a:prstGeom>
        </p:spPr>
        <p:txBody>
          <a:bodyPr wrap="square">
            <a:spAutoFit/>
          </a:bodyPr>
          <a:lstStyle/>
          <a:p>
            <a:pPr>
              <a:lnSpc>
                <a:spcPct val="115000"/>
              </a:lnSpc>
            </a:pP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vi-VN" sz="2800" i="1" dirty="0">
                <a:solidFill>
                  <a:schemeClr val="accent6">
                    <a:lumMod val="50000"/>
                  </a:schemeClr>
                </a:solidFill>
                <a:latin typeface="Times New Roman" panose="02020603050405020304" pitchFamily="18" charset="0"/>
                <a:ea typeface="Times New Roman" panose="02020603050405020304" pitchFamily="18" charset="0"/>
              </a:rPr>
              <a:t>14h ngày 2-9-1945</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cuộc</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mít</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tinh</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tại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vườn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hoa</a:t>
            </a:r>
            <a:r>
              <a:rPr lang="en-US" sz="2800" i="1" dirty="0">
                <a:solidFill>
                  <a:schemeClr val="accent6">
                    <a:lumMod val="50000"/>
                  </a:schemeClr>
                </a:solidFill>
                <a:latin typeface="Times New Roman" panose="02020603050405020304" pitchFamily="18" charset="0"/>
                <a:ea typeface="Times New Roman" panose="02020603050405020304" pitchFamily="18" charset="0"/>
              </a:rPr>
              <a:t> Ba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Đình</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vi-VN" sz="2800" i="1" dirty="0">
                <a:solidFill>
                  <a:schemeClr val="accent6">
                    <a:lumMod val="50000"/>
                  </a:schemeClr>
                </a:solidFill>
                <a:latin typeface="Times New Roman" panose="02020603050405020304" pitchFamily="18" charset="0"/>
                <a:ea typeface="Times New Roman" panose="02020603050405020304" pitchFamily="18" charset="0"/>
              </a:rPr>
              <a:t>Chủ tịch Hồ Chí Minh đọc </a:t>
            </a:r>
            <a:r>
              <a:rPr lang="vi-VN" sz="2800" dirty="0">
                <a:solidFill>
                  <a:schemeClr val="accent6">
                    <a:lumMod val="50000"/>
                  </a:schemeClr>
                </a:solidFill>
                <a:latin typeface="Times New Roman" panose="02020603050405020304" pitchFamily="18" charset="0"/>
                <a:ea typeface="Times New Roman" panose="02020603050405020304" pitchFamily="18" charset="0"/>
              </a:rPr>
              <a:t>bản </a:t>
            </a:r>
            <a:r>
              <a:rPr lang="vi-VN" sz="2800" i="1" dirty="0">
                <a:solidFill>
                  <a:schemeClr val="accent6">
                    <a:lumMod val="50000"/>
                  </a:schemeClr>
                </a:solidFill>
                <a:latin typeface="Times New Roman" panose="02020603050405020304" pitchFamily="18" charset="0"/>
                <a:ea typeface="Times New Roman" panose="02020603050405020304" pitchFamily="18" charset="0"/>
              </a:rPr>
              <a:t>Tuyên ngôn Độc lập</a:t>
            </a:r>
            <a:r>
              <a:rPr lang="en-US" sz="2800" i="1" dirty="0">
                <a:solidFill>
                  <a:schemeClr val="accent6">
                    <a:lumMod val="50000"/>
                  </a:schemeClr>
                </a:solidFill>
                <a:latin typeface="Times New Roman" panose="02020603050405020304" pitchFamily="18" charset="0"/>
                <a:ea typeface="Times New Roman" panose="02020603050405020304" pitchFamily="18" charset="0"/>
              </a:rPr>
              <a:t> do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khởi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thảo</a:t>
            </a:r>
            <a:r>
              <a:rPr lang="vi-VN" sz="2800" dirty="0">
                <a:solidFill>
                  <a:schemeClr val="accent6">
                    <a:lumMod val="50000"/>
                  </a:schemeClr>
                </a:solidFill>
                <a:latin typeface="Times New Roman" panose="02020603050405020304" pitchFamily="18" charset="0"/>
                <a:ea typeface="Times New Roman" panose="02020603050405020304" pitchFamily="18" charset="0"/>
              </a:rPr>
              <a:t>, khai sinh ra nước Việt Nam Dân chủ Cộng hòa.</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mở</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đầu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bằng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chỉ</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gian</a:t>
            </a:r>
            <a:r>
              <a:rPr lang="en-US" sz="2800" dirty="0">
                <a:solidFill>
                  <a:schemeClr val="accent6">
                    <a:lumMod val="50000"/>
                  </a:schemeClr>
                </a:solidFill>
                <a:latin typeface="Times New Roman" panose="02020603050405020304" pitchFamily="18" charset="0"/>
                <a:ea typeface="Times New Roman" panose="02020603050405020304" pitchFamily="18" charset="0"/>
              </a:rPr>
              <a:t> t</a:t>
            </a:r>
            <a:r>
              <a:rPr lang="vi-VN" sz="2800" dirty="0">
                <a:solidFill>
                  <a:schemeClr val="accent6">
                    <a:lumMod val="50000"/>
                  </a:schemeClr>
                </a:solidFill>
                <a:latin typeface="Times New Roman" panose="02020603050405020304" pitchFamily="18" charset="0"/>
                <a:ea typeface="Times New Roman" panose="02020603050405020304" pitchFamily="18" charset="0"/>
              </a:rPr>
              <a:t>rong bài  </a:t>
            </a:r>
            <a:r>
              <a:rPr lang="vi-VN" sz="2800" i="1" dirty="0">
                <a:solidFill>
                  <a:schemeClr val="accent6">
                    <a:lumMod val="50000"/>
                  </a:schemeClr>
                </a:solidFill>
                <a:latin typeface="Times New Roman" panose="02020603050405020304" pitchFamily="18" charset="0"/>
                <a:ea typeface="Times New Roman" panose="02020603050405020304" pitchFamily="18" charset="0"/>
              </a:rPr>
              <a:t>Diễn biến Chiến dịch Điện Biên Phủ</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pP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Sau</a:t>
            </a:r>
            <a:r>
              <a:rPr lang="en-US" sz="2800" i="1" dirty="0">
                <a:solidFill>
                  <a:schemeClr val="accent6">
                    <a:lumMod val="50000"/>
                  </a:schemeClr>
                </a:solidFill>
                <a:latin typeface="Times New Roman" panose="02020603050405020304" pitchFamily="18" charset="0"/>
                <a:ea typeface="Times New Roman" panose="02020603050405020304" pitchFamily="18" charset="0"/>
              </a:rPr>
              <a:t> 56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ngày</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đêm</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chiến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đấu</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dũng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quân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dân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ta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đập</a:t>
            </a:r>
            <a:r>
              <a:rPr lang="en-US" sz="2800" i="1" dirty="0">
                <a:solidFill>
                  <a:schemeClr val="accent6">
                    <a:lumMod val="50000"/>
                  </a:schemeClr>
                </a:solidFill>
                <a:latin typeface="Times New Roman" panose="02020603050405020304" pitchFamily="18" charset="0"/>
                <a:ea typeface="Times New Roman" panose="02020603050405020304" pitchFamily="18" charset="0"/>
              </a:rPr>
              <a:t> tan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toàn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bộ</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tập</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đoàn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cứ</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điểm</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Điện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Biên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Phủ</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giành</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thắng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lợi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hoàn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toàn</a:t>
            </a:r>
            <a:r>
              <a:rPr lang="en-US" sz="28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891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54479" y="1541647"/>
            <a:ext cx="9797143" cy="3065455"/>
          </a:xfrm>
          <a:prstGeom prst="rect">
            <a:avLst/>
          </a:prstGeom>
        </p:spPr>
        <p:txBody>
          <a:bodyPr wrap="square">
            <a:spAutoFit/>
          </a:bodyPr>
          <a:lstStyle/>
          <a:p>
            <a:pPr>
              <a:lnSpc>
                <a:spcPct val="115000"/>
              </a:lnSpc>
            </a:pP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Ngày</a:t>
            </a:r>
            <a:r>
              <a:rPr lang="en-US" sz="2800" i="1" dirty="0">
                <a:solidFill>
                  <a:schemeClr val="accent6">
                    <a:lumMod val="50000"/>
                  </a:schemeClr>
                </a:solidFill>
                <a:latin typeface="Times New Roman" panose="02020603050405020304" pitchFamily="18" charset="0"/>
                <a:ea typeface="Times New Roman" panose="02020603050405020304" pitchFamily="18" charset="0"/>
              </a:rPr>
              <a:t> 7/5/1954,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chiến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dịch</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Điện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Biên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Phủ</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toàn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thắng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pP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dụng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kiểu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mở</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đầu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bằng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chỉ</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gian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vi-VN" sz="2800" dirty="0">
                <a:solidFill>
                  <a:schemeClr val="accent6">
                    <a:lumMod val="50000"/>
                  </a:schemeClr>
                </a:solidFill>
                <a:latin typeface="Times New Roman" panose="02020603050405020304" pitchFamily="18" charset="0"/>
                <a:ea typeface="Times New Roman" panose="02020603050405020304" pitchFamily="18" charset="0"/>
              </a:rPr>
              <a:t>với việc trình bày các sự kiện lịch sử được đề cập trong văn 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Cung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cấp</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mốc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gian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cụ</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kiện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lịch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sử</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giúp</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tin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thuật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kiện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lịch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sử</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thêm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thực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khách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quan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chính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hơn</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2747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3"/>
          <a:stretch>
            <a:fillRect/>
          </a:stretch>
        </p:blipFill>
        <p:spPr>
          <a:xfrm>
            <a:off x="2325189" y="1501449"/>
            <a:ext cx="7903028" cy="4494402"/>
          </a:xfrm>
          <a:prstGeom prst="rect">
            <a:avLst/>
          </a:prstGeom>
        </p:spPr>
      </p:pic>
      <p:sp>
        <p:nvSpPr>
          <p:cNvPr id="3" name="Rectangle 2"/>
          <p:cNvSpPr/>
          <p:nvPr/>
        </p:nvSpPr>
        <p:spPr>
          <a:xfrm>
            <a:off x="3566160" y="2708634"/>
            <a:ext cx="5421086" cy="2312171"/>
          </a:xfrm>
          <a:prstGeom prst="rect">
            <a:avLst/>
          </a:prstGeom>
        </p:spPr>
        <p:txBody>
          <a:bodyPr wrap="square">
            <a:spAutoFit/>
          </a:bodyPr>
          <a:lstStyle/>
          <a:p>
            <a:pPr>
              <a:lnSpc>
                <a:spcPct val="115000"/>
              </a:lnSpc>
              <a:spcAft>
                <a:spcPts val="1200"/>
              </a:spcAft>
            </a:pPr>
            <a:r>
              <a:rPr lang="en-US" sz="3200" b="1" dirty="0">
                <a:solidFill>
                  <a:srgbClr val="FF0000"/>
                </a:solidFill>
                <a:latin typeface="Times New Roman" panose="02020603050405020304" pitchFamily="18" charset="0"/>
                <a:ea typeface="Times New Roman" panose="02020603050405020304" pitchFamily="18" charset="0"/>
              </a:rPr>
              <a:t>2. </a:t>
            </a:r>
            <a:r>
              <a:rPr lang="en-US" sz="3200" b="1" dirty="0" err="1">
                <a:solidFill>
                  <a:srgbClr val="FF0000"/>
                </a:solidFill>
                <a:latin typeface="Times New Roman" panose="02020603050405020304" pitchFamily="18" charset="0"/>
                <a:ea typeface="Times New Roman" panose="02020603050405020304" pitchFamily="18" charset="0"/>
              </a:rPr>
              <a:t>Bài</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tập</a:t>
            </a:r>
            <a:r>
              <a:rPr lang="en-US" sz="3200" b="1" dirty="0">
                <a:solidFill>
                  <a:srgbClr val="FF0000"/>
                </a:solidFill>
                <a:latin typeface="Times New Roman" panose="02020603050405020304" pitchFamily="18" charset="0"/>
                <a:ea typeface="Times New Roman" panose="02020603050405020304" pitchFamily="18" charset="0"/>
              </a:rPr>
              <a:t> 2: </a:t>
            </a:r>
            <a:r>
              <a:rPr lang="vi-VN" sz="3200" b="1" dirty="0">
                <a:solidFill>
                  <a:srgbClr val="363636"/>
                </a:solidFill>
                <a:latin typeface="Times New Roman" panose="02020603050405020304" pitchFamily="18" charset="0"/>
                <a:ea typeface="Times New Roman" panose="02020603050405020304" pitchFamily="18" charset="0"/>
              </a:rPr>
              <a:t>Xác định vị ngữ trong các câu. Trong số các vị ngữ vừa tìm được, vị ngữ nào là cụm từ?</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955085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Octagon 5"/>
          <p:cNvSpPr/>
          <p:nvPr/>
        </p:nvSpPr>
        <p:spPr>
          <a:xfrm>
            <a:off x="1725221" y="3251833"/>
            <a:ext cx="1331488" cy="914400"/>
          </a:xfrm>
          <a:prstGeom prst="octagon">
            <a:avLst/>
          </a:prstGeom>
          <a:ln w="28575"/>
          <a:scene3d>
            <a:camera prst="orthographicFront"/>
            <a:lightRig rig="threePt" dir="t"/>
          </a:scene3d>
          <a:sp3d>
            <a:bevelT w="114300" prst="artDeco"/>
          </a:sp3d>
        </p:spPr>
        <p:style>
          <a:lnRef idx="2">
            <a:schemeClr val="accent2"/>
          </a:lnRef>
          <a:fillRef idx="1">
            <a:schemeClr val="lt1"/>
          </a:fillRef>
          <a:effectRef idx="0">
            <a:schemeClr val="accent2"/>
          </a:effectRef>
          <a:fontRef idx="minor">
            <a:schemeClr val="dk1"/>
          </a:fontRef>
        </p:style>
        <p:txBody>
          <a:bodyPr rtlCol="0" anchor="ctr"/>
          <a:lstStyle/>
          <a:p>
            <a:pPr algn="ctr">
              <a:lnSpc>
                <a:spcPct val="115000"/>
              </a:lnSpc>
            </a:pPr>
            <a:r>
              <a:rPr lang="en-US" sz="2800" b="1" dirty="0" err="1">
                <a:solidFill>
                  <a:srgbClr val="0D0D0D"/>
                </a:solidFill>
                <a:latin typeface="Times New Roman" panose="02020603050405020304" pitchFamily="18" charset="0"/>
                <a:ea typeface="Times New Roman" panose="02020603050405020304" pitchFamily="18" charset="0"/>
              </a:rPr>
              <a:t>Gợi</a:t>
            </a:r>
            <a:r>
              <a:rPr lang="en-US" sz="2800" b="1" dirty="0">
                <a:solidFill>
                  <a:srgbClr val="0D0D0D"/>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3457829" y="1564862"/>
            <a:ext cx="4167051" cy="101890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15000"/>
              </a:lnSpc>
              <a:spcAft>
                <a:spcPts val="1200"/>
              </a:spcAft>
            </a:pPr>
            <a:r>
              <a:rPr lang="vi-VN" sz="2000" b="1" dirty="0">
                <a:solidFill>
                  <a:srgbClr val="363636"/>
                </a:solidFill>
                <a:latin typeface="Times New Roman" panose="02020603050405020304" pitchFamily="18" charset="0"/>
                <a:ea typeface="Times New Roman" panose="02020603050405020304" pitchFamily="18" charset="0"/>
              </a:rPr>
              <a:t>a)</a:t>
            </a:r>
            <a:r>
              <a:rPr lang="vi-VN" sz="2000" i="1" dirty="0">
                <a:solidFill>
                  <a:srgbClr val="4A4A4A"/>
                </a:solidFill>
                <a:latin typeface="Times New Roman" panose="02020603050405020304" pitchFamily="18" charset="0"/>
                <a:ea typeface="Times New Roman" panose="02020603050405020304" pitchFamily="18" charset="0"/>
              </a:rPr>
              <a:t> Tráng sĩ </a:t>
            </a:r>
            <a:r>
              <a:rPr lang="vi-VN" sz="2000" i="1" dirty="0">
                <a:solidFill>
                  <a:srgbClr val="0070C0"/>
                </a:solidFill>
                <a:latin typeface="Times New Roman" panose="02020603050405020304" pitchFamily="18" charset="0"/>
                <a:ea typeface="Times New Roman" panose="02020603050405020304" pitchFamily="18" charset="0"/>
              </a:rPr>
              <a:t>mặc áo giáp, cầm roi, nhảy lên mình ngựa.</a:t>
            </a:r>
            <a:r>
              <a:rPr lang="vi-VN" sz="2000" dirty="0">
                <a:solidFill>
                  <a:srgbClr val="4A4A4A"/>
                </a:solidFill>
                <a:latin typeface="Times New Roman" panose="02020603050405020304" pitchFamily="18" charset="0"/>
                <a:ea typeface="Times New Roman" panose="02020603050405020304" pitchFamily="18" charset="0"/>
              </a:rPr>
              <a:t> </a:t>
            </a:r>
            <a:r>
              <a:rPr lang="vi-VN" sz="2000" b="1" dirty="0">
                <a:solidFill>
                  <a:srgbClr val="363636"/>
                </a:solidFill>
                <a:latin typeface="Times New Roman" panose="02020603050405020304" pitchFamily="18" charset="0"/>
                <a:ea typeface="Times New Roman" panose="02020603050405020304" pitchFamily="18" charset="0"/>
              </a:rPr>
              <a:t>(Thánh Gióng)</a:t>
            </a:r>
            <a:endParaRPr lang="en-US" sz="20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3457831" y="2607175"/>
            <a:ext cx="4167051" cy="101890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15000"/>
              </a:lnSpc>
              <a:spcAft>
                <a:spcPts val="1200"/>
              </a:spcAft>
            </a:pPr>
            <a:r>
              <a:rPr lang="vi-VN" sz="2000" b="1" dirty="0">
                <a:solidFill>
                  <a:srgbClr val="363636"/>
                </a:solidFill>
                <a:latin typeface="Times New Roman" panose="02020603050405020304" pitchFamily="18" charset="0"/>
                <a:ea typeface="Times New Roman" panose="02020603050405020304" pitchFamily="18" charset="0"/>
              </a:rPr>
              <a:t>b)</a:t>
            </a:r>
            <a:r>
              <a:rPr lang="vi-VN" sz="2000" dirty="0">
                <a:solidFill>
                  <a:srgbClr val="4A4A4A"/>
                </a:solidFill>
                <a:latin typeface="Times New Roman" panose="02020603050405020304" pitchFamily="18" charset="0"/>
                <a:ea typeface="Times New Roman" panose="02020603050405020304" pitchFamily="18" charset="0"/>
              </a:rPr>
              <a:t> </a:t>
            </a:r>
            <a:r>
              <a:rPr lang="vi-VN" sz="2000" i="1" dirty="0">
                <a:solidFill>
                  <a:srgbClr val="4A4A4A"/>
                </a:solidFill>
                <a:latin typeface="Times New Roman" panose="02020603050405020304" pitchFamily="18" charset="0"/>
                <a:ea typeface="Times New Roman" panose="02020603050405020304" pitchFamily="18" charset="0"/>
              </a:rPr>
              <a:t>Giặc</a:t>
            </a:r>
            <a:r>
              <a:rPr lang="vi-VN" sz="2000" i="1" dirty="0">
                <a:solidFill>
                  <a:srgbClr val="FF0000"/>
                </a:solidFill>
                <a:latin typeface="Times New Roman" panose="02020603050405020304" pitchFamily="18" charset="0"/>
                <a:ea typeface="Times New Roman" panose="02020603050405020304" pitchFamily="18" charset="0"/>
              </a:rPr>
              <a:t> </a:t>
            </a:r>
            <a:r>
              <a:rPr lang="vi-VN" sz="2000" i="1" dirty="0">
                <a:solidFill>
                  <a:srgbClr val="0070C0"/>
                </a:solidFill>
                <a:latin typeface="Times New Roman" panose="02020603050405020304" pitchFamily="18" charset="0"/>
                <a:ea typeface="Times New Roman" panose="02020603050405020304" pitchFamily="18" charset="0"/>
              </a:rPr>
              <a:t>tan vỡ</a:t>
            </a:r>
            <a:r>
              <a:rPr lang="vi-VN" sz="2000" i="1" dirty="0">
                <a:solidFill>
                  <a:srgbClr val="FF0000"/>
                </a:solidFill>
                <a:latin typeface="Times New Roman" panose="02020603050405020304" pitchFamily="18" charset="0"/>
                <a:ea typeface="Times New Roman" panose="02020603050405020304" pitchFamily="18" charset="0"/>
              </a:rPr>
              <a:t>.</a:t>
            </a:r>
            <a:r>
              <a:rPr lang="vi-VN" sz="2000" dirty="0">
                <a:solidFill>
                  <a:srgbClr val="4A4A4A"/>
                </a:solidFill>
                <a:latin typeface="Times New Roman" panose="02020603050405020304" pitchFamily="18" charset="0"/>
                <a:ea typeface="Times New Roman" panose="02020603050405020304" pitchFamily="18" charset="0"/>
              </a:rPr>
              <a:t> </a:t>
            </a:r>
            <a:r>
              <a:rPr lang="vi-VN" sz="2000" b="1" dirty="0">
                <a:solidFill>
                  <a:srgbClr val="363636"/>
                </a:solidFill>
                <a:latin typeface="Times New Roman" panose="02020603050405020304" pitchFamily="18" charset="0"/>
                <a:ea typeface="Times New Roman" panose="02020603050405020304" pitchFamily="18" charset="0"/>
              </a:rPr>
              <a:t>(Thánh Gióng)</a:t>
            </a:r>
            <a:endParaRPr lang="en-US" sz="2000" dirty="0">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3457830" y="3656782"/>
            <a:ext cx="4167051" cy="101890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15000"/>
              </a:lnSpc>
              <a:spcAft>
                <a:spcPts val="1200"/>
              </a:spcAft>
            </a:pPr>
            <a:r>
              <a:rPr lang="vi-VN" sz="2000" b="1" dirty="0">
                <a:solidFill>
                  <a:srgbClr val="363636"/>
                </a:solidFill>
                <a:latin typeface="Times New Roman" panose="02020603050405020304" pitchFamily="18" charset="0"/>
                <a:ea typeface="Times New Roman" panose="02020603050405020304" pitchFamily="18" charset="0"/>
              </a:rPr>
              <a:t>c)</a:t>
            </a:r>
            <a:r>
              <a:rPr lang="vi-VN" sz="2000" i="1" dirty="0">
                <a:solidFill>
                  <a:srgbClr val="4A4A4A"/>
                </a:solidFill>
                <a:latin typeface="Times New Roman" panose="02020603050405020304" pitchFamily="18" charset="0"/>
                <a:ea typeface="Times New Roman" panose="02020603050405020304" pitchFamily="18" charset="0"/>
              </a:rPr>
              <a:t> Người </a:t>
            </a:r>
            <a:r>
              <a:rPr lang="vi-VN" sz="2000" i="1" dirty="0">
                <a:solidFill>
                  <a:srgbClr val="0070C0"/>
                </a:solidFill>
                <a:latin typeface="Times New Roman" panose="02020603050405020304" pitchFamily="18" charset="0"/>
                <a:ea typeface="Times New Roman" panose="02020603050405020304" pitchFamily="18" charset="0"/>
              </a:rPr>
              <a:t>dành phần lớn thì giờ soạn thảo bản "Tuyên ngôn Độc lập"</a:t>
            </a:r>
            <a:r>
              <a:rPr lang="vi-VN" sz="2000" dirty="0">
                <a:solidFill>
                  <a:srgbClr val="0070C0"/>
                </a:solidFill>
                <a:latin typeface="Times New Roman" panose="02020603050405020304" pitchFamily="18" charset="0"/>
                <a:ea typeface="Times New Roman" panose="02020603050405020304" pitchFamily="18" charset="0"/>
              </a:rPr>
              <a:t>. </a:t>
            </a:r>
            <a:r>
              <a:rPr lang="vi-VN" sz="2000" b="1" dirty="0">
                <a:solidFill>
                  <a:srgbClr val="363636"/>
                </a:solidFill>
                <a:latin typeface="Times New Roman" panose="02020603050405020304" pitchFamily="18" charset="0"/>
                <a:ea typeface="Times New Roman" panose="02020603050405020304" pitchFamily="18" charset="0"/>
              </a:rPr>
              <a:t>(Bùi Đình Phong)</a:t>
            </a:r>
            <a:endParaRPr lang="en-US" sz="2000" dirty="0">
              <a:effectLst/>
              <a:latin typeface="Times New Roman" panose="02020603050405020304" pitchFamily="18" charset="0"/>
              <a:ea typeface="Times New Roman" panose="02020603050405020304" pitchFamily="18" charset="0"/>
            </a:endParaRPr>
          </a:p>
        </p:txBody>
      </p:sp>
      <p:sp>
        <p:nvSpPr>
          <p:cNvPr id="12" name="Rounded Rectangle 11"/>
          <p:cNvSpPr/>
          <p:nvPr/>
        </p:nvSpPr>
        <p:spPr>
          <a:xfrm>
            <a:off x="3457829" y="4706389"/>
            <a:ext cx="4167051" cy="101890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15000"/>
              </a:lnSpc>
              <a:spcAft>
                <a:spcPts val="1200"/>
              </a:spcAft>
            </a:pPr>
            <a:r>
              <a:rPr lang="vi-VN" sz="2000" b="1" dirty="0">
                <a:solidFill>
                  <a:srgbClr val="363636"/>
                </a:solidFill>
                <a:latin typeface="Times New Roman" panose="02020603050405020304" pitchFamily="18" charset="0"/>
                <a:ea typeface="Times New Roman" panose="02020603050405020304" pitchFamily="18" charset="0"/>
              </a:rPr>
              <a:t>d)</a:t>
            </a:r>
            <a:r>
              <a:rPr lang="vi-VN" sz="2000" dirty="0">
                <a:solidFill>
                  <a:srgbClr val="4A4A4A"/>
                </a:solidFill>
                <a:latin typeface="Times New Roman" panose="02020603050405020304" pitchFamily="18" charset="0"/>
                <a:ea typeface="Times New Roman" panose="02020603050405020304" pitchFamily="18" charset="0"/>
              </a:rPr>
              <a:t> </a:t>
            </a:r>
            <a:r>
              <a:rPr lang="vi-VN" sz="2000" i="1" dirty="0">
                <a:solidFill>
                  <a:srgbClr val="4A4A4A"/>
                </a:solidFill>
                <a:latin typeface="Times New Roman" panose="02020603050405020304" pitchFamily="18" charset="0"/>
                <a:ea typeface="Times New Roman" panose="02020603050405020304" pitchFamily="18" charset="0"/>
              </a:rPr>
              <a:t>Người </a:t>
            </a:r>
            <a:r>
              <a:rPr lang="vi-VN" sz="2000" i="1" dirty="0">
                <a:solidFill>
                  <a:srgbClr val="0070C0"/>
                </a:solidFill>
                <a:latin typeface="Times New Roman" panose="02020603050405020304" pitchFamily="18" charset="0"/>
                <a:ea typeface="Times New Roman" panose="02020603050405020304" pitchFamily="18" charset="0"/>
              </a:rPr>
              <a:t>đưa bản thảo để các thành viên Chính phủ xét duyệt.</a:t>
            </a:r>
            <a:r>
              <a:rPr lang="vi-VN" sz="2000" dirty="0">
                <a:solidFill>
                  <a:srgbClr val="4A4A4A"/>
                </a:solidFill>
                <a:latin typeface="Times New Roman" panose="02020603050405020304" pitchFamily="18" charset="0"/>
                <a:ea typeface="Times New Roman" panose="02020603050405020304" pitchFamily="18" charset="0"/>
              </a:rPr>
              <a:t> </a:t>
            </a:r>
            <a:r>
              <a:rPr lang="vi-VN" sz="2000" b="1" dirty="0">
                <a:solidFill>
                  <a:srgbClr val="363636"/>
                </a:solidFill>
                <a:latin typeface="Times New Roman" panose="02020603050405020304" pitchFamily="18" charset="0"/>
                <a:ea typeface="Times New Roman" panose="02020603050405020304" pitchFamily="18" charset="0"/>
              </a:rPr>
              <a:t>(Theo Bùi Đình Phong)</a:t>
            </a:r>
            <a:endParaRPr lang="en-US" sz="2000" dirty="0">
              <a:effectLst/>
              <a:latin typeface="Times New Roman" panose="02020603050405020304" pitchFamily="18" charset="0"/>
              <a:ea typeface="Times New Roman" panose="02020603050405020304" pitchFamily="18" charset="0"/>
            </a:endParaRPr>
          </a:p>
        </p:txBody>
      </p:sp>
      <p:cxnSp>
        <p:nvCxnSpPr>
          <p:cNvPr id="14" name="Straight Arrow Connector 13"/>
          <p:cNvCxnSpPr/>
          <p:nvPr/>
        </p:nvCxnSpPr>
        <p:spPr>
          <a:xfrm flipV="1">
            <a:off x="3056709" y="2074313"/>
            <a:ext cx="401120" cy="15824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10" idx="1"/>
          </p:cNvCxnSpPr>
          <p:nvPr/>
        </p:nvCxnSpPr>
        <p:spPr>
          <a:xfrm flipV="1">
            <a:off x="3056709" y="3116627"/>
            <a:ext cx="401122" cy="5924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056708" y="3716046"/>
            <a:ext cx="401121" cy="14748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056709" y="3680192"/>
            <a:ext cx="401120" cy="478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8280730" y="2710701"/>
            <a:ext cx="2260995" cy="1938981"/>
          </a:xfrm>
          <a:prstGeom prst="ellipse">
            <a:avLst/>
          </a:prstGeom>
          <a:scene3d>
            <a:camera prst="orthographicFront"/>
            <a:lightRig rig="threePt" dir="t"/>
          </a:scene3d>
          <a:sp3d>
            <a:bevelT w="114300" prst="artDeco"/>
          </a:sp3d>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b="1" dirty="0" err="1">
                <a:solidFill>
                  <a:srgbClr val="C00000"/>
                </a:solidFill>
                <a:latin typeface="Times New Roman" panose="02020603050405020304" pitchFamily="18" charset="0"/>
                <a:ea typeface="Times New Roman" panose="02020603050405020304" pitchFamily="18" charset="0"/>
              </a:rPr>
              <a:t>Vị</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ngữ</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là</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cụm</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từ</a:t>
            </a:r>
            <a:endParaRPr lang="en-US" sz="2400" b="1" dirty="0">
              <a:solidFill>
                <a:srgbClr val="C00000"/>
              </a:solidFill>
            </a:endParaRPr>
          </a:p>
        </p:txBody>
      </p:sp>
      <p:cxnSp>
        <p:nvCxnSpPr>
          <p:cNvPr id="23" name="Straight Arrow Connector 22"/>
          <p:cNvCxnSpPr>
            <a:stCxn id="9" idx="3"/>
          </p:cNvCxnSpPr>
          <p:nvPr/>
        </p:nvCxnSpPr>
        <p:spPr>
          <a:xfrm>
            <a:off x="7624880" y="2074314"/>
            <a:ext cx="630846" cy="15517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1" idx="3"/>
            <a:endCxn id="21" idx="2"/>
          </p:cNvCxnSpPr>
          <p:nvPr/>
        </p:nvCxnSpPr>
        <p:spPr>
          <a:xfrm flipV="1">
            <a:off x="7624881" y="3680192"/>
            <a:ext cx="655849" cy="486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2" idx="3"/>
          </p:cNvCxnSpPr>
          <p:nvPr/>
        </p:nvCxnSpPr>
        <p:spPr>
          <a:xfrm flipV="1">
            <a:off x="7624880" y="3782313"/>
            <a:ext cx="655848" cy="14335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1025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1000"/>
                                        <p:tgtEl>
                                          <p:spTgt spid="18"/>
                                        </p:tgtEl>
                                      </p:cBhvr>
                                    </p:animEffect>
                                    <p:anim calcmode="lin" valueType="num">
                                      <p:cBhvr>
                                        <p:cTn id="57" dur="1000" fill="hold"/>
                                        <p:tgtEl>
                                          <p:spTgt spid="18"/>
                                        </p:tgtEl>
                                        <p:attrNameLst>
                                          <p:attrName>ppt_x</p:attrName>
                                        </p:attrNameLst>
                                      </p:cBhvr>
                                      <p:tavLst>
                                        <p:tav tm="0">
                                          <p:val>
                                            <p:strVal val="#ppt_x"/>
                                          </p:val>
                                        </p:tav>
                                        <p:tav tm="100000">
                                          <p:val>
                                            <p:strVal val="#ppt_x"/>
                                          </p:val>
                                        </p:tav>
                                      </p:tavLst>
                                    </p:anim>
                                    <p:anim calcmode="lin" valueType="num">
                                      <p:cBhvr>
                                        <p:cTn id="5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1000"/>
                                        <p:tgtEl>
                                          <p:spTgt spid="23"/>
                                        </p:tgtEl>
                                      </p:cBhvr>
                                    </p:animEffect>
                                    <p:anim calcmode="lin" valueType="num">
                                      <p:cBhvr>
                                        <p:cTn id="71" dur="1000" fill="hold"/>
                                        <p:tgtEl>
                                          <p:spTgt spid="23"/>
                                        </p:tgtEl>
                                        <p:attrNameLst>
                                          <p:attrName>ppt_x</p:attrName>
                                        </p:attrNameLst>
                                      </p:cBhvr>
                                      <p:tavLst>
                                        <p:tav tm="0">
                                          <p:val>
                                            <p:strVal val="#ppt_x"/>
                                          </p:val>
                                        </p:tav>
                                        <p:tav tm="100000">
                                          <p:val>
                                            <p:strVal val="#ppt_x"/>
                                          </p:val>
                                        </p:tav>
                                      </p:tavLst>
                                    </p:anim>
                                    <p:anim calcmode="lin" valueType="num">
                                      <p:cBhvr>
                                        <p:cTn id="72" dur="1000" fill="hold"/>
                                        <p:tgtEl>
                                          <p:spTgt spid="23"/>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fade">
                                      <p:cBhvr>
                                        <p:cTn id="75" dur="1000"/>
                                        <p:tgtEl>
                                          <p:spTgt spid="25"/>
                                        </p:tgtEl>
                                      </p:cBhvr>
                                    </p:animEffect>
                                    <p:anim calcmode="lin" valueType="num">
                                      <p:cBhvr>
                                        <p:cTn id="76" dur="1000" fill="hold"/>
                                        <p:tgtEl>
                                          <p:spTgt spid="25"/>
                                        </p:tgtEl>
                                        <p:attrNameLst>
                                          <p:attrName>ppt_x</p:attrName>
                                        </p:attrNameLst>
                                      </p:cBhvr>
                                      <p:tavLst>
                                        <p:tav tm="0">
                                          <p:val>
                                            <p:strVal val="#ppt_x"/>
                                          </p:val>
                                        </p:tav>
                                        <p:tav tm="100000">
                                          <p:val>
                                            <p:strVal val="#ppt_x"/>
                                          </p:val>
                                        </p:tav>
                                      </p:tavLst>
                                    </p:anim>
                                    <p:anim calcmode="lin" valueType="num">
                                      <p:cBhvr>
                                        <p:cTn id="77" dur="1000" fill="hold"/>
                                        <p:tgtEl>
                                          <p:spTgt spid="25"/>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1000"/>
                                        <p:tgtEl>
                                          <p:spTgt spid="27"/>
                                        </p:tgtEl>
                                      </p:cBhvr>
                                    </p:animEffect>
                                    <p:anim calcmode="lin" valueType="num">
                                      <p:cBhvr>
                                        <p:cTn id="81" dur="1000" fill="hold"/>
                                        <p:tgtEl>
                                          <p:spTgt spid="27"/>
                                        </p:tgtEl>
                                        <p:attrNameLst>
                                          <p:attrName>ppt_x</p:attrName>
                                        </p:attrNameLst>
                                      </p:cBhvr>
                                      <p:tavLst>
                                        <p:tav tm="0">
                                          <p:val>
                                            <p:strVal val="#ppt_x"/>
                                          </p:val>
                                        </p:tav>
                                        <p:tav tm="100000">
                                          <p:val>
                                            <p:strVal val="#ppt_x"/>
                                          </p:val>
                                        </p:tav>
                                      </p:tavLst>
                                    </p:anim>
                                    <p:anim calcmode="lin" valueType="num">
                                      <p:cBhvr>
                                        <p:cTn id="82" dur="1000" fill="hold"/>
                                        <p:tgtEl>
                                          <p:spTgt spid="27"/>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21"/>
                                        </p:tgtEl>
                                        <p:attrNameLst>
                                          <p:attrName>style.visibility</p:attrName>
                                        </p:attrNameLst>
                                      </p:cBhvr>
                                      <p:to>
                                        <p:strVal val="visible"/>
                                      </p:to>
                                    </p:set>
                                    <p:animEffect transition="in" filter="fade">
                                      <p:cBhvr>
                                        <p:cTn id="85" dur="1000"/>
                                        <p:tgtEl>
                                          <p:spTgt spid="21"/>
                                        </p:tgtEl>
                                      </p:cBhvr>
                                    </p:animEffect>
                                    <p:anim calcmode="lin" valueType="num">
                                      <p:cBhvr>
                                        <p:cTn id="86" dur="1000" fill="hold"/>
                                        <p:tgtEl>
                                          <p:spTgt spid="21"/>
                                        </p:tgtEl>
                                        <p:attrNameLst>
                                          <p:attrName>ppt_x</p:attrName>
                                        </p:attrNameLst>
                                      </p:cBhvr>
                                      <p:tavLst>
                                        <p:tav tm="0">
                                          <p:val>
                                            <p:strVal val="#ppt_x"/>
                                          </p:val>
                                        </p:tav>
                                        <p:tav tm="100000">
                                          <p:val>
                                            <p:strVal val="#ppt_x"/>
                                          </p:val>
                                        </p:tav>
                                      </p:tavLst>
                                    </p:anim>
                                    <p:anim calcmode="lin" valueType="num">
                                      <p:cBhvr>
                                        <p:cTn id="8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2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3"/>
          <a:stretch>
            <a:fillRect/>
          </a:stretch>
        </p:blipFill>
        <p:spPr>
          <a:xfrm>
            <a:off x="2325189" y="1501449"/>
            <a:ext cx="7903028" cy="4494402"/>
          </a:xfrm>
          <a:prstGeom prst="rect">
            <a:avLst/>
          </a:prstGeom>
        </p:spPr>
      </p:pic>
      <p:sp>
        <p:nvSpPr>
          <p:cNvPr id="6" name="Rectangle 5"/>
          <p:cNvSpPr/>
          <p:nvPr/>
        </p:nvSpPr>
        <p:spPr>
          <a:xfrm>
            <a:off x="3732152" y="2661353"/>
            <a:ext cx="4985657" cy="2530180"/>
          </a:xfrm>
          <a:prstGeom prst="rect">
            <a:avLst/>
          </a:prstGeom>
        </p:spPr>
        <p:txBody>
          <a:bodyPr wrap="square">
            <a:spAutoFit/>
          </a:bodyPr>
          <a:lstStyle/>
          <a:p>
            <a:pPr>
              <a:lnSpc>
                <a:spcPct val="115000"/>
              </a:lnSpc>
            </a:pPr>
            <a:r>
              <a:rPr lang="en-US" sz="2800" b="1" dirty="0">
                <a:solidFill>
                  <a:srgbClr val="FF0000"/>
                </a:solidFill>
                <a:latin typeface="Times New Roman" panose="02020603050405020304" pitchFamily="18" charset="0"/>
                <a:ea typeface="Times New Roman" panose="02020603050405020304" pitchFamily="18" charset="0"/>
              </a:rPr>
              <a:t>3.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rPr>
              <a:t> 3: </a:t>
            </a:r>
            <a:r>
              <a:rPr lang="vi-VN" sz="2800" b="1" dirty="0">
                <a:solidFill>
                  <a:srgbClr val="363636"/>
                </a:solidFill>
                <a:latin typeface="Times New Roman" panose="02020603050405020304" pitchFamily="18" charset="0"/>
                <a:ea typeface="Times New Roman" panose="02020603050405020304" pitchFamily="18" charset="0"/>
              </a:rPr>
              <a:t>Tìm vị ngữ là cụm động từ, cụm tính từ trong </a:t>
            </a:r>
            <a:r>
              <a:rPr lang="en-US" sz="2800" b="1" dirty="0" err="1">
                <a:solidFill>
                  <a:srgbClr val="363636"/>
                </a:solidFill>
                <a:latin typeface="Times New Roman" panose="02020603050405020304" pitchFamily="18" charset="0"/>
                <a:ea typeface="Times New Roman" panose="02020603050405020304" pitchFamily="18" charset="0"/>
              </a:rPr>
              <a:t>các</a:t>
            </a: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câu</a:t>
            </a:r>
            <a:r>
              <a:rPr lang="vi-VN" sz="2800" b="1" dirty="0">
                <a:solidFill>
                  <a:srgbClr val="363636"/>
                </a:solidFill>
                <a:latin typeface="Times New Roman" panose="02020603050405020304" pitchFamily="18" charset="0"/>
                <a:ea typeface="Times New Roman" panose="02020603050405020304" pitchFamily="18" charset="0"/>
              </a:rPr>
              <a:t>. Xác định từ trung tâm và các thành tố phụ trong mỗi cụm từ đó.</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05097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725221" y="1312464"/>
            <a:ext cx="2130711"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Times New Roman" panose="02020603050405020304" pitchFamily="18" charset="0"/>
              </a:rPr>
              <a:t>3.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rPr>
              <a:t> 3: </a:t>
            </a:r>
            <a:endParaRPr lang="en-US" dirty="0"/>
          </a:p>
        </p:txBody>
      </p:sp>
      <p:sp>
        <p:nvSpPr>
          <p:cNvPr id="7" name="Rectangle 6"/>
          <p:cNvSpPr/>
          <p:nvPr/>
        </p:nvSpPr>
        <p:spPr>
          <a:xfrm>
            <a:off x="1580606" y="1860563"/>
            <a:ext cx="9966960" cy="3681008"/>
          </a:xfrm>
          <a:prstGeom prst="rect">
            <a:avLst/>
          </a:prstGeom>
        </p:spPr>
        <p:txBody>
          <a:bodyPr wrap="squar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a)</a:t>
            </a:r>
            <a:r>
              <a:rPr lang="vi-VN" sz="2800"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Đôi cánh tôi</a:t>
            </a:r>
            <a:r>
              <a:rPr lang="vi-VN" sz="2800" i="1" dirty="0">
                <a:solidFill>
                  <a:srgbClr val="4A4A4A"/>
                </a:solidFill>
                <a:latin typeface="Times New Roman" panose="02020603050405020304" pitchFamily="18" charset="0"/>
                <a:ea typeface="Times New Roman" panose="02020603050405020304" pitchFamily="18" charset="0"/>
              </a:rPr>
              <a:t>, </a:t>
            </a:r>
            <a:r>
              <a:rPr lang="vi-VN" sz="2800" i="1" dirty="0">
                <a:solidFill>
                  <a:srgbClr val="0070C0"/>
                </a:solidFill>
                <a:latin typeface="Times New Roman" panose="02020603050405020304" pitchFamily="18" charset="0"/>
                <a:ea typeface="Times New Roman" panose="02020603050405020304" pitchFamily="18" charset="0"/>
              </a:rPr>
              <a:t>trước kia ngắn hủn hoẳn, bây giờ thành cái áo dài kín xuống tận chấm đuôi</a:t>
            </a:r>
            <a:r>
              <a:rPr lang="vi-VN" sz="2800" i="1" dirty="0">
                <a:solidFill>
                  <a:srgbClr val="FF0000"/>
                </a:solidFill>
                <a:latin typeface="Times New Roman" panose="02020603050405020304" pitchFamily="18" charset="0"/>
                <a:ea typeface="Times New Roman" panose="02020603050405020304" pitchFamily="18" charset="0"/>
              </a:rPr>
              <a:t>.</a:t>
            </a:r>
            <a:r>
              <a:rPr lang="vi-VN" sz="2800" dirty="0">
                <a:solidFill>
                  <a:srgbClr val="4A4A4A"/>
                </a:solidFill>
                <a:latin typeface="Times New Roman" panose="02020603050405020304" pitchFamily="18" charset="0"/>
                <a:ea typeface="Times New Roman" panose="02020603050405020304" pitchFamily="18" charset="0"/>
              </a:rPr>
              <a:t> </a:t>
            </a:r>
            <a:r>
              <a:rPr lang="vi-VN" sz="2800" b="1" dirty="0">
                <a:solidFill>
                  <a:srgbClr val="363636"/>
                </a:solidFill>
                <a:latin typeface="Times New Roman" panose="02020603050405020304" pitchFamily="18" charset="0"/>
                <a:ea typeface="Times New Roman" panose="02020603050405020304" pitchFamily="18" charset="0"/>
              </a:rPr>
              <a:t>(Tô Hoài)</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Vị ngữ là cụm tính từ.</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Trung tâm: </a:t>
            </a:r>
            <a:r>
              <a:rPr lang="vi-VN" sz="2800" b="1" dirty="0">
                <a:solidFill>
                  <a:srgbClr val="FF0000"/>
                </a:solidFill>
                <a:latin typeface="Times New Roman" panose="02020603050405020304" pitchFamily="18" charset="0"/>
                <a:ea typeface="Times New Roman" panose="02020603050405020304" pitchFamily="18" charset="0"/>
              </a:rPr>
              <a:t>dài</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Phần phụ trước: </a:t>
            </a:r>
            <a:r>
              <a:rPr lang="vi-VN" sz="2800" b="1" dirty="0">
                <a:solidFill>
                  <a:srgbClr val="FF0000"/>
                </a:solidFill>
                <a:latin typeface="Times New Roman" panose="02020603050405020304" pitchFamily="18" charset="0"/>
                <a:ea typeface="Times New Roman" panose="02020603050405020304" pitchFamily="18" charset="0"/>
              </a:rPr>
              <a:t>trước kia ngắn hủn hoẳn, bây giờ thành cái áo.</a:t>
            </a:r>
            <a:endParaRPr lang="en-US" sz="2800" b="1" dirty="0">
              <a:solidFill>
                <a:srgbClr val="FF0000"/>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Phần phụ sau: </a:t>
            </a:r>
            <a:r>
              <a:rPr lang="vi-VN" sz="2800" b="1" dirty="0">
                <a:solidFill>
                  <a:srgbClr val="FF0000"/>
                </a:solidFill>
                <a:latin typeface="Times New Roman" panose="02020603050405020304" pitchFamily="18" charset="0"/>
                <a:ea typeface="Times New Roman" panose="02020603050405020304" pitchFamily="18" charset="0"/>
              </a:rPr>
              <a:t>kín xuống tận chấm đuôi. </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3581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725221" y="1312464"/>
            <a:ext cx="213071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3: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725221" y="1976489"/>
            <a:ext cx="8004219" cy="3031599"/>
          </a:xfrm>
          <a:prstGeom prst="rect">
            <a:avLst/>
          </a:prstGeom>
        </p:spPr>
        <p:txBody>
          <a:bodyPr wrap="squar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b)</a:t>
            </a:r>
            <a:r>
              <a:rPr lang="vi-VN" sz="2800"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Dế Choắt </a:t>
            </a:r>
            <a:r>
              <a:rPr lang="vi-VN" sz="2800" i="1" dirty="0">
                <a:solidFill>
                  <a:srgbClr val="0070C0"/>
                </a:solidFill>
                <a:latin typeface="Times New Roman" panose="02020603050405020304" pitchFamily="18" charset="0"/>
                <a:ea typeface="Times New Roman" panose="02020603050405020304" pitchFamily="18" charset="0"/>
              </a:rPr>
              <a:t>trả lời tôi bằng một giọng rất buồn rầu.</a:t>
            </a:r>
            <a:r>
              <a:rPr lang="vi-VN" sz="2800" dirty="0">
                <a:solidFill>
                  <a:srgbClr val="0070C0"/>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a:t>
            </a:r>
            <a:r>
              <a:rPr lang="vi-VN" sz="2800" b="1" dirty="0">
                <a:solidFill>
                  <a:srgbClr val="363636"/>
                </a:solidFill>
                <a:latin typeface="Times New Roman" panose="02020603050405020304" pitchFamily="18" charset="0"/>
                <a:ea typeface="Times New Roman" panose="02020603050405020304" pitchFamily="18" charset="0"/>
              </a:rPr>
              <a:t>Tô Hoài)</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4A4A4A"/>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Vị ngữ là cụm động từ.</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Trung tâm: </a:t>
            </a:r>
            <a:r>
              <a:rPr lang="vi-VN" sz="2800" b="1" dirty="0">
                <a:solidFill>
                  <a:srgbClr val="FF0000"/>
                </a:solidFill>
                <a:latin typeface="Times New Roman" panose="02020603050405020304" pitchFamily="18" charset="0"/>
                <a:ea typeface="Times New Roman" panose="02020603050405020304" pitchFamily="18" charset="0"/>
              </a:rPr>
              <a:t>trả lời</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Phần phụ sau: </a:t>
            </a:r>
            <a:r>
              <a:rPr lang="vi-VN" sz="2800" b="1" dirty="0">
                <a:solidFill>
                  <a:srgbClr val="FF0000"/>
                </a:solidFill>
                <a:latin typeface="Times New Roman" panose="02020603050405020304" pitchFamily="18" charset="0"/>
                <a:ea typeface="Times New Roman" panose="02020603050405020304" pitchFamily="18" charset="0"/>
              </a:rPr>
              <a:t>tôi bằng một giọng rất buồn rầu.</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3333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991394" y="71456"/>
            <a:ext cx="6740434" cy="1056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a:blip r:embed="rId3"/>
          <a:stretch>
            <a:fillRect/>
          </a:stretch>
        </p:blipFill>
        <p:spPr>
          <a:xfrm>
            <a:off x="612440" y="1245041"/>
            <a:ext cx="5553227" cy="40192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a:off x="265611" y="5595525"/>
            <a:ext cx="6096000" cy="552459"/>
          </a:xfrm>
          <a:prstGeom prst="rect">
            <a:avLst/>
          </a:prstGeom>
        </p:spPr>
        <p:txBody>
          <a:bodyPr>
            <a:spAutoFit/>
          </a:bodyPr>
          <a:lstStyle/>
          <a:p>
            <a:pPr algn="ctr">
              <a:lnSpc>
                <a:spcPct val="115000"/>
              </a:lnSpc>
              <a:spcAft>
                <a:spcPts val="0"/>
              </a:spcAft>
            </a:pP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Sự</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kiện</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5: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Lễ</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Hội</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Gióng</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được</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tổ</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chức</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vào</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ngày</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mùng</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7,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mùng</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8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và</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mùng</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9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tháng</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4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Âm</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lịch</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tại</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xã</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Phù</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Đổng</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huỵện</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u="none" strike="noStrike" dirty="0" err="1">
                <a:solidFill>
                  <a:schemeClr val="accent6">
                    <a:lumMod val="50000"/>
                  </a:schemeClr>
                </a:solidFill>
                <a:effectLst/>
                <a:latin typeface="Times New Roman" panose="02020603050405020304" pitchFamily="18" charset="0"/>
                <a:ea typeface="Times New Roman" panose="02020603050405020304" pitchFamily="18" charset="0"/>
                <a:hlinkClick r:id="rId4" tooltip="Gia Lâm"/>
              </a:rPr>
              <a:t>Gia</a:t>
            </a:r>
            <a:r>
              <a:rPr lang="en-US" sz="1300" b="1" u="none" strike="noStrike" dirty="0">
                <a:solidFill>
                  <a:schemeClr val="accent6">
                    <a:lumMod val="50000"/>
                  </a:schemeClr>
                </a:solidFill>
                <a:effectLst/>
                <a:latin typeface="Times New Roman" panose="02020603050405020304" pitchFamily="18" charset="0"/>
                <a:ea typeface="Times New Roman" panose="02020603050405020304" pitchFamily="18" charset="0"/>
                <a:hlinkClick r:id="rId4" tooltip="Gia Lâm"/>
              </a:rPr>
              <a:t> </a:t>
            </a:r>
            <a:r>
              <a:rPr lang="en-US" sz="1300" b="1" u="none" strike="noStrike" dirty="0" err="1">
                <a:solidFill>
                  <a:schemeClr val="accent6">
                    <a:lumMod val="50000"/>
                  </a:schemeClr>
                </a:solidFill>
                <a:effectLst/>
                <a:latin typeface="Times New Roman" panose="02020603050405020304" pitchFamily="18" charset="0"/>
                <a:ea typeface="Times New Roman" panose="02020603050405020304" pitchFamily="18" charset="0"/>
                <a:hlinkClick r:id="rId4" tooltip="Gia Lâm"/>
              </a:rPr>
              <a:t>Lâm</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thành</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dirty="0" err="1">
                <a:solidFill>
                  <a:schemeClr val="accent6">
                    <a:lumMod val="50000"/>
                  </a:schemeClr>
                </a:solidFill>
                <a:effectLst/>
                <a:latin typeface="Times New Roman" panose="02020603050405020304" pitchFamily="18" charset="0"/>
                <a:ea typeface="Times New Roman" panose="02020603050405020304" pitchFamily="18" charset="0"/>
              </a:rPr>
              <a:t>phố</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1300" b="1" u="none" strike="noStrike" dirty="0" err="1">
                <a:solidFill>
                  <a:schemeClr val="accent6">
                    <a:lumMod val="50000"/>
                  </a:schemeClr>
                </a:solidFill>
                <a:effectLst/>
                <a:latin typeface="Times New Roman" panose="02020603050405020304" pitchFamily="18" charset="0"/>
                <a:ea typeface="Times New Roman" panose="02020603050405020304" pitchFamily="18" charset="0"/>
                <a:hlinkClick r:id="rId5" tooltip="Hà Nội"/>
              </a:rPr>
              <a:t>Hà</a:t>
            </a:r>
            <a:r>
              <a:rPr lang="en-US" sz="1300" b="1" u="none" strike="noStrike" dirty="0">
                <a:solidFill>
                  <a:schemeClr val="accent6">
                    <a:lumMod val="50000"/>
                  </a:schemeClr>
                </a:solidFill>
                <a:effectLst/>
                <a:latin typeface="Times New Roman" panose="02020603050405020304" pitchFamily="18" charset="0"/>
                <a:ea typeface="Times New Roman" panose="02020603050405020304" pitchFamily="18" charset="0"/>
                <a:hlinkClick r:id="rId5" tooltip="Hà Nội"/>
              </a:rPr>
              <a:t> </a:t>
            </a:r>
            <a:r>
              <a:rPr lang="en-US" sz="1300" b="1" u="none" strike="noStrike" dirty="0" err="1">
                <a:solidFill>
                  <a:schemeClr val="accent6">
                    <a:lumMod val="50000"/>
                  </a:schemeClr>
                </a:solidFill>
                <a:effectLst/>
                <a:latin typeface="Times New Roman" panose="02020603050405020304" pitchFamily="18" charset="0"/>
                <a:ea typeface="Times New Roman" panose="02020603050405020304" pitchFamily="18" charset="0"/>
                <a:hlinkClick r:id="rId5" tooltip="Hà Nội"/>
              </a:rPr>
              <a:t>Nội</a:t>
            </a:r>
            <a:r>
              <a:rPr lang="en-US" sz="1300" b="1" dirty="0">
                <a:solidFill>
                  <a:schemeClr val="accent6">
                    <a:lumMod val="50000"/>
                  </a:schemeClr>
                </a:solidFill>
                <a:effectLst/>
                <a:latin typeface="Times New Roman" panose="02020603050405020304" pitchFamily="18" charset="0"/>
                <a:ea typeface="Times New Roman" panose="02020603050405020304" pitchFamily="18" charset="0"/>
              </a:rPr>
              <a:t>).</a:t>
            </a:r>
            <a:endParaRPr lang="en-US" sz="1200" b="1"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6"/>
          <a:stretch>
            <a:fillRect/>
          </a:stretch>
        </p:blipFill>
        <p:spPr>
          <a:xfrm>
            <a:off x="6283232" y="1127476"/>
            <a:ext cx="5551715" cy="41368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p:cNvSpPr/>
          <p:nvPr/>
        </p:nvSpPr>
        <p:spPr>
          <a:xfrm>
            <a:off x="6446258" y="5486392"/>
            <a:ext cx="5225662" cy="385362"/>
          </a:xfrm>
          <a:prstGeom prst="rect">
            <a:avLst/>
          </a:prstGeom>
        </p:spPr>
        <p:txBody>
          <a:bodyPr wrap="none">
            <a:spAutoFit/>
          </a:bodyPr>
          <a:lstStyle/>
          <a:p>
            <a:pPr algn="ctr">
              <a:lnSpc>
                <a:spcPct val="115000"/>
              </a:lnSpc>
              <a:spcAft>
                <a:spcPts val="0"/>
              </a:spcAft>
            </a:pPr>
            <a:r>
              <a:rPr lang="en-US" b="1" dirty="0">
                <a:solidFill>
                  <a:schemeClr val="accent6">
                    <a:lumMod val="50000"/>
                  </a:schemeClr>
                </a:solidFill>
                <a:effectLst/>
                <a:latin typeface="Times New Roman" panose="02020603050405020304" pitchFamily="18" charset="0"/>
                <a:ea typeface="Times New Roman" panose="02020603050405020304" pitchFamily="18" charset="0"/>
              </a:rPr>
              <a:t>(</a:t>
            </a:r>
            <a:r>
              <a:rPr lang="en-US" b="1" dirty="0" err="1">
                <a:solidFill>
                  <a:schemeClr val="accent6">
                    <a:lumMod val="50000"/>
                  </a:schemeClr>
                </a:solidFill>
                <a:effectLst/>
                <a:latin typeface="Times New Roman" panose="02020603050405020304" pitchFamily="18" charset="0"/>
                <a:ea typeface="Times New Roman" panose="02020603050405020304" pitchFamily="18" charset="0"/>
              </a:rPr>
              <a:t>Sự</a:t>
            </a:r>
            <a:r>
              <a:rPr lang="en-US"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b="1" dirty="0" err="1">
                <a:solidFill>
                  <a:schemeClr val="accent6">
                    <a:lumMod val="50000"/>
                  </a:schemeClr>
                </a:solidFill>
                <a:effectLst/>
                <a:latin typeface="Times New Roman" panose="02020603050405020304" pitchFamily="18" charset="0"/>
                <a:ea typeface="Times New Roman" panose="02020603050405020304" pitchFamily="18" charset="0"/>
              </a:rPr>
              <a:t>kiện</a:t>
            </a:r>
            <a:r>
              <a:rPr lang="en-US" b="1" dirty="0">
                <a:solidFill>
                  <a:schemeClr val="accent6">
                    <a:lumMod val="50000"/>
                  </a:schemeClr>
                </a:solidFill>
                <a:effectLst/>
                <a:latin typeface="Times New Roman" panose="02020603050405020304" pitchFamily="18" charset="0"/>
                <a:ea typeface="Times New Roman" panose="02020603050405020304" pitchFamily="18" charset="0"/>
              </a:rPr>
              <a:t> 6: </a:t>
            </a:r>
            <a:r>
              <a:rPr lang="en-US" b="1" dirty="0" err="1">
                <a:solidFill>
                  <a:schemeClr val="accent6">
                    <a:lumMod val="50000"/>
                  </a:schemeClr>
                </a:solidFill>
                <a:effectLst/>
                <a:latin typeface="Times New Roman" panose="02020603050405020304" pitchFamily="18" charset="0"/>
                <a:ea typeface="Times New Roman" panose="02020603050405020304" pitchFamily="18" charset="0"/>
              </a:rPr>
              <a:t>Mưa</a:t>
            </a:r>
            <a:r>
              <a:rPr lang="en-US"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b="1" dirty="0" err="1">
                <a:solidFill>
                  <a:schemeClr val="accent6">
                    <a:lumMod val="50000"/>
                  </a:schemeClr>
                </a:solidFill>
                <a:effectLst/>
                <a:latin typeface="Times New Roman" panose="02020603050405020304" pitchFamily="18" charset="0"/>
                <a:ea typeface="Times New Roman" panose="02020603050405020304" pitchFamily="18" charset="0"/>
              </a:rPr>
              <a:t>lũ</a:t>
            </a:r>
            <a:r>
              <a:rPr lang="en-US"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b="1" dirty="0" err="1">
                <a:solidFill>
                  <a:schemeClr val="accent6">
                    <a:lumMod val="50000"/>
                  </a:schemeClr>
                </a:solidFill>
                <a:effectLst/>
                <a:latin typeface="Times New Roman" panose="02020603050405020304" pitchFamily="18" charset="0"/>
                <a:ea typeface="Times New Roman" panose="02020603050405020304" pitchFamily="18" charset="0"/>
              </a:rPr>
              <a:t>lịch</a:t>
            </a:r>
            <a:r>
              <a:rPr lang="en-US"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b="1" dirty="0" err="1">
                <a:solidFill>
                  <a:schemeClr val="accent6">
                    <a:lumMod val="50000"/>
                  </a:schemeClr>
                </a:solidFill>
                <a:effectLst/>
                <a:latin typeface="Times New Roman" panose="02020603050405020304" pitchFamily="18" charset="0"/>
                <a:ea typeface="Times New Roman" panose="02020603050405020304" pitchFamily="18" charset="0"/>
              </a:rPr>
              <a:t>sử</a:t>
            </a:r>
            <a:r>
              <a:rPr lang="en-US" b="1" dirty="0">
                <a:solidFill>
                  <a:schemeClr val="accent6">
                    <a:lumMod val="50000"/>
                  </a:schemeClr>
                </a:solidFill>
                <a:effectLst/>
                <a:latin typeface="Times New Roman" panose="02020603050405020304" pitchFamily="18" charset="0"/>
                <a:ea typeface="Times New Roman" panose="02020603050405020304" pitchFamily="18" charset="0"/>
              </a:rPr>
              <a:t> ở </a:t>
            </a:r>
            <a:r>
              <a:rPr lang="en-US" b="1" dirty="0" err="1">
                <a:solidFill>
                  <a:schemeClr val="accent6">
                    <a:lumMod val="50000"/>
                  </a:schemeClr>
                </a:solidFill>
                <a:effectLst/>
                <a:latin typeface="Times New Roman" panose="02020603050405020304" pitchFamily="18" charset="0"/>
                <a:ea typeface="Times New Roman" panose="02020603050405020304" pitchFamily="18" charset="0"/>
              </a:rPr>
              <a:t>miền</a:t>
            </a:r>
            <a:r>
              <a:rPr lang="en-US"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b="1" dirty="0" err="1">
                <a:solidFill>
                  <a:schemeClr val="accent6">
                    <a:lumMod val="50000"/>
                  </a:schemeClr>
                </a:solidFill>
                <a:effectLst/>
                <a:latin typeface="Times New Roman" panose="02020603050405020304" pitchFamily="18" charset="0"/>
                <a:ea typeface="Times New Roman" panose="02020603050405020304" pitchFamily="18" charset="0"/>
              </a:rPr>
              <a:t>Trung</a:t>
            </a:r>
            <a:r>
              <a:rPr lang="en-US"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b="1" dirty="0" err="1">
                <a:solidFill>
                  <a:schemeClr val="accent6">
                    <a:lumMod val="50000"/>
                  </a:schemeClr>
                </a:solidFill>
                <a:effectLst/>
                <a:latin typeface="Times New Roman" panose="02020603050405020304" pitchFamily="18" charset="0"/>
                <a:ea typeface="Times New Roman" panose="02020603050405020304" pitchFamily="18" charset="0"/>
              </a:rPr>
              <a:t>năm</a:t>
            </a:r>
            <a:r>
              <a:rPr lang="en-US" b="1" dirty="0">
                <a:solidFill>
                  <a:schemeClr val="accent6">
                    <a:lumMod val="50000"/>
                  </a:schemeClr>
                </a:solidFill>
                <a:effectLst/>
                <a:latin typeface="Times New Roman" panose="02020603050405020304" pitchFamily="18" charset="0"/>
                <a:ea typeface="Times New Roman" panose="02020603050405020304" pitchFamily="18" charset="0"/>
              </a:rPr>
              <a:t> 2020)</a:t>
            </a:r>
          </a:p>
        </p:txBody>
      </p:sp>
    </p:spTree>
    <p:extLst>
      <p:ext uri="{BB962C8B-B14F-4D97-AF65-F5344CB8AC3E}">
        <p14:creationId xmlns:p14="http://schemas.microsoft.com/office/powerpoint/2010/main" val="332734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725221" y="1312464"/>
            <a:ext cx="213071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3: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1725221" y="1835684"/>
            <a:ext cx="9391270" cy="3527119"/>
          </a:xfrm>
          <a:prstGeom prst="rect">
            <a:avLst/>
          </a:prstGeom>
        </p:spPr>
        <p:txBody>
          <a:bodyPr wrap="square">
            <a:spAutoFit/>
          </a:bodyPr>
          <a:lstStyle/>
          <a:p>
            <a:pPr>
              <a:lnSpc>
                <a:spcPct val="115000"/>
              </a:lnSpc>
              <a:spcAft>
                <a:spcPts val="1200"/>
              </a:spcAft>
            </a:pPr>
            <a:r>
              <a:rPr lang="vi-VN" sz="2800" b="1" dirty="0">
                <a:solidFill>
                  <a:srgbClr val="363636"/>
                </a:solidFill>
                <a:latin typeface="Times New Roman" panose="02020603050405020304" pitchFamily="18" charset="0"/>
                <a:ea typeface="Times New Roman" panose="02020603050405020304" pitchFamily="18" charset="0"/>
              </a:rPr>
              <a:t>c) </a:t>
            </a:r>
            <a:r>
              <a:rPr lang="vi-VN" sz="2800" i="1" dirty="0">
                <a:solidFill>
                  <a:srgbClr val="4A4A4A"/>
                </a:solidFill>
                <a:latin typeface="Times New Roman" panose="02020603050405020304" pitchFamily="18" charset="0"/>
                <a:ea typeface="Times New Roman" panose="02020603050405020304" pitchFamily="18" charset="0"/>
              </a:rPr>
              <a:t>Bác </a:t>
            </a:r>
            <a:r>
              <a:rPr lang="vi-VN" sz="2800" i="1" dirty="0">
                <a:solidFill>
                  <a:srgbClr val="0070C0"/>
                </a:solidFill>
                <a:latin typeface="Times New Roman" panose="02020603050405020304" pitchFamily="18" charset="0"/>
                <a:ea typeface="Times New Roman" panose="02020603050405020304" pitchFamily="18" charset="0"/>
              </a:rPr>
              <a:t>bổ sung một số điểm vào bản thảo "Tuyên ngôn Độc lập". </a:t>
            </a:r>
            <a:r>
              <a:rPr lang="vi-VN" sz="2800" b="1" dirty="0">
                <a:solidFill>
                  <a:srgbClr val="363636"/>
                </a:solidFill>
                <a:latin typeface="Times New Roman" panose="02020603050405020304" pitchFamily="18" charset="0"/>
                <a:ea typeface="Times New Roman" panose="02020603050405020304" pitchFamily="18" charset="0"/>
              </a:rPr>
              <a:t>(Theo Bùi Đình Phong)</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Vị ngữ là cụm động từ.</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Phần trung tâm: </a:t>
            </a:r>
            <a:r>
              <a:rPr lang="vi-VN" sz="2800" b="1" dirty="0">
                <a:solidFill>
                  <a:srgbClr val="FF0000"/>
                </a:solidFill>
                <a:latin typeface="Times New Roman" panose="02020603050405020304" pitchFamily="18" charset="0"/>
                <a:ea typeface="Times New Roman" panose="02020603050405020304" pitchFamily="18" charset="0"/>
              </a:rPr>
              <a:t>Bổ sung.</a:t>
            </a:r>
            <a:endParaRPr lang="en-US" sz="2800" b="1" dirty="0">
              <a:solidFill>
                <a:srgbClr val="FF0000"/>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Phần phụ sau: </a:t>
            </a:r>
            <a:r>
              <a:rPr lang="vi-VN" sz="2800" b="1" dirty="0">
                <a:solidFill>
                  <a:srgbClr val="FF0000"/>
                </a:solidFill>
                <a:latin typeface="Times New Roman" panose="02020603050405020304" pitchFamily="18" charset="0"/>
                <a:ea typeface="Times New Roman" panose="02020603050405020304" pitchFamily="18" charset="0"/>
              </a:rPr>
              <a:t>một số điểm vào bản thảo "Tuyên ngôn Độc lập"</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3361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725221" y="1312464"/>
            <a:ext cx="213071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3: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515290" y="1860563"/>
            <a:ext cx="9744891" cy="3527119"/>
          </a:xfrm>
          <a:prstGeom prst="rect">
            <a:avLst/>
          </a:prstGeom>
        </p:spPr>
        <p:txBody>
          <a:bodyPr wrap="squar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d)</a:t>
            </a:r>
            <a:r>
              <a:rPr lang="vi-VN" sz="2800" dirty="0">
                <a:solidFill>
                  <a:srgbClr val="0D0D0D"/>
                </a:solidFill>
                <a:latin typeface="Times New Roman" panose="02020603050405020304" pitchFamily="18" charset="0"/>
                <a:ea typeface="Times New Roman" panose="02020603050405020304" pitchFamily="18" charset="0"/>
              </a:rPr>
              <a:t> </a:t>
            </a:r>
            <a:r>
              <a:rPr lang="vi-VN" sz="2800" i="1" dirty="0">
                <a:solidFill>
                  <a:srgbClr val="0D0D0D"/>
                </a:solidFill>
                <a:latin typeface="Times New Roman" panose="02020603050405020304" pitchFamily="18" charset="0"/>
                <a:ea typeface="Times New Roman" panose="02020603050405020304" pitchFamily="18" charset="0"/>
              </a:rPr>
              <a:t>Chủ tịch Hồ Chí Minh </a:t>
            </a:r>
            <a:r>
              <a:rPr lang="vi-VN" sz="2800" i="1" dirty="0">
                <a:solidFill>
                  <a:srgbClr val="0070C0"/>
                </a:solidFill>
                <a:latin typeface="Times New Roman" panose="02020603050405020304" pitchFamily="18" charset="0"/>
                <a:ea typeface="Times New Roman" panose="02020603050405020304" pitchFamily="18" charset="0"/>
              </a:rPr>
              <a:t>đọc "Tuyên ngôn Độc lập" tại Quảng trường Ba Đình ngày 2-9-1945. </a:t>
            </a:r>
            <a:r>
              <a:rPr lang="vi-VN" sz="2800" b="1" dirty="0">
                <a:solidFill>
                  <a:srgbClr val="363636"/>
                </a:solidFill>
                <a:latin typeface="Times New Roman" panose="02020603050405020304" pitchFamily="18" charset="0"/>
                <a:ea typeface="Times New Roman" panose="02020603050405020304" pitchFamily="18" charset="0"/>
              </a:rPr>
              <a:t>(Theo Bùi Đình Phong)</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Vị ngữ là cụm động từ.</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Phần trung tâm: </a:t>
            </a:r>
            <a:r>
              <a:rPr lang="vi-VN" sz="2800" b="1" dirty="0">
                <a:solidFill>
                  <a:srgbClr val="FF0000"/>
                </a:solidFill>
                <a:latin typeface="Times New Roman" panose="02020603050405020304" pitchFamily="18" charset="0"/>
                <a:ea typeface="Times New Roman" panose="02020603050405020304" pitchFamily="18" charset="0"/>
              </a:rPr>
              <a:t>đọc.</a:t>
            </a:r>
            <a:endParaRPr lang="en-US" sz="2800" b="1" dirty="0">
              <a:solidFill>
                <a:srgbClr val="FF0000"/>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0D0D0D"/>
                </a:solidFill>
                <a:latin typeface="Times New Roman" panose="02020603050405020304" pitchFamily="18" charset="0"/>
                <a:ea typeface="Times New Roman" panose="02020603050405020304" pitchFamily="18" charset="0"/>
              </a:rPr>
              <a:t>- Phần phụ sau: </a:t>
            </a:r>
            <a:r>
              <a:rPr lang="vi-VN" sz="2800" b="1" dirty="0">
                <a:solidFill>
                  <a:srgbClr val="FF0000"/>
                </a:solidFill>
                <a:latin typeface="Times New Roman" panose="02020603050405020304" pitchFamily="18" charset="0"/>
                <a:ea typeface="Times New Roman" panose="02020603050405020304" pitchFamily="18" charset="0"/>
              </a:rPr>
              <a:t>"Tuyên ngôn Độc lập" tại Quảng trường Ba Đình ngày 2-9-1945.</a:t>
            </a:r>
            <a:endParaRPr lang="en-US" sz="2800" b="1"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696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3"/>
          <a:stretch>
            <a:fillRect/>
          </a:stretch>
        </p:blipFill>
        <p:spPr>
          <a:xfrm>
            <a:off x="2142929" y="1558204"/>
            <a:ext cx="7907197" cy="4499238"/>
          </a:xfrm>
          <a:prstGeom prst="rect">
            <a:avLst/>
          </a:prstGeom>
        </p:spPr>
      </p:pic>
      <p:sp>
        <p:nvSpPr>
          <p:cNvPr id="7" name="Rectangle 6"/>
          <p:cNvSpPr/>
          <p:nvPr/>
        </p:nvSpPr>
        <p:spPr>
          <a:xfrm>
            <a:off x="3159297" y="2696940"/>
            <a:ext cx="5796082" cy="3065455"/>
          </a:xfrm>
          <a:prstGeom prst="rect">
            <a:avLst/>
          </a:prstGeom>
        </p:spPr>
        <p:txBody>
          <a:bodyPr wrap="square">
            <a:spAutoFit/>
          </a:bodyPr>
          <a:lstStyle/>
          <a:p>
            <a:pPr marL="111125">
              <a:lnSpc>
                <a:spcPct val="115000"/>
              </a:lnSpc>
              <a:tabLst>
                <a:tab pos="3261995" algn="l"/>
              </a:tabLst>
            </a:pPr>
            <a:r>
              <a:rPr lang="en-US" sz="2800" b="1" dirty="0">
                <a:solidFill>
                  <a:srgbClr val="FF0000"/>
                </a:solidFill>
                <a:latin typeface="Times New Roman" panose="02020603050405020304" pitchFamily="18" charset="0"/>
                <a:ea typeface="Times New Roman" panose="02020603050405020304" pitchFamily="18" charset="0"/>
              </a:rPr>
              <a:t>4.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rPr>
              <a:t> 4: </a:t>
            </a:r>
            <a:r>
              <a:rPr lang="vi-VN" sz="2800" b="1" dirty="0">
                <a:solidFill>
                  <a:srgbClr val="363636"/>
                </a:solidFill>
                <a:latin typeface="Times New Roman" panose="02020603050405020304" pitchFamily="18" charset="0"/>
                <a:ea typeface="Times New Roman" panose="02020603050405020304" pitchFamily="18" charset="0"/>
              </a:rPr>
              <a:t>Viết đoạn văn (khoảng 4 - 5 dòng) nêu cảm nghĩ của em về một văn bản thông tin đã học (trong đoạn văn đó có sử dụng vị ngữ là cụm từ). Xác định vị ngữ là cụm từ trong đoạn văn đó.</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47706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725221" y="1338590"/>
            <a:ext cx="2130711" cy="523220"/>
          </a:xfrm>
          <a:prstGeom prst="rect">
            <a:avLst/>
          </a:prstGeom>
        </p:spPr>
        <p:txBody>
          <a:bodyPr wrap="none">
            <a:spAutoFit/>
          </a:bodyPr>
          <a:lstStyle/>
          <a:p>
            <a:r>
              <a:rPr lang="en-US" sz="2800" b="1" dirty="0">
                <a:solidFill>
                  <a:srgbClr val="FF0000"/>
                </a:solidFill>
                <a:latin typeface="Times New Roman" panose="02020603050405020304" pitchFamily="18" charset="0"/>
                <a:ea typeface="Times New Roman" panose="02020603050405020304" pitchFamily="18" charset="0"/>
              </a:rPr>
              <a:t>4.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rPr>
              <a:t> 4: </a:t>
            </a:r>
            <a:endParaRPr lang="en-US" dirty="0"/>
          </a:p>
        </p:txBody>
      </p:sp>
      <p:sp>
        <p:nvSpPr>
          <p:cNvPr id="8" name="Rectangle 7"/>
          <p:cNvSpPr/>
          <p:nvPr/>
        </p:nvSpPr>
        <p:spPr>
          <a:xfrm>
            <a:off x="2181497" y="1978872"/>
            <a:ext cx="7968343" cy="3065455"/>
          </a:xfrm>
          <a:prstGeom prst="rect">
            <a:avLst/>
          </a:prstGeom>
        </p:spPr>
        <p:txBody>
          <a:bodyPr wrap="square">
            <a:spAutoFit/>
          </a:bodyPr>
          <a:lstStyle/>
          <a:p>
            <a:pPr marL="111125" algn="ctr">
              <a:lnSpc>
                <a:spcPct val="115000"/>
              </a:lnSpc>
              <a:tabLst>
                <a:tab pos="3261995" algn="l"/>
              </a:tabLst>
            </a:pPr>
            <a:r>
              <a:rPr lang="en-US" sz="2800" b="1" dirty="0" err="1">
                <a:solidFill>
                  <a:schemeClr val="accent6">
                    <a:lumMod val="50000"/>
                  </a:schemeClr>
                </a:solidFill>
                <a:latin typeface="Times New Roman" panose="02020603050405020304" pitchFamily="18" charset="0"/>
                <a:ea typeface="Times New Roman" panose="02020603050405020304" pitchFamily="18" charset="0"/>
              </a:rPr>
              <a:t>Gợi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ý</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111125">
              <a:lnSpc>
                <a:spcPct val="115000"/>
              </a:lnSpc>
              <a:tabLst>
                <a:tab pos="3261995" algn="l"/>
              </a:tabLst>
            </a:pP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Nội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dung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đoạn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vi-VN" sz="2800" dirty="0">
                <a:solidFill>
                  <a:schemeClr val="accent6">
                    <a:lumMod val="50000"/>
                  </a:schemeClr>
                </a:solidFill>
                <a:latin typeface="Times New Roman" panose="02020603050405020304" pitchFamily="18" charset="0"/>
                <a:ea typeface="Times New Roman" panose="02020603050405020304" pitchFamily="18" charset="0"/>
              </a:rPr>
              <a:t>nêu cảm nghĩ của em về một văn bản thông tin đã học</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111125">
              <a:lnSpc>
                <a:spcPct val="115000"/>
              </a:lnSpc>
              <a:tabLst>
                <a:tab pos="3261995" algn="l"/>
              </a:tabLst>
            </a:pPr>
            <a:r>
              <a:rPr lang="en-US" sz="2800" b="1" dirty="0">
                <a:solidFill>
                  <a:schemeClr val="accent6">
                    <a:lumMod val="50000"/>
                  </a:schemeClr>
                </a:solidFill>
                <a:latin typeface="Times New Roman" panose="02020603050405020304" pitchFamily="18" charset="0"/>
                <a:ea typeface="Times New Roman" panose="02020603050405020304" pitchFamily="18" charset="0"/>
              </a:rPr>
              <a:t>- Dung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lượng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a:solidFill>
                  <a:schemeClr val="accent6">
                    <a:lumMod val="50000"/>
                  </a:schemeClr>
                </a:solidFill>
                <a:latin typeface="Times New Roman" panose="02020603050405020304" pitchFamily="18" charset="0"/>
                <a:ea typeface="Times New Roman" panose="02020603050405020304" pitchFamily="18" charset="0"/>
              </a:rPr>
              <a:t>4 - 5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dòng</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111125">
              <a:lnSpc>
                <a:spcPct val="115000"/>
              </a:lnSpc>
              <a:tabLst>
                <a:tab pos="3261995" algn="l"/>
              </a:tabLst>
            </a:pP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cầu</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bổ</a:t>
            </a:r>
            <a:r>
              <a:rPr lang="en-US" sz="2800" b="1" dirty="0">
                <a:solidFill>
                  <a:schemeClr val="accent6">
                    <a:lumMod val="50000"/>
                  </a:schemeClr>
                </a:solidFill>
                <a:latin typeface="Times New Roman" panose="02020603050405020304" pitchFamily="18" charset="0"/>
                <a:ea typeface="Times New Roman" panose="02020603050405020304" pitchFamily="18" charset="0"/>
              </a:rPr>
              <a:t> sung: </a:t>
            </a:r>
            <a:r>
              <a:rPr lang="vi-VN" sz="2800" dirty="0">
                <a:solidFill>
                  <a:schemeClr val="accent6">
                    <a:lumMod val="50000"/>
                  </a:schemeClr>
                </a:solidFill>
                <a:latin typeface="Times New Roman" panose="02020603050405020304" pitchFamily="18" charset="0"/>
                <a:ea typeface="Times New Roman" panose="02020603050405020304" pitchFamily="18" charset="0"/>
              </a:rPr>
              <a:t>đoạn văn đó có sử dụng vị ngữ là cụm từ</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2274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1000"/>
                                        <p:tgtEl>
                                          <p:spTgt spid="8">
                                            <p:txEl>
                                              <p:pRg st="1" end="1"/>
                                            </p:txEl>
                                          </p:spTgt>
                                        </p:tgtEl>
                                      </p:cBhvr>
                                    </p:animEffect>
                                    <p:anim calcmode="lin" valueType="num">
                                      <p:cBhvr>
                                        <p:cTn id="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Effect transition="in" filter="fade">
                                      <p:cBhvr>
                                        <p:cTn id="14" dur="1000"/>
                                        <p:tgtEl>
                                          <p:spTgt spid="8">
                                            <p:txEl>
                                              <p:pRg st="2" end="2"/>
                                            </p:txEl>
                                          </p:spTgt>
                                        </p:tgtEl>
                                      </p:cBhvr>
                                    </p:animEffect>
                                    <p:anim calcmode="lin" valueType="num">
                                      <p:cBhvr>
                                        <p:cTn id="1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1000"/>
                                        <p:tgtEl>
                                          <p:spTgt spid="8">
                                            <p:txEl>
                                              <p:pRg st="3" end="3"/>
                                            </p:txEl>
                                          </p:spTgt>
                                        </p:tgtEl>
                                      </p:cBhvr>
                                    </p:animEffect>
                                    <p:anim calcmode="lin" valueType="num">
                                      <p:cBhvr>
                                        <p:cTn id="22"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1725221" y="888035"/>
            <a:ext cx="514038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Tiếng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725221" y="1338590"/>
            <a:ext cx="213071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4.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4: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920241" y="2049863"/>
            <a:ext cx="8725988" cy="3527119"/>
          </a:xfrm>
          <a:prstGeom prst="rect">
            <a:avLst/>
          </a:prstGeom>
        </p:spPr>
        <p:txBody>
          <a:bodyPr wrap="square">
            <a:spAutoFit/>
          </a:bodyPr>
          <a:lstStyle/>
          <a:p>
            <a:pPr>
              <a:lnSpc>
                <a:spcPct val="115000"/>
              </a:lnSpc>
              <a:spcAft>
                <a:spcPts val="1200"/>
              </a:spcAft>
            </a:pPr>
            <a:r>
              <a:rPr lang="en-US" sz="2800" b="1" dirty="0">
                <a:solidFill>
                  <a:schemeClr val="accent6">
                    <a:lumMod val="50000"/>
                  </a:schemeClr>
                </a:solidFill>
                <a:latin typeface="Times New Roman" panose="02020603050405020304" pitchFamily="18" charset="0"/>
                <a:ea typeface="Times New Roman" panose="02020603050405020304" pitchFamily="18" charset="0"/>
              </a:rPr>
              <a:t>==&gt;</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b="1" dirty="0">
                <a:solidFill>
                  <a:schemeClr val="accent6">
                    <a:lumMod val="50000"/>
                  </a:schemeClr>
                </a:solidFill>
                <a:latin typeface="Times New Roman" panose="02020603050405020304" pitchFamily="18" charset="0"/>
                <a:ea typeface="Times New Roman" panose="02020603050405020304" pitchFamily="18" charset="0"/>
              </a:rPr>
              <a:t> t</a:t>
            </a:r>
            <a:r>
              <a:rPr lang="vi-VN" sz="2800" b="1" dirty="0">
                <a:solidFill>
                  <a:schemeClr val="accent6">
                    <a:lumMod val="50000"/>
                  </a:schemeClr>
                </a:solidFill>
                <a:latin typeface="Times New Roman" panose="02020603050405020304" pitchFamily="18" charset="0"/>
                <a:ea typeface="Times New Roman" panose="02020603050405020304" pitchFamily="18" charset="0"/>
              </a:rPr>
              <a:t>ìm ý </a:t>
            </a:r>
            <a:r>
              <a:rPr lang="vi-VN" sz="2800" dirty="0">
                <a:solidFill>
                  <a:schemeClr val="accent6">
                    <a:lumMod val="50000"/>
                  </a:schemeClr>
                </a:solidFill>
                <a:latin typeface="Times New Roman" panose="02020603050405020304" pitchFamily="18" charset="0"/>
                <a:ea typeface="Times New Roman" panose="02020603050405020304" pitchFamily="18" charset="0"/>
              </a:rPr>
              <a:t>cho đoạn văn bằng cách đặt và trả lời các câu hỏi như:</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định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nêu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nghĩ</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tin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nào</a:t>
            </a:r>
            <a:r>
              <a:rPr lang="vi-VN"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Nội dung hoặc yếu tố</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thức</a:t>
            </a:r>
            <a:r>
              <a:rPr lang="vi-VN" sz="2800" dirty="0">
                <a:solidFill>
                  <a:schemeClr val="accent6">
                    <a:lumMod val="50000"/>
                  </a:schemeClr>
                </a:solidFill>
                <a:latin typeface="Times New Roman" panose="02020603050405020304" pitchFamily="18" charset="0"/>
                <a:ea typeface="Times New Roman" panose="02020603050405020304" pitchFamily="18" charset="0"/>
              </a:rPr>
              <a:t> nghệ thuật nào trong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tin </a:t>
            </a:r>
            <a:r>
              <a:rPr lang="vi-VN" sz="2800" dirty="0">
                <a:solidFill>
                  <a:schemeClr val="accent6">
                    <a:lumMod val="50000"/>
                  </a:schemeClr>
                </a:solidFill>
                <a:latin typeface="Times New Roman" panose="02020603050405020304" pitchFamily="18" charset="0"/>
                <a:ea typeface="Times New Roman" panose="02020603050405020304" pitchFamily="18" charset="0"/>
              </a:rPr>
              <a:t>làm cho em thích? Vì sao em thích?</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chemeClr val="accent6">
                    <a:lumMod val="50000"/>
                  </a:schemeClr>
                </a:solidFill>
                <a:latin typeface="Times New Roman" panose="02020603050405020304" pitchFamily="18" charset="0"/>
                <a:ea typeface="Times New Roman" panose="02020603050405020304" pitchFamily="18" charset="0"/>
              </a:rPr>
              <a:t>+ Em có suy nghĩ và cảm xúc gì về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tin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đó</a:t>
            </a:r>
            <a:r>
              <a:rPr lang="vi-VN"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7197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1440" y="104502"/>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HÀNH ĐỌC HIỂU</a:t>
            </a:r>
            <a:endPar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999158" y="864237"/>
            <a:ext cx="6642652" cy="548099"/>
          </a:xfrm>
          <a:prstGeom prst="rect">
            <a:avLst/>
          </a:prstGeom>
        </p:spPr>
        <p:txBody>
          <a:bodyPr wrap="none">
            <a:spAutoFit/>
          </a:bodyPr>
          <a:lstStyle/>
          <a:p>
            <a:pPr algn="ctr">
              <a:lnSpc>
                <a:spcPct val="115000"/>
              </a:lnSpc>
              <a:spcAft>
                <a:spcPts val="0"/>
              </a:spcAft>
            </a:pPr>
            <a:r>
              <a:rPr lang="en-US" sz="2800" b="1" dirty="0" err="1">
                <a:solidFill>
                  <a:schemeClr val="accent1">
                    <a:lumMod val="50000"/>
                  </a:schemeClr>
                </a:solidFill>
                <a:latin typeface="Times New Roman" panose="02020603050405020304" pitchFamily="18" charset="0"/>
                <a:ea typeface="Times New Roman" panose="02020603050405020304" pitchFamily="18" charset="0"/>
              </a:rPr>
              <a:t>Văn</a:t>
            </a:r>
            <a:r>
              <a:rPr lang="en-US" sz="2800" b="1" dirty="0">
                <a:solidFill>
                  <a:schemeClr val="accent1">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1">
                    <a:lumMod val="50000"/>
                  </a:schemeClr>
                </a:solidFill>
                <a:latin typeface="Times New Roman" panose="02020603050405020304" pitchFamily="18" charset="0"/>
                <a:ea typeface="Times New Roman" panose="02020603050405020304" pitchFamily="18" charset="0"/>
              </a:rPr>
              <a:t>bản</a:t>
            </a:r>
            <a:r>
              <a:rPr lang="en-US" sz="2800" b="1" dirty="0">
                <a:solidFill>
                  <a:schemeClr val="accent1">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1">
                    <a:lumMod val="50000"/>
                  </a:schemeClr>
                </a:solidFill>
                <a:latin typeface="Times New Roman" panose="02020603050405020304" pitchFamily="18" charset="0"/>
                <a:ea typeface="Times New Roman" panose="02020603050405020304" pitchFamily="18" charset="0"/>
              </a:rPr>
              <a:t>Giờ</a:t>
            </a:r>
            <a:r>
              <a:rPr lang="en-US" sz="2800" b="1" i="1" dirty="0">
                <a:solidFill>
                  <a:schemeClr val="accent1">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1">
                    <a:lumMod val="50000"/>
                  </a:schemeClr>
                </a:solidFill>
                <a:latin typeface="Times New Roman" panose="02020603050405020304" pitchFamily="18" charset="0"/>
                <a:ea typeface="Times New Roman" panose="02020603050405020304" pitchFamily="18" charset="0"/>
              </a:rPr>
              <a:t>Trái</a:t>
            </a:r>
            <a:r>
              <a:rPr lang="en-US" sz="2800" b="1" i="1" dirty="0">
                <a:solidFill>
                  <a:schemeClr val="accent1">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1">
                    <a:lumMod val="50000"/>
                  </a:schemeClr>
                </a:solidFill>
                <a:latin typeface="Times New Roman" panose="02020603050405020304" pitchFamily="18" charset="0"/>
                <a:ea typeface="Times New Roman" panose="02020603050405020304" pitchFamily="18" charset="0"/>
              </a:rPr>
              <a:t>Đất</a:t>
            </a:r>
            <a:r>
              <a:rPr lang="en-US" sz="2800" b="1" i="1" dirty="0">
                <a:solidFill>
                  <a:schemeClr val="accent1">
                    <a:lumMod val="50000"/>
                  </a:schemeClr>
                </a:solidFill>
                <a:latin typeface="Times New Roman" panose="02020603050405020304" pitchFamily="18" charset="0"/>
                <a:ea typeface="Times New Roman" panose="02020603050405020304" pitchFamily="18" charset="0"/>
              </a:rPr>
              <a:t> (</a:t>
            </a:r>
            <a:r>
              <a:rPr lang="en-US" sz="2800" b="1" dirty="0">
                <a:solidFill>
                  <a:schemeClr val="accent1">
                    <a:lumMod val="50000"/>
                  </a:schemeClr>
                </a:solidFill>
                <a:latin typeface="Times New Roman" panose="02020603050405020304" pitchFamily="18" charset="0"/>
                <a:ea typeface="Times New Roman" panose="02020603050405020304" pitchFamily="18" charset="0"/>
              </a:rPr>
              <a:t>Theo</a:t>
            </a:r>
            <a:r>
              <a:rPr lang="en-US" sz="2800" b="1" i="1" dirty="0">
                <a:solidFill>
                  <a:schemeClr val="accent1">
                    <a:lumMod val="50000"/>
                  </a:schemeClr>
                </a:solidFill>
                <a:latin typeface="Times New Roman" panose="02020603050405020304" pitchFamily="18" charset="0"/>
                <a:ea typeface="Times New Roman" panose="02020603050405020304" pitchFamily="18" charset="0"/>
              </a:rPr>
              <a:t> baodautu.vn)</a:t>
            </a:r>
            <a:endParaRPr lang="en-US" sz="2800" dirty="0">
              <a:solidFill>
                <a:schemeClr val="accent1">
                  <a:lumMod val="50000"/>
                </a:schemeClr>
              </a:solidFill>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1684541" y="1412336"/>
            <a:ext cx="7170316" cy="4805584"/>
            <a:chOff x="1684541" y="1412336"/>
            <a:chExt cx="7170316" cy="4805584"/>
          </a:xfrm>
        </p:grpSpPr>
        <p:pic>
          <p:nvPicPr>
            <p:cNvPr id="7" name="Picture 6"/>
            <p:cNvPicPr>
              <a:picLocks noChangeAspect="1"/>
            </p:cNvPicPr>
            <p:nvPr/>
          </p:nvPicPr>
          <p:blipFill>
            <a:blip r:embed="rId3"/>
            <a:stretch>
              <a:fillRect/>
            </a:stretch>
          </p:blipFill>
          <p:spPr>
            <a:xfrm>
              <a:off x="1684541" y="1426713"/>
              <a:ext cx="3525779" cy="2387641"/>
            </a:xfrm>
            <a:prstGeom prst="rect">
              <a:avLst/>
            </a:prstGeom>
          </p:spPr>
        </p:pic>
        <p:pic>
          <p:nvPicPr>
            <p:cNvPr id="8" name="Picture 7"/>
            <p:cNvPicPr>
              <a:picLocks noChangeAspect="1"/>
            </p:cNvPicPr>
            <p:nvPr/>
          </p:nvPicPr>
          <p:blipFill>
            <a:blip r:embed="rId4"/>
            <a:stretch>
              <a:fillRect/>
            </a:stretch>
          </p:blipFill>
          <p:spPr>
            <a:xfrm>
              <a:off x="5249509" y="1412336"/>
              <a:ext cx="3605348" cy="2387641"/>
            </a:xfrm>
            <a:prstGeom prst="rect">
              <a:avLst/>
            </a:prstGeom>
          </p:spPr>
        </p:pic>
        <p:pic>
          <p:nvPicPr>
            <p:cNvPr id="9" name="Picture 8"/>
            <p:cNvPicPr>
              <a:picLocks noChangeAspect="1"/>
            </p:cNvPicPr>
            <p:nvPr/>
          </p:nvPicPr>
          <p:blipFill>
            <a:blip r:embed="rId5"/>
            <a:stretch>
              <a:fillRect/>
            </a:stretch>
          </p:blipFill>
          <p:spPr>
            <a:xfrm>
              <a:off x="1684541" y="3828731"/>
              <a:ext cx="3525779" cy="2389189"/>
            </a:xfrm>
            <a:prstGeom prst="rect">
              <a:avLst/>
            </a:prstGeom>
          </p:spPr>
        </p:pic>
        <p:pic>
          <p:nvPicPr>
            <p:cNvPr id="10" name="Picture 9"/>
            <p:cNvPicPr>
              <a:picLocks noChangeAspect="1"/>
            </p:cNvPicPr>
            <p:nvPr/>
          </p:nvPicPr>
          <p:blipFill>
            <a:blip r:embed="rId6"/>
            <a:stretch>
              <a:fillRect/>
            </a:stretch>
          </p:blipFill>
          <p:spPr>
            <a:xfrm>
              <a:off x="5249509" y="3828731"/>
              <a:ext cx="3605348" cy="2389189"/>
            </a:xfrm>
            <a:prstGeom prst="rect">
              <a:avLst/>
            </a:prstGeom>
          </p:spPr>
        </p:pic>
      </p:grpSp>
      <p:sp>
        <p:nvSpPr>
          <p:cNvPr id="13" name="Rounded Rectangle 12"/>
          <p:cNvSpPr/>
          <p:nvPr/>
        </p:nvSpPr>
        <p:spPr>
          <a:xfrm>
            <a:off x="8946298" y="1404373"/>
            <a:ext cx="2509828" cy="4791207"/>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pPr>
            <a:r>
              <a:rPr lang="en-US" sz="2400" dirty="0" err="1">
                <a:solidFill>
                  <a:schemeClr val="accent1">
                    <a:lumMod val="50000"/>
                  </a:schemeClr>
                </a:solidFill>
                <a:latin typeface="Times New Roman" panose="02020603050405020304" pitchFamily="18" charset="0"/>
                <a:ea typeface="Times New Roman" panose="02020603050405020304" pitchFamily="18" charset="0"/>
              </a:rPr>
              <a:t>Các</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bức</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ảnh</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đều</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nói</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đến</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hậu</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quả</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của</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hiện</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tượng</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gì</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đang</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diễn</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ra</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trên</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Trái</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Đất</a:t>
            </a:r>
            <a:r>
              <a:rPr lang="en-US" sz="2400" dirty="0">
                <a:solidFill>
                  <a:schemeClr val="accent1">
                    <a:lumMod val="50000"/>
                  </a:schemeClr>
                </a:solidFill>
                <a:latin typeface="Times New Roman" panose="02020603050405020304" pitchFamily="18" charset="0"/>
                <a:ea typeface="Times New Roman" panose="02020603050405020304" pitchFamily="18" charset="0"/>
              </a:rPr>
              <a:t>?</a:t>
            </a:r>
          </a:p>
          <a:p>
            <a:pPr>
              <a:lnSpc>
                <a:spcPct val="115000"/>
              </a:lnSpc>
              <a:spcAft>
                <a:spcPts val="0"/>
              </a:spcAft>
            </a:pPr>
            <a:r>
              <a:rPr lang="en-US" sz="2400" dirty="0" err="1">
                <a:solidFill>
                  <a:schemeClr val="accent1">
                    <a:lumMod val="50000"/>
                  </a:schemeClr>
                </a:solidFill>
                <a:latin typeface="Times New Roman" panose="02020603050405020304" pitchFamily="18" charset="0"/>
                <a:ea typeface="Times New Roman" panose="02020603050405020304" pitchFamily="18" charset="0"/>
              </a:rPr>
              <a:t>Em</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hãy</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thử</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đề</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xuất</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một</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giải</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pháp</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để</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giảm</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thiểu</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những</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hậu</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quả</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của</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hiện</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tượng</a:t>
            </a:r>
            <a:r>
              <a:rPr lang="en-US" sz="2400" dirty="0">
                <a:solidFill>
                  <a:schemeClr val="accent1">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1">
                    <a:lumMod val="50000"/>
                  </a:schemeClr>
                </a:solidFill>
                <a:latin typeface="Times New Roman" panose="02020603050405020304" pitchFamily="18" charset="0"/>
                <a:ea typeface="Times New Roman" panose="02020603050405020304" pitchFamily="18" charset="0"/>
              </a:rPr>
              <a:t>trên</a:t>
            </a:r>
            <a:r>
              <a:rPr lang="en-US" sz="2400" dirty="0">
                <a:solidFill>
                  <a:schemeClr val="accent1">
                    <a:lumMod val="50000"/>
                  </a:schemeClr>
                </a:solidFill>
                <a:latin typeface="Times New Roman" panose="02020603050405020304" pitchFamily="18" charset="0"/>
                <a:ea typeface="Times New Roman" panose="02020603050405020304" pitchFamily="18" charset="0"/>
              </a:rPr>
              <a:t>.</a:t>
            </a:r>
            <a:endParaRPr lang="en-US" sz="2400" dirty="0">
              <a:solidFill>
                <a:schemeClr val="accent1">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28928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1"/>
            <a:ext cx="12192001" cy="6858001"/>
          </a:xfrm>
          <a:prstGeom prst="rect">
            <a:avLst/>
          </a:prstGeom>
        </p:spPr>
      </p:pic>
      <p:sp>
        <p:nvSpPr>
          <p:cNvPr id="5" name="Rectangle 4"/>
          <p:cNvSpPr/>
          <p:nvPr/>
        </p:nvSpPr>
        <p:spPr>
          <a:xfrm>
            <a:off x="500741" y="113371"/>
            <a:ext cx="11490962" cy="2677656"/>
          </a:xfrm>
          <a:prstGeom prst="rect">
            <a:avLst/>
          </a:prstGeom>
        </p:spPr>
        <p:txBody>
          <a:bodyPr wrap="square">
            <a:spAutoFit/>
          </a:bodyPr>
          <a:lstStyle/>
          <a:p>
            <a:r>
              <a:rPr lang="en-US" sz="1300" i="1" dirty="0">
                <a:latin typeface="Times New Roman" panose="02020603050405020304" pitchFamily="18" charset="0"/>
                <a:ea typeface="Times New Roman" panose="02020603050405020304" pitchFamily="18" charset="0"/>
              </a:rPr>
              <a:t>“</a:t>
            </a:r>
            <a:r>
              <a:rPr lang="en-US" sz="2800" i="1" dirty="0" err="1">
                <a:solidFill>
                  <a:schemeClr val="bg1"/>
                </a:solidFill>
                <a:latin typeface="Times New Roman" panose="02020603050405020304" pitchFamily="18" charset="0"/>
                <a:ea typeface="Times New Roman" panose="02020603050405020304" pitchFamily="18" charset="0"/>
              </a:rPr>
              <a:t>Biến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đổi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khí</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hậu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đã</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đang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vấn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đề</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được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toàn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thế</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giới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quan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tâm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khi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mà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những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hình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thái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tiết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chưa</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từng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có</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tiền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lệ</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đang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tác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động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ngày</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một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lớn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đến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cuộc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sống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của</a:t>
            </a:r>
            <a:r>
              <a:rPr lang="en-US" sz="2800" i="1" dirty="0">
                <a:solidFill>
                  <a:schemeClr val="bg1"/>
                </a:solidFill>
                <a:latin typeface="Times New Roman" panose="02020603050405020304" pitchFamily="18" charset="0"/>
                <a:ea typeface="Times New Roman" panose="02020603050405020304" pitchFamily="18" charset="0"/>
              </a:rPr>
              <a:t> con </a:t>
            </a:r>
            <a:r>
              <a:rPr lang="en-US" sz="2800" i="1" dirty="0" err="1">
                <a:solidFill>
                  <a:schemeClr val="bg1"/>
                </a:solidFill>
                <a:latin typeface="Times New Roman" panose="02020603050405020304" pitchFamily="18" charset="0"/>
                <a:ea typeface="Times New Roman" panose="02020603050405020304" pitchFamily="18" charset="0"/>
              </a:rPr>
              <a:t>người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Trong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những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năm</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gần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đây</a:t>
            </a:r>
            <a:r>
              <a:rPr lang="en-US" sz="2800" i="1" dirty="0">
                <a:solidFill>
                  <a:schemeClr val="bg1"/>
                </a:solidFill>
                <a:latin typeface="Times New Roman" panose="02020603050405020304" pitchFamily="18" charset="0"/>
                <a:ea typeface="Times New Roman" panose="02020603050405020304" pitchFamily="18" charset="0"/>
              </a:rPr>
              <a:t>, con </a:t>
            </a:r>
            <a:r>
              <a:rPr lang="en-US" sz="2800" i="1" dirty="0" err="1">
                <a:solidFill>
                  <a:schemeClr val="bg1"/>
                </a:solidFill>
                <a:latin typeface="Times New Roman" panose="02020603050405020304" pitchFamily="18" charset="0"/>
                <a:ea typeface="Times New Roman" panose="02020603050405020304" pitchFamily="18" charset="0"/>
              </a:rPr>
              <a:t>người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đã</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dần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nhận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thức</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hành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động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quyết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liệt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hơn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để</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chống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biến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đổi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khí</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hậu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Và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một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trong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những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chiến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dịch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chống</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biến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đổi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khí</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hậu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có</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quy</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mô</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toàn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cầu</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phải</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kể</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đến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đó</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là</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chiến</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dịch</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Giờ</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Đất</a:t>
            </a:r>
            <a:r>
              <a:rPr lang="en-US" sz="2800" i="1" dirty="0">
                <a:solidFill>
                  <a:schemeClr val="bg1"/>
                </a:solidFill>
                <a:latin typeface="Times New Roman" panose="02020603050405020304" pitchFamily="18" charset="0"/>
                <a:ea typeface="Times New Roman" panose="02020603050405020304" pitchFamily="18" charset="0"/>
              </a:rPr>
              <a:t> </a:t>
            </a:r>
            <a:r>
              <a:rPr lang="en-US" sz="2800" i="1" dirty="0" err="1">
                <a:solidFill>
                  <a:schemeClr val="bg1"/>
                </a:solidFill>
                <a:latin typeface="Times New Roman" panose="02020603050405020304" pitchFamily="18" charset="0"/>
                <a:ea typeface="Times New Roman" panose="02020603050405020304" pitchFamily="18" charset="0"/>
              </a:rPr>
              <a:t>Đất</a:t>
            </a:r>
            <a:r>
              <a:rPr lang="en-US" sz="2800" i="1" dirty="0">
                <a:solidFill>
                  <a:schemeClr val="bg1"/>
                </a:solidFill>
                <a:latin typeface="Times New Roman" panose="02020603050405020304" pitchFamily="18" charset="0"/>
                <a:ea typeface="Times New Roman" panose="02020603050405020304" pitchFamily="18" charset="0"/>
              </a:rPr>
              <a:t>”. </a:t>
            </a:r>
            <a:endParaRPr lang="en-US" sz="2800" dirty="0">
              <a:solidFill>
                <a:schemeClr val="bg1"/>
              </a:solidFill>
            </a:endParaRPr>
          </a:p>
        </p:txBody>
      </p:sp>
    </p:spTree>
    <p:extLst>
      <p:ext uri="{BB962C8B-B14F-4D97-AF65-F5344CB8AC3E}">
        <p14:creationId xmlns:p14="http://schemas.microsoft.com/office/powerpoint/2010/main" val="4809312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10" name="Rectangle 9"/>
          <p:cNvSpPr/>
          <p:nvPr/>
        </p:nvSpPr>
        <p:spPr>
          <a:xfrm>
            <a:off x="1622322" y="1813853"/>
            <a:ext cx="6628674" cy="1172629"/>
          </a:xfrm>
          <a:prstGeom prst="rect">
            <a:avLst/>
          </a:prstGeom>
        </p:spPr>
        <p:txBody>
          <a:bodyPr wrap="none">
            <a:spAutoFit/>
          </a:bodyPr>
          <a:lstStyle/>
          <a:p>
            <a:pPr marL="457200" indent="-457200">
              <a:lnSpc>
                <a:spcPct val="115000"/>
              </a:lnSpc>
              <a:spcAft>
                <a:spcPts val="1200"/>
              </a:spcAft>
              <a:buFont typeface="Wingdings" panose="05000000000000000000" pitchFamily="2" charset="2"/>
              <a:buChar char="v"/>
            </a:pP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Xuất</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xứ</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0" i="0" u="none" strike="noStrike" kern="1200" cap="none" spc="0" normalizeH="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Theo baodautu.vn (29/03/2014)</a:t>
            </a:r>
            <a:endParaRPr lang="en-US" sz="2400" dirty="0">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1607320" y="2391261"/>
            <a:ext cx="6372578" cy="548099"/>
          </a:xfrm>
          <a:prstGeom prst="rect">
            <a:avLst/>
          </a:prstGeom>
        </p:spPr>
        <p:txBody>
          <a:bodyPr wrap="none">
            <a:spAutoFit/>
          </a:bodyPr>
          <a:lstStyle/>
          <a:p>
            <a:pPr marL="457200" marR="30480" lvl="0" indent="-457200" algn="just"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Hướng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thích</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2" name="Diagram 11"/>
          <p:cNvGraphicFramePr/>
          <p:nvPr>
            <p:extLst>
              <p:ext uri="{D42A27DB-BD31-4B8C-83A1-F6EECF244321}">
                <p14:modId xmlns:p14="http://schemas.microsoft.com/office/powerpoint/2010/main" val="3250931885"/>
              </p:ext>
            </p:extLst>
          </p:nvPr>
        </p:nvGraphicFramePr>
        <p:xfrm>
          <a:off x="1217913" y="2939360"/>
          <a:ext cx="9757230" cy="3212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13" name="Rectangle 12"/>
          <p:cNvSpPr/>
          <p:nvPr/>
        </p:nvSpPr>
        <p:spPr>
          <a:xfrm>
            <a:off x="2999158" y="771996"/>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607320" y="1271918"/>
            <a:ext cx="3049233" cy="556434"/>
          </a:xfrm>
          <a:prstGeom prst="rect">
            <a:avLst/>
          </a:prstGeom>
        </p:spPr>
        <p:txBody>
          <a:bodyPr wrap="none">
            <a:spAutoFit/>
          </a:bodyPr>
          <a:lstStyle/>
          <a:p>
            <a:pPr>
              <a:lnSpc>
                <a:spcPct val="115000"/>
              </a:lnSpc>
              <a:spcBef>
                <a:spcPts val="1000"/>
              </a:spcBef>
              <a:spcAft>
                <a:spcPts val="800"/>
              </a:spcAft>
            </a:pP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a:solidFill>
                <a:srgbClr val="94C6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728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Graphic spid="12" grpId="0">
        <p:bldAsOne/>
      </p:bldGraphic>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10" name="Rectangle 9"/>
          <p:cNvSpPr/>
          <p:nvPr/>
        </p:nvSpPr>
        <p:spPr>
          <a:xfrm>
            <a:off x="1622322" y="1813853"/>
            <a:ext cx="6628674" cy="1172629"/>
          </a:xfrm>
          <a:prstGeom prst="rect">
            <a:avLst/>
          </a:prstGeom>
        </p:spPr>
        <p:txBody>
          <a:bodyPr wrap="none">
            <a:spAutoFit/>
          </a:bodyPr>
          <a:lstStyle/>
          <a:p>
            <a:pPr marL="457200" marR="0" lvl="0" indent="-45720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Xuất</a:t>
            </a:r>
            <a:r>
              <a:rPr kumimoji="0" lang="en-US"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36363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xứ</a:t>
            </a:r>
            <a:r>
              <a:rPr kumimoji="0" lang="en-US" sz="2800" b="0" i="0" u="none" strike="noStrike" kern="1200" cap="none" spc="0" normalizeH="0" baseline="0" noProof="0" dirty="0">
                <a:ln>
                  <a:noFill/>
                </a:ln>
                <a:solidFill>
                  <a:srgbClr val="4A4A4A"/>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Theo baodautu.vn (29/03/2014)</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1607320" y="2391261"/>
            <a:ext cx="6372578" cy="548099"/>
          </a:xfrm>
          <a:prstGeom prst="rect">
            <a:avLst/>
          </a:prstGeom>
        </p:spPr>
        <p:txBody>
          <a:bodyPr wrap="none">
            <a:spAutoFit/>
          </a:bodyPr>
          <a:lstStyle/>
          <a:p>
            <a:pPr marL="457200" marR="30480" lvl="0" indent="-457200" algn="just"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Hướng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thích</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13" name="Rectangle 12"/>
          <p:cNvSpPr/>
          <p:nvPr/>
        </p:nvSpPr>
        <p:spPr>
          <a:xfrm>
            <a:off x="2999158" y="771996"/>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607320" y="1271918"/>
            <a:ext cx="3049233" cy="556434"/>
          </a:xfrm>
          <a:prstGeom prst="rect">
            <a:avLst/>
          </a:prstGeom>
        </p:spPr>
        <p:txBody>
          <a:bodyPr wrap="none">
            <a:spAutoFit/>
          </a:bodyPr>
          <a:lstStyle/>
          <a:p>
            <a:pPr marL="0" marR="0" lvl="0" indent="0" algn="l" defTabSz="914400" rtl="0" eaLnBrk="1" fontAlgn="auto" latinLnBrk="0" hangingPunct="1">
              <a:lnSpc>
                <a:spcPct val="115000"/>
              </a:lnSpc>
              <a:spcBef>
                <a:spcPts val="10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Rectangle 2"/>
          <p:cNvSpPr/>
          <p:nvPr/>
        </p:nvSpPr>
        <p:spPr>
          <a:xfrm>
            <a:off x="1565899" y="3019958"/>
            <a:ext cx="6909182" cy="2382191"/>
          </a:xfrm>
          <a:prstGeom prst="rect">
            <a:avLst/>
          </a:prstGeom>
        </p:spPr>
        <p:txBody>
          <a:bodyPr wrap="square">
            <a:spAutoFit/>
          </a:bodyPr>
          <a:lstStyle/>
          <a:p>
            <a:pPr marL="285750" indent="-285750">
              <a:lnSpc>
                <a:spcPct val="115000"/>
              </a:lnSpc>
              <a:spcAft>
                <a:spcPts val="1200"/>
              </a:spcAft>
              <a:buFont typeface="Wingdings" panose="05000000000000000000" pitchFamily="2" charset="2"/>
              <a:buChar char="v"/>
            </a:pP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Thể</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tin</a:t>
            </a:r>
            <a:endParaRPr lang="en-US" sz="2800" dirty="0">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v"/>
            </a:pP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Nội</a:t>
            </a:r>
            <a:r>
              <a:rPr lang="en-US" sz="2800" b="1" dirty="0">
                <a:solidFill>
                  <a:srgbClr val="0D0D0D"/>
                </a:solidFill>
                <a:latin typeface="Times New Roman" panose="02020603050405020304" pitchFamily="18" charset="0"/>
                <a:ea typeface="Times New Roman" panose="02020603050405020304" pitchFamily="18" charset="0"/>
              </a:rPr>
              <a:t> dung </a:t>
            </a:r>
            <a:r>
              <a:rPr lang="en-US" sz="2800" b="1" dirty="0" err="1">
                <a:solidFill>
                  <a:srgbClr val="0D0D0D"/>
                </a:solidFill>
                <a:latin typeface="Times New Roman" panose="02020603050405020304" pitchFamily="18" charset="0"/>
                <a:ea typeface="Times New Roman" panose="02020603050405020304" pitchFamily="18" charset="0"/>
              </a:rPr>
              <a:t>khái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quát</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Giờ</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Trái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Đất</a:t>
            </a:r>
            <a:r>
              <a:rPr lang="en-US" sz="2800" i="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v"/>
            </a:pP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Bố</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cục</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sách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8404036" y="2092091"/>
            <a:ext cx="2938563" cy="1951278"/>
          </a:xfrm>
          <a:prstGeom prst="rect">
            <a:avLst/>
          </a:prstGeom>
        </p:spPr>
      </p:pic>
    </p:spTree>
    <p:extLst>
      <p:ext uri="{BB962C8B-B14F-4D97-AF65-F5344CB8AC3E}">
        <p14:creationId xmlns:p14="http://schemas.microsoft.com/office/powerpoint/2010/main" val="122094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864237"/>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1568131" y="1412336"/>
            <a:ext cx="3049233" cy="556434"/>
          </a:xfrm>
          <a:prstGeom prst="rect">
            <a:avLst/>
          </a:prstGeom>
        </p:spPr>
        <p:txBody>
          <a:bodyPr wrap="none">
            <a:spAutoFit/>
          </a:bodyPr>
          <a:lstStyle/>
          <a:p>
            <a:pPr marL="0" marR="0" lvl="0" indent="0" algn="l" defTabSz="914400" rtl="0" eaLnBrk="1" fontAlgn="auto" latinLnBrk="0" hangingPunct="1">
              <a:lnSpc>
                <a:spcPct val="115000"/>
              </a:lnSpc>
              <a:spcBef>
                <a:spcPts val="10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chung</a:t>
            </a:r>
            <a:r>
              <a:rPr kumimoji="0" lang="en-US" sz="2800" b="0"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 name="Rectangle 2"/>
          <p:cNvSpPr/>
          <p:nvPr/>
        </p:nvSpPr>
        <p:spPr>
          <a:xfrm>
            <a:off x="1374748" y="1960435"/>
            <a:ext cx="4099199" cy="548099"/>
          </a:xfrm>
          <a:prstGeom prst="rect">
            <a:avLst/>
          </a:prstGeom>
        </p:spPr>
        <p:txBody>
          <a:bodyPr wrap="none">
            <a:spAutoFit/>
          </a:bodyPr>
          <a:lstStyle/>
          <a:p>
            <a:pPr marL="457200" indent="-457200">
              <a:lnSpc>
                <a:spcPct val="115000"/>
              </a:lnSpc>
              <a:spcAft>
                <a:spcPts val="1200"/>
              </a:spcAft>
              <a:buFont typeface="Wingdings" panose="05000000000000000000" pitchFamily="2" charset="2"/>
              <a:buChar char="v"/>
            </a:pPr>
            <a:r>
              <a:rPr lang="en-US" sz="2800" b="1" dirty="0" err="1">
                <a:solidFill>
                  <a:srgbClr val="0D0D0D"/>
                </a:solidFill>
                <a:latin typeface="Times New Roman" panose="02020603050405020304" pitchFamily="18" charset="0"/>
                <a:ea typeface="Times New Roman" panose="02020603050405020304" pitchFamily="18" charset="0"/>
              </a:rPr>
              <a:t>Bố</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cục</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sách</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985096573"/>
              </p:ext>
            </p:extLst>
          </p:nvPr>
        </p:nvGraphicFramePr>
        <p:xfrm>
          <a:off x="1495499" y="263831"/>
          <a:ext cx="9202057"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911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25783" y="71456"/>
            <a:ext cx="6740434" cy="1056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stretch>
            <a:fillRect/>
          </a:stretch>
        </p:blipFill>
        <p:spPr>
          <a:xfrm>
            <a:off x="499553" y="1250911"/>
            <a:ext cx="5144791" cy="3804415"/>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p:cNvSpPr/>
          <p:nvPr/>
        </p:nvSpPr>
        <p:spPr>
          <a:xfrm>
            <a:off x="5839" y="5227230"/>
            <a:ext cx="5999207" cy="907749"/>
          </a:xfrm>
          <a:prstGeom prst="rect">
            <a:avLst/>
          </a:prstGeom>
        </p:spPr>
        <p:txBody>
          <a:bodyPr wrap="none">
            <a:spAutoFit/>
          </a:bodyPr>
          <a:lstStyle/>
          <a:p>
            <a:pPr algn="ctr">
              <a:lnSpc>
                <a:spcPct val="115000"/>
              </a:lnSpc>
              <a:spcAft>
                <a:spcPts val="0"/>
              </a:spcAft>
            </a:pP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Sự</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kiện</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7: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Lễ</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kỉ</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niệm</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ngày</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nhà</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giáo</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p>
          <a:p>
            <a:pPr algn="ctr">
              <a:lnSpc>
                <a:spcPct val="115000"/>
              </a:lnSpc>
              <a:spcAft>
                <a:spcPts val="0"/>
              </a:spcAft>
            </a:pP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Việt</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Nam 20/11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hằng</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năm</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ở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các</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nhà</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trường</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a:t>
            </a:r>
          </a:p>
        </p:txBody>
      </p:sp>
      <p:pic>
        <p:nvPicPr>
          <p:cNvPr id="7" name="Picture 6"/>
          <p:cNvPicPr>
            <a:picLocks noChangeAspect="1"/>
          </p:cNvPicPr>
          <p:nvPr/>
        </p:nvPicPr>
        <p:blipFill>
          <a:blip r:embed="rId4"/>
          <a:stretch>
            <a:fillRect/>
          </a:stretch>
        </p:blipFill>
        <p:spPr>
          <a:xfrm>
            <a:off x="5800464" y="1250911"/>
            <a:ext cx="5891983" cy="3804415"/>
          </a:xfrm>
          <a:prstGeom prst="rect">
            <a:avLst/>
          </a:prstGeom>
          <a:ln w="88900" cap="sq" cmpd="thickThin">
            <a:solidFill>
              <a:srgbClr val="000000"/>
            </a:solidFill>
            <a:prstDash val="solid"/>
            <a:miter lim="800000"/>
          </a:ln>
          <a:effectLst>
            <a:innerShdw blurRad="76200">
              <a:srgbClr val="000000"/>
            </a:innerShdw>
          </a:effectLst>
        </p:spPr>
      </p:pic>
      <p:sp>
        <p:nvSpPr>
          <p:cNvPr id="8" name="Rectangle 7"/>
          <p:cNvSpPr/>
          <p:nvPr/>
        </p:nvSpPr>
        <p:spPr>
          <a:xfrm>
            <a:off x="6005046" y="5193183"/>
            <a:ext cx="5453737" cy="941796"/>
          </a:xfrm>
          <a:prstGeom prst="rect">
            <a:avLst/>
          </a:prstGeom>
        </p:spPr>
        <p:txBody>
          <a:bodyPr wrap="none">
            <a:spAutoFit/>
          </a:bodyPr>
          <a:lstStyle/>
          <a:p>
            <a:pPr algn="ctr">
              <a:lnSpc>
                <a:spcPct val="115000"/>
              </a:lnSpc>
              <a:spcAft>
                <a:spcPts val="0"/>
              </a:spcAft>
            </a:pP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Sự</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kiện</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8: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Ngày</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bầu</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cử</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HĐND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các</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cấp</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p>
          <a:p>
            <a:pPr algn="ctr">
              <a:lnSpc>
                <a:spcPct val="115000"/>
              </a:lnSpc>
              <a:spcAft>
                <a:spcPts val="0"/>
              </a:spcAft>
            </a:pP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nhiệm</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kì</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2021 - 2026 </a:t>
            </a:r>
            <a:r>
              <a:rPr lang="en-US" sz="2400" b="1" dirty="0" err="1">
                <a:solidFill>
                  <a:schemeClr val="accent6">
                    <a:lumMod val="50000"/>
                  </a:schemeClr>
                </a:solidFill>
                <a:effectLst/>
                <a:latin typeface="Times New Roman" panose="02020603050405020304" pitchFamily="18" charset="0"/>
                <a:ea typeface="Times New Roman" panose="02020603050405020304" pitchFamily="18" charset="0"/>
              </a:rPr>
              <a:t>ngày</a:t>
            </a:r>
            <a:r>
              <a:rPr lang="en-US" sz="2400" b="1" dirty="0">
                <a:solidFill>
                  <a:schemeClr val="accent6">
                    <a:lumMod val="50000"/>
                  </a:schemeClr>
                </a:solidFill>
                <a:effectLst/>
                <a:latin typeface="Times New Roman" panose="02020603050405020304" pitchFamily="18" charset="0"/>
                <a:ea typeface="Times New Roman" panose="02020603050405020304" pitchFamily="18" charset="0"/>
              </a:rPr>
              <a:t> 23/5/2021)</a:t>
            </a:r>
          </a:p>
        </p:txBody>
      </p:sp>
    </p:spTree>
    <p:extLst>
      <p:ext uri="{BB962C8B-B14F-4D97-AF65-F5344CB8AC3E}">
        <p14:creationId xmlns:p14="http://schemas.microsoft.com/office/powerpoint/2010/main" val="332637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650274" y="1247027"/>
            <a:ext cx="6096000" cy="1237262"/>
          </a:xfrm>
          <a:prstGeom prst="rect">
            <a:avLst/>
          </a:prstGeom>
        </p:spPr>
        <p:txBody>
          <a:bodyPr>
            <a:spAutoFit/>
          </a:bodyPr>
          <a:lstStyle/>
          <a:p>
            <a:pPr marR="30480" algn="just">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2</a:t>
            </a:r>
            <a:r>
              <a:rPr lang="vi-VN" sz="2800" b="1" dirty="0">
                <a:solidFill>
                  <a:srgbClr val="0070C0"/>
                </a:solidFill>
                <a:latin typeface="Times New Roman" panose="02020603050405020304" pitchFamily="18" charset="0"/>
                <a:ea typeface="Times New Roman" panose="02020603050405020304" pitchFamily="18" charset="0"/>
              </a:rPr>
              <a:t>. Phâ</a:t>
            </a:r>
            <a:r>
              <a:rPr lang="en-US" sz="2800" b="1" dirty="0">
                <a:solidFill>
                  <a:srgbClr val="0070C0"/>
                </a:solidFill>
                <a:latin typeface="Times New Roman" panose="02020603050405020304" pitchFamily="18" charset="0"/>
                <a:ea typeface="Times New Roman" panose="02020603050405020304" pitchFamily="18" charset="0"/>
              </a:rPr>
              <a:t>n </a:t>
            </a:r>
            <a:r>
              <a:rPr lang="en-US" sz="2800" b="1" dirty="0" err="1">
                <a:solidFill>
                  <a:srgbClr val="0070C0"/>
                </a:solidFill>
                <a:latin typeface="Times New Roman" panose="02020603050405020304" pitchFamily="18" charset="0"/>
                <a:ea typeface="Times New Roman" panose="02020603050405020304" pitchFamily="18" charset="0"/>
              </a:rPr>
              <a:t>tích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2.1. </a:t>
            </a:r>
            <a:r>
              <a:rPr lang="en-US" sz="2800" b="1" dirty="0" err="1">
                <a:solidFill>
                  <a:srgbClr val="FF0000"/>
                </a:solidFill>
                <a:latin typeface="Times New Roman" panose="02020603050405020304" pitchFamily="18" charset="0"/>
                <a:ea typeface="Times New Roman" panose="02020603050405020304" pitchFamily="18" charset="0"/>
              </a:rPr>
              <a:t>Nhan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đề</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sa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pô</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983799" y="2555148"/>
            <a:ext cx="3754618" cy="461665"/>
          </a:xfrm>
          <a:prstGeom prst="rect">
            <a:avLst/>
          </a:prstGeom>
        </p:spPr>
        <p:txBody>
          <a:bodyPr wrap="none">
            <a:spAutoFit/>
          </a:bodyPr>
          <a:lstStyle/>
          <a:p>
            <a:r>
              <a:rPr lang="en-US" sz="2400" b="1" dirty="0">
                <a:solidFill>
                  <a:srgbClr val="FF0000"/>
                </a:solidFill>
                <a:latin typeface="Times New Roman" panose="02020603050405020304" pitchFamily="18" charset="0"/>
                <a:ea typeface="Times New Roman" panose="02020603050405020304" pitchFamily="18" charset="0"/>
              </a:rPr>
              <a:t>HOẠT ĐỘNG THEO CẶP</a:t>
            </a:r>
            <a:endParaRPr lang="en-US" sz="2400" dirty="0"/>
          </a:p>
        </p:txBody>
      </p:sp>
      <p:pic>
        <p:nvPicPr>
          <p:cNvPr id="10" name="Picture 9"/>
          <p:cNvPicPr>
            <a:picLocks noChangeAspect="1"/>
          </p:cNvPicPr>
          <p:nvPr/>
        </p:nvPicPr>
        <p:blipFill>
          <a:blip r:embed="rId3"/>
          <a:stretch>
            <a:fillRect/>
          </a:stretch>
        </p:blipFill>
        <p:spPr>
          <a:xfrm>
            <a:off x="7217854" y="2312696"/>
            <a:ext cx="3158101" cy="3443511"/>
          </a:xfrm>
          <a:prstGeom prst="rect">
            <a:avLst/>
          </a:prstGeom>
        </p:spPr>
      </p:pic>
      <p:sp>
        <p:nvSpPr>
          <p:cNvPr id="13" name="Rounded Rectangular Callout 12"/>
          <p:cNvSpPr/>
          <p:nvPr/>
        </p:nvSpPr>
        <p:spPr>
          <a:xfrm>
            <a:off x="2462854" y="3234730"/>
            <a:ext cx="4470839" cy="2521477"/>
          </a:xfrm>
          <a:prstGeom prst="wedgeRound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Aft>
                <a:spcPts val="0"/>
              </a:spcAft>
            </a:pPr>
            <a:r>
              <a:rPr lang="en-US" sz="2000" dirty="0" err="1">
                <a:latin typeface="Times New Roman" panose="02020603050405020304" pitchFamily="18" charset="0"/>
                <a:ea typeface="Times New Roman" panose="02020603050405020304" pitchFamily="18" charset="0"/>
              </a:rPr>
              <a:t>Đọc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nhan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phần</a:t>
            </a:r>
            <a:r>
              <a:rPr lang="en-US" sz="2000" dirty="0">
                <a:latin typeface="Times New Roman" panose="02020603050405020304" pitchFamily="18" charset="0"/>
                <a:ea typeface="Times New Roman" panose="02020603050405020304" pitchFamily="18" charset="0"/>
              </a:rPr>
              <a:t> in </a:t>
            </a:r>
            <a:r>
              <a:rPr lang="en-US" sz="2000" dirty="0" err="1">
                <a:latin typeface="Times New Roman" panose="02020603050405020304" pitchFamily="18" charset="0"/>
                <a:ea typeface="Times New Roman" panose="02020603050405020304" pitchFamily="18" charset="0"/>
              </a:rPr>
              <a:t>đậm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pô</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bản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trả</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câu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hỏi</a:t>
            </a:r>
            <a:r>
              <a:rPr lang="en-US" sz="2000" dirty="0">
                <a:latin typeface="Times New Roman" panose="02020603050405020304" pitchFamily="18" charset="0"/>
                <a:ea typeface="Times New Roman" panose="02020603050405020304" pitchFamily="18" charset="0"/>
              </a:rPr>
              <a:t>:</a:t>
            </a:r>
          </a:p>
          <a:p>
            <a:pPr algn="just">
              <a:lnSpc>
                <a:spcPct val="115000"/>
              </a:lnSpc>
              <a:spcAft>
                <a:spcPts val="0"/>
              </a:spcAft>
            </a:pP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đề</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cung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cấp</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thông</a:t>
            </a:r>
            <a:r>
              <a:rPr lang="en-US" sz="2000" dirty="0">
                <a:solidFill>
                  <a:srgbClr val="0D0D0D"/>
                </a:solidFill>
                <a:latin typeface="Times New Roman" panose="02020603050405020304" pitchFamily="18" charset="0"/>
                <a:ea typeface="Times New Roman" panose="02020603050405020304" pitchFamily="18" charset="0"/>
              </a:rPr>
              <a:t> tin </a:t>
            </a:r>
            <a:r>
              <a:rPr lang="en-US" sz="2000" dirty="0" err="1">
                <a:solidFill>
                  <a:srgbClr val="0D0D0D"/>
                </a:solidFill>
                <a:latin typeface="Times New Roman" panose="02020603050405020304" pitchFamily="18" charset="0"/>
                <a:ea typeface="Times New Roman" panose="02020603050405020304" pitchFamily="18" charset="0"/>
              </a:rPr>
              <a:t>chính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gì</a:t>
            </a:r>
            <a:r>
              <a:rPr lang="en-US" sz="2000" dirty="0">
                <a:solidFill>
                  <a:srgbClr val="0D0D0D"/>
                </a:solidFill>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Nội</a:t>
            </a:r>
            <a:r>
              <a:rPr lang="en-US" sz="2000" dirty="0">
                <a:solidFill>
                  <a:srgbClr val="0D0D0D"/>
                </a:solidFill>
                <a:latin typeface="Times New Roman" panose="02020603050405020304" pitchFamily="18" charset="0"/>
                <a:ea typeface="Times New Roman" panose="02020603050405020304" pitchFamily="18" charset="0"/>
              </a:rPr>
              <a:t> dung </a:t>
            </a:r>
            <a:r>
              <a:rPr lang="en-US" sz="2000" dirty="0" err="1">
                <a:solidFill>
                  <a:srgbClr val="0D0D0D"/>
                </a:solidFill>
                <a:latin typeface="Times New Roman" panose="02020603050405020304" pitchFamily="18" charset="0"/>
                <a:ea typeface="Times New Roman" panose="02020603050405020304" pitchFamily="18" charset="0"/>
              </a:rPr>
              <a:t>sa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pô</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có</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liên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gì</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đề</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văn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bản</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pic>
        <p:nvPicPr>
          <p:cNvPr id="14" name="Picture 13"/>
          <p:cNvPicPr>
            <a:picLocks noChangeAspect="1"/>
          </p:cNvPicPr>
          <p:nvPr/>
        </p:nvPicPr>
        <p:blipFill>
          <a:blip r:embed="rId4"/>
          <a:stretch>
            <a:fillRect/>
          </a:stretch>
        </p:blipFill>
        <p:spPr>
          <a:xfrm rot="10354433" flipH="1">
            <a:off x="5814461" y="2009985"/>
            <a:ext cx="1239995" cy="949852"/>
          </a:xfrm>
          <a:prstGeom prst="rect">
            <a:avLst/>
          </a:prstGeom>
        </p:spPr>
      </p:pic>
    </p:spTree>
    <p:extLst>
      <p:ext uri="{BB962C8B-B14F-4D97-AF65-F5344CB8AC3E}">
        <p14:creationId xmlns:p14="http://schemas.microsoft.com/office/powerpoint/2010/main" val="263464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650274" y="1247027"/>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Nhan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pô</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a:blip r:embed="rId3"/>
          <a:stretch>
            <a:fillRect/>
          </a:stretch>
        </p:blipFill>
        <p:spPr>
          <a:xfrm>
            <a:off x="8271572" y="1878483"/>
            <a:ext cx="3158101" cy="3443511"/>
          </a:xfrm>
          <a:prstGeom prst="rect">
            <a:avLst/>
          </a:prstGeom>
        </p:spPr>
      </p:pic>
      <p:sp>
        <p:nvSpPr>
          <p:cNvPr id="3" name="Rectangle 2"/>
          <p:cNvSpPr/>
          <p:nvPr/>
        </p:nvSpPr>
        <p:spPr>
          <a:xfrm>
            <a:off x="1302547" y="1914005"/>
            <a:ext cx="6848676" cy="3951851"/>
          </a:xfrm>
          <a:prstGeom prst="rect">
            <a:avLst/>
          </a:prstGeom>
        </p:spPr>
        <p:txBody>
          <a:bodyPr wrap="square">
            <a:spAutoFit/>
          </a:bodyPr>
          <a:lstStyle/>
          <a:p>
            <a:pPr marL="342900" indent="-342900">
              <a:lnSpc>
                <a:spcPct val="115000"/>
              </a:lnSpc>
              <a:spcAft>
                <a:spcPts val="1200"/>
              </a:spcAft>
              <a:buFont typeface="Wingdings" panose="05000000000000000000" pitchFamily="2" charset="2"/>
              <a:buChar char="v"/>
            </a:pPr>
            <a:r>
              <a:rPr lang="vi-VN" sz="2400" b="1" dirty="0">
                <a:solidFill>
                  <a:srgbClr val="0D0D0D"/>
                </a:solidFill>
                <a:latin typeface="Times New Roman" panose="02020603050405020304" pitchFamily="18" charset="0"/>
                <a:ea typeface="Times New Roman" panose="02020603050405020304" pitchFamily="18" charset="0"/>
              </a:rPr>
              <a:t>Nhan đề:</a:t>
            </a:r>
            <a:r>
              <a:rPr lang="vi-VN" sz="2400" dirty="0">
                <a:solidFill>
                  <a:srgbClr val="0D0D0D"/>
                </a:solidFill>
                <a:latin typeface="Times New Roman" panose="02020603050405020304" pitchFamily="18" charset="0"/>
                <a:ea typeface="Times New Roman" panose="02020603050405020304" pitchFamily="18" charset="0"/>
              </a:rPr>
              <a:t> Nêu lê</a:t>
            </a:r>
            <a:r>
              <a:rPr lang="en-US" sz="2400" dirty="0">
                <a:solidFill>
                  <a:srgbClr val="0D0D0D"/>
                </a:solidFill>
                <a:latin typeface="Times New Roman" panose="02020603050405020304" pitchFamily="18" charset="0"/>
                <a:ea typeface="Times New Roman" panose="02020603050405020304" pitchFamily="18" charset="0"/>
              </a:rPr>
              <a:t>n</a:t>
            </a:r>
            <a:r>
              <a:rPr lang="vi-VN" sz="2400" dirty="0">
                <a:solidFill>
                  <a:srgbClr val="0D0D0D"/>
                </a:solidFill>
                <a:latin typeface="Times New Roman" panose="02020603050405020304" pitchFamily="18" charset="0"/>
                <a:ea typeface="Times New Roman" panose="02020603050405020304" pitchFamily="18" charset="0"/>
              </a:rPr>
              <a:t> thông tin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Giờ</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Đất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400" b="1" dirty="0">
                <a:solidFill>
                  <a:srgbClr val="0D0D0D"/>
                </a:solidFill>
                <a:latin typeface="Times New Roman" panose="02020603050405020304" pitchFamily="18" charset="0"/>
                <a:ea typeface="Times New Roman" panose="02020603050405020304" pitchFamily="18" charset="0"/>
              </a:rPr>
              <a:t>Sa pô</a:t>
            </a:r>
            <a:r>
              <a:rPr lang="vi-VN" sz="2400" dirty="0">
                <a:solidFill>
                  <a:srgbClr val="0D0D0D"/>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en-US" sz="2400" b="1" dirty="0" err="1">
                <a:solidFill>
                  <a:srgbClr val="0D0D0D"/>
                </a:solidFill>
                <a:latin typeface="Times New Roman" panose="02020603050405020304" pitchFamily="18" charset="0"/>
                <a:ea typeface="Times New Roman" panose="02020603050405020304" pitchFamily="18" charset="0"/>
              </a:rPr>
              <a:t>Vị</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trí</a:t>
            </a:r>
            <a:r>
              <a:rPr lang="en-US" sz="2400" b="1"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nằm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ngay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dưới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nhan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in </a:t>
            </a:r>
            <a:r>
              <a:rPr lang="en-US" sz="2400" dirty="0" err="1">
                <a:solidFill>
                  <a:srgbClr val="0D0D0D"/>
                </a:solidFill>
                <a:latin typeface="Times New Roman" panose="02020603050405020304" pitchFamily="18" charset="0"/>
                <a:ea typeface="Times New Roman" panose="02020603050405020304" pitchFamily="18" charset="0"/>
              </a:rPr>
              <a:t>đậm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hút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đọc</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en-US" sz="2400" b="1" dirty="0" err="1">
                <a:solidFill>
                  <a:srgbClr val="0D0D0D"/>
                </a:solidFill>
                <a:latin typeface="Times New Roman" panose="02020603050405020304" pitchFamily="18" charset="0"/>
                <a:ea typeface="Times New Roman" panose="02020603050405020304" pitchFamily="18" charset="0"/>
              </a:rPr>
              <a:t>Nội</a:t>
            </a:r>
            <a:r>
              <a:rPr lang="en-US" sz="2400" b="1" dirty="0">
                <a:solidFill>
                  <a:srgbClr val="0D0D0D"/>
                </a:solidFill>
                <a:latin typeface="Times New Roman" panose="02020603050405020304" pitchFamily="18" charset="0"/>
                <a:ea typeface="Times New Roman" panose="02020603050405020304" pitchFamily="18" charset="0"/>
              </a:rPr>
              <a:t> dung: </a:t>
            </a:r>
            <a:r>
              <a:rPr lang="en-US" sz="2400" dirty="0" err="1">
                <a:solidFill>
                  <a:srgbClr val="0D0D0D"/>
                </a:solidFill>
                <a:latin typeface="Times New Roman" panose="02020603050405020304" pitchFamily="18" charset="0"/>
                <a:ea typeface="Times New Roman" panose="02020603050405020304" pitchFamily="18" charset="0"/>
              </a:rPr>
              <a:t>nêu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tối</a:t>
            </a: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rgbClr val="0D0D0D"/>
                </a:solidFill>
                <a:latin typeface="Times New Roman" panose="02020603050405020304" pitchFamily="18" charset="0"/>
                <a:ea typeface="Times New Roman" panose="02020603050405020304" pitchFamily="18" charset="0"/>
              </a:rPr>
              <a:t>29/3, 63 tỉnh thành tại Việt Nam sẽ cùng thế giới tham gia chiến dịch Gi</a:t>
            </a:r>
            <a:r>
              <a:rPr lang="en-US" sz="2400" dirty="0">
                <a:solidFill>
                  <a:srgbClr val="0D0D0D"/>
                </a:solidFill>
                <a:latin typeface="Times New Roman" panose="02020603050405020304" pitchFamily="18" charset="0"/>
                <a:ea typeface="Times New Roman" panose="02020603050405020304" pitchFamily="18" charset="0"/>
              </a:rPr>
              <a:t>ờ</a:t>
            </a:r>
            <a:r>
              <a:rPr lang="vi-VN" sz="2400" dirty="0">
                <a:solidFill>
                  <a:srgbClr val="0D0D0D"/>
                </a:solidFill>
                <a:latin typeface="Times New Roman" panose="02020603050405020304" pitchFamily="18" charset="0"/>
                <a:ea typeface="Times New Roman" panose="02020603050405020304" pitchFamily="18" charset="0"/>
              </a:rPr>
              <a:t> Trái Đất để sử dụng hiệu quả nguồn năng lượng và bảo vệ môi trường trước biến đổi khí hậu</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933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650274" y="1247027"/>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Nhan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pô</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a:blip r:embed="rId3"/>
          <a:stretch>
            <a:fillRect/>
          </a:stretch>
        </p:blipFill>
        <p:spPr>
          <a:xfrm>
            <a:off x="8271572" y="1878483"/>
            <a:ext cx="3158101" cy="3443511"/>
          </a:xfrm>
          <a:prstGeom prst="rect">
            <a:avLst/>
          </a:prstGeom>
        </p:spPr>
      </p:pic>
      <p:sp>
        <p:nvSpPr>
          <p:cNvPr id="8" name="Heart 7"/>
          <p:cNvSpPr/>
          <p:nvPr/>
        </p:nvSpPr>
        <p:spPr>
          <a:xfrm>
            <a:off x="1820125" y="2076167"/>
            <a:ext cx="5747657" cy="3789236"/>
          </a:xfrm>
          <a:prstGeom prst="heart">
            <a:avLst/>
          </a:prstGeom>
        </p:spPr>
        <p:style>
          <a:lnRef idx="2">
            <a:schemeClr val="accent4"/>
          </a:lnRef>
          <a:fillRef idx="1">
            <a:schemeClr val="lt1"/>
          </a:fillRef>
          <a:effectRef idx="0">
            <a:schemeClr val="accent4"/>
          </a:effectRef>
          <a:fontRef idx="minor">
            <a:schemeClr val="dk1"/>
          </a:fontRef>
        </p:style>
        <p:txBody>
          <a:bodyPr rtlCol="0" anchor="ctr"/>
          <a:lstStyle/>
          <a:p>
            <a:pPr algn="ctr">
              <a:lnSpc>
                <a:spcPct val="115000"/>
              </a:lnSpc>
              <a:spcAft>
                <a:spcPts val="1200"/>
              </a:spcAft>
            </a:pPr>
            <a:r>
              <a:rPr lang="en-US" sz="2000" dirty="0" err="1">
                <a:solidFill>
                  <a:srgbClr val="0D0D0D"/>
                </a:solidFill>
                <a:latin typeface="Times New Roman" panose="02020603050405020304" pitchFamily="18" charset="0"/>
                <a:ea typeface="Times New Roman" panose="02020603050405020304" pitchFamily="18" charset="0"/>
              </a:rPr>
              <a:t>Khái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quát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được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sự</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kiện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có</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tính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sự</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để</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gây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chú</a:t>
            </a:r>
            <a:r>
              <a:rPr lang="en-US" sz="2000" dirty="0">
                <a:solidFill>
                  <a:srgbClr val="0D0D0D"/>
                </a:solidFill>
                <a:latin typeface="Times New Roman" panose="02020603050405020304" pitchFamily="18" charset="0"/>
                <a:ea typeface="Times New Roman" panose="02020603050405020304" pitchFamily="18" charset="0"/>
              </a:rPr>
              <a:t> ý </a:t>
            </a:r>
            <a:r>
              <a:rPr lang="en-US" sz="2000" dirty="0" err="1">
                <a:solidFill>
                  <a:srgbClr val="0D0D0D"/>
                </a:solidFill>
                <a:latin typeface="Times New Roman" panose="02020603050405020304" pitchFamily="18" charset="0"/>
                <a:ea typeface="Times New Roman" panose="02020603050405020304" pitchFamily="18" charset="0"/>
              </a:rPr>
              <a:t>với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người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đọc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đồng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quát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được</a:t>
            </a:r>
            <a:r>
              <a:rPr lang="en-US" sz="2000" dirty="0">
                <a:solidFill>
                  <a:srgbClr val="0D0D0D"/>
                </a:solidFill>
                <a:latin typeface="Times New Roman" panose="02020603050405020304" pitchFamily="18" charset="0"/>
                <a:ea typeface="Times New Roman" panose="02020603050405020304" pitchFamily="18" charset="0"/>
              </a:rPr>
              <a:t> ý </a:t>
            </a:r>
            <a:r>
              <a:rPr lang="en-US" sz="2000" dirty="0" err="1">
                <a:solidFill>
                  <a:srgbClr val="0D0D0D"/>
                </a:solidFill>
                <a:latin typeface="Times New Roman" panose="02020603050405020304" pitchFamily="18" charset="0"/>
                <a:ea typeface="Times New Roman" panose="02020603050405020304" pitchFamily="18" charset="0"/>
              </a:rPr>
              <a:t>nghĩa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của</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chiến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dịch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Giờ</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Trái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Đất</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2245790" y="2580985"/>
            <a:ext cx="883997" cy="574367"/>
          </a:xfrm>
          <a:prstGeom prst="rect">
            <a:avLst/>
          </a:prstGeom>
        </p:spPr>
      </p:pic>
    </p:spTree>
    <p:extLst>
      <p:ext uri="{BB962C8B-B14F-4D97-AF65-F5344CB8AC3E}">
        <p14:creationId xmlns:p14="http://schemas.microsoft.com/office/powerpoint/2010/main" val="8440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37165" y="1333958"/>
            <a:ext cx="4293419" cy="587853"/>
          </a:xfrm>
          <a:prstGeom prst="rect">
            <a:avLst/>
          </a:prstGeom>
        </p:spPr>
        <p:txBody>
          <a:bodyPr wrap="none">
            <a:spAutoFit/>
          </a:bodyPr>
          <a:lstStyle/>
          <a:p>
            <a:pPr marR="30480" algn="just">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2.2. </a:t>
            </a:r>
            <a:r>
              <a:rPr lang="en-US" sz="2800" b="1" dirty="0" err="1">
                <a:solidFill>
                  <a:srgbClr val="FF0000"/>
                </a:solidFill>
                <a:latin typeface="Times New Roman" panose="02020603050405020304" pitchFamily="18" charset="0"/>
                <a:ea typeface="Times New Roman" panose="02020603050405020304" pitchFamily="18" charset="0"/>
              </a:rPr>
              <a:t>Thông</a:t>
            </a:r>
            <a:r>
              <a:rPr lang="en-US" sz="2800" b="1" dirty="0">
                <a:solidFill>
                  <a:srgbClr val="FF0000"/>
                </a:solidFill>
                <a:latin typeface="Times New Roman" panose="02020603050405020304" pitchFamily="18" charset="0"/>
                <a:ea typeface="Times New Roman" panose="02020603050405020304" pitchFamily="18" charset="0"/>
              </a:rPr>
              <a:t> tin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2554467" y="1882057"/>
            <a:ext cx="3376117" cy="483017"/>
          </a:xfrm>
          <a:prstGeom prst="rect">
            <a:avLst/>
          </a:prstGeom>
        </p:spPr>
        <p:txBody>
          <a:bodyPr wrap="none">
            <a:spAutoFit/>
          </a:bodyPr>
          <a:lstStyle/>
          <a:p>
            <a:pPr marL="30480" marR="30480" algn="just">
              <a:lnSpc>
                <a:spcPct val="115000"/>
              </a:lnSpc>
              <a:spcAft>
                <a:spcPts val="1200"/>
              </a:spcAft>
            </a:pPr>
            <a:r>
              <a:rPr lang="en-US" sz="2400" b="1" dirty="0">
                <a:solidFill>
                  <a:srgbClr val="FF0000"/>
                </a:solidFill>
                <a:latin typeface="Times New Roman" panose="02020603050405020304" pitchFamily="18" charset="0"/>
                <a:ea typeface="Times New Roman" panose="02020603050405020304" pitchFamily="18" charset="0"/>
              </a:rPr>
              <a:t>HOẠT ĐỘNG NHÓM</a:t>
            </a:r>
            <a:r>
              <a:rPr lang="en-US" sz="2400" dirty="0">
                <a:solidFill>
                  <a:srgbClr val="FF000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5930584" y="1627884"/>
            <a:ext cx="1206324" cy="767442"/>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2541268587"/>
              </p:ext>
            </p:extLst>
          </p:nvPr>
        </p:nvGraphicFramePr>
        <p:xfrm>
          <a:off x="1783295" y="2539534"/>
          <a:ext cx="9074378" cy="3351712"/>
        </p:xfrm>
        <a:graphic>
          <a:graphicData uri="http://schemas.openxmlformats.org/drawingml/2006/table">
            <a:tbl>
              <a:tblPr firstRow="1" firstCol="1" bandRow="1"/>
              <a:tblGrid>
                <a:gridCol w="2882584">
                  <a:extLst>
                    <a:ext uri="{9D8B030D-6E8A-4147-A177-3AD203B41FA5}">
                      <a16:colId xmlns:a16="http://schemas.microsoft.com/office/drawing/2014/main" val="1343579335"/>
                    </a:ext>
                  </a:extLst>
                </a:gridCol>
                <a:gridCol w="6191794">
                  <a:extLst>
                    <a:ext uri="{9D8B030D-6E8A-4147-A177-3AD203B41FA5}">
                      <a16:colId xmlns:a16="http://schemas.microsoft.com/office/drawing/2014/main" val="99952018"/>
                    </a:ext>
                  </a:extLst>
                </a:gridCol>
              </a:tblGrid>
              <a:tr h="346044">
                <a:tc>
                  <a:txBody>
                    <a:bodyPr/>
                    <a:lstStyle/>
                    <a:p>
                      <a:pPr marR="30480" algn="ctr">
                        <a:lnSpc>
                          <a:spcPct val="115000"/>
                        </a:lnSpc>
                        <a:spcAft>
                          <a:spcPts val="1200"/>
                        </a:spcAft>
                      </a:pP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416954"/>
                  </a:ext>
                </a:extLst>
              </a:tr>
              <a:tr h="523168">
                <a:tc>
                  <a:txBody>
                    <a:bodyPr/>
                    <a:lstStyle/>
                    <a:p>
                      <a:pPr marR="30480" algn="ctr">
                        <a:lnSpc>
                          <a:spcPct val="115000"/>
                        </a:lnSpc>
                        <a:spcAft>
                          <a:spcPts val="1200"/>
                        </a:spcAft>
                      </a:pP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4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1839417"/>
                  </a:ext>
                </a:extLst>
              </a:tr>
              <a:tr h="1925343">
                <a:tc>
                  <a:txBody>
                    <a:bodyPr/>
                    <a:lstStyle/>
                    <a:p>
                      <a:pPr marR="30480" algn="ctr">
                        <a:lnSpc>
                          <a:spcPct val="115000"/>
                        </a:lnSpc>
                        <a:spcAft>
                          <a:spcPts val="1200"/>
                        </a:spcAft>
                      </a:pP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nSpc>
                          <a:spcPct val="115000"/>
                        </a:lnSpc>
                        <a:spcAft>
                          <a:spcPts val="1200"/>
                        </a:spcAft>
                      </a:pP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khởi</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chức</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bao</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nSpc>
                          <a:spcPct val="115000"/>
                        </a:lnSpc>
                        <a:spcAft>
                          <a:spcPts val="1200"/>
                        </a:spcAft>
                      </a:pP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nSpc>
                          <a:spcPct val="115000"/>
                        </a:lnSpc>
                        <a:spcAft>
                          <a:spcPts val="1200"/>
                        </a:spcAft>
                      </a:pP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 định một số câu có vị ngữ được mở rộng trong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57533"/>
                  </a:ext>
                </a:extLst>
              </a:tr>
            </a:tbl>
          </a:graphicData>
        </a:graphic>
      </p:graphicFrame>
    </p:spTree>
    <p:extLst>
      <p:ext uri="{BB962C8B-B14F-4D97-AF65-F5344CB8AC3E}">
        <p14:creationId xmlns:p14="http://schemas.microsoft.com/office/powerpoint/2010/main" val="39616925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37165" y="1333958"/>
            <a:ext cx="429341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tin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2554467" y="1882057"/>
            <a:ext cx="3376117" cy="483017"/>
          </a:xfrm>
          <a:prstGeom prst="rect">
            <a:avLst/>
          </a:prstGeom>
        </p:spPr>
        <p:txBody>
          <a:bodyPr wrap="none">
            <a:spAutoFit/>
          </a:bodyP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HOẠT ĐỘNG NHÓM</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1" name="Picture 10"/>
          <p:cNvPicPr>
            <a:picLocks noChangeAspect="1"/>
          </p:cNvPicPr>
          <p:nvPr/>
        </p:nvPicPr>
        <p:blipFill>
          <a:blip r:embed="rId3"/>
          <a:stretch>
            <a:fillRect/>
          </a:stretch>
        </p:blipFill>
        <p:spPr>
          <a:xfrm>
            <a:off x="5930584" y="1627884"/>
            <a:ext cx="1206324" cy="767442"/>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3435533169"/>
              </p:ext>
            </p:extLst>
          </p:nvPr>
        </p:nvGraphicFramePr>
        <p:xfrm>
          <a:off x="1637164" y="2469910"/>
          <a:ext cx="9583829" cy="3141400"/>
        </p:xfrm>
        <a:graphic>
          <a:graphicData uri="http://schemas.openxmlformats.org/drawingml/2006/table">
            <a:tbl>
              <a:tblPr firstRow="1" firstCol="1" bandRow="1"/>
              <a:tblGrid>
                <a:gridCol w="2425385">
                  <a:extLst>
                    <a:ext uri="{9D8B030D-6E8A-4147-A177-3AD203B41FA5}">
                      <a16:colId xmlns:a16="http://schemas.microsoft.com/office/drawing/2014/main" val="1343579335"/>
                    </a:ext>
                  </a:extLst>
                </a:gridCol>
                <a:gridCol w="7158444">
                  <a:extLst>
                    <a:ext uri="{9D8B030D-6E8A-4147-A177-3AD203B41FA5}">
                      <a16:colId xmlns:a16="http://schemas.microsoft.com/office/drawing/2014/main" val="3076659827"/>
                    </a:ext>
                  </a:extLst>
                </a:gridCol>
              </a:tblGrid>
              <a:tr h="346044">
                <a:tc>
                  <a:txBody>
                    <a:bodyPr/>
                    <a:lstStyle/>
                    <a:p>
                      <a:pPr marR="30480" algn="ctr">
                        <a:lnSpc>
                          <a:spcPct val="115000"/>
                        </a:lnSpc>
                        <a:spcAft>
                          <a:spcPts val="1200"/>
                        </a:spcAft>
                      </a:pP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2 + </a:t>
                      </a:r>
                      <a:r>
                        <a:rPr lang="en-US" sz="2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416954"/>
                  </a:ext>
                </a:extLst>
              </a:tr>
              <a:tr h="523168">
                <a:tc>
                  <a:txBody>
                    <a:bodyPr/>
                    <a:lstStyle/>
                    <a:p>
                      <a:pPr marR="30480" algn="ctr">
                        <a:lnSpc>
                          <a:spcPct val="115000"/>
                        </a:lnSpc>
                        <a:spcAft>
                          <a:spcPts val="1200"/>
                        </a:spcAft>
                      </a:pP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1839417"/>
                  </a:ext>
                </a:extLst>
              </a:tr>
              <a:tr h="1925343">
                <a:tc>
                  <a:txBody>
                    <a:bodyPr/>
                    <a:lstStyle/>
                    <a:p>
                      <a:pPr marR="30480" algn="ctr">
                        <a:lnSpc>
                          <a:spcPct val="115000"/>
                        </a:lnSpc>
                        <a:spcAft>
                          <a:spcPts val="1200"/>
                        </a:spcAft>
                      </a:pP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2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nSpc>
                          <a:spcPct val="115000"/>
                        </a:lnSpc>
                        <a:spcAft>
                          <a:spcPts val="1200"/>
                        </a:spcAft>
                      </a:pP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mốc</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nSpc>
                          <a:spcPct val="115000"/>
                        </a:lnSpc>
                        <a:spcAft>
                          <a:spcPts val="1200"/>
                        </a:spcAft>
                      </a:pP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nSpc>
                          <a:spcPct val="115000"/>
                        </a:lnSpc>
                        <a:spcAft>
                          <a:spcPts val="1200"/>
                        </a:spcAft>
                      </a:pPr>
                      <a:r>
                        <a:rPr lang="en-US" sz="22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vi-VN"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 định một số câu có vị ngữ được mở rộng trong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2.</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57533"/>
                  </a:ext>
                </a:extLst>
              </a:tr>
            </a:tbl>
          </a:graphicData>
        </a:graphic>
      </p:graphicFrame>
    </p:spTree>
    <p:extLst>
      <p:ext uri="{BB962C8B-B14F-4D97-AF65-F5344CB8AC3E}">
        <p14:creationId xmlns:p14="http://schemas.microsoft.com/office/powerpoint/2010/main" val="2609052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37165" y="1333958"/>
            <a:ext cx="429341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tin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2554467" y="1882057"/>
            <a:ext cx="3376117" cy="483017"/>
          </a:xfrm>
          <a:prstGeom prst="rect">
            <a:avLst/>
          </a:prstGeom>
        </p:spPr>
        <p:txBody>
          <a:bodyPr wrap="none">
            <a:spAutoFit/>
          </a:bodyPr>
          <a:lstStyle/>
          <a:p>
            <a:pPr marL="3048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HOẠT ĐỘNG NHÓM</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1" name="Picture 10"/>
          <p:cNvPicPr>
            <a:picLocks noChangeAspect="1"/>
          </p:cNvPicPr>
          <p:nvPr/>
        </p:nvPicPr>
        <p:blipFill>
          <a:blip r:embed="rId3"/>
          <a:stretch>
            <a:fillRect/>
          </a:stretch>
        </p:blipFill>
        <p:spPr>
          <a:xfrm>
            <a:off x="5930584" y="1627884"/>
            <a:ext cx="1206324" cy="767442"/>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903812092"/>
              </p:ext>
            </p:extLst>
          </p:nvPr>
        </p:nvGraphicFramePr>
        <p:xfrm>
          <a:off x="1637165" y="2527785"/>
          <a:ext cx="9387886" cy="3351712"/>
        </p:xfrm>
        <a:graphic>
          <a:graphicData uri="http://schemas.openxmlformats.org/drawingml/2006/table">
            <a:tbl>
              <a:tblPr firstRow="1" firstCol="1" bandRow="1"/>
              <a:tblGrid>
                <a:gridCol w="2751955">
                  <a:extLst>
                    <a:ext uri="{9D8B030D-6E8A-4147-A177-3AD203B41FA5}">
                      <a16:colId xmlns:a16="http://schemas.microsoft.com/office/drawing/2014/main" val="1343579335"/>
                    </a:ext>
                  </a:extLst>
                </a:gridCol>
                <a:gridCol w="6635931">
                  <a:extLst>
                    <a:ext uri="{9D8B030D-6E8A-4147-A177-3AD203B41FA5}">
                      <a16:colId xmlns:a16="http://schemas.microsoft.com/office/drawing/2014/main" val="2439236664"/>
                    </a:ext>
                  </a:extLst>
                </a:gridCol>
              </a:tblGrid>
              <a:tr h="346044">
                <a:tc>
                  <a:txBody>
                    <a:bodyPr/>
                    <a:lstStyle/>
                    <a:p>
                      <a:pPr marR="30480" algn="ctr">
                        <a:lnSpc>
                          <a:spcPct val="115000"/>
                        </a:lnSpc>
                        <a:spcAft>
                          <a:spcPts val="1200"/>
                        </a:spcAft>
                      </a:pP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416954"/>
                  </a:ext>
                </a:extLst>
              </a:tr>
              <a:tr h="523168">
                <a:tc>
                  <a:txBody>
                    <a:bodyPr/>
                    <a:lstStyle/>
                    <a:p>
                      <a:pPr marR="30480" algn="ctr">
                        <a:lnSpc>
                          <a:spcPct val="115000"/>
                        </a:lnSpc>
                        <a:spcAft>
                          <a:spcPts val="1200"/>
                        </a:spcAft>
                      </a:pP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ctr">
                        <a:lnSpc>
                          <a:spcPct val="115000"/>
                        </a:lnSpc>
                        <a:spcAft>
                          <a:spcPts val="1200"/>
                        </a:spcAft>
                      </a:pPr>
                      <a:r>
                        <a:rPr lang="vi-VN"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4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1839417"/>
                  </a:ext>
                </a:extLst>
              </a:tr>
              <a:tr h="1925343">
                <a:tc>
                  <a:txBody>
                    <a:bodyPr/>
                    <a:lstStyle/>
                    <a:p>
                      <a:pPr marR="30480" algn="ctr">
                        <a:lnSpc>
                          <a:spcPct val="115000"/>
                        </a:lnSpc>
                        <a:spcAft>
                          <a:spcPts val="1200"/>
                        </a:spcAft>
                      </a:pP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b="1" dirty="0">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F1E1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nSpc>
                          <a:spcPct val="115000"/>
                        </a:lnSpc>
                        <a:spcAft>
                          <a:spcPts val="1200"/>
                        </a:spcAft>
                      </a:pP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3.</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nSpc>
                          <a:spcPct val="115000"/>
                        </a:lnSpc>
                        <a:spcAft>
                          <a:spcPts val="1200"/>
                        </a:spcAft>
                      </a:pP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nâng</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nSpc>
                          <a:spcPct val="115000"/>
                        </a:lnSpc>
                        <a:spcAft>
                          <a:spcPts val="1200"/>
                        </a:spcAft>
                      </a:pP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4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4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761" marR="577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57533"/>
                  </a:ext>
                </a:extLst>
              </a:tr>
            </a:tbl>
          </a:graphicData>
        </a:graphic>
      </p:graphicFrame>
    </p:spTree>
    <p:extLst>
      <p:ext uri="{BB962C8B-B14F-4D97-AF65-F5344CB8AC3E}">
        <p14:creationId xmlns:p14="http://schemas.microsoft.com/office/powerpoint/2010/main" val="19189139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37165" y="1333958"/>
            <a:ext cx="429341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tin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TextBox 4"/>
          <p:cNvSpPr txBox="1"/>
          <p:nvPr/>
        </p:nvSpPr>
        <p:spPr>
          <a:xfrm>
            <a:off x="8498855" y="1452839"/>
            <a:ext cx="1393330" cy="523220"/>
          </a:xfrm>
          <a:prstGeom prst="rect">
            <a:avLst/>
          </a:prstGeom>
          <a:noFill/>
        </p:spPr>
        <p:txBody>
          <a:bodyPr wrap="none" rtlCol="0">
            <a:spAutoFit/>
          </a:bodyPr>
          <a:lstStyle/>
          <a:p>
            <a:r>
              <a:rPr lang="en-US" sz="2800" b="1" dirty="0" err="1">
                <a:solidFill>
                  <a:schemeClr val="accent6">
                    <a:lumMod val="50000"/>
                  </a:schemeClr>
                </a:solidFill>
                <a:latin typeface="Times New Roman" panose="02020603050405020304" pitchFamily="18" charset="0"/>
                <a:cs typeface="Times New Roman" panose="02020603050405020304" pitchFamily="18" charset="0"/>
              </a:rPr>
              <a:t>Nhóm</a:t>
            </a:r>
            <a:r>
              <a:rPr lang="en-US" sz="2800" b="1" dirty="0">
                <a:solidFill>
                  <a:schemeClr val="accent6">
                    <a:lumMod val="50000"/>
                  </a:schemeClr>
                </a:solidFill>
                <a:latin typeface="Times New Roman" panose="02020603050405020304" pitchFamily="18" charset="0"/>
                <a:cs typeface="Times New Roman" panose="02020603050405020304" pitchFamily="18" charset="0"/>
              </a:rPr>
              <a:t> 1</a:t>
            </a:r>
          </a:p>
        </p:txBody>
      </p:sp>
      <p:sp>
        <p:nvSpPr>
          <p:cNvPr id="7" name="Rectangle 6"/>
          <p:cNvSpPr/>
          <p:nvPr/>
        </p:nvSpPr>
        <p:spPr>
          <a:xfrm>
            <a:off x="1502229" y="1921811"/>
            <a:ext cx="9431382" cy="3373231"/>
          </a:xfrm>
          <a:prstGeom prst="rect">
            <a:avLst/>
          </a:prstGeom>
        </p:spPr>
        <p:txBody>
          <a:bodyPr wrap="square">
            <a:spAutoFit/>
          </a:bodyPr>
          <a:lstStyle/>
          <a:p>
            <a:pPr marR="30480" algn="just">
              <a:lnSpc>
                <a:spcPct val="115000"/>
              </a:lnSpc>
              <a:spcAft>
                <a:spcPts val="1200"/>
              </a:spcAft>
            </a:pPr>
            <a:r>
              <a:rPr lang="en-US" sz="2400" b="1" dirty="0">
                <a:solidFill>
                  <a:srgbClr val="002060"/>
                </a:solidFill>
                <a:latin typeface="Times New Roman" panose="02020603050405020304" pitchFamily="18" charset="0"/>
                <a:ea typeface="Times New Roman" panose="02020603050405020304" pitchFamily="18" charset="0"/>
              </a:rPr>
              <a:t>a) </a:t>
            </a:r>
            <a:r>
              <a:rPr lang="en-US" sz="2400" b="1" dirty="0" err="1">
                <a:solidFill>
                  <a:srgbClr val="002060"/>
                </a:solidFill>
                <a:latin typeface="Times New Roman" panose="02020603050405020304" pitchFamily="18" charset="0"/>
                <a:ea typeface="Times New Roman" panose="02020603050405020304" pitchFamily="18" charset="0"/>
              </a:rPr>
              <a:t>Phần</a:t>
            </a:r>
            <a:r>
              <a:rPr lang="en-US" sz="2400" b="1" dirty="0">
                <a:solidFill>
                  <a:srgbClr val="002060"/>
                </a:solidFill>
                <a:latin typeface="Times New Roman" panose="02020603050405020304" pitchFamily="18" charset="0"/>
                <a:ea typeface="Times New Roman" panose="02020603050405020304" pitchFamily="18" charset="0"/>
              </a:rPr>
              <a:t> 1: Ý </a:t>
            </a:r>
            <a:r>
              <a:rPr lang="en-US" sz="2400" b="1" dirty="0" err="1">
                <a:solidFill>
                  <a:srgbClr val="002060"/>
                </a:solidFill>
                <a:latin typeface="Times New Roman" panose="02020603050405020304" pitchFamily="18" charset="0"/>
                <a:ea typeface="Times New Roman" panose="02020603050405020304" pitchFamily="18" charset="0"/>
              </a:rPr>
              <a:t>tưởng</a:t>
            </a:r>
            <a:r>
              <a:rPr lang="en-US" sz="2400" b="1" dirty="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khởi</a:t>
            </a:r>
            <a:r>
              <a:rPr lang="en-US" sz="2400" b="1" dirty="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phát</a:t>
            </a:r>
            <a:r>
              <a:rPr lang="en-US" sz="2400" b="1" dirty="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của</a:t>
            </a:r>
            <a:r>
              <a:rPr lang="en-US" sz="2400" b="1" dirty="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Giờ</a:t>
            </a:r>
            <a:r>
              <a:rPr lang="en-US" sz="2400" b="1" dirty="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Trái</a:t>
            </a:r>
            <a:r>
              <a:rPr lang="en-US" sz="2400" b="1" dirty="0">
                <a:solidFill>
                  <a:srgbClr val="002060"/>
                </a:solidFill>
                <a:latin typeface="Times New Roman" panose="02020603050405020304" pitchFamily="18" charset="0"/>
                <a:ea typeface="Times New Roman" panose="02020603050405020304" pitchFamily="18" charset="0"/>
              </a:rPr>
              <a:t> </a:t>
            </a:r>
            <a:r>
              <a:rPr lang="en-US" sz="2400" b="1" dirty="0" err="1">
                <a:solidFill>
                  <a:srgbClr val="002060"/>
                </a:solidFill>
                <a:latin typeface="Times New Roman" panose="02020603050405020304" pitchFamily="18" charset="0"/>
                <a:ea typeface="Times New Roman" panose="02020603050405020304" pitchFamily="18" charset="0"/>
              </a:rPr>
              <a:t>Đất</a:t>
            </a:r>
            <a:endParaRPr lang="en-US" sz="2400" dirty="0">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v"/>
            </a:pPr>
            <a:r>
              <a:rPr lang="en-US" sz="2400" dirty="0">
                <a:solidFill>
                  <a:srgbClr val="0D0D0D"/>
                </a:solidFill>
                <a:latin typeface="Times New Roman" panose="02020603050405020304" pitchFamily="18" charset="0"/>
                <a:ea typeface="Times New Roman" panose="02020603050405020304" pitchFamily="18" charset="0"/>
              </a:rPr>
              <a:t> </a:t>
            </a:r>
            <a:r>
              <a:rPr lang="vi-VN" sz="2400" dirty="0">
                <a:solidFill>
                  <a:schemeClr val="accent5">
                    <a:lumMod val="50000"/>
                  </a:schemeClr>
                </a:solidFill>
                <a:latin typeface="Times New Roman" panose="02020603050405020304" pitchFamily="18" charset="0"/>
                <a:ea typeface="Times New Roman" panose="02020603050405020304" pitchFamily="18" charset="0"/>
              </a:rPr>
              <a:t>2004, Tổ chức Bảo tồn Thiên nhiên Quốc tế của Australia tìm kiếm phương pháp truyền thông mới để đưa ra vấn đề biến đổi khí hậu vào hoạt động tuyên truyền nên đã thảo luận với công ty quảng cáo Leo Burnett Sydney.</a:t>
            </a:r>
            <a:endParaRPr lang="en-US" sz="2400" dirty="0">
              <a:solidFill>
                <a:schemeClr val="accent5">
                  <a:lumMod val="50000"/>
                </a:schemeClr>
              </a:solidFill>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v"/>
            </a:pPr>
            <a:r>
              <a:rPr lang="en-US" sz="2400" dirty="0">
                <a:solidFill>
                  <a:schemeClr val="accent5">
                    <a:lumMod val="50000"/>
                  </a:schemeClr>
                </a:solidFill>
                <a:latin typeface="Times New Roman" panose="02020603050405020304" pitchFamily="18" charset="0"/>
                <a:ea typeface="Times New Roman" panose="02020603050405020304" pitchFamily="18" charset="0"/>
              </a:rPr>
              <a:t> </a:t>
            </a:r>
            <a:r>
              <a:rPr lang="vi-VN" sz="2400" dirty="0">
                <a:solidFill>
                  <a:schemeClr val="accent5">
                    <a:lumMod val="50000"/>
                  </a:schemeClr>
                </a:solidFill>
                <a:latin typeface="Times New Roman" panose="02020603050405020304" pitchFamily="18" charset="0"/>
                <a:ea typeface="Times New Roman" panose="02020603050405020304" pitchFamily="18" charset="0"/>
              </a:rPr>
              <a:t>Cơ sở: Chiến dịch dựa trên hi vọng mỗi cá nhân có trách nhiệm với tương lai của Trái Đất.</a:t>
            </a:r>
            <a:endParaRPr lang="en-US" sz="24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9825243" y="1241420"/>
            <a:ext cx="1738091" cy="1201334"/>
          </a:xfrm>
          <a:prstGeom prst="rect">
            <a:avLst/>
          </a:prstGeom>
        </p:spPr>
      </p:pic>
    </p:spTree>
    <p:extLst>
      <p:ext uri="{BB962C8B-B14F-4D97-AF65-F5344CB8AC3E}">
        <p14:creationId xmlns:p14="http://schemas.microsoft.com/office/powerpoint/2010/main" val="293773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37165" y="1333958"/>
            <a:ext cx="429341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tin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TextBox 4"/>
          <p:cNvSpPr txBox="1"/>
          <p:nvPr/>
        </p:nvSpPr>
        <p:spPr>
          <a:xfrm>
            <a:off x="7789002" y="1380447"/>
            <a:ext cx="195758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2 + 3</a:t>
            </a:r>
          </a:p>
        </p:txBody>
      </p:sp>
      <p:pic>
        <p:nvPicPr>
          <p:cNvPr id="8" name="Picture 7"/>
          <p:cNvPicPr>
            <a:picLocks noChangeAspect="1"/>
          </p:cNvPicPr>
          <p:nvPr/>
        </p:nvPicPr>
        <p:blipFill>
          <a:blip r:embed="rId3"/>
          <a:stretch>
            <a:fillRect/>
          </a:stretch>
        </p:blipFill>
        <p:spPr>
          <a:xfrm>
            <a:off x="9851369" y="1202231"/>
            <a:ext cx="1738091" cy="1201334"/>
          </a:xfrm>
          <a:prstGeom prst="rect">
            <a:avLst/>
          </a:prstGeom>
        </p:spPr>
      </p:pic>
      <p:sp>
        <p:nvSpPr>
          <p:cNvPr id="9" name="Rectangle 8"/>
          <p:cNvSpPr/>
          <p:nvPr/>
        </p:nvSpPr>
        <p:spPr>
          <a:xfrm>
            <a:off x="1637165" y="1950157"/>
            <a:ext cx="9757955" cy="3641253"/>
          </a:xfrm>
          <a:prstGeom prst="rect">
            <a:avLst/>
          </a:prstGeom>
        </p:spPr>
        <p:txBody>
          <a:bodyPr wrap="square">
            <a:spAutoFit/>
          </a:bodyPr>
          <a:lstStyle/>
          <a:p>
            <a:pPr>
              <a:lnSpc>
                <a:spcPct val="115000"/>
              </a:lnSpc>
              <a:spcAft>
                <a:spcPts val="1200"/>
              </a:spcAft>
            </a:pPr>
            <a:r>
              <a:rPr lang="en-US" sz="2800" b="1" dirty="0">
                <a:solidFill>
                  <a:srgbClr val="002060"/>
                </a:solidFill>
                <a:latin typeface="Times New Roman" panose="02020603050405020304" pitchFamily="18" charset="0"/>
                <a:ea typeface="Times New Roman" panose="02020603050405020304" pitchFamily="18" charset="0"/>
              </a:rPr>
              <a:t>b) </a:t>
            </a:r>
            <a:r>
              <a:rPr lang="en-US" sz="2800" b="1" dirty="0" err="1">
                <a:solidFill>
                  <a:srgbClr val="002060"/>
                </a:solidFill>
                <a:latin typeface="Times New Roman" panose="02020603050405020304" pitchFamily="18" charset="0"/>
                <a:ea typeface="Times New Roman" panose="02020603050405020304" pitchFamily="18" charset="0"/>
              </a:rPr>
              <a:t>Phần</a:t>
            </a:r>
            <a:r>
              <a:rPr lang="en-US" sz="2800" b="1" dirty="0">
                <a:solidFill>
                  <a:srgbClr val="002060"/>
                </a:solidFill>
                <a:latin typeface="Times New Roman" panose="02020603050405020304" pitchFamily="18" charset="0"/>
                <a:ea typeface="Times New Roman" panose="02020603050405020304" pitchFamily="18" charset="0"/>
              </a:rPr>
              <a:t> 2: </a:t>
            </a:r>
            <a:r>
              <a:rPr lang="vi-VN" sz="2800" b="1" dirty="0">
                <a:solidFill>
                  <a:srgbClr val="002060"/>
                </a:solidFill>
                <a:latin typeface="Times New Roman" panose="02020603050405020304" pitchFamily="18" charset="0"/>
                <a:ea typeface="Times New Roman" panose="02020603050405020304" pitchFamily="18" charset="0"/>
              </a:rPr>
              <a:t>Sự ra đời và phát triển của Giờ Trái Đất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 Ra đời</a:t>
            </a:r>
            <a:r>
              <a:rPr lang="vi-VN" sz="2800" dirty="0">
                <a:solidFill>
                  <a:srgbClr val="0D0D0D"/>
                </a:solidFill>
                <a:latin typeface="Cambria Math" panose="02040503050406030204" pitchFamily="18" charset="0"/>
                <a:ea typeface="Times New Roman" panose="02020603050405020304" pitchFamily="18" charset="0"/>
                <a:cs typeface="Cambria Math" panose="02040503050406030204" pitchFamily="18" charset="0"/>
              </a:rPr>
              <a: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 2005, dự án có tên "Tiếng tắt lớn" ra đời.</a:t>
            </a:r>
            <a:endParaRPr lang="en-US" sz="28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2006, đặt tên lại là "Giờ Trái Đất". </a:t>
            </a:r>
            <a:endParaRPr lang="en-US" sz="2800" dirty="0">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800" dirty="0">
                <a:solidFill>
                  <a:srgbClr val="0D0D0D"/>
                </a:solidFill>
                <a:latin typeface="Times New Roman" panose="02020603050405020304" pitchFamily="18" charset="0"/>
                <a:ea typeface="Times New Roman" panose="02020603050405020304" pitchFamily="18" charset="0"/>
              </a:rPr>
              <a:t>Nội dung chiến dịch: Kêu gọi mọi người tắt điện một tiếng đồng hồ tối thứ 7 cuối cùng của tháng 3 hàng năm.</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578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1000"/>
                                        <p:tgtEl>
                                          <p:spTgt spid="9">
                                            <p:txEl>
                                              <p:pRg st="4" end="4"/>
                                            </p:txEl>
                                          </p:spTgt>
                                        </p:tgtEl>
                                      </p:cBhvr>
                                    </p:animEffect>
                                    <p:anim calcmode="lin" valueType="num">
                                      <p:cBhvr>
                                        <p:cTn id="2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37165" y="1333958"/>
            <a:ext cx="429341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tin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TextBox 4"/>
          <p:cNvSpPr txBox="1"/>
          <p:nvPr/>
        </p:nvSpPr>
        <p:spPr>
          <a:xfrm>
            <a:off x="7878770" y="1452837"/>
            <a:ext cx="186781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2 +3</a:t>
            </a:r>
          </a:p>
        </p:txBody>
      </p:sp>
      <p:pic>
        <p:nvPicPr>
          <p:cNvPr id="8" name="Picture 7"/>
          <p:cNvPicPr>
            <a:picLocks noChangeAspect="1"/>
          </p:cNvPicPr>
          <p:nvPr/>
        </p:nvPicPr>
        <p:blipFill>
          <a:blip r:embed="rId3"/>
          <a:stretch>
            <a:fillRect/>
          </a:stretch>
        </p:blipFill>
        <p:spPr>
          <a:xfrm>
            <a:off x="9851369" y="1202231"/>
            <a:ext cx="1738091" cy="1201334"/>
          </a:xfrm>
          <a:prstGeom prst="rect">
            <a:avLst/>
          </a:prstGeom>
        </p:spPr>
      </p:pic>
      <p:sp>
        <p:nvSpPr>
          <p:cNvPr id="9" name="Rectangle 8"/>
          <p:cNvSpPr/>
          <p:nvPr/>
        </p:nvSpPr>
        <p:spPr>
          <a:xfrm>
            <a:off x="1637165" y="1950157"/>
            <a:ext cx="9757955" cy="54809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 2: </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Sự ra đời và phát triển của Giờ Trái Đất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458709" y="2536189"/>
            <a:ext cx="8943749" cy="2877711"/>
          </a:xfrm>
          <a:prstGeom prst="rect">
            <a:avLst/>
          </a:prstGeom>
        </p:spPr>
        <p:txBody>
          <a:bodyPr wrap="square">
            <a:spAutoFit/>
          </a:bodyPr>
          <a:lstStyle/>
          <a:p>
            <a:pPr marL="285750" indent="-285750">
              <a:lnSpc>
                <a:spcPct val="115000"/>
              </a:lnSpc>
              <a:spcAft>
                <a:spcPts val="1200"/>
              </a:spcAft>
              <a:buFont typeface="Wingdings" panose="05000000000000000000" pitchFamily="2" charset="2"/>
              <a:buChar char="ü"/>
            </a:pP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Chiến dịch mở rộng mục tiêu sang mục tiêu có tinh thần bền vững, lâu dài hơn.</a:t>
            </a:r>
            <a:endParaRPr lang="en-US" sz="2800" dirty="0">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ü"/>
            </a:pP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Được sự ủng hộ nhiệt tình của Thị trưởng Sydney.</a:t>
            </a:r>
            <a:endParaRPr lang="en-US" sz="2800" dirty="0">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v"/>
            </a:pP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30-3-2007, lễ khai mạc sự kiện Giờ Trái Đất được tổ chức tại Sydney.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0493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37165" y="1333958"/>
            <a:ext cx="429341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tin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TextBox 4"/>
          <p:cNvSpPr txBox="1"/>
          <p:nvPr/>
        </p:nvSpPr>
        <p:spPr>
          <a:xfrm>
            <a:off x="7748343" y="1426937"/>
            <a:ext cx="195758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2</a:t>
            </a:r>
            <a:r>
              <a:rPr lang="en-US" sz="2800" b="1" noProof="0" dirty="0">
                <a:solidFill>
                  <a:srgbClr val="70AD47">
                    <a:lumMod val="50000"/>
                  </a:srgbClr>
                </a:solidFill>
                <a:latin typeface="Times New Roman" panose="02020603050405020304" pitchFamily="18" charset="0"/>
                <a:cs typeface="Times New Roman" panose="02020603050405020304" pitchFamily="18" charset="0"/>
              </a:rPr>
              <a:t> </a:t>
            </a:r>
            <a:r>
              <a:rPr lang="en-US" sz="2800" b="1" dirty="0">
                <a:solidFill>
                  <a:srgbClr val="70AD47">
                    <a:lumMod val="50000"/>
                  </a:srgbClr>
                </a:solidFill>
                <a:latin typeface="Times New Roman" panose="02020603050405020304" pitchFamily="18" charset="0"/>
                <a:cs typeface="Times New Roman" panose="02020603050405020304" pitchFamily="18" charset="0"/>
              </a:rPr>
              <a:t>+ 3</a:t>
            </a:r>
            <a:endPar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9851369" y="1202231"/>
            <a:ext cx="1738091" cy="1201334"/>
          </a:xfrm>
          <a:prstGeom prst="rect">
            <a:avLst/>
          </a:prstGeom>
        </p:spPr>
      </p:pic>
      <p:sp>
        <p:nvSpPr>
          <p:cNvPr id="9" name="Rectangle 8"/>
          <p:cNvSpPr/>
          <p:nvPr/>
        </p:nvSpPr>
        <p:spPr>
          <a:xfrm>
            <a:off x="1637165" y="1950157"/>
            <a:ext cx="9757955" cy="54809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 2: </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Sự ra đời và phát triển của Giờ Trái Đất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1345473" y="2576844"/>
            <a:ext cx="9679577" cy="3527119"/>
          </a:xfrm>
          <a:prstGeom prst="rect">
            <a:avLst/>
          </a:prstGeom>
        </p:spPr>
        <p:txBody>
          <a:bodyPr wrap="square">
            <a:spAutoFit/>
          </a:bodyPr>
          <a:lstStyle/>
          <a:p>
            <a:pPr>
              <a:lnSpc>
                <a:spcPct val="115000"/>
              </a:lnSpc>
              <a:spcAft>
                <a:spcPts val="1200"/>
              </a:spcAft>
            </a:pPr>
            <a:r>
              <a:rPr lang="vi-VN" sz="2800" b="1" dirty="0">
                <a:solidFill>
                  <a:srgbClr val="0D0D0D"/>
                </a:solidFill>
                <a:latin typeface="Times New Roman" panose="02020603050405020304" pitchFamily="18" charset="0"/>
                <a:ea typeface="Times New Roman" panose="02020603050405020304" pitchFamily="18" charset="0"/>
              </a:rPr>
              <a:t>* Phát triển</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Thu hút sự chú ý của thế giới, các nước bắt đầu tham gia nhiều hơn vào những năm sau đó.</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29-3-2008, tổ chức ở 371 thành phố, thuộc hơn 35 quốc gia, hơn 50 triệu người.</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2009, sự tham gia của hơn 4000 thành phố, thuộc 88 quốc gia.</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44054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62000"/>
            <a:lum/>
          </a:blip>
          <a:srcRect/>
          <a:stretch>
            <a:fillRect t="-6000" b="-6000"/>
          </a:stretch>
        </a:blipFill>
        <a:effectLst/>
      </p:bgPr>
    </p:bg>
    <p:spTree>
      <p:nvGrpSpPr>
        <p:cNvPr id="1" name=""/>
        <p:cNvGrpSpPr/>
        <p:nvPr/>
      </p:nvGrpSpPr>
      <p:grpSpPr>
        <a:xfrm>
          <a:off x="0" y="0"/>
          <a:ext cx="0" cy="0"/>
          <a:chOff x="0" y="0"/>
          <a:chExt cx="0" cy="0"/>
        </a:xfrm>
      </p:grpSpPr>
      <p:grpSp>
        <p:nvGrpSpPr>
          <p:cNvPr id="22" name="vong quay"/>
          <p:cNvGrpSpPr/>
          <p:nvPr/>
        </p:nvGrpSpPr>
        <p:grpSpPr>
          <a:xfrm>
            <a:off x="5799858" y="462610"/>
            <a:ext cx="5042125" cy="5036855"/>
            <a:chOff x="5425622" y="292790"/>
            <a:chExt cx="5834378" cy="582828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340513"/>
              <a:ext cx="2025648" cy="5342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Bim</a:t>
              </a:r>
              <a:r>
                <a:rPr kumimoji="0" lang="en-GB"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GB" sz="24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bim</a:t>
              </a:r>
              <a:endParaRPr kumimoji="0" lang="vi-VN"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13644"/>
              <a:ext cx="2025648" cy="8191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May </a:t>
              </a:r>
              <a:r>
                <a:rPr kumimoji="0" lang="en-GB" sz="20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mắn</a:t>
              </a:r>
              <a:r>
                <a:rPr kumimoji="0" lang="en-GB" sz="20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GB" sz="20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lần</a:t>
              </a:r>
              <a:r>
                <a:rPr kumimoji="0" lang="en-GB" sz="20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GB" sz="20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sau</a:t>
              </a:r>
              <a:endParaRPr kumimoji="0" lang="vi-VN" sz="20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373200"/>
              <a:ext cx="2025648" cy="46297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Thêm</a:t>
              </a:r>
              <a:r>
                <a:rPr kumimoji="0" lang="en-GB" sz="20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GB" sz="20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lượt</a:t>
              </a:r>
              <a:endParaRPr kumimoji="0" lang="vi-VN" sz="20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60279"/>
              <a:ext cx="2025648" cy="6054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Kẹo</a:t>
              </a:r>
              <a:r>
                <a:rPr kumimoji="0" lang="en-GB"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GB" sz="28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mút</a:t>
              </a:r>
              <a:endParaRPr kumimoji="0" lang="vi-VN"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9</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4" y="450023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Bút</a:t>
              </a: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bi</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413720"/>
              <a:ext cx="2025648" cy="9615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Quả</a:t>
              </a: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GB" sz="24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bóng</a:t>
              </a: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bay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9287691" y="5878286"/>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6" action="ppaction://hlinksldjump"/>
          </p:cNvPr>
          <p:cNvSpPr/>
          <p:nvPr/>
        </p:nvSpPr>
        <p:spPr>
          <a:xfrm>
            <a:off x="857805"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7" action="ppaction://hlinksldjump"/>
          </p:cNvPr>
          <p:cNvSpPr/>
          <p:nvPr/>
        </p:nvSpPr>
        <p:spPr>
          <a:xfrm>
            <a:off x="2355722"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8" action="ppaction://hlinksldjump"/>
          </p:cNvPr>
          <p:cNvSpPr/>
          <p:nvPr/>
        </p:nvSpPr>
        <p:spPr>
          <a:xfrm>
            <a:off x="3853638"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9" action="ppaction://hlinksldjump"/>
          </p:cNvPr>
          <p:cNvSpPr/>
          <p:nvPr/>
        </p:nvSpPr>
        <p:spPr>
          <a:xfrm>
            <a:off x="858563"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6" name="Rounded Rectangle 35">
            <a:hlinkClick r:id="rId10" action="ppaction://hlinksldjump"/>
          </p:cNvPr>
          <p:cNvSpPr/>
          <p:nvPr/>
        </p:nvSpPr>
        <p:spPr>
          <a:xfrm>
            <a:off x="2356480"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Rounded Rectangle 36">
            <a:hlinkClick r:id="rId10" action="ppaction://hlinksldjump"/>
          </p:cNvPr>
          <p:cNvSpPr/>
          <p:nvPr/>
        </p:nvSpPr>
        <p:spPr>
          <a:xfrm>
            <a:off x="3854396"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6</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8" name="Rounded Rectangle 37">
            <a:hlinkClick r:id="rId9" action="ppaction://hlinksldjump"/>
          </p:cNvPr>
          <p:cNvSpPr/>
          <p:nvPr/>
        </p:nvSpPr>
        <p:spPr>
          <a:xfrm>
            <a:off x="859321"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9" name="Rounded Rectangle 38">
            <a:hlinkClick r:id="" action="ppaction://noaction"/>
          </p:cNvPr>
          <p:cNvSpPr/>
          <p:nvPr/>
        </p:nvSpPr>
        <p:spPr>
          <a:xfrm>
            <a:off x="2357238"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8</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0" name="Rounded Rectangle 39">
            <a:hlinkClick r:id="" action="ppaction://noaction"/>
          </p:cNvPr>
          <p:cNvSpPr/>
          <p:nvPr/>
        </p:nvSpPr>
        <p:spPr>
          <a:xfrm>
            <a:off x="3855154"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9</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293511" y="50140"/>
            <a:ext cx="6187413" cy="156966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47" name="Picture 4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111830" y="478508"/>
            <a:ext cx="714375" cy="1190625"/>
          </a:xfrm>
          <a:prstGeom prst="rect">
            <a:avLst/>
          </a:prstGeom>
        </p:spPr>
      </p:pic>
      <p:pic>
        <p:nvPicPr>
          <p:cNvPr id="2" name="Picture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46194" y="2397345"/>
            <a:ext cx="1354214"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 action="ppaction://noaction"/>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69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86" restart="whenNotActive" fill="hold" evtFilter="cancelBubble" nodeType="interactiveSeq">
                <p:stCondLst>
                  <p:cond evt="onClick" delay="0">
                    <p:tgtEl>
                      <p:spTgt spid="36"/>
                    </p:tgtEl>
                  </p:cond>
                </p:stCondLst>
                <p:endSync evt="end" delay="0">
                  <p:rtn val="all"/>
                </p:endSync>
                <p:childTnLst>
                  <p:par>
                    <p:cTn id="187" fill="hold">
                      <p:stCondLst>
                        <p:cond delay="0"/>
                      </p:stCondLst>
                      <p:childTnLst>
                        <p:par>
                          <p:cTn id="188" fill="hold">
                            <p:stCondLst>
                              <p:cond delay="0"/>
                            </p:stCondLst>
                            <p:childTnLst>
                              <p:par>
                                <p:cTn id="189" presetID="1" presetClass="emph" presetSubtype="2" fill="hold" nodeType="clickEffect">
                                  <p:stCondLst>
                                    <p:cond delay="0"/>
                                  </p:stCondLst>
                                  <p:childTnLst>
                                    <p:animClr clrSpc="rgb" dir="cw">
                                      <p:cBhvr>
                                        <p:cTn id="190" dur="500" fill="hold"/>
                                        <p:tgtEl>
                                          <p:spTgt spid="36"/>
                                        </p:tgtEl>
                                        <p:attrNameLst>
                                          <p:attrName>fillcolor</p:attrName>
                                        </p:attrNameLst>
                                      </p:cBhvr>
                                      <p:to>
                                        <a:srgbClr val="000000"/>
                                      </p:to>
                                    </p:animClr>
                                    <p:set>
                                      <p:cBhvr>
                                        <p:cTn id="191" dur="500" fill="hold"/>
                                        <p:tgtEl>
                                          <p:spTgt spid="36"/>
                                        </p:tgtEl>
                                        <p:attrNameLst>
                                          <p:attrName>fill.type</p:attrName>
                                        </p:attrNameLst>
                                      </p:cBhvr>
                                      <p:to>
                                        <p:strVal val="solid"/>
                                      </p:to>
                                    </p:set>
                                    <p:set>
                                      <p:cBhvr>
                                        <p:cTn id="192"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193" restart="whenNotActive" fill="hold" evtFilter="cancelBubble" nodeType="interactiveSeq">
                <p:stCondLst>
                  <p:cond evt="onClick" delay="0">
                    <p:tgtEl>
                      <p:spTgt spid="37"/>
                    </p:tgtEl>
                  </p:cond>
                </p:stCondLst>
                <p:endSync evt="end" delay="0">
                  <p:rtn val="all"/>
                </p:endSync>
                <p:childTnLst>
                  <p:par>
                    <p:cTn id="194" fill="hold">
                      <p:stCondLst>
                        <p:cond delay="0"/>
                      </p:stCondLst>
                      <p:childTnLst>
                        <p:par>
                          <p:cTn id="195" fill="hold">
                            <p:stCondLst>
                              <p:cond delay="0"/>
                            </p:stCondLst>
                            <p:childTnLst>
                              <p:par>
                                <p:cTn id="196" presetID="1" presetClass="emph" presetSubtype="2" fill="hold" nodeType="clickEffect">
                                  <p:stCondLst>
                                    <p:cond delay="0"/>
                                  </p:stCondLst>
                                  <p:childTnLst>
                                    <p:animClr clrSpc="rgb" dir="cw">
                                      <p:cBhvr>
                                        <p:cTn id="197" dur="500" fill="hold"/>
                                        <p:tgtEl>
                                          <p:spTgt spid="37"/>
                                        </p:tgtEl>
                                        <p:attrNameLst>
                                          <p:attrName>fillcolor</p:attrName>
                                        </p:attrNameLst>
                                      </p:cBhvr>
                                      <p:to>
                                        <a:srgbClr val="000000"/>
                                      </p:to>
                                    </p:animClr>
                                    <p:set>
                                      <p:cBhvr>
                                        <p:cTn id="198" dur="500" fill="hold"/>
                                        <p:tgtEl>
                                          <p:spTgt spid="37"/>
                                        </p:tgtEl>
                                        <p:attrNameLst>
                                          <p:attrName>fill.type</p:attrName>
                                        </p:attrNameLst>
                                      </p:cBhvr>
                                      <p:to>
                                        <p:strVal val="solid"/>
                                      </p:to>
                                    </p:set>
                                    <p:set>
                                      <p:cBhvr>
                                        <p:cTn id="199" dur="5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200" restart="whenNotActive" fill="hold" evtFilter="cancelBubble" nodeType="interactiveSeq">
                <p:stCondLst>
                  <p:cond evt="onClick" delay="0">
                    <p:tgtEl>
                      <p:spTgt spid="38"/>
                    </p:tgtEl>
                  </p:cond>
                </p:stCondLst>
                <p:endSync evt="end" delay="0">
                  <p:rtn val="all"/>
                </p:endSync>
                <p:childTnLst>
                  <p:par>
                    <p:cTn id="201" fill="hold">
                      <p:stCondLst>
                        <p:cond delay="0"/>
                      </p:stCondLst>
                      <p:childTnLst>
                        <p:par>
                          <p:cTn id="202" fill="hold">
                            <p:stCondLst>
                              <p:cond delay="0"/>
                            </p:stCondLst>
                            <p:childTnLst>
                              <p:par>
                                <p:cTn id="203" presetID="1" presetClass="emph" presetSubtype="2" fill="hold" nodeType="clickEffect">
                                  <p:stCondLst>
                                    <p:cond delay="0"/>
                                  </p:stCondLst>
                                  <p:childTnLst>
                                    <p:animClr clrSpc="rgb" dir="cw">
                                      <p:cBhvr>
                                        <p:cTn id="204" dur="500" fill="hold"/>
                                        <p:tgtEl>
                                          <p:spTgt spid="38"/>
                                        </p:tgtEl>
                                        <p:attrNameLst>
                                          <p:attrName>fillcolor</p:attrName>
                                        </p:attrNameLst>
                                      </p:cBhvr>
                                      <p:to>
                                        <a:srgbClr val="000000"/>
                                      </p:to>
                                    </p:animClr>
                                    <p:set>
                                      <p:cBhvr>
                                        <p:cTn id="205" dur="500" fill="hold"/>
                                        <p:tgtEl>
                                          <p:spTgt spid="38"/>
                                        </p:tgtEl>
                                        <p:attrNameLst>
                                          <p:attrName>fill.type</p:attrName>
                                        </p:attrNameLst>
                                      </p:cBhvr>
                                      <p:to>
                                        <p:strVal val="solid"/>
                                      </p:to>
                                    </p:set>
                                    <p:set>
                                      <p:cBhvr>
                                        <p:cTn id="206" dur="500" fill="hold"/>
                                        <p:tgtEl>
                                          <p:spTgt spid="38"/>
                                        </p:tgtEl>
                                        <p:attrNameLst>
                                          <p:attrName>fill.on</p:attrName>
                                        </p:attrNameLst>
                                      </p:cBhvr>
                                      <p:to>
                                        <p:strVal val="true"/>
                                      </p:to>
                                    </p:set>
                                  </p:childTnLst>
                                </p:cTn>
                              </p:par>
                            </p:childTnLst>
                          </p:cTn>
                        </p:par>
                      </p:childTnLst>
                    </p:cTn>
                  </p:par>
                </p:childTnLst>
              </p:cTn>
              <p:nextCondLst>
                <p:cond evt="onClick" delay="0">
                  <p:tgtEl>
                    <p:spTgt spid="38"/>
                  </p:tgtEl>
                </p:cond>
              </p:nextCondLst>
            </p:seq>
            <p:seq concurrent="1" nextAc="seek">
              <p:cTn id="207" restart="whenNotActive" fill="hold" evtFilter="cancelBubble" nodeType="interactiveSeq">
                <p:stCondLst>
                  <p:cond evt="onClick" delay="0">
                    <p:tgtEl>
                      <p:spTgt spid="39"/>
                    </p:tgtEl>
                  </p:cond>
                </p:stCondLst>
                <p:endSync evt="end" delay="0">
                  <p:rtn val="all"/>
                </p:endSync>
                <p:childTnLst>
                  <p:par>
                    <p:cTn id="208" fill="hold">
                      <p:stCondLst>
                        <p:cond delay="0"/>
                      </p:stCondLst>
                      <p:childTnLst>
                        <p:par>
                          <p:cTn id="209" fill="hold">
                            <p:stCondLst>
                              <p:cond delay="0"/>
                            </p:stCondLst>
                            <p:childTnLst>
                              <p:par>
                                <p:cTn id="210" presetID="1" presetClass="emph" presetSubtype="2" fill="hold" nodeType="clickEffect">
                                  <p:stCondLst>
                                    <p:cond delay="0"/>
                                  </p:stCondLst>
                                  <p:childTnLst>
                                    <p:animClr clrSpc="rgb" dir="cw">
                                      <p:cBhvr>
                                        <p:cTn id="211" dur="500" fill="hold"/>
                                        <p:tgtEl>
                                          <p:spTgt spid="39"/>
                                        </p:tgtEl>
                                        <p:attrNameLst>
                                          <p:attrName>fillcolor</p:attrName>
                                        </p:attrNameLst>
                                      </p:cBhvr>
                                      <p:to>
                                        <a:srgbClr val="000000"/>
                                      </p:to>
                                    </p:animClr>
                                    <p:set>
                                      <p:cBhvr>
                                        <p:cTn id="212" dur="500" fill="hold"/>
                                        <p:tgtEl>
                                          <p:spTgt spid="39"/>
                                        </p:tgtEl>
                                        <p:attrNameLst>
                                          <p:attrName>fill.type</p:attrName>
                                        </p:attrNameLst>
                                      </p:cBhvr>
                                      <p:to>
                                        <p:strVal val="solid"/>
                                      </p:to>
                                    </p:set>
                                    <p:set>
                                      <p:cBhvr>
                                        <p:cTn id="213" dur="500" fill="hold"/>
                                        <p:tgtEl>
                                          <p:spTgt spid="39"/>
                                        </p:tgtEl>
                                        <p:attrNameLst>
                                          <p:attrName>fill.on</p:attrName>
                                        </p:attrNameLst>
                                      </p:cBhvr>
                                      <p:to>
                                        <p:strVal val="true"/>
                                      </p:to>
                                    </p:set>
                                  </p:childTnLst>
                                </p:cTn>
                              </p:par>
                            </p:childTnLst>
                          </p:cTn>
                        </p:par>
                      </p:childTnLst>
                    </p:cTn>
                  </p:par>
                </p:childTnLst>
              </p:cTn>
              <p:nextCondLst>
                <p:cond evt="onClick" delay="0">
                  <p:tgtEl>
                    <p:spTgt spid="39"/>
                  </p:tgtEl>
                </p:cond>
              </p:nextCondLst>
            </p:seq>
            <p:seq concurrent="1" nextAc="seek">
              <p:cTn id="214" restart="whenNotActive" fill="hold" evtFilter="cancelBubble" nodeType="interactiveSeq">
                <p:stCondLst>
                  <p:cond evt="onClick" delay="0">
                    <p:tgtEl>
                      <p:spTgt spid="40"/>
                    </p:tgtEl>
                  </p:cond>
                </p:stCondLst>
                <p:endSync evt="end" delay="0">
                  <p:rtn val="all"/>
                </p:endSync>
                <p:childTnLst>
                  <p:par>
                    <p:cTn id="215" fill="hold">
                      <p:stCondLst>
                        <p:cond delay="0"/>
                      </p:stCondLst>
                      <p:childTnLst>
                        <p:par>
                          <p:cTn id="216" fill="hold">
                            <p:stCondLst>
                              <p:cond delay="0"/>
                            </p:stCondLst>
                            <p:childTnLst>
                              <p:par>
                                <p:cTn id="217" presetID="1" presetClass="emph" presetSubtype="2" fill="hold" nodeType="clickEffect">
                                  <p:stCondLst>
                                    <p:cond delay="0"/>
                                  </p:stCondLst>
                                  <p:childTnLst>
                                    <p:animClr clrSpc="rgb" dir="cw">
                                      <p:cBhvr>
                                        <p:cTn id="218" dur="500" fill="hold"/>
                                        <p:tgtEl>
                                          <p:spTgt spid="40"/>
                                        </p:tgtEl>
                                        <p:attrNameLst>
                                          <p:attrName>fillcolor</p:attrName>
                                        </p:attrNameLst>
                                      </p:cBhvr>
                                      <p:to>
                                        <a:srgbClr val="000000"/>
                                      </p:to>
                                    </p:animClr>
                                    <p:set>
                                      <p:cBhvr>
                                        <p:cTn id="219" dur="500" fill="hold"/>
                                        <p:tgtEl>
                                          <p:spTgt spid="40"/>
                                        </p:tgtEl>
                                        <p:attrNameLst>
                                          <p:attrName>fill.type</p:attrName>
                                        </p:attrNameLst>
                                      </p:cBhvr>
                                      <p:to>
                                        <p:strVal val="solid"/>
                                      </p:to>
                                    </p:set>
                                    <p:set>
                                      <p:cBhvr>
                                        <p:cTn id="220" dur="500" fill="hold"/>
                                        <p:tgtEl>
                                          <p:spTgt spid="40"/>
                                        </p:tgtEl>
                                        <p:attrNameLst>
                                          <p:attrName>fill.on</p:attrName>
                                        </p:attrNameLst>
                                      </p:cBhvr>
                                      <p:to>
                                        <p:strVal val="true"/>
                                      </p:to>
                                    </p:set>
                                  </p:childTnLst>
                                </p:cTn>
                              </p:par>
                            </p:childTnLst>
                          </p:cTn>
                        </p:par>
                      </p:childTnLst>
                    </p:cTn>
                  </p:par>
                </p:childTnLst>
              </p:cTn>
              <p:nextCondLst>
                <p:cond evt="onClick" delay="0">
                  <p:tgtEl>
                    <p:spTgt spid="40"/>
                  </p:tgtEl>
                </p:cond>
              </p:nextCondLst>
            </p:seq>
            <p:audio>
              <p:cMediaNode vol="80000">
                <p:cTn id="221"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37165" y="1333958"/>
            <a:ext cx="4293419" cy="587853"/>
          </a:xfrm>
          <a:prstGeom prst="rect">
            <a:avLst/>
          </a:prstGeom>
        </p:spPr>
        <p:txBody>
          <a:bodyPr wrap="non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tin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TextBox 4"/>
          <p:cNvSpPr txBox="1"/>
          <p:nvPr/>
        </p:nvSpPr>
        <p:spPr>
          <a:xfrm>
            <a:off x="8080843" y="1398591"/>
            <a:ext cx="13933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Nhóm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n-ea"/>
                <a:cs typeface="Times New Roman" panose="02020603050405020304" pitchFamily="18" charset="0"/>
              </a:rPr>
              <a:t> 4</a:t>
            </a:r>
          </a:p>
        </p:txBody>
      </p:sp>
      <p:pic>
        <p:nvPicPr>
          <p:cNvPr id="8" name="Picture 7"/>
          <p:cNvPicPr>
            <a:picLocks noChangeAspect="1"/>
          </p:cNvPicPr>
          <p:nvPr/>
        </p:nvPicPr>
        <p:blipFill>
          <a:blip r:embed="rId3"/>
          <a:stretch>
            <a:fillRect/>
          </a:stretch>
        </p:blipFill>
        <p:spPr>
          <a:xfrm>
            <a:off x="9851369" y="1202231"/>
            <a:ext cx="1738091" cy="1201334"/>
          </a:xfrm>
          <a:prstGeom prst="rect">
            <a:avLst/>
          </a:prstGeom>
        </p:spPr>
      </p:pic>
      <p:sp>
        <p:nvSpPr>
          <p:cNvPr id="7" name="Rectangle 6"/>
          <p:cNvSpPr/>
          <p:nvPr/>
        </p:nvSpPr>
        <p:spPr>
          <a:xfrm>
            <a:off x="1478446" y="2119817"/>
            <a:ext cx="8904276" cy="3739485"/>
          </a:xfrm>
          <a:prstGeom prst="rect">
            <a:avLst/>
          </a:prstGeom>
        </p:spPr>
        <p:txBody>
          <a:bodyPr wrap="square">
            <a:spAutoFit/>
          </a:bodyPr>
          <a:lstStyle/>
          <a:p>
            <a:pPr>
              <a:lnSpc>
                <a:spcPct val="115000"/>
              </a:lnSpc>
              <a:spcAft>
                <a:spcPts val="1200"/>
              </a:spcAft>
            </a:pPr>
            <a:r>
              <a:rPr lang="en-US" sz="2800" b="1" dirty="0">
                <a:solidFill>
                  <a:srgbClr val="002060"/>
                </a:solidFill>
                <a:latin typeface="Times New Roman" panose="02020603050405020304" pitchFamily="18" charset="0"/>
                <a:ea typeface="Times New Roman" panose="02020603050405020304" pitchFamily="18" charset="0"/>
              </a:rPr>
              <a:t>c) </a:t>
            </a:r>
            <a:r>
              <a:rPr lang="en-US" sz="2800" b="1" dirty="0" err="1">
                <a:solidFill>
                  <a:srgbClr val="002060"/>
                </a:solidFill>
                <a:latin typeface="Times New Roman" panose="02020603050405020304" pitchFamily="18" charset="0"/>
                <a:ea typeface="Times New Roman" panose="02020603050405020304" pitchFamily="18" charset="0"/>
              </a:rPr>
              <a:t>Phần</a:t>
            </a:r>
            <a:r>
              <a:rPr lang="en-US" sz="2800" b="1" dirty="0">
                <a:solidFill>
                  <a:srgbClr val="002060"/>
                </a:solidFill>
                <a:latin typeface="Times New Roman" panose="02020603050405020304" pitchFamily="18" charset="0"/>
                <a:ea typeface="Times New Roman" panose="02020603050405020304" pitchFamily="18" charset="0"/>
              </a:rPr>
              <a:t> 3: </a:t>
            </a:r>
            <a:r>
              <a:rPr lang="vi-VN" sz="2800" b="1" dirty="0">
                <a:solidFill>
                  <a:srgbClr val="002060"/>
                </a:solidFill>
                <a:latin typeface="Times New Roman" panose="02020603050405020304" pitchFamily="18" charset="0"/>
                <a:ea typeface="Times New Roman" panose="02020603050405020304" pitchFamily="18" charset="0"/>
              </a:rPr>
              <a:t> Giờ Trái Đất chính thức trở thành chiến dịch toàn cầu</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Cuối 2009, trong Hội nghị biến đổi khí hậu Liên hiệp quốc (sự tham gia 192 quốc gia) tại Đan Mạch, nhận thức của thế giới về biến đổi khí hậu được nâng cao.</a:t>
            </a:r>
            <a:endParaRPr lang="en-US" sz="2800" dirty="0">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v"/>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2009, </a:t>
            </a:r>
            <a:r>
              <a:rPr lang="en-US" sz="2800" dirty="0" err="1">
                <a:solidFill>
                  <a:srgbClr val="0D0D0D"/>
                </a:solidFill>
                <a:latin typeface="Times New Roman" panose="02020603050405020304" pitchFamily="18" charset="0"/>
                <a:ea typeface="Times New Roman" panose="02020603050405020304" pitchFamily="18" charset="0"/>
              </a:rPr>
              <a:t>Việt</a:t>
            </a:r>
            <a:r>
              <a:rPr lang="en-US" sz="2800" dirty="0">
                <a:solidFill>
                  <a:srgbClr val="0D0D0D"/>
                </a:solidFill>
                <a:latin typeface="Times New Roman" panose="02020603050405020304" pitchFamily="18" charset="0"/>
                <a:ea typeface="Times New Roman" panose="02020603050405020304" pitchFamily="18" charset="0"/>
              </a:rPr>
              <a:t> Nam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7715408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4165888" y="118879"/>
            <a:ext cx="4309193"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ĐỌC HIỂU</a:t>
            </a:r>
          </a:p>
        </p:txBody>
      </p:sp>
      <p:sp>
        <p:nvSpPr>
          <p:cNvPr id="6" name="Rectangle 5"/>
          <p:cNvSpPr/>
          <p:nvPr/>
        </p:nvSpPr>
        <p:spPr>
          <a:xfrm>
            <a:off x="2999158" y="785859"/>
            <a:ext cx="6642652"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Giờ</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Trái</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Đất</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Theo</a:t>
            </a:r>
            <a:r>
              <a:rPr kumimoji="0" lang="en-US" sz="2800" b="1" i="1"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rPr>
              <a:t> baodautu.vn)</a:t>
            </a:r>
            <a:endParaRPr kumimoji="0" lang="en-US" sz="2800" b="0" i="0" u="none" strike="noStrike" kern="1200" cap="none" spc="0" normalizeH="0" baseline="0" noProof="0" dirty="0">
              <a:ln>
                <a:noFill/>
              </a:ln>
              <a:solidFill>
                <a:srgbClr val="5B9BD5">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511465" y="1178517"/>
            <a:ext cx="9170126" cy="4884414"/>
          </a:xfrm>
          <a:prstGeom prst="rect">
            <a:avLst/>
          </a:prstGeom>
        </p:spPr>
        <p:txBody>
          <a:bodyPr wrap="square">
            <a:spAutoFit/>
          </a:bodyPr>
          <a:lstStyle/>
          <a:p>
            <a:pPr marL="30480" marR="30480" algn="just">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Tổng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kết</a:t>
            </a:r>
            <a:endParaRPr lang="en-US" sz="2800" dirty="0">
              <a:latin typeface="Times New Roman" panose="02020603050405020304" pitchFamily="18" charset="0"/>
              <a:ea typeface="Times New Roman" panose="02020603050405020304" pitchFamily="18" charset="0"/>
            </a:endParaRPr>
          </a:p>
          <a:p>
            <a:pPr marL="30480" marR="30480" algn="just">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3.1. </a:t>
            </a:r>
            <a:r>
              <a:rPr lang="vi-VN" sz="2800" b="1" dirty="0">
                <a:solidFill>
                  <a:srgbClr val="FF0000"/>
                </a:solidFill>
                <a:latin typeface="Times New Roman" panose="02020603050405020304" pitchFamily="18" charset="0"/>
                <a:ea typeface="Times New Roman" panose="02020603050405020304" pitchFamily="18" charset="0"/>
              </a:rPr>
              <a:t>Nội dung </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Giờ</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Trái</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triển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này</a:t>
            </a:r>
            <a:r>
              <a:rPr lang="en-US" sz="28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v"/>
            </a:pPr>
            <a:r>
              <a:rPr lang="en-US" sz="2800" dirty="0">
                <a:latin typeface="Times New Roman" panose="02020603050405020304" pitchFamily="18" charset="0"/>
                <a:ea typeface="Times New Roman" panose="02020603050405020304" pitchFamily="18" charset="0"/>
              </a:rPr>
              <a:t>Lan </a:t>
            </a:r>
            <a:r>
              <a:rPr lang="en-US" sz="2800" dirty="0" err="1">
                <a:latin typeface="Times New Roman" panose="02020603050405020304" pitchFamily="18" charset="0"/>
                <a:ea typeface="Times New Roman" panose="02020603050405020304" pitchFamily="18" charset="0"/>
              </a:rPr>
              <a:t>tỏa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góp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hậu</a:t>
            </a:r>
            <a:r>
              <a:rPr lang="en-US" sz="2800" dirty="0">
                <a:latin typeface="Times New Roman" panose="02020603050405020304" pitchFamily="18" charset="0"/>
                <a:ea typeface="Times New Roman" panose="02020603050405020304" pitchFamily="18" charset="0"/>
              </a:rPr>
              <a:t>.</a:t>
            </a:r>
          </a:p>
          <a:p>
            <a:pPr marR="30480" algn="just">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3.2. </a:t>
            </a:r>
            <a:r>
              <a:rPr lang="vi-VN" sz="2800" b="1" dirty="0">
                <a:solidFill>
                  <a:srgbClr val="FF0000"/>
                </a:solidFill>
                <a:latin typeface="Times New Roman" panose="02020603050405020304" pitchFamily="18" charset="0"/>
                <a:ea typeface="Times New Roman" panose="02020603050405020304" pitchFamily="18" charset="0"/>
              </a:rPr>
              <a:t>Nghệ thuật</a:t>
            </a:r>
            <a:endParaRPr lang="en-US" sz="2800" dirty="0">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v"/>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trich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tin.</a:t>
            </a:r>
            <a:endParaRPr lang="en-US" sz="2800" dirty="0"/>
          </a:p>
        </p:txBody>
      </p:sp>
    </p:spTree>
    <p:extLst>
      <p:ext uri="{BB962C8B-B14F-4D97-AF65-F5344CB8AC3E}">
        <p14:creationId xmlns:p14="http://schemas.microsoft.com/office/powerpoint/2010/main" val="1334477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Effect transition="in" filter="fade">
                                      <p:cBhvr>
                                        <p:cTn id="42" dur="1000"/>
                                        <p:tgtEl>
                                          <p:spTgt spid="9">
                                            <p:txEl>
                                              <p:pRg st="5" end="5"/>
                                            </p:txEl>
                                          </p:spTgt>
                                        </p:tgtEl>
                                      </p:cBhvr>
                                    </p:animEffect>
                                    <p:anim calcmode="lin" valueType="num">
                                      <p:cBhvr>
                                        <p:cTn id="4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5786846" y="100637"/>
            <a:ext cx="118974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VIẾT</a:t>
            </a:r>
          </a:p>
        </p:txBody>
      </p:sp>
      <p:sp>
        <p:nvSpPr>
          <p:cNvPr id="3" name="Rectangle 2"/>
          <p:cNvSpPr/>
          <p:nvPr/>
        </p:nvSpPr>
        <p:spPr>
          <a:xfrm>
            <a:off x="1872343" y="840645"/>
            <a:ext cx="3914503" cy="1083374"/>
          </a:xfrm>
          <a:prstGeom prst="rect">
            <a:avLst/>
          </a:prstGeom>
        </p:spPr>
        <p:txBody>
          <a:bodyPr wrap="square">
            <a:spAutoFit/>
          </a:bodyPr>
          <a:lstStyle/>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D. KĨ NĂNG VIẾT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I. </a:t>
            </a:r>
            <a:r>
              <a:rPr lang="en-US" sz="2800" b="1" dirty="0" err="1">
                <a:solidFill>
                  <a:srgbClr val="0070C0"/>
                </a:solidFill>
                <a:latin typeface="Times New Roman" panose="02020603050405020304" pitchFamily="18" charset="0"/>
                <a:ea typeface="MS Mincho"/>
              </a:rPr>
              <a:t>Định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hướng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viết</a:t>
            </a:r>
            <a:endParaRPr lang="en-US" sz="2800" dirty="0">
              <a:effectLst/>
              <a:latin typeface="Times New Roman" panose="02020603050405020304" pitchFamily="18" charset="0"/>
              <a:ea typeface="Times New Roman" panose="02020603050405020304" pitchFamily="18" charset="0"/>
            </a:endParaRPr>
          </a:p>
        </p:txBody>
      </p:sp>
      <p:sp>
        <p:nvSpPr>
          <p:cNvPr id="5" name="Bevel 4"/>
          <p:cNvSpPr/>
          <p:nvPr/>
        </p:nvSpPr>
        <p:spPr>
          <a:xfrm>
            <a:off x="1807030" y="2149092"/>
            <a:ext cx="2764971" cy="343561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0"/>
              </a:spcAft>
              <a:tabLst>
                <a:tab pos="1386840" algn="l"/>
              </a:tabLst>
            </a:pP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Đọc</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nội</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dung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mục</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1.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Định</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hướng</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trang</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100/SGK),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kết</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hợp</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với</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sự</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chuẩn</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bị</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ở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nhà</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em</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hãy</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cho</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r>
              <a:rPr lang="en-US" sz="2000" b="1" dirty="0" err="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biết</a:t>
            </a:r>
            <a:r>
              <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MS Mincho"/>
              </a:rPr>
              <a:t>: </a:t>
            </a:r>
            <a:endParaRPr lang="en-US" sz="20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imes New Roman" panose="02020603050405020304" pitchFamily="18" charset="0"/>
              <a:ea typeface="Times New Roman" panose="02020603050405020304" pitchFamily="18" charset="0"/>
            </a:endParaRPr>
          </a:p>
        </p:txBody>
      </p:sp>
      <p:sp>
        <p:nvSpPr>
          <p:cNvPr id="7" name="Left Arrow 6"/>
          <p:cNvSpPr/>
          <p:nvPr/>
        </p:nvSpPr>
        <p:spPr>
          <a:xfrm>
            <a:off x="6694416" y="1372967"/>
            <a:ext cx="4672268" cy="1552251"/>
          </a:xfrm>
          <a:prstGeom prst="leftArrow">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400" i="1" dirty="0" err="1">
                <a:solidFill>
                  <a:srgbClr val="0D0D0D"/>
                </a:solidFill>
                <a:latin typeface="Times New Roman" panose="02020603050405020304" pitchFamily="18" charset="0"/>
                <a:ea typeface="MS Mincho"/>
              </a:rPr>
              <a:t>Thế</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nào</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là</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thuyết</a:t>
            </a:r>
            <a:r>
              <a:rPr lang="en-US" sz="2400" i="1" dirty="0">
                <a:solidFill>
                  <a:srgbClr val="0D0D0D"/>
                </a:solidFill>
                <a:latin typeface="Times New Roman" panose="02020603050405020304" pitchFamily="18" charset="0"/>
                <a:ea typeface="MS Mincho"/>
              </a:rPr>
              <a:t> minh?</a:t>
            </a:r>
            <a:endParaRPr lang="en-US" sz="2400" dirty="0">
              <a:effectLst/>
              <a:latin typeface="Times New Roman" panose="02020603050405020304" pitchFamily="18" charset="0"/>
              <a:ea typeface="Times New Roman" panose="02020603050405020304" pitchFamily="18" charset="0"/>
            </a:endParaRPr>
          </a:p>
        </p:txBody>
      </p:sp>
      <p:sp>
        <p:nvSpPr>
          <p:cNvPr id="10" name="Left Arrow 9"/>
          <p:cNvSpPr/>
          <p:nvPr/>
        </p:nvSpPr>
        <p:spPr>
          <a:xfrm>
            <a:off x="5605582" y="2554832"/>
            <a:ext cx="5761102" cy="1828800"/>
          </a:xfrm>
          <a:prstGeom prst="leftArrow">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000" i="1" dirty="0" err="1">
                <a:solidFill>
                  <a:srgbClr val="0D0D0D"/>
                </a:solidFill>
                <a:latin typeface="Times New Roman" panose="02020603050405020304" pitchFamily="18" charset="0"/>
                <a:ea typeface="MS Mincho"/>
              </a:rPr>
              <a:t>Muốn</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viết</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bài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văn</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thuyết</a:t>
            </a:r>
            <a:r>
              <a:rPr lang="en-US" sz="2000" i="1" dirty="0">
                <a:solidFill>
                  <a:srgbClr val="0D0D0D"/>
                </a:solidFill>
                <a:latin typeface="Times New Roman" panose="02020603050405020304" pitchFamily="18" charset="0"/>
                <a:ea typeface="MS Mincho"/>
              </a:rPr>
              <a:t> minh </a:t>
            </a:r>
            <a:r>
              <a:rPr lang="en-US" sz="2000" i="1" dirty="0" err="1">
                <a:solidFill>
                  <a:srgbClr val="0D0D0D"/>
                </a:solidFill>
                <a:latin typeface="Times New Roman" panose="02020603050405020304" pitchFamily="18" charset="0"/>
                <a:ea typeface="MS Mincho"/>
              </a:rPr>
              <a:t>thuật</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lại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một</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sự</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kiện</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em</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cần</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tiến</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hành</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những</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công</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việc</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gì</a:t>
            </a:r>
            <a:r>
              <a:rPr lang="en-US" sz="2000" i="1" dirty="0">
                <a:solidFill>
                  <a:srgbClr val="0D0D0D"/>
                </a:solidFill>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p:txBody>
      </p:sp>
      <p:sp>
        <p:nvSpPr>
          <p:cNvPr id="11" name="Left Arrow 10"/>
          <p:cNvSpPr/>
          <p:nvPr/>
        </p:nvSpPr>
        <p:spPr>
          <a:xfrm>
            <a:off x="4572001" y="3977561"/>
            <a:ext cx="6794684" cy="2089963"/>
          </a:xfrm>
          <a:prstGeom prst="leftArrow">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000" i="1" dirty="0" err="1">
                <a:solidFill>
                  <a:srgbClr val="0D0D0D"/>
                </a:solidFill>
                <a:latin typeface="Times New Roman" panose="02020603050405020304" pitchFamily="18" charset="0"/>
                <a:ea typeface="MS Mincho"/>
              </a:rPr>
              <a:t>Để</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bài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văn</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thuyết</a:t>
            </a:r>
            <a:r>
              <a:rPr lang="en-US" sz="2000" i="1" dirty="0">
                <a:solidFill>
                  <a:srgbClr val="0D0D0D"/>
                </a:solidFill>
                <a:latin typeface="Times New Roman" panose="02020603050405020304" pitchFamily="18" charset="0"/>
                <a:ea typeface="MS Mincho"/>
              </a:rPr>
              <a:t> minh </a:t>
            </a:r>
            <a:r>
              <a:rPr lang="en-US" sz="2000" i="1" dirty="0" err="1">
                <a:solidFill>
                  <a:srgbClr val="0D0D0D"/>
                </a:solidFill>
                <a:latin typeface="Times New Roman" panose="02020603050405020304" pitchFamily="18" charset="0"/>
                <a:ea typeface="MS Mincho"/>
              </a:rPr>
              <a:t>của</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em</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thêm</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sinh</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động</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thu</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hút</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người</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đọc</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thì</a:t>
            </a:r>
            <a:r>
              <a:rPr lang="en-US" sz="2000" i="1" dirty="0">
                <a:solidFill>
                  <a:srgbClr val="0D0D0D"/>
                </a:solidFill>
                <a:latin typeface="Times New Roman" panose="02020603050405020304" pitchFamily="18" charset="0"/>
                <a:ea typeface="MS Mincho"/>
              </a:rPr>
              <a:t> </a:t>
            </a:r>
            <a:r>
              <a:rPr lang="en-US" sz="2000" i="1" dirty="0" err="1">
                <a:solidFill>
                  <a:srgbClr val="0D0D0D"/>
                </a:solidFill>
                <a:latin typeface="Times New Roman" panose="02020603050405020304" pitchFamily="18" charset="0"/>
                <a:ea typeface="MS Mincho"/>
              </a:rPr>
              <a:t>e</a:t>
            </a:r>
            <a:r>
              <a:rPr lang="en-US" i="1" dirty="0" err="1">
                <a:solidFill>
                  <a:srgbClr val="0D0D0D"/>
                </a:solidFill>
                <a:latin typeface="Times New Roman" panose="02020603050405020304" pitchFamily="18" charset="0"/>
                <a:ea typeface="MS Mincho"/>
              </a:rPr>
              <a:t>m</a:t>
            </a:r>
            <a:r>
              <a:rPr lang="en-US" i="1" dirty="0">
                <a:solidFill>
                  <a:srgbClr val="0D0D0D"/>
                </a:solidFill>
                <a:latin typeface="Times New Roman" panose="02020603050405020304" pitchFamily="18" charset="0"/>
                <a:ea typeface="MS Mincho"/>
              </a:rPr>
              <a:t> </a:t>
            </a:r>
            <a:r>
              <a:rPr lang="en-US" i="1" dirty="0" err="1">
                <a:solidFill>
                  <a:srgbClr val="0D0D0D"/>
                </a:solidFill>
                <a:latin typeface="Times New Roman" panose="02020603050405020304" pitchFamily="18" charset="0"/>
                <a:ea typeface="MS Mincho"/>
              </a:rPr>
              <a:t>có</a:t>
            </a:r>
            <a:r>
              <a:rPr lang="en-US" i="1" dirty="0">
                <a:solidFill>
                  <a:srgbClr val="0D0D0D"/>
                </a:solidFill>
                <a:latin typeface="Times New Roman" panose="02020603050405020304" pitchFamily="18" charset="0"/>
                <a:ea typeface="MS Mincho"/>
              </a:rPr>
              <a:t> </a:t>
            </a:r>
            <a:r>
              <a:rPr lang="en-US" i="1" dirty="0" err="1">
                <a:solidFill>
                  <a:srgbClr val="0D0D0D"/>
                </a:solidFill>
                <a:latin typeface="Times New Roman" panose="02020603050405020304" pitchFamily="18" charset="0"/>
                <a:ea typeface="MS Mincho"/>
              </a:rPr>
              <a:t>thể</a:t>
            </a:r>
            <a:r>
              <a:rPr lang="en-US" i="1" dirty="0">
                <a:solidFill>
                  <a:srgbClr val="0D0D0D"/>
                </a:solidFill>
                <a:latin typeface="Times New Roman" panose="02020603050405020304" pitchFamily="18" charset="0"/>
                <a:ea typeface="MS Mincho"/>
              </a:rPr>
              <a:t> </a:t>
            </a:r>
            <a:r>
              <a:rPr lang="en-US" i="1" dirty="0" err="1">
                <a:solidFill>
                  <a:srgbClr val="0D0D0D"/>
                </a:solidFill>
                <a:latin typeface="Times New Roman" panose="02020603050405020304" pitchFamily="18" charset="0"/>
                <a:ea typeface="MS Mincho"/>
              </a:rPr>
              <a:t>sử</a:t>
            </a:r>
            <a:r>
              <a:rPr lang="en-US" i="1" dirty="0">
                <a:solidFill>
                  <a:srgbClr val="0D0D0D"/>
                </a:solidFill>
                <a:latin typeface="Times New Roman" panose="02020603050405020304" pitchFamily="18" charset="0"/>
                <a:ea typeface="MS Mincho"/>
              </a:rPr>
              <a:t> </a:t>
            </a:r>
            <a:r>
              <a:rPr lang="en-US" i="1" dirty="0" err="1">
                <a:solidFill>
                  <a:srgbClr val="0D0D0D"/>
                </a:solidFill>
                <a:latin typeface="Times New Roman" panose="02020603050405020304" pitchFamily="18" charset="0"/>
                <a:ea typeface="MS Mincho"/>
              </a:rPr>
              <a:t>dụng</a:t>
            </a:r>
            <a:r>
              <a:rPr lang="en-US" i="1" dirty="0">
                <a:solidFill>
                  <a:srgbClr val="0D0D0D"/>
                </a:solidFill>
                <a:latin typeface="Times New Roman" panose="02020603050405020304" pitchFamily="18" charset="0"/>
                <a:ea typeface="MS Mincho"/>
              </a:rPr>
              <a:t> </a:t>
            </a:r>
            <a:r>
              <a:rPr lang="en-US" i="1" dirty="0" err="1">
                <a:solidFill>
                  <a:srgbClr val="0D0D0D"/>
                </a:solidFill>
                <a:latin typeface="Times New Roman" panose="02020603050405020304" pitchFamily="18" charset="0"/>
                <a:ea typeface="MS Mincho"/>
              </a:rPr>
              <a:t>thêm</a:t>
            </a:r>
            <a:r>
              <a:rPr lang="en-US" i="1" dirty="0">
                <a:solidFill>
                  <a:srgbClr val="0D0D0D"/>
                </a:solidFill>
                <a:latin typeface="Times New Roman" panose="02020603050405020304" pitchFamily="18" charset="0"/>
                <a:ea typeface="MS Mincho"/>
              </a:rPr>
              <a:t> </a:t>
            </a:r>
            <a:r>
              <a:rPr lang="en-US" i="1" dirty="0" err="1">
                <a:solidFill>
                  <a:srgbClr val="0D0D0D"/>
                </a:solidFill>
                <a:latin typeface="Times New Roman" panose="02020603050405020304" pitchFamily="18" charset="0"/>
                <a:ea typeface="MS Mincho"/>
              </a:rPr>
              <a:t>những</a:t>
            </a:r>
            <a:r>
              <a:rPr lang="en-US" i="1" dirty="0">
                <a:solidFill>
                  <a:srgbClr val="0D0D0D"/>
                </a:solidFill>
                <a:latin typeface="Times New Roman" panose="02020603050405020304" pitchFamily="18" charset="0"/>
                <a:ea typeface="MS Mincho"/>
              </a:rPr>
              <a:t> </a:t>
            </a:r>
            <a:r>
              <a:rPr lang="en-US" i="1" dirty="0" err="1">
                <a:solidFill>
                  <a:srgbClr val="0D0D0D"/>
                </a:solidFill>
                <a:latin typeface="Times New Roman" panose="02020603050405020304" pitchFamily="18" charset="0"/>
                <a:ea typeface="MS Mincho"/>
              </a:rPr>
              <a:t>phương</a:t>
            </a:r>
            <a:r>
              <a:rPr lang="en-US" i="1" dirty="0">
                <a:solidFill>
                  <a:srgbClr val="0D0D0D"/>
                </a:solidFill>
                <a:latin typeface="Times New Roman" panose="02020603050405020304" pitchFamily="18" charset="0"/>
                <a:ea typeface="MS Mincho"/>
              </a:rPr>
              <a:t> </a:t>
            </a:r>
            <a:r>
              <a:rPr lang="en-US" i="1" dirty="0" err="1">
                <a:solidFill>
                  <a:srgbClr val="0D0D0D"/>
                </a:solidFill>
                <a:latin typeface="Times New Roman" panose="02020603050405020304" pitchFamily="18" charset="0"/>
                <a:ea typeface="MS Mincho"/>
              </a:rPr>
              <a:t>tiện</a:t>
            </a:r>
            <a:r>
              <a:rPr lang="en-US" i="1" dirty="0">
                <a:solidFill>
                  <a:srgbClr val="0D0D0D"/>
                </a:solidFill>
                <a:latin typeface="Times New Roman" panose="02020603050405020304" pitchFamily="18" charset="0"/>
                <a:ea typeface="MS Mincho"/>
              </a:rPr>
              <a:t> </a:t>
            </a:r>
            <a:r>
              <a:rPr lang="en-US" i="1" dirty="0" err="1">
                <a:solidFill>
                  <a:srgbClr val="0D0D0D"/>
                </a:solidFill>
                <a:latin typeface="Times New Roman" panose="02020603050405020304" pitchFamily="18" charset="0"/>
                <a:ea typeface="MS Mincho"/>
              </a:rPr>
              <a:t>nào</a:t>
            </a:r>
            <a:r>
              <a:rPr lang="en-US" i="1" dirty="0">
                <a:solidFill>
                  <a:srgbClr val="0D0D0D"/>
                </a:solidFill>
                <a:latin typeface="Times New Roman" panose="02020603050405020304" pitchFamily="18" charset="0"/>
                <a:ea typeface="MS Mincho"/>
              </a:rPr>
              <a:t>?</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86929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0" grpId="0" animBg="1"/>
      <p:bldP spid="1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5786846" y="100637"/>
            <a:ext cx="118974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VIẾT</a:t>
            </a:r>
          </a:p>
        </p:txBody>
      </p:sp>
      <p:sp>
        <p:nvSpPr>
          <p:cNvPr id="3" name="Rectangle 2"/>
          <p:cNvSpPr/>
          <p:nvPr/>
        </p:nvSpPr>
        <p:spPr>
          <a:xfrm>
            <a:off x="1872343" y="919022"/>
            <a:ext cx="3914503" cy="54809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hướng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772233" y="1467121"/>
            <a:ext cx="3441904" cy="587853"/>
          </a:xfrm>
          <a:prstGeom prst="rect">
            <a:avLst/>
          </a:prstGeom>
        </p:spPr>
        <p:txBody>
          <a:bodyPr wrap="none">
            <a:spAutoFit/>
          </a:bodyPr>
          <a:lstStyle/>
          <a:p>
            <a:pPr>
              <a:lnSpc>
                <a:spcPct val="115000"/>
              </a:lnSpc>
              <a:spcAft>
                <a:spcPts val="1200"/>
              </a:spcAft>
            </a:pPr>
            <a:r>
              <a:rPr lang="en-US" sz="2800" b="1" dirty="0">
                <a:solidFill>
                  <a:srgbClr val="363636"/>
                </a:solidFill>
                <a:latin typeface="Times New Roman" panose="02020603050405020304" pitchFamily="18" charset="0"/>
                <a:ea typeface="Times New Roman" panose="02020603050405020304" pitchFamily="18" charset="0"/>
              </a:rPr>
              <a:t>1. </a:t>
            </a:r>
            <a:r>
              <a:rPr lang="en-US" sz="2800" b="1" dirty="0" err="1">
                <a:solidFill>
                  <a:srgbClr val="363636"/>
                </a:solidFill>
                <a:latin typeface="Times New Roman" panose="02020603050405020304" pitchFamily="18" charset="0"/>
                <a:ea typeface="Times New Roman" panose="02020603050405020304" pitchFamily="18" charset="0"/>
              </a:rPr>
              <a:t>Thuyết</a:t>
            </a:r>
            <a:r>
              <a:rPr lang="en-US" sz="2800" b="1" dirty="0">
                <a:solidFill>
                  <a:srgbClr val="363636"/>
                </a:solidFill>
                <a:latin typeface="Times New Roman" panose="02020603050405020304" pitchFamily="18" charset="0"/>
                <a:ea typeface="Times New Roman" panose="02020603050405020304" pitchFamily="18" charset="0"/>
              </a:rPr>
              <a:t> minh </a:t>
            </a:r>
            <a:r>
              <a:rPr lang="en-US" sz="2800" b="1" dirty="0" err="1">
                <a:solidFill>
                  <a:srgbClr val="363636"/>
                </a:solidFill>
                <a:latin typeface="Times New Roman" panose="02020603050405020304" pitchFamily="18" charset="0"/>
                <a:ea typeface="Times New Roman" panose="02020603050405020304" pitchFamily="18" charset="0"/>
              </a:rPr>
              <a:t>là</a:t>
            </a:r>
            <a:r>
              <a:rPr lang="en-US" sz="2800" b="1" dirty="0">
                <a:solidFill>
                  <a:srgbClr val="363636"/>
                </a:solidFill>
                <a:latin typeface="Times New Roman" panose="02020603050405020304" pitchFamily="18" charset="0"/>
                <a:ea typeface="Times New Roman" panose="02020603050405020304" pitchFamily="18" charset="0"/>
              </a:rPr>
              <a:t> </a:t>
            </a:r>
            <a:r>
              <a:rPr lang="en-US" sz="2800" b="1" dirty="0" err="1">
                <a:solidFill>
                  <a:srgbClr val="363636"/>
                </a:solidFill>
                <a:latin typeface="Times New Roman" panose="02020603050405020304" pitchFamily="18" charset="0"/>
                <a:ea typeface="Times New Roman" panose="02020603050405020304" pitchFamily="18" charset="0"/>
              </a:rPr>
              <a:t>gì</a:t>
            </a:r>
            <a:r>
              <a:rPr lang="en-US" sz="2800" b="1" dirty="0">
                <a:solidFill>
                  <a:srgbClr val="363636"/>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1463040" y="2015220"/>
            <a:ext cx="9470571" cy="4098197"/>
          </a:xfrm>
          <a:prstGeom prst="rect">
            <a:avLst/>
          </a:prstGeom>
        </p:spPr>
      </p:pic>
      <p:sp>
        <p:nvSpPr>
          <p:cNvPr id="9" name="Rectangle 8"/>
          <p:cNvSpPr/>
          <p:nvPr/>
        </p:nvSpPr>
        <p:spPr>
          <a:xfrm>
            <a:off x="3048000" y="3152771"/>
            <a:ext cx="6096000" cy="2569934"/>
          </a:xfrm>
          <a:prstGeom prst="rect">
            <a:avLst/>
          </a:prstGeom>
        </p:spPr>
        <p:txBody>
          <a:bodyPr>
            <a:spAutoFit/>
          </a:bodyPr>
          <a:lstStyle/>
          <a:p>
            <a:pPr>
              <a:lnSpc>
                <a:spcPct val="115000"/>
              </a:lnSpc>
              <a:spcAft>
                <a:spcPts val="1200"/>
              </a:spcAft>
            </a:pPr>
            <a:r>
              <a:rPr lang="vi-VN" sz="2800" dirty="0">
                <a:solidFill>
                  <a:srgbClr val="262626"/>
                </a:solidFill>
                <a:latin typeface="Times New Roman" panose="02020603050405020304" pitchFamily="18" charset="0"/>
                <a:ea typeface="Times New Roman" panose="02020603050405020304" pitchFamily="18" charset="0"/>
              </a:rPr>
              <a:t>Thuyết minh là phương thức giới thiệu những tri thức khách quan, xác thực và hữu ích về đặc điểm, tính chất, nguyên nhân,... của các hiện tượng, sự vật trong tự nhiên, xã hội.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96171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9">
                                            <p:txEl>
                                              <p:pRg st="0" end="0"/>
                                            </p:txEl>
                                          </p:spTgt>
                                        </p:tgtEl>
                                        <p:attrNameLst>
                                          <p:attrName>style.color</p:attrName>
                                        </p:attrNameLst>
                                      </p:cBhvr>
                                      <p:to>
                                        <p:clrVal>
                                          <a:srgbClr val="FF0000"/>
                                        </p:clrVal>
                                      </p:to>
                                    </p:set>
                                    <p:set>
                                      <p:cBhvr>
                                        <p:cTn id="7" dur="500" fill="hold"/>
                                        <p:tgtEl>
                                          <p:spTgt spid="9">
                                            <p:txEl>
                                              <p:pRg st="0" end="0"/>
                                            </p:txEl>
                                          </p:spTgt>
                                        </p:tgtEl>
                                        <p:attrNameLst>
                                          <p:attrName>fillcolor</p:attrName>
                                        </p:attrNameLst>
                                      </p:cBhvr>
                                      <p:to>
                                        <p:clrVal>
                                          <a:srgbClr val="FF0000"/>
                                        </p:clrVal>
                                      </p:to>
                                    </p:set>
                                    <p:set>
                                      <p:cBhvr>
                                        <p:cTn id="8" dur="500" fill="hold"/>
                                        <p:tgtEl>
                                          <p:spTgt spid="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5786846" y="100637"/>
            <a:ext cx="118974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VIẾT</a:t>
            </a:r>
          </a:p>
        </p:txBody>
      </p:sp>
      <p:sp>
        <p:nvSpPr>
          <p:cNvPr id="3" name="Rectangle 2"/>
          <p:cNvSpPr/>
          <p:nvPr/>
        </p:nvSpPr>
        <p:spPr>
          <a:xfrm>
            <a:off x="1872343" y="919022"/>
            <a:ext cx="3914503" cy="548099"/>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hướng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616193" y="1467121"/>
            <a:ext cx="7599581"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 </a:t>
            </a:r>
            <a:r>
              <a:rPr lang="vi-VN" sz="2800" b="1" dirty="0">
                <a:solidFill>
                  <a:srgbClr val="0D0D0D"/>
                </a:solidFill>
                <a:latin typeface="Times New Roman" panose="02020603050405020304" pitchFamily="18" charset="0"/>
                <a:ea typeface="Times New Roman" panose="02020603050405020304" pitchFamily="18" charset="0"/>
              </a:rPr>
              <a:t>Viết </a:t>
            </a:r>
            <a:r>
              <a:rPr lang="vi-VN" sz="2800" b="1" dirty="0">
                <a:solidFill>
                  <a:srgbClr val="262626"/>
                </a:solidFill>
                <a:latin typeface="Times New Roman" panose="02020603050405020304" pitchFamily="18" charset="0"/>
                <a:ea typeface="MS Mincho"/>
              </a:rPr>
              <a:t>bài văn thuyết minh thuật lại một sự kiện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1799987895"/>
              </p:ext>
            </p:extLst>
          </p:nvPr>
        </p:nvGraphicFramePr>
        <p:xfrm>
          <a:off x="940526" y="1197693"/>
          <a:ext cx="10032274" cy="52500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7215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5786846" y="100637"/>
            <a:ext cx="118974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VIẾT</a:t>
            </a:r>
          </a:p>
        </p:txBody>
      </p:sp>
      <p:sp>
        <p:nvSpPr>
          <p:cNvPr id="6" name="Rectangle 5"/>
          <p:cNvSpPr/>
          <p:nvPr/>
        </p:nvSpPr>
        <p:spPr>
          <a:xfrm>
            <a:off x="1760004" y="942613"/>
            <a:ext cx="2319802" cy="587853"/>
          </a:xfrm>
          <a:prstGeom prst="rect">
            <a:avLst/>
          </a:prstGeom>
        </p:spPr>
        <p:txBody>
          <a:bodyPr wrap="none">
            <a:spAutoFit/>
          </a:bodyPr>
          <a:lstStyle/>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II. </a:t>
            </a:r>
            <a:r>
              <a:rPr lang="en-US" sz="2800" b="1" dirty="0" err="1">
                <a:solidFill>
                  <a:srgbClr val="0070C0"/>
                </a:solidFill>
                <a:latin typeface="Times New Roman" panose="02020603050405020304" pitchFamily="18" charset="0"/>
                <a:ea typeface="Times New Roman" panose="02020603050405020304" pitchFamily="18" charset="0"/>
              </a:rPr>
              <a:t>Thực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hành</a:t>
            </a:r>
            <a:endParaRPr lang="en-US" sz="2800"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2557552" y="1530465"/>
            <a:ext cx="7648335" cy="4282505"/>
          </a:xfrm>
          <a:prstGeom prst="rect">
            <a:avLst/>
          </a:prstGeom>
        </p:spPr>
      </p:pic>
      <p:sp>
        <p:nvSpPr>
          <p:cNvPr id="9" name="Rectangle 8"/>
          <p:cNvSpPr/>
          <p:nvPr/>
        </p:nvSpPr>
        <p:spPr>
          <a:xfrm>
            <a:off x="3566673" y="2156911"/>
            <a:ext cx="5630092" cy="2606676"/>
          </a:xfrm>
          <a:prstGeom prst="rect">
            <a:avLst/>
          </a:prstGeom>
        </p:spPr>
        <p:txBody>
          <a:bodyPr wrap="square">
            <a:spAutoFit/>
          </a:bodyPr>
          <a:lstStyle/>
          <a:p>
            <a:pPr>
              <a:lnSpc>
                <a:spcPct val="115000"/>
              </a:lnSpc>
              <a:spcAft>
                <a:spcPts val="1200"/>
              </a:spcAft>
            </a:pPr>
            <a:r>
              <a:rPr lang="en-US" sz="2400" b="1" dirty="0" err="1">
                <a:solidFill>
                  <a:srgbClr val="0D0D0D"/>
                </a:solidFill>
                <a:latin typeface="Times New Roman" panose="02020603050405020304" pitchFamily="18" charset="0"/>
                <a:ea typeface="Times New Roman" panose="02020603050405020304" pitchFamily="18" charset="0"/>
              </a:rPr>
              <a:t>Đề</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bài</a:t>
            </a:r>
            <a:r>
              <a:rPr lang="en-US" sz="2400" b="1" dirty="0">
                <a:solidFill>
                  <a:srgbClr val="0D0D0D"/>
                </a:solidFill>
                <a:latin typeface="Times New Roman" panose="02020603050405020304" pitchFamily="18" charset="0"/>
                <a:ea typeface="Times New Roman" panose="02020603050405020304" pitchFamily="18" charset="0"/>
              </a:rPr>
              <a:t>: </a:t>
            </a:r>
            <a:r>
              <a:rPr lang="vi-VN" sz="2400" i="1" dirty="0">
                <a:solidFill>
                  <a:srgbClr val="002060"/>
                </a:solidFill>
                <a:latin typeface="Times New Roman" panose="02020603050405020304" pitchFamily="18" charset="0"/>
                <a:ea typeface="Times New Roman" panose="02020603050405020304" pitchFamily="18" charset="0"/>
              </a:rPr>
              <a:t>Ở địa phương hoặc ở trường em, mọi người thường nhắc đến những sự kiện lớn nào đã diễn ra? Hãy chọn một sự kiện mà em và nhiều người quan tâm để thuật lại sự kiện đó. Trình bày bài viết theo cách truyền thống hoặc đồ họa thông tin.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73958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5786846" y="100637"/>
            <a:ext cx="118974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VIẾT</a:t>
            </a:r>
          </a:p>
        </p:txBody>
      </p:sp>
      <p:sp>
        <p:nvSpPr>
          <p:cNvPr id="6" name="Rectangle 5"/>
          <p:cNvSpPr/>
          <p:nvPr/>
        </p:nvSpPr>
        <p:spPr>
          <a:xfrm>
            <a:off x="1760004" y="942613"/>
            <a:ext cx="23198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760004" y="1425940"/>
            <a:ext cx="3025187" cy="587853"/>
          </a:xfrm>
          <a:prstGeom prst="rect">
            <a:avLst/>
          </a:prstGeom>
        </p:spPr>
        <p:txBody>
          <a:bodyPr wrap="none">
            <a:spAutoFit/>
          </a:bodyPr>
          <a:lstStyle/>
          <a:p>
            <a:pPr>
              <a:lnSpc>
                <a:spcPct val="115000"/>
              </a:lnSpc>
              <a:spcAft>
                <a:spcPts val="1200"/>
              </a:spcAft>
            </a:pPr>
            <a:r>
              <a:rPr lang="en-US" sz="2800" b="1" dirty="0" err="1">
                <a:solidFill>
                  <a:srgbClr val="FF0000"/>
                </a:solidFill>
                <a:latin typeface="Times New Roman" panose="02020603050405020304" pitchFamily="18" charset="0"/>
                <a:ea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rPr>
              <a:t> 1:</a:t>
            </a:r>
            <a:r>
              <a:rPr lang="vi-VN" sz="2800" b="1" dirty="0">
                <a:solidFill>
                  <a:srgbClr val="FF0000"/>
                </a:solidFill>
                <a:latin typeface="Times New Roman" panose="02020603050405020304" pitchFamily="18" charset="0"/>
                <a:ea typeface="Times New Roman" panose="02020603050405020304" pitchFamily="18" charset="0"/>
              </a:rPr>
              <a:t> Chuẩn bị:</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4129110604"/>
              </p:ext>
            </p:extLst>
          </p:nvPr>
        </p:nvGraphicFramePr>
        <p:xfrm>
          <a:off x="2032000" y="1530465"/>
          <a:ext cx="8128000" cy="4151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loud Callout 6"/>
          <p:cNvSpPr/>
          <p:nvPr/>
        </p:nvSpPr>
        <p:spPr>
          <a:xfrm>
            <a:off x="2887406" y="1728522"/>
            <a:ext cx="6988628" cy="3082833"/>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a:solidFill>
                  <a:srgbClr val="0D0D0D"/>
                </a:solidFill>
                <a:latin typeface="Times New Roman" panose="02020603050405020304" pitchFamily="18" charset="0"/>
                <a:ea typeface="MS Mincho"/>
              </a:rPr>
              <a:t>+  </a:t>
            </a:r>
            <a:r>
              <a:rPr lang="en-US" i="1">
                <a:solidFill>
                  <a:srgbClr val="0D0D0D"/>
                </a:solidFill>
                <a:latin typeface="Times New Roman" panose="02020603050405020304" pitchFamily="18" charset="0"/>
                <a:ea typeface="MS Mincho"/>
              </a:rPr>
              <a:t>Quy trình viết bài văn thuyết minh về một sự kiện gồm những bước nào? Nêu yêu cầu của từng bước</a:t>
            </a:r>
            <a:r>
              <a:rPr lang="en-US">
                <a:solidFill>
                  <a:srgbClr val="0D0D0D"/>
                </a:solidFill>
                <a:latin typeface="Times New Roman" panose="02020603050405020304" pitchFamily="18" charset="0"/>
                <a:ea typeface="MS Mincho"/>
              </a:rPr>
              <a:t>. </a:t>
            </a:r>
            <a:endParaRPr lang="en-US" sz="160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a:solidFill>
                  <a:srgbClr val="0D0D0D"/>
                </a:solidFill>
                <a:latin typeface="Times New Roman" panose="02020603050405020304" pitchFamily="18" charset="0"/>
                <a:ea typeface="MS Mincho"/>
              </a:rPr>
              <a:t>+ Dựa vào quy trình đó để viết bài văn hoàn thiện đáp ứng yêu cầu đề bài đã cho.</a:t>
            </a:r>
            <a:endParaRPr lang="en-US" sz="1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14095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5786846" y="100637"/>
            <a:ext cx="118974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VIẾT</a:t>
            </a:r>
          </a:p>
        </p:txBody>
      </p:sp>
      <p:sp>
        <p:nvSpPr>
          <p:cNvPr id="6" name="Rectangle 5"/>
          <p:cNvSpPr/>
          <p:nvPr/>
        </p:nvSpPr>
        <p:spPr>
          <a:xfrm>
            <a:off x="1760004" y="942613"/>
            <a:ext cx="23198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656887" y="1399836"/>
            <a:ext cx="4333174" cy="587853"/>
          </a:xfrm>
          <a:prstGeom prst="rect">
            <a:avLst/>
          </a:prstGeom>
        </p:spPr>
        <p:txBody>
          <a:bodyPr wrap="none">
            <a:spAutoFit/>
          </a:bodyPr>
          <a:lstStyle/>
          <a:p>
            <a:pPr>
              <a:lnSpc>
                <a:spcPct val="115000"/>
              </a:lnSpc>
              <a:spcAft>
                <a:spcPts val="1200"/>
              </a:spcAft>
            </a:pPr>
            <a:r>
              <a:rPr lang="en-US" sz="2800" b="1" dirty="0" err="1">
                <a:solidFill>
                  <a:srgbClr val="FF0000"/>
                </a:solidFill>
                <a:latin typeface="Times New Roman" panose="02020603050405020304" pitchFamily="18" charset="0"/>
                <a:ea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rPr>
              <a:t> 2: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ý </a:t>
            </a:r>
            <a:r>
              <a:rPr lang="en-US" sz="2800" b="1" dirty="0" err="1">
                <a:solidFill>
                  <a:srgbClr val="FF0000"/>
                </a:solidFill>
                <a:latin typeface="Times New Roman" panose="02020603050405020304" pitchFamily="18" charset="0"/>
                <a:ea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lập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dàn</a:t>
            </a:r>
            <a:r>
              <a:rPr lang="en-US" sz="2800" b="1" dirty="0">
                <a:solidFill>
                  <a:srgbClr val="FF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599093" y="1922493"/>
            <a:ext cx="1301959" cy="587853"/>
          </a:xfrm>
          <a:prstGeom prst="rect">
            <a:avLst/>
          </a:prstGeom>
        </p:spPr>
        <p:txBody>
          <a:bodyPr wrap="none">
            <a:spAutoFit/>
          </a:bodyPr>
          <a:lstStyle/>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vi-VN" sz="2800" b="1" dirty="0">
                <a:solidFill>
                  <a:srgbClr val="363636"/>
                </a:solidFill>
                <a:latin typeface="Times New Roman" panose="02020603050405020304" pitchFamily="18" charset="0"/>
                <a:ea typeface="Times New Roman" panose="02020603050405020304" pitchFamily="18" charset="0"/>
              </a:rPr>
              <a:t>Tìm ý</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416320" y="2518854"/>
            <a:ext cx="9147482" cy="2536079"/>
          </a:xfrm>
          <a:prstGeom prst="rect">
            <a:avLst/>
          </a:prstGeom>
        </p:spPr>
        <p:txBody>
          <a:bodyPr wrap="square">
            <a:spAutoFit/>
          </a:bodyPr>
          <a:lstStyle/>
          <a:p>
            <a:pPr>
              <a:lnSpc>
                <a:spcPct val="115000"/>
              </a:lnSpc>
              <a:spcAft>
                <a:spcPts val="1200"/>
              </a:spcAft>
            </a:pPr>
            <a:r>
              <a:rPr lang="vi-VN" sz="2800" dirty="0">
                <a:solidFill>
                  <a:srgbClr val="262626"/>
                </a:solidFill>
                <a:latin typeface="Times New Roman" panose="02020603050405020304" pitchFamily="18" charset="0"/>
                <a:ea typeface="Times New Roman" panose="02020603050405020304" pitchFamily="18" charset="0"/>
              </a:rPr>
              <a:t>Dựa vào </a:t>
            </a:r>
            <a:r>
              <a:rPr lang="en-US" sz="2800" dirty="0" err="1">
                <a:solidFill>
                  <a:srgbClr val="262626"/>
                </a:solidFill>
                <a:latin typeface="Times New Roman" panose="02020603050405020304" pitchFamily="18" charset="0"/>
                <a:ea typeface="Times New Roman" panose="02020603050405020304" pitchFamily="18" charset="0"/>
              </a:rPr>
              <a:t>bước</a:t>
            </a:r>
            <a:r>
              <a:rPr lang="en-US" sz="2800" dirty="0">
                <a:solidFill>
                  <a:srgbClr val="262626"/>
                </a:solidFill>
                <a:latin typeface="Times New Roman" panose="02020603050405020304" pitchFamily="18" charset="0"/>
                <a:ea typeface="Times New Roman" panose="02020603050405020304" pitchFamily="18" charset="0"/>
              </a:rPr>
              <a:t> 1</a:t>
            </a:r>
            <a:r>
              <a:rPr lang="vi-VN" sz="2800" dirty="0">
                <a:solidFill>
                  <a:srgbClr val="262626"/>
                </a:solidFill>
                <a:latin typeface="Times New Roman" panose="02020603050405020304" pitchFamily="18" charset="0"/>
                <a:ea typeface="Times New Roman" panose="02020603050405020304" pitchFamily="18" charset="0"/>
              </a:rPr>
              <a:t>, hãy tìm hiểu:</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262626"/>
                </a:solidFill>
                <a:latin typeface="Times New Roman" panose="02020603050405020304" pitchFamily="18" charset="0"/>
                <a:ea typeface="Times New Roman" panose="02020603050405020304" pitchFamily="18" charset="0"/>
              </a:rPr>
              <a:t>+ Sự kiện đó xảy ra khi nào? Ở đâu? Liên quan đến những ai?</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262626"/>
                </a:solidFill>
                <a:latin typeface="Times New Roman" panose="02020603050405020304" pitchFamily="18" charset="0"/>
                <a:ea typeface="Times New Roman" panose="02020603050405020304" pitchFamily="18" charset="0"/>
              </a:rPr>
              <a:t>+ Đâu là sự việc mở đầu, diễn biến và kết thúc?</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dirty="0">
                <a:solidFill>
                  <a:srgbClr val="262626"/>
                </a:solidFill>
                <a:latin typeface="Times New Roman" panose="02020603050405020304" pitchFamily="18" charset="0"/>
                <a:ea typeface="Times New Roman" panose="02020603050405020304" pitchFamily="18" charset="0"/>
              </a:rPr>
              <a:t>+ Có những hình ảnh nào được dùng để minh họa cho sự kiện?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41284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5786846" y="100637"/>
            <a:ext cx="118974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VIẾT</a:t>
            </a:r>
          </a:p>
        </p:txBody>
      </p:sp>
      <p:sp>
        <p:nvSpPr>
          <p:cNvPr id="6" name="Rectangle 5"/>
          <p:cNvSpPr/>
          <p:nvPr/>
        </p:nvSpPr>
        <p:spPr>
          <a:xfrm>
            <a:off x="1760004" y="942613"/>
            <a:ext cx="23198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1656887" y="1399836"/>
            <a:ext cx="4333174"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599093" y="1922493"/>
            <a:ext cx="1301959"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Tìm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776922603"/>
              </p:ext>
            </p:extLst>
          </p:nvPr>
        </p:nvGraphicFramePr>
        <p:xfrm>
          <a:off x="1599093" y="2510346"/>
          <a:ext cx="9556587" cy="2910840"/>
        </p:xfrm>
        <a:graphic>
          <a:graphicData uri="http://schemas.openxmlformats.org/drawingml/2006/table">
            <a:tbl>
              <a:tblPr firstRow="1" firstCol="1" bandRow="1"/>
              <a:tblGrid>
                <a:gridCol w="5428724">
                  <a:extLst>
                    <a:ext uri="{9D8B030D-6E8A-4147-A177-3AD203B41FA5}">
                      <a16:colId xmlns:a16="http://schemas.microsoft.com/office/drawing/2014/main" val="4282403879"/>
                    </a:ext>
                  </a:extLst>
                </a:gridCol>
                <a:gridCol w="4127863">
                  <a:extLst>
                    <a:ext uri="{9D8B030D-6E8A-4147-A177-3AD203B41FA5}">
                      <a16:colId xmlns:a16="http://schemas.microsoft.com/office/drawing/2014/main" val="3023431123"/>
                    </a:ext>
                  </a:extLst>
                </a:gridCol>
              </a:tblGrid>
              <a:tr h="159371">
                <a:tc>
                  <a:txBody>
                    <a:bodyPr/>
                    <a:lstStyle/>
                    <a:p>
                      <a:pPr algn="ctr">
                        <a:lnSpc>
                          <a:spcPct val="115000"/>
                        </a:lnSpc>
                        <a:spcAft>
                          <a:spcPts val="0"/>
                        </a:spcAft>
                      </a:pPr>
                      <a:r>
                        <a:rPr lang="en-US" sz="20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Theo </a:t>
                      </a:r>
                      <a:r>
                        <a:rPr lang="en-US" sz="20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0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0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66" marR="654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Theo đồ họa thông tin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66" marR="654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3666292"/>
                  </a:ext>
                </a:extLst>
              </a:tr>
              <a:tr h="1402528">
                <a:tc>
                  <a:txBody>
                    <a:bodyPr/>
                    <a:lstStyle/>
                    <a:p>
                      <a:pPr>
                        <a:lnSpc>
                          <a:spcPct val="115000"/>
                        </a:lnSpc>
                        <a:spcAft>
                          <a:spcPts val="1200"/>
                        </a:spcAft>
                      </a:pPr>
                      <a:r>
                        <a:rPr lang="vi-VN" sz="20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Sa pô (nếu có): Giới thiệu tóm tắt về sự kiện.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0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Mở bài: Nêu tên sự kiện, thời gian xảy ra sự kiện.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0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Thân bài: Nêu các sự việc cụ thể và sắp xếp các sự việc ấy theo trật tự thời gian; các hình ảnh có liên quan nhằm cung cấp thêm thông tin về sự kiện.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vi-VN" sz="20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Kết bài: Nêu sự việc kết thúc sự kiện.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66" marR="654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0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Nội dung chính giống như cách truyền thông.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0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Lựa chọn một kiểu đồ họa để trình bày các thông tin chính, ngắn gọn.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66" marR="654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9070177"/>
                  </a:ext>
                </a:extLst>
              </a:tr>
            </a:tbl>
          </a:graphicData>
        </a:graphic>
      </p:graphicFrame>
    </p:spTree>
    <p:extLst>
      <p:ext uri="{BB962C8B-B14F-4D97-AF65-F5344CB8AC3E}">
        <p14:creationId xmlns:p14="http://schemas.microsoft.com/office/powerpoint/2010/main" val="1686848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5786846" y="100637"/>
            <a:ext cx="118974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VIẾT</a:t>
            </a:r>
          </a:p>
        </p:txBody>
      </p:sp>
      <p:sp>
        <p:nvSpPr>
          <p:cNvPr id="6" name="Rectangle 5"/>
          <p:cNvSpPr/>
          <p:nvPr/>
        </p:nvSpPr>
        <p:spPr>
          <a:xfrm>
            <a:off x="1760004" y="942613"/>
            <a:ext cx="23198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1760004" y="1412877"/>
            <a:ext cx="2183034" cy="587853"/>
          </a:xfrm>
          <a:prstGeom prst="rect">
            <a:avLst/>
          </a:prstGeom>
        </p:spPr>
        <p:txBody>
          <a:bodyPr wrap="none">
            <a:spAutoFit/>
          </a:bodyPr>
          <a:lstStyle/>
          <a:p>
            <a:pPr>
              <a:lnSpc>
                <a:spcPct val="115000"/>
              </a:lnSpc>
              <a:spcAft>
                <a:spcPts val="1200"/>
              </a:spcAft>
            </a:pPr>
            <a:r>
              <a:rPr lang="en-US" sz="2800" b="1" dirty="0" err="1">
                <a:solidFill>
                  <a:srgbClr val="FF0000"/>
                </a:solidFill>
                <a:latin typeface="Times New Roman" panose="02020603050405020304" pitchFamily="18" charset="0"/>
                <a:ea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rPr>
              <a:t> 3</a:t>
            </a:r>
            <a:r>
              <a:rPr lang="en-US" sz="2800" b="1" dirty="0">
                <a:solidFill>
                  <a:srgbClr val="363636"/>
                </a:solidFill>
                <a:latin typeface="Times New Roman" panose="02020603050405020304" pitchFamily="18" charset="0"/>
                <a:ea typeface="Times New Roman" panose="02020603050405020304" pitchFamily="18" charset="0"/>
              </a:rPr>
              <a:t>: </a:t>
            </a:r>
            <a:r>
              <a:rPr lang="vi-VN" sz="2800" b="1" dirty="0">
                <a:solidFill>
                  <a:srgbClr val="FF0000"/>
                </a:solidFill>
                <a:latin typeface="Times New Roman" panose="02020603050405020304" pitchFamily="18" charset="0"/>
                <a:ea typeface="Times New Roman" panose="02020603050405020304" pitchFamily="18" charset="0"/>
              </a:rPr>
              <a:t>Viết</a:t>
            </a:r>
            <a:r>
              <a:rPr lang="vi-VN" sz="2800" dirty="0">
                <a:solidFill>
                  <a:srgbClr val="FF000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4207719252"/>
              </p:ext>
            </p:extLst>
          </p:nvPr>
        </p:nvGraphicFramePr>
        <p:xfrm>
          <a:off x="1760004" y="2000730"/>
          <a:ext cx="9330362" cy="3249168"/>
        </p:xfrm>
        <a:graphic>
          <a:graphicData uri="http://schemas.openxmlformats.org/drawingml/2006/table">
            <a:tbl>
              <a:tblPr firstRow="1" firstCol="1" bandRow="1"/>
              <a:tblGrid>
                <a:gridCol w="4664278">
                  <a:extLst>
                    <a:ext uri="{9D8B030D-6E8A-4147-A177-3AD203B41FA5}">
                      <a16:colId xmlns:a16="http://schemas.microsoft.com/office/drawing/2014/main" val="3856910171"/>
                    </a:ext>
                  </a:extLst>
                </a:gridCol>
                <a:gridCol w="4666084">
                  <a:extLst>
                    <a:ext uri="{9D8B030D-6E8A-4147-A177-3AD203B41FA5}">
                      <a16:colId xmlns:a16="http://schemas.microsoft.com/office/drawing/2014/main" val="3555413541"/>
                    </a:ext>
                  </a:extLst>
                </a:gridCol>
              </a:tblGrid>
              <a:tr h="0">
                <a:tc>
                  <a:txBody>
                    <a:bodyPr/>
                    <a:lstStyle/>
                    <a:p>
                      <a:pPr algn="ctr">
                        <a:lnSpc>
                          <a:spcPct val="115000"/>
                        </a:lnSpc>
                        <a:spcAft>
                          <a:spcPts val="0"/>
                        </a:spcAft>
                      </a:pPr>
                      <a:r>
                        <a:rPr lang="en-US" sz="28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Theo </a:t>
                      </a: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Theo đồ họa thông tin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5996065"/>
                  </a:ext>
                </a:extLst>
              </a:tr>
              <a:tr h="0">
                <a:tc>
                  <a:txBody>
                    <a:bodyPr/>
                    <a:lstStyle/>
                    <a:p>
                      <a:pPr>
                        <a:lnSpc>
                          <a:spcPct val="115000"/>
                        </a:lnSpc>
                        <a:spcAft>
                          <a:spcPts val="1200"/>
                        </a:spcAft>
                      </a:pPr>
                      <a:r>
                        <a:rPr lang="vi-VN"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Đặt tiêu đề cho bài viết (nếu có).</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200"/>
                        </a:spcAft>
                      </a:pPr>
                      <a:r>
                        <a:rPr lang="vi-VN"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Viết sa pô.</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vi-VN"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Viết đoạn mở bài, thân bài, kết bài theo dàn ý đã lập.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Trình bày thông tin theo một mẫu đồ họa nhất định.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vi-VN"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Nội dung ngắn gọn, bao gồm: tiêu đề và nội dung (chữ viết, hình ảnh, kí hiệu).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8719513"/>
                  </a:ext>
                </a:extLst>
              </a:tr>
            </a:tbl>
          </a:graphicData>
        </a:graphic>
      </p:graphicFrame>
    </p:spTree>
    <p:extLst>
      <p:ext uri="{BB962C8B-B14F-4D97-AF65-F5344CB8AC3E}">
        <p14:creationId xmlns:p14="http://schemas.microsoft.com/office/powerpoint/2010/main" val="4130695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3195650" y="-56475"/>
            <a:ext cx="7577267" cy="584775"/>
          </a:xfrm>
          <a:prstGeom prst="rect">
            <a:avLst/>
          </a:prstGeom>
          <a:noFill/>
        </p:spPr>
        <p:txBody>
          <a:bodyPr wrap="none" lIns="91440" tIns="45720" rIns="91440" bIns="45720">
            <a:spAutoFit/>
          </a:bodyPr>
          <a:lstStyle/>
          <a:p>
            <a:pPr algn="ctr"/>
            <a:r>
              <a:rPr lang="en-US" sz="32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KHÁM PHÁ KIẾN THỨC</a:t>
            </a:r>
          </a:p>
        </p:txBody>
      </p:sp>
      <p:sp>
        <p:nvSpPr>
          <p:cNvPr id="2" name="Rectangle 1"/>
          <p:cNvSpPr/>
          <p:nvPr/>
        </p:nvSpPr>
        <p:spPr>
          <a:xfrm>
            <a:off x="1676400" y="827582"/>
            <a:ext cx="6096000" cy="1083374"/>
          </a:xfrm>
          <a:prstGeom prst="rect">
            <a:avLst/>
          </a:prstGeom>
        </p:spPr>
        <p:txBody>
          <a:bodyPr>
            <a:spAutoFit/>
          </a:bodyPr>
          <a:lstStyle/>
          <a:p>
            <a:pPr marL="342900" lvl="0" indent="-342900">
              <a:lnSpc>
                <a:spcPct val="115000"/>
              </a:lnSpc>
              <a:spcAft>
                <a:spcPts val="0"/>
              </a:spcAft>
              <a:buFont typeface="+mj-lt"/>
              <a:buAutoNum type="alphaUcPeriod"/>
            </a:pPr>
            <a:r>
              <a:rPr lang="en-US" sz="2800" b="1" dirty="0">
                <a:solidFill>
                  <a:srgbClr val="0070C0"/>
                </a:solidFill>
                <a:effectLst/>
                <a:latin typeface="Times New Roman" panose="02020603050405020304" pitchFamily="18" charset="0"/>
                <a:ea typeface="Times New Roman" panose="02020603050405020304" pitchFamily="18" charset="0"/>
              </a:rPr>
              <a:t> ĐỌC – HIỂU VĂN BẢN</a:t>
            </a:r>
            <a:endParaRPr lang="en-US" sz="28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solidFill>
                  <a:srgbClr val="0070C0"/>
                </a:solidFill>
                <a:effectLst/>
                <a:latin typeface="Times New Roman" panose="02020603050405020304" pitchFamily="18" charset="0"/>
                <a:ea typeface="Times New Roman" panose="02020603050405020304" pitchFamily="18" charset="0"/>
              </a:rPr>
              <a:t>I. </a:t>
            </a:r>
            <a:r>
              <a:rPr lang="en-US" sz="2800" b="1" dirty="0" err="1">
                <a:solidFill>
                  <a:srgbClr val="0070C0"/>
                </a:solidFill>
                <a:effectLst/>
                <a:latin typeface="Times New Roman" panose="02020603050405020304" pitchFamily="18" charset="0"/>
                <a:ea typeface="Times New Roman" panose="02020603050405020304" pitchFamily="18" charset="0"/>
              </a:rPr>
              <a:t>Tìm</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hiểu</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chung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về</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văn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bản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thông</a:t>
            </a:r>
            <a:r>
              <a:rPr lang="en-US" sz="2800" b="1" dirty="0">
                <a:solidFill>
                  <a:srgbClr val="0070C0"/>
                </a:solidFill>
                <a:effectLst/>
                <a:latin typeface="Times New Roman" panose="02020603050405020304" pitchFamily="18" charset="0"/>
                <a:ea typeface="Times New Roman" panose="02020603050405020304" pitchFamily="18" charset="0"/>
              </a:rPr>
              <a:t> tin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Diagram 8"/>
          <p:cNvGraphicFramePr/>
          <p:nvPr>
            <p:extLst>
              <p:ext uri="{D42A27DB-BD31-4B8C-83A1-F6EECF244321}">
                <p14:modId xmlns:p14="http://schemas.microsoft.com/office/powerpoint/2010/main" val="1907129013"/>
              </p:ext>
            </p:extLst>
          </p:nvPr>
        </p:nvGraphicFramePr>
        <p:xfrm>
          <a:off x="1274883" y="1355882"/>
          <a:ext cx="8128000" cy="4596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p:cNvPicPr>
            <a:picLocks noChangeAspect="1"/>
          </p:cNvPicPr>
          <p:nvPr/>
        </p:nvPicPr>
        <p:blipFill>
          <a:blip r:embed="rId8">
            <a:extLst>
              <a:ext uri="{BEBA8EAE-BF5A-486C-A8C5-ECC9F3942E4B}">
                <a14:imgProps xmlns:a14="http://schemas.microsoft.com/office/drawing/2010/main">
                  <a14:imgLayer r:embed="rId9">
                    <a14:imgEffect>
                      <a14:backgroundRemoval t="0" b="100000" l="9694" r="89796"/>
                    </a14:imgEffect>
                  </a14:imgLayer>
                </a14:imgProps>
              </a:ext>
            </a:extLst>
          </a:blip>
          <a:stretch>
            <a:fillRect/>
          </a:stretch>
        </p:blipFill>
        <p:spPr>
          <a:xfrm>
            <a:off x="7672055" y="1785251"/>
            <a:ext cx="3461656" cy="3135086"/>
          </a:xfrm>
          <a:prstGeom prst="rect">
            <a:avLst/>
          </a:prstGeom>
        </p:spPr>
      </p:pic>
    </p:spTree>
    <p:extLst>
      <p:ext uri="{BB962C8B-B14F-4D97-AF65-F5344CB8AC3E}">
        <p14:creationId xmlns:p14="http://schemas.microsoft.com/office/powerpoint/2010/main" val="412200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2" name="Rectangle 1"/>
          <p:cNvSpPr/>
          <p:nvPr/>
        </p:nvSpPr>
        <p:spPr>
          <a:xfrm>
            <a:off x="5786846" y="100637"/>
            <a:ext cx="118974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VIẾT</a:t>
            </a:r>
          </a:p>
        </p:txBody>
      </p:sp>
      <p:sp>
        <p:nvSpPr>
          <p:cNvPr id="6" name="Rectangle 5"/>
          <p:cNvSpPr/>
          <p:nvPr/>
        </p:nvSpPr>
        <p:spPr>
          <a:xfrm>
            <a:off x="1760004" y="942613"/>
            <a:ext cx="23198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578961" y="1530466"/>
            <a:ext cx="5001690"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4: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Kiểm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tra</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chỉnh</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sửa</a:t>
            </a:r>
            <a:r>
              <a:rPr lang="en-US" sz="28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7" name="Rectangle 6"/>
          <p:cNvSpPr/>
          <p:nvPr/>
        </p:nvSpPr>
        <p:spPr>
          <a:xfrm>
            <a:off x="1578961" y="2310141"/>
            <a:ext cx="8988890" cy="2228302"/>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vi-VN" sz="2800" dirty="0">
                <a:solidFill>
                  <a:srgbClr val="262626"/>
                </a:solidFill>
                <a:latin typeface="Times New Roman" panose="02020603050405020304" pitchFamily="18" charset="0"/>
                <a:ea typeface="Times New Roman" panose="02020603050405020304" pitchFamily="18" charset="0"/>
              </a:rPr>
              <a:t>Đọc lại bài viết hoặc đồ họa thông tin.</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dirty="0">
                <a:solidFill>
                  <a:srgbClr val="262626"/>
                </a:solidFill>
                <a:latin typeface="Times New Roman" panose="02020603050405020304" pitchFamily="18" charset="0"/>
                <a:ea typeface="Times New Roman" panose="02020603050405020304" pitchFamily="18" charset="0"/>
              </a:rPr>
              <a:t>Xem xét, phát hiện và sửa được các lỗi về nội dung thuật lại một sự kiện theo trật tự thời gian và các lỗi về hình thức trình bày.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814770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378" y="297331"/>
            <a:ext cx="11492089" cy="6208888"/>
          </a:xfrm>
          <a:prstGeom prst="rect">
            <a:avLst/>
          </a:prstGeom>
        </p:spPr>
      </p:pic>
      <p:sp>
        <p:nvSpPr>
          <p:cNvPr id="4" name="Rectangle 3"/>
          <p:cNvSpPr/>
          <p:nvPr/>
        </p:nvSpPr>
        <p:spPr>
          <a:xfrm>
            <a:off x="3441358" y="203201"/>
            <a:ext cx="5670528"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cmpd="sng">
                  <a:solidFill>
                    <a:srgbClr val="FFC000"/>
                  </a:solidFill>
                  <a:prstDash val="solid"/>
                </a:ln>
                <a:solidFill>
                  <a:srgbClr val="7030A0"/>
                </a:solidFill>
                <a:effectLst/>
                <a:uLnTx/>
                <a:uFillTx/>
                <a:latin typeface="Calibri" panose="020F0502020204030204"/>
                <a:ea typeface="+mn-ea"/>
                <a:cs typeface="Arial" charset="0"/>
              </a:rPr>
              <a:t>NÓI VÀ NGHE</a:t>
            </a:r>
          </a:p>
        </p:txBody>
      </p:sp>
      <p:sp>
        <p:nvSpPr>
          <p:cNvPr id="7" name="Rectangle 6"/>
          <p:cNvSpPr/>
          <p:nvPr/>
        </p:nvSpPr>
        <p:spPr>
          <a:xfrm>
            <a:off x="1057901" y="4184985"/>
            <a:ext cx="970842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charset="0"/>
              </a:rPr>
              <a:t>TRAO</a:t>
            </a:r>
            <a:r>
              <a:rPr kumimoji="0" lang="en-US" sz="3200" b="1" i="0" u="none" strike="noStrike" kern="1200" cap="none" spc="0" normalizeH="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charset="0"/>
              </a:rPr>
              <a:t> ĐỔI, THẢO LUẬN Ý KIẾN VỀ MỘT SỰ KIỆN LỊCH SỬ</a:t>
            </a:r>
            <a:endParaRPr kumimoji="0" lang="en-US" sz="3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05353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6" name="Rectangle 5"/>
          <p:cNvSpPr/>
          <p:nvPr/>
        </p:nvSpPr>
        <p:spPr>
          <a:xfrm>
            <a:off x="3676490" y="4380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3" name="Rectangle 2"/>
          <p:cNvSpPr/>
          <p:nvPr/>
        </p:nvSpPr>
        <p:spPr>
          <a:xfrm>
            <a:off x="1686389" y="846216"/>
            <a:ext cx="60960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E. KĨ NĂNG NÓI VÀ NGHE</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hướng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Flowchart: Display 7"/>
          <p:cNvSpPr/>
          <p:nvPr/>
        </p:nvSpPr>
        <p:spPr>
          <a:xfrm>
            <a:off x="2503520" y="2643573"/>
            <a:ext cx="6561110" cy="3043646"/>
          </a:xfrm>
          <a:prstGeom prst="flowChartDisplay">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Trao đổi, thảo luận về ý nghĩa của một sự kiện lịch sử là hoạt động giúp chúng ta hiểu rõ hơn ý nghĩa của sự kiện đó và ảnh hưởng của nó với cuộc sống ngày này.</a:t>
            </a:r>
            <a:endParaRPr lang="en-US" sz="2400" dirty="0">
              <a:latin typeface="Times New Roman" panose="02020603050405020304" pitchFamily="18" charset="0"/>
              <a:ea typeface="Times New Roman" panose="02020603050405020304" pitchFamily="18" charset="0"/>
            </a:endParaRPr>
          </a:p>
        </p:txBody>
      </p:sp>
      <p:sp>
        <p:nvSpPr>
          <p:cNvPr id="11" name="Cloud Callout 10"/>
          <p:cNvSpPr/>
          <p:nvPr/>
        </p:nvSpPr>
        <p:spPr>
          <a:xfrm>
            <a:off x="2503520" y="2830618"/>
            <a:ext cx="6846601" cy="245192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15000"/>
              </a:lnSpc>
              <a:spcAft>
                <a:spcPts val="0"/>
              </a:spcAft>
            </a:pPr>
            <a:r>
              <a:rPr lang="en-US" sz="2000"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Việc</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trao</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đổi</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thảo</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luận</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về</a:t>
            </a:r>
            <a:r>
              <a:rPr lang="en-US" sz="2000" i="1" dirty="0">
                <a:solidFill>
                  <a:schemeClr val="accent5">
                    <a:lumMod val="50000"/>
                  </a:schemeClr>
                </a:solidFill>
                <a:latin typeface="Times New Roman" panose="02020603050405020304" pitchFamily="18" charset="0"/>
                <a:ea typeface="Times New Roman" panose="02020603050405020304" pitchFamily="18" charset="0"/>
              </a:rPr>
              <a:t> ý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nghĩa</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một</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sự</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kiện</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lịch</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sử</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nhằm</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mục</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đích</a:t>
            </a:r>
            <a:r>
              <a:rPr lang="en-US" sz="2000" i="1" dirty="0">
                <a:solidFill>
                  <a:schemeClr val="accent5">
                    <a:lumMod val="50000"/>
                  </a:schemeClr>
                </a:solidFill>
                <a:latin typeface="Times New Roman" panose="02020603050405020304" pitchFamily="18" charset="0"/>
                <a:ea typeface="Times New Roman" panose="02020603050405020304" pitchFamily="18" charset="0"/>
              </a:rPr>
              <a:t> </a:t>
            </a:r>
            <a:r>
              <a:rPr lang="en-US" sz="2000" i="1" dirty="0" err="1">
                <a:solidFill>
                  <a:schemeClr val="accent5">
                    <a:lumMod val="50000"/>
                  </a:schemeClr>
                </a:solidFill>
                <a:latin typeface="Times New Roman" panose="02020603050405020304" pitchFamily="18" charset="0"/>
                <a:ea typeface="Times New Roman" panose="02020603050405020304" pitchFamily="18" charset="0"/>
              </a:rPr>
              <a:t>gì</a:t>
            </a:r>
            <a:r>
              <a:rPr lang="en-US" sz="2000" i="1" dirty="0">
                <a:solidFill>
                  <a:schemeClr val="accent5">
                    <a:lumMod val="50000"/>
                  </a:schemeClr>
                </a:solidFill>
                <a:latin typeface="Times New Roman" panose="02020603050405020304" pitchFamily="18" charset="0"/>
                <a:ea typeface="Times New Roman" panose="02020603050405020304" pitchFamily="18" charset="0"/>
              </a:rPr>
              <a:t>?</a:t>
            </a:r>
            <a:endParaRPr lang="en-US" dirty="0">
              <a:solidFill>
                <a:schemeClr val="accent5">
                  <a:lumMod val="50000"/>
                </a:schemeClr>
              </a:solidFill>
              <a:latin typeface="Times New Roman" panose="02020603050405020304" pitchFamily="18" charset="0"/>
              <a:ea typeface="Times New Roman" panose="02020603050405020304" pitchFamily="18" charset="0"/>
            </a:endParaRPr>
          </a:p>
          <a:p>
            <a:pPr>
              <a:lnSpc>
                <a:spcPct val="115000"/>
              </a:lnSpc>
              <a:spcAft>
                <a:spcPts val="0"/>
              </a:spcAft>
            </a:pPr>
            <a:r>
              <a:rPr lang="en-US" sz="2000" i="1" dirty="0">
                <a:solidFill>
                  <a:schemeClr val="accent5">
                    <a:lumMod val="50000"/>
                  </a:schemeClr>
                </a:solidFill>
                <a:latin typeface="Times New Roman" panose="02020603050405020304" pitchFamily="18" charset="0"/>
                <a:ea typeface="MS Mincho"/>
              </a:rPr>
              <a:t>+  Theo </a:t>
            </a:r>
            <a:r>
              <a:rPr lang="en-US" sz="2000" i="1" dirty="0" err="1">
                <a:solidFill>
                  <a:schemeClr val="accent5">
                    <a:lumMod val="50000"/>
                  </a:schemeClr>
                </a:solidFill>
                <a:latin typeface="Times New Roman" panose="02020603050405020304" pitchFamily="18" charset="0"/>
                <a:ea typeface="MS Mincho"/>
              </a:rPr>
              <a:t>em</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để</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trình</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bày</a:t>
            </a:r>
            <a:r>
              <a:rPr lang="en-US" sz="2000" i="1" dirty="0">
                <a:solidFill>
                  <a:schemeClr val="accent5">
                    <a:lumMod val="50000"/>
                  </a:schemeClr>
                </a:solidFill>
                <a:latin typeface="Times New Roman" panose="02020603050405020304" pitchFamily="18" charset="0"/>
                <a:ea typeface="MS Mincho"/>
              </a:rPr>
              <a:t> ý </a:t>
            </a:r>
            <a:r>
              <a:rPr lang="en-US" sz="2000" i="1" dirty="0" err="1">
                <a:solidFill>
                  <a:schemeClr val="accent5">
                    <a:lumMod val="50000"/>
                  </a:schemeClr>
                </a:solidFill>
                <a:latin typeface="Times New Roman" panose="02020603050405020304" pitchFamily="18" charset="0"/>
                <a:ea typeface="MS Mincho"/>
              </a:rPr>
              <a:t>kiến</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về</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một</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vẫn</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đề</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em</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cần</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làm</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những</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việc</a:t>
            </a:r>
            <a:r>
              <a:rPr lang="en-US" sz="2000" i="1" dirty="0">
                <a:solidFill>
                  <a:schemeClr val="accent5">
                    <a:lumMod val="50000"/>
                  </a:schemeClr>
                </a:solidFill>
                <a:latin typeface="Times New Roman" panose="02020603050405020304" pitchFamily="18" charset="0"/>
                <a:ea typeface="MS Mincho"/>
              </a:rPr>
              <a:t> </a:t>
            </a:r>
            <a:r>
              <a:rPr lang="en-US" sz="2000" i="1" dirty="0" err="1">
                <a:solidFill>
                  <a:schemeClr val="accent5">
                    <a:lumMod val="50000"/>
                  </a:schemeClr>
                </a:solidFill>
                <a:latin typeface="Times New Roman" panose="02020603050405020304" pitchFamily="18" charset="0"/>
                <a:ea typeface="MS Mincho"/>
              </a:rPr>
              <a:t>gì</a:t>
            </a:r>
            <a:r>
              <a:rPr lang="en-US" sz="2000" i="1" dirty="0">
                <a:solidFill>
                  <a:schemeClr val="accent5">
                    <a:lumMod val="50000"/>
                  </a:schemeClr>
                </a:solidFill>
                <a:latin typeface="Times New Roman" panose="02020603050405020304" pitchFamily="18" charset="0"/>
                <a:ea typeface="MS Mincho"/>
              </a:rPr>
              <a:t>?</a:t>
            </a:r>
            <a:endParaRPr lang="en-US" dirty="0">
              <a:solidFill>
                <a:schemeClr val="accent5">
                  <a:lumMod val="50000"/>
                </a:schemeClr>
              </a:solidFill>
              <a:latin typeface="Times New Roman" panose="02020603050405020304" pitchFamily="18" charset="0"/>
              <a:ea typeface="Times New Roman" panose="02020603050405020304" pitchFamily="18" charset="0"/>
            </a:endParaRPr>
          </a:p>
        </p:txBody>
      </p:sp>
      <p:sp>
        <p:nvSpPr>
          <p:cNvPr id="4" name="Rectangle 3"/>
          <p:cNvSpPr/>
          <p:nvPr/>
        </p:nvSpPr>
        <p:spPr>
          <a:xfrm>
            <a:off x="1686389" y="1908872"/>
            <a:ext cx="9861995" cy="517065"/>
          </a:xfrm>
          <a:prstGeom prst="rect">
            <a:avLst/>
          </a:prstGeom>
        </p:spPr>
        <p:txBody>
          <a:bodyPr wrap="none">
            <a:spAutoFit/>
          </a:bodyPr>
          <a:lstStyle/>
          <a:p>
            <a:pPr>
              <a:lnSpc>
                <a:spcPct val="115000"/>
              </a:lnSpc>
              <a:spcAft>
                <a:spcPts val="1200"/>
              </a:spcAft>
            </a:pPr>
            <a:r>
              <a:rPr lang="en-US" sz="2400" b="1" dirty="0">
                <a:solidFill>
                  <a:srgbClr val="0D0D0D"/>
                </a:solidFill>
                <a:latin typeface="Times New Roman" panose="02020603050405020304" pitchFamily="18" charset="0"/>
                <a:ea typeface="MS Mincho"/>
              </a:rPr>
              <a:t>1. </a:t>
            </a:r>
            <a:r>
              <a:rPr lang="en-US" sz="2400" b="1" dirty="0" err="1">
                <a:solidFill>
                  <a:srgbClr val="0D0D0D"/>
                </a:solidFill>
                <a:latin typeface="Times New Roman" panose="02020603050405020304" pitchFamily="18" charset="0"/>
                <a:ea typeface="Times New Roman" panose="02020603050405020304" pitchFamily="18" charset="0"/>
              </a:rPr>
              <a:t>Mục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đích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của</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việc</a:t>
            </a:r>
            <a:r>
              <a:rPr lang="en-US" sz="2400" b="1" dirty="0">
                <a:solidFill>
                  <a:srgbClr val="0D0D0D"/>
                </a:solidFill>
                <a:latin typeface="Times New Roman" panose="02020603050405020304" pitchFamily="18" charset="0"/>
                <a:ea typeface="Times New Roman" panose="02020603050405020304" pitchFamily="18" charset="0"/>
              </a:rPr>
              <a:t> </a:t>
            </a:r>
            <a:r>
              <a:rPr lang="vi-VN" sz="2400" b="1" dirty="0">
                <a:latin typeface="Times New Roman" panose="02020603050405020304" pitchFamily="18" charset="0"/>
                <a:ea typeface="Times New Roman" panose="02020603050405020304" pitchFamily="18" charset="0"/>
              </a:rPr>
              <a:t>trao đổi, thảo luận về ý nghĩa của một sự kiện lịch sử</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939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1"/>
                                        </p:tgtEl>
                                        <p:attrNameLst>
                                          <p:attrName>ppt_w</p:attrName>
                                        </p:attrNameLst>
                                      </p:cBhvr>
                                      <p:tavLst>
                                        <p:tav tm="0">
                                          <p:val>
                                            <p:strVal val="ppt_w"/>
                                          </p:val>
                                        </p:tav>
                                        <p:tav tm="100000">
                                          <p:val>
                                            <p:fltVal val="0"/>
                                          </p:val>
                                        </p:tav>
                                      </p:tavLst>
                                    </p:anim>
                                    <p:anim calcmode="lin" valueType="num">
                                      <p:cBhvr>
                                        <p:cTn id="7" dur="500"/>
                                        <p:tgtEl>
                                          <p:spTgt spid="11"/>
                                        </p:tgtEl>
                                        <p:attrNameLst>
                                          <p:attrName>ppt_h</p:attrName>
                                        </p:attrNameLst>
                                      </p:cBhvr>
                                      <p:tavLst>
                                        <p:tav tm="0">
                                          <p:val>
                                            <p:strVal val="ppt_h"/>
                                          </p:val>
                                        </p:tav>
                                        <p:tav tm="100000">
                                          <p:val>
                                            <p:fltVal val="0"/>
                                          </p:val>
                                        </p:tav>
                                      </p:tavLst>
                                    </p:anim>
                                    <p:animEffect transition="out" filter="fad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8" name="Rectangle 7"/>
          <p:cNvSpPr/>
          <p:nvPr/>
        </p:nvSpPr>
        <p:spPr>
          <a:xfrm>
            <a:off x="3676490" y="4380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graphicFrame>
        <p:nvGraphicFramePr>
          <p:cNvPr id="5" name="Diagram 4"/>
          <p:cNvGraphicFramePr/>
          <p:nvPr>
            <p:extLst>
              <p:ext uri="{D42A27DB-BD31-4B8C-83A1-F6EECF244321}">
                <p14:modId xmlns:p14="http://schemas.microsoft.com/office/powerpoint/2010/main" val="4081687018"/>
              </p:ext>
            </p:extLst>
          </p:nvPr>
        </p:nvGraphicFramePr>
        <p:xfrm>
          <a:off x="1978029" y="1441480"/>
          <a:ext cx="8711203" cy="4504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1978029" y="853627"/>
            <a:ext cx="234711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hướng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8033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8" name="Rectangle 7"/>
          <p:cNvSpPr/>
          <p:nvPr/>
        </p:nvSpPr>
        <p:spPr>
          <a:xfrm>
            <a:off x="3676490" y="4380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7" name="Rectangle 6"/>
          <p:cNvSpPr/>
          <p:nvPr/>
        </p:nvSpPr>
        <p:spPr>
          <a:xfrm>
            <a:off x="1978029" y="853627"/>
            <a:ext cx="2347117"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Định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hướng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766593" y="1372600"/>
            <a:ext cx="5117106"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3. </a:t>
            </a:r>
            <a:r>
              <a:rPr lang="en-US" sz="2800" b="1" dirty="0">
                <a:solidFill>
                  <a:srgbClr val="4A4A4A"/>
                </a:solidFill>
                <a:latin typeface="Times New Roman" panose="02020603050405020304" pitchFamily="18" charset="0"/>
                <a:ea typeface="Times New Roman" panose="02020603050405020304" pitchFamily="18" charset="0"/>
              </a:rPr>
              <a:t>Q</a:t>
            </a:r>
            <a:r>
              <a:rPr lang="vi-VN" sz="2800" b="1" dirty="0">
                <a:solidFill>
                  <a:srgbClr val="4A4A4A"/>
                </a:solidFill>
                <a:latin typeface="Times New Roman" panose="02020603050405020304" pitchFamily="18" charset="0"/>
                <a:ea typeface="Times New Roman" panose="02020603050405020304" pitchFamily="18" charset="0"/>
              </a:rPr>
              <a:t>uy trình trao đổi, thảo luận</a:t>
            </a:r>
            <a:r>
              <a:rPr lang="en-US" sz="2800" b="1" dirty="0">
                <a:solidFill>
                  <a:srgbClr val="4A4A4A"/>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9" name="Picture 8" descr="https://hoc24.vn/source/V%C4%83n6/2021-03-30%20(3).png"/>
          <p:cNvPicPr/>
          <p:nvPr/>
        </p:nvPicPr>
        <p:blipFill>
          <a:blip r:embed="rId3">
            <a:extLst>
              <a:ext uri="{28A0092B-C50C-407E-A947-70E740481C1C}">
                <a14:useLocalDpi xmlns:a14="http://schemas.microsoft.com/office/drawing/2010/main" val="0"/>
              </a:ext>
            </a:extLst>
          </a:blip>
          <a:srcRect/>
          <a:stretch>
            <a:fillRect/>
          </a:stretch>
        </p:blipFill>
        <p:spPr bwMode="auto">
          <a:xfrm>
            <a:off x="2904566" y="1960453"/>
            <a:ext cx="6212540" cy="3942806"/>
          </a:xfrm>
          <a:prstGeom prst="rect">
            <a:avLst/>
          </a:prstGeom>
          <a:noFill/>
          <a:ln>
            <a:noFill/>
          </a:ln>
        </p:spPr>
      </p:pic>
    </p:spTree>
    <p:extLst>
      <p:ext uri="{BB962C8B-B14F-4D97-AF65-F5344CB8AC3E}">
        <p14:creationId xmlns:p14="http://schemas.microsoft.com/office/powerpoint/2010/main" val="1696110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8" name="Rectangle 7"/>
          <p:cNvSpPr/>
          <p:nvPr/>
        </p:nvSpPr>
        <p:spPr>
          <a:xfrm>
            <a:off x="3676490" y="4380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2532773" y="2529477"/>
            <a:ext cx="1141231" cy="833847"/>
          </a:xfrm>
          <a:prstGeom prst="rect">
            <a:avLst/>
          </a:prstGeom>
        </p:spPr>
      </p:pic>
      <p:pic>
        <p:nvPicPr>
          <p:cNvPr id="6" name="Picture 5"/>
          <p:cNvPicPr>
            <a:picLocks noChangeAspect="1"/>
          </p:cNvPicPr>
          <p:nvPr/>
        </p:nvPicPr>
        <p:blipFill>
          <a:blip r:embed="rId4"/>
          <a:stretch>
            <a:fillRect/>
          </a:stretch>
        </p:blipFill>
        <p:spPr>
          <a:xfrm>
            <a:off x="4288812" y="877299"/>
            <a:ext cx="5285494" cy="2486025"/>
          </a:xfrm>
          <a:prstGeom prst="rect">
            <a:avLst/>
          </a:prstGeom>
        </p:spPr>
      </p:pic>
      <p:sp>
        <p:nvSpPr>
          <p:cNvPr id="11" name="Heart 10"/>
          <p:cNvSpPr/>
          <p:nvPr/>
        </p:nvSpPr>
        <p:spPr>
          <a:xfrm>
            <a:off x="3676489" y="2520416"/>
            <a:ext cx="6449145" cy="3315608"/>
          </a:xfrm>
          <a:prstGeom prst="hear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err="1">
                <a:solidFill>
                  <a:srgbClr val="C00000"/>
                </a:solidFill>
                <a:latin typeface="Times New Roman" panose="02020603050405020304" pitchFamily="18" charset="0"/>
                <a:ea typeface="Times New Roman" panose="02020603050405020304" pitchFamily="18" charset="0"/>
              </a:rPr>
              <a:t>Bài</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tập</a:t>
            </a:r>
            <a:r>
              <a:rPr lang="en-US" sz="2800"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Trao</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đổi</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thảo</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luận</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về</a:t>
            </a:r>
            <a:r>
              <a:rPr lang="en-US" sz="2800" i="1" dirty="0">
                <a:solidFill>
                  <a:srgbClr val="C00000"/>
                </a:solidFill>
                <a:latin typeface="Times New Roman" panose="02020603050405020304" pitchFamily="18" charset="0"/>
                <a:ea typeface="Times New Roman" panose="02020603050405020304" pitchFamily="18" charset="0"/>
              </a:rPr>
              <a:t> ý </a:t>
            </a:r>
            <a:r>
              <a:rPr lang="en-US" sz="2800" i="1" dirty="0" err="1">
                <a:solidFill>
                  <a:srgbClr val="C00000"/>
                </a:solidFill>
                <a:latin typeface="Times New Roman" panose="02020603050405020304" pitchFamily="18" charset="0"/>
                <a:ea typeface="Times New Roman" panose="02020603050405020304" pitchFamily="18" charset="0"/>
              </a:rPr>
              <a:t>nghĩa</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của</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sự</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ra</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đời</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ngày</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Quốc</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tế</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phụ</a:t>
            </a:r>
            <a:r>
              <a:rPr lang="en-US" sz="2800" i="1" dirty="0">
                <a:solidFill>
                  <a:srgbClr val="C00000"/>
                </a:solidFill>
                <a:latin typeface="Times New Roman" panose="02020603050405020304" pitchFamily="18" charset="0"/>
                <a:ea typeface="Times New Roman" panose="02020603050405020304" pitchFamily="18" charset="0"/>
              </a:rPr>
              <a:t> </a:t>
            </a:r>
            <a:r>
              <a:rPr lang="en-US" sz="2800" i="1" dirty="0" err="1">
                <a:solidFill>
                  <a:srgbClr val="C00000"/>
                </a:solidFill>
                <a:latin typeface="Times New Roman" panose="02020603050405020304" pitchFamily="18" charset="0"/>
                <a:ea typeface="Times New Roman" panose="02020603050405020304" pitchFamily="18" charset="0"/>
              </a:rPr>
              <a:t>nữ</a:t>
            </a:r>
            <a:r>
              <a:rPr lang="en-US" sz="2800" i="1" dirty="0">
                <a:solidFill>
                  <a:srgbClr val="C00000"/>
                </a:solidFill>
                <a:latin typeface="Times New Roman" panose="02020603050405020304" pitchFamily="18" charset="0"/>
                <a:ea typeface="Times New Roman" panose="02020603050405020304" pitchFamily="18" charset="0"/>
              </a:rPr>
              <a:t> 8/3.</a:t>
            </a:r>
            <a:endParaRPr lang="en-US" sz="2800" dirty="0">
              <a:solidFill>
                <a:srgbClr val="C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9091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4572"/>
            <a:ext cx="12193057" cy="7023201"/>
          </a:xfrm>
          <a:prstGeom prst="rect">
            <a:avLst/>
          </a:prstGeom>
        </p:spPr>
      </p:pic>
      <p:sp>
        <p:nvSpPr>
          <p:cNvPr id="8" name="Rectangle 7"/>
          <p:cNvSpPr/>
          <p:nvPr/>
        </p:nvSpPr>
        <p:spPr>
          <a:xfrm>
            <a:off x="3676490" y="43805"/>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3128910" y="2304846"/>
            <a:ext cx="1141231" cy="833847"/>
          </a:xfrm>
          <a:prstGeom prst="rect">
            <a:avLst/>
          </a:prstGeom>
        </p:spPr>
      </p:pic>
      <p:sp>
        <p:nvSpPr>
          <p:cNvPr id="7" name="Heart 6"/>
          <p:cNvSpPr/>
          <p:nvPr/>
        </p:nvSpPr>
        <p:spPr>
          <a:xfrm>
            <a:off x="1266488" y="3224040"/>
            <a:ext cx="3449203" cy="2267589"/>
          </a:xfrm>
          <a:prstGeom prst="hear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4806362" y="2864837"/>
            <a:ext cx="6466884" cy="1296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200"/>
              </a:spcAft>
              <a:defRPr/>
            </a:pPr>
            <a:r>
              <a:rPr lang="en-US" sz="2400" dirty="0">
                <a:solidFill>
                  <a:srgbClr val="0D0D0D"/>
                </a:solidFill>
                <a:latin typeface="Times New Roman" panose="02020603050405020304" pitchFamily="18" charset="0"/>
                <a:ea typeface="Times New Roman" panose="02020603050405020304" pitchFamily="18" charset="0"/>
              </a:rPr>
              <a:t>Thu </a:t>
            </a:r>
            <a:r>
              <a:rPr lang="en-US" sz="2400" dirty="0" err="1">
                <a:solidFill>
                  <a:srgbClr val="0D0D0D"/>
                </a:solidFill>
                <a:latin typeface="Times New Roman" panose="02020603050405020304" pitchFamily="18" charset="0"/>
                <a:ea typeface="Times New Roman" panose="02020603050405020304" pitchFamily="18" charset="0"/>
              </a:rPr>
              <a:t>thập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lựa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chọn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thông</a:t>
            </a:r>
            <a:r>
              <a:rPr lang="en-US" sz="2400" dirty="0">
                <a:solidFill>
                  <a:srgbClr val="0D0D0D"/>
                </a:solidFill>
                <a:latin typeface="Times New Roman" panose="02020603050405020304" pitchFamily="18" charset="0"/>
                <a:ea typeface="Times New Roman" panose="02020603050405020304" pitchFamily="18" charset="0"/>
              </a:rPr>
              <a:t> tin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ý </a:t>
            </a:r>
            <a:r>
              <a:rPr lang="en-US" sz="2400" dirty="0" err="1">
                <a:solidFill>
                  <a:srgbClr val="0D0D0D"/>
                </a:solidFill>
                <a:latin typeface="Times New Roman" panose="02020603050405020304" pitchFamily="18" charset="0"/>
                <a:ea typeface="Times New Roman" panose="02020603050405020304" pitchFamily="18" charset="0"/>
              </a:rPr>
              <a:t>kiến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đánh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ý </a:t>
            </a:r>
            <a:r>
              <a:rPr lang="en-US" sz="2400" dirty="0" err="1">
                <a:solidFill>
                  <a:srgbClr val="0D0D0D"/>
                </a:solidFill>
                <a:latin typeface="Times New Roman" panose="02020603050405020304" pitchFamily="18" charset="0"/>
                <a:ea typeface="Times New Roman" panose="02020603050405020304" pitchFamily="18" charset="0"/>
              </a:rPr>
              <a:t>nghĩa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từ</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nguồn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như</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sách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báo</a:t>
            </a:r>
            <a:r>
              <a:rPr lang="en-US" sz="2400" dirty="0">
                <a:solidFill>
                  <a:srgbClr val="0D0D0D"/>
                </a:solidFill>
                <a:latin typeface="Times New Roman" panose="02020603050405020304" pitchFamily="18" charset="0"/>
                <a:ea typeface="Times New Roman" panose="02020603050405020304" pitchFamily="18" charset="0"/>
              </a:rPr>
              <a:t>, internet,...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9" name="Rounded Rectangle 8"/>
          <p:cNvSpPr/>
          <p:nvPr/>
        </p:nvSpPr>
        <p:spPr>
          <a:xfrm>
            <a:off x="5285513" y="4225658"/>
            <a:ext cx="5508581" cy="105633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a:solidFill>
                  <a:srgbClr val="0D0D0D"/>
                </a:solidFill>
                <a:latin typeface="Times New Roman" panose="02020603050405020304" pitchFamily="18" charset="0"/>
                <a:ea typeface="Times New Roman" panose="02020603050405020304" pitchFamily="18" charset="0"/>
              </a:rPr>
              <a:t>Lựa chọn phương tiện hỗ trợ trao đổi, thảo luận (giấy, máy tính, tranh ảnh, sơ đồ,...).</a:t>
            </a:r>
            <a:endParaRPr lang="en-US" sz="200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583944" y="3887192"/>
            <a:ext cx="290496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bị</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ounded Rectangle 10"/>
          <p:cNvSpPr/>
          <p:nvPr/>
        </p:nvSpPr>
        <p:spPr>
          <a:xfrm>
            <a:off x="5285513" y="1714633"/>
            <a:ext cx="5508581" cy="10857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Lựa chọn sự kiện lịch sử cần trao đổi, </a:t>
            </a:r>
            <a:r>
              <a:rPr lang="en-US" sz="2400" dirty="0" err="1">
                <a:solidFill>
                  <a:srgbClr val="0D0D0D"/>
                </a:solidFill>
                <a:latin typeface="Times New Roman" panose="02020603050405020304" pitchFamily="18" charset="0"/>
                <a:ea typeface="Times New Roman" panose="02020603050405020304" pitchFamily="18" charset="0"/>
              </a:rPr>
              <a:t>thảo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luận</a:t>
            </a:r>
            <a:r>
              <a:rPr lang="en-US" sz="24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9425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9" grpId="0" animBg="1"/>
      <p:bldP spid="10" grpId="0"/>
      <p:bldP spid="11"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57" y="-165201"/>
            <a:ext cx="12193057" cy="7023201"/>
          </a:xfrm>
          <a:prstGeom prst="rect">
            <a:avLst/>
          </a:prstGeom>
        </p:spPr>
      </p:pic>
      <p:sp>
        <p:nvSpPr>
          <p:cNvPr id="8" name="Rectangle 7"/>
          <p:cNvSpPr/>
          <p:nvPr/>
        </p:nvSpPr>
        <p:spPr>
          <a:xfrm>
            <a:off x="3767930" y="-113822"/>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7990" y="1315292"/>
            <a:ext cx="3974101" cy="587853"/>
          </a:xfrm>
          <a:prstGeom prst="rect">
            <a:avLst/>
          </a:prstGeom>
        </p:spPr>
        <p:txBody>
          <a:bodyPr wrap="none">
            <a:spAutoFit/>
          </a:bodyPr>
          <a:lstStyle/>
          <a:p>
            <a:pPr>
              <a:lnSpc>
                <a:spcPct val="115000"/>
              </a:lnSpc>
              <a:spcAft>
                <a:spcPts val="0"/>
              </a:spcAft>
            </a:pPr>
            <a:r>
              <a:rPr lang="en-US" sz="2800" b="1" u="sng" dirty="0" err="1">
                <a:solidFill>
                  <a:srgbClr val="FF0000"/>
                </a:solidFill>
                <a:latin typeface="Times New Roman" panose="02020603050405020304" pitchFamily="18" charset="0"/>
                <a:ea typeface="MS Mincho"/>
              </a:rPr>
              <a:t>Bước</a:t>
            </a:r>
            <a:r>
              <a:rPr lang="en-US" sz="2800" b="1" u="sng" dirty="0">
                <a:solidFill>
                  <a:srgbClr val="FF0000"/>
                </a:solidFill>
                <a:latin typeface="Times New Roman" panose="02020603050405020304" pitchFamily="18" charset="0"/>
                <a:ea typeface="MS Mincho"/>
              </a:rPr>
              <a:t> 2</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ý, </a:t>
            </a:r>
            <a:r>
              <a:rPr lang="en-US" sz="2800" b="1" dirty="0" err="1">
                <a:solidFill>
                  <a:srgbClr val="FF0000"/>
                </a:solidFill>
                <a:latin typeface="Times New Roman" panose="02020603050405020304" pitchFamily="18" charset="0"/>
                <a:ea typeface="MS Mincho"/>
              </a:rPr>
              <a:t>lập</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dàn</a:t>
            </a:r>
            <a:r>
              <a:rPr lang="en-US" sz="2800" b="1" dirty="0">
                <a:solidFill>
                  <a:srgbClr val="FF0000"/>
                </a:solidFill>
                <a:latin typeface="Times New Roman" panose="02020603050405020304" pitchFamily="18" charset="0"/>
                <a:ea typeface="MS Mincho"/>
              </a:rPr>
              <a:t> ý</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410789" y="1951446"/>
            <a:ext cx="9640388" cy="3527119"/>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vi-VN" sz="2800" b="1" dirty="0">
                <a:solidFill>
                  <a:srgbClr val="0D0D0D"/>
                </a:solidFill>
                <a:latin typeface="Times New Roman" panose="02020603050405020304" pitchFamily="18" charset="0"/>
                <a:ea typeface="Times New Roman" panose="02020603050405020304" pitchFamily="18" charset="0"/>
              </a:rPr>
              <a:t>Mở bài</a:t>
            </a:r>
            <a:r>
              <a:rPr lang="vi-VN" sz="2800" dirty="0">
                <a:solidFill>
                  <a:srgbClr val="0D0D0D"/>
                </a:solidFill>
                <a:latin typeface="Times New Roman" panose="02020603050405020304" pitchFamily="18" charset="0"/>
                <a:ea typeface="Times New Roman" panose="02020603050405020304" pitchFamily="18" charset="0"/>
              </a:rPr>
              <a:t>: Nêu tên sự kiện và ý nghĩa khái quát của sự kiện.</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b="1" dirty="0">
                <a:solidFill>
                  <a:srgbClr val="0D0D0D"/>
                </a:solidFill>
                <a:latin typeface="Times New Roman" panose="02020603050405020304" pitchFamily="18" charset="0"/>
                <a:ea typeface="Times New Roman" panose="02020603050405020304" pitchFamily="18" charset="0"/>
              </a:rPr>
              <a:t>Thân bài</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b="1" dirty="0">
                <a:solidFill>
                  <a:srgbClr val="0D0D0D"/>
                </a:solidFill>
                <a:latin typeface="Times New Roman" panose="02020603050405020304" pitchFamily="18" charset="0"/>
                <a:ea typeface="Times New Roman" panose="02020603050405020304" pitchFamily="18" charset="0"/>
              </a:rPr>
              <a:t>Thuật lại </a:t>
            </a:r>
            <a:r>
              <a:rPr lang="vi-VN" sz="2800" dirty="0">
                <a:solidFill>
                  <a:srgbClr val="0D0D0D"/>
                </a:solidFill>
                <a:latin typeface="Times New Roman" panose="02020603050405020304" pitchFamily="18" charset="0"/>
                <a:ea typeface="Times New Roman" panose="02020603050405020304" pitchFamily="18" charset="0"/>
              </a:rPr>
              <a:t>ngắn gọn diễn biến của sự kiện theo trình tự thời gian.</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vi-VN" sz="2800" b="1" dirty="0">
                <a:solidFill>
                  <a:srgbClr val="0D0D0D"/>
                </a:solidFill>
                <a:latin typeface="Times New Roman" panose="02020603050405020304" pitchFamily="18" charset="0"/>
                <a:ea typeface="Times New Roman" panose="02020603050405020304" pitchFamily="18" charset="0"/>
              </a:rPr>
              <a:t>Nêu ý nghĩa</a:t>
            </a:r>
            <a:r>
              <a:rPr lang="vi-VN" sz="2800" dirty="0">
                <a:solidFill>
                  <a:srgbClr val="0D0D0D"/>
                </a:solidFill>
                <a:latin typeface="Times New Roman" panose="02020603050405020304" pitchFamily="18" charset="0"/>
                <a:ea typeface="Times New Roman" panose="02020603050405020304" pitchFamily="18" charset="0"/>
              </a:rPr>
              <a:t> của sự kiện vào thời điểm mà nó xảy ra và ảnh hưởng của sự kiện đối với cuộc sống ngày nay.</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4773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57" y="-165201"/>
            <a:ext cx="12193057" cy="7023201"/>
          </a:xfrm>
          <a:prstGeom prst="rect">
            <a:avLst/>
          </a:prstGeom>
        </p:spPr>
      </p:pic>
      <p:sp>
        <p:nvSpPr>
          <p:cNvPr id="8" name="Rectangle 7"/>
          <p:cNvSpPr/>
          <p:nvPr/>
        </p:nvSpPr>
        <p:spPr>
          <a:xfrm>
            <a:off x="3767930" y="-113822"/>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3" name="Rectangle 2"/>
          <p:cNvSpPr/>
          <p:nvPr/>
        </p:nvSpPr>
        <p:spPr>
          <a:xfrm>
            <a:off x="1969009" y="877299"/>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Rectangle 4"/>
          <p:cNvSpPr/>
          <p:nvPr/>
        </p:nvSpPr>
        <p:spPr>
          <a:xfrm>
            <a:off x="1687990" y="1315292"/>
            <a:ext cx="3974101"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sng"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449978" y="2152270"/>
            <a:ext cx="8686800" cy="2228302"/>
          </a:xfrm>
          <a:prstGeom prst="rect">
            <a:avLst/>
          </a:prstGeom>
        </p:spPr>
        <p:txBody>
          <a:bodyPr wrap="square">
            <a:spAutoFit/>
          </a:bodyPr>
          <a:lstStyle/>
          <a:p>
            <a:pPr>
              <a:lnSpc>
                <a:spcPct val="115000"/>
              </a:lnSpc>
              <a:spcAft>
                <a:spcPts val="1200"/>
              </a:spcAft>
            </a:pPr>
            <a:r>
              <a:rPr lang="en-US" sz="2800" i="1" dirty="0">
                <a:solidFill>
                  <a:srgbClr val="0D0D0D"/>
                </a:solidFill>
                <a:latin typeface="Times New Roman" panose="02020603050405020304" pitchFamily="18" charset="0"/>
                <a:ea typeface="Times New Roman" panose="02020603050405020304" pitchFamily="18" charset="0"/>
              </a:rPr>
              <a:t>=&gt;</a:t>
            </a:r>
            <a:r>
              <a:rPr lang="vi-VN" sz="2800" dirty="0">
                <a:solidFill>
                  <a:srgbClr val="0D0D0D"/>
                </a:solidFill>
                <a:latin typeface="Times New Roman" panose="02020603050405020304" pitchFamily="18" charset="0"/>
                <a:ea typeface="Times New Roman" panose="02020603050405020304" pitchFamily="18" charset="0"/>
              </a:rPr>
              <a:t> Đây là nội dung chính của buổi thảo luận. Trong phần này, người nói có thể đưa ra đánh giá ch</a:t>
            </a:r>
            <a:r>
              <a:rPr lang="en-US" sz="2800" dirty="0">
                <a:solidFill>
                  <a:srgbClr val="0D0D0D"/>
                </a:solidFill>
                <a:latin typeface="Times New Roman" panose="02020603050405020304" pitchFamily="18" charset="0"/>
                <a:ea typeface="Times New Roman" panose="02020603050405020304" pitchFamily="18" charset="0"/>
              </a:rPr>
              <a:t>u</a:t>
            </a:r>
            <a:r>
              <a:rPr lang="vi-VN" sz="2800" dirty="0">
                <a:solidFill>
                  <a:srgbClr val="0D0D0D"/>
                </a:solidFill>
                <a:latin typeface="Times New Roman" panose="02020603050405020304" pitchFamily="18" charset="0"/>
                <a:ea typeface="Times New Roman" panose="02020603050405020304" pitchFamily="18" charset="0"/>
              </a:rPr>
              <a:t>ng của mọi người hoặc ý kiến riêng của bản thân.</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b="1" dirty="0">
                <a:solidFill>
                  <a:srgbClr val="0D0D0D"/>
                </a:solidFill>
                <a:latin typeface="Times New Roman" panose="02020603050405020304" pitchFamily="18" charset="0"/>
                <a:ea typeface="Times New Roman" panose="02020603050405020304" pitchFamily="18" charset="0"/>
              </a:rPr>
              <a:t>Kết bài</a:t>
            </a:r>
            <a:r>
              <a:rPr lang="vi-VN" sz="2800" dirty="0">
                <a:solidFill>
                  <a:srgbClr val="0D0D0D"/>
                </a:solidFill>
                <a:latin typeface="Times New Roman" panose="02020603050405020304" pitchFamily="18" charset="0"/>
                <a:ea typeface="Times New Roman" panose="02020603050405020304" pitchFamily="18" charset="0"/>
              </a:rPr>
              <a:t>: Khẳng định lại ý nghĩa của sự kiện.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8938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57" y="-165201"/>
            <a:ext cx="12193057" cy="7023201"/>
          </a:xfrm>
          <a:prstGeom prst="rect">
            <a:avLst/>
          </a:prstGeom>
        </p:spPr>
      </p:pic>
      <p:sp>
        <p:nvSpPr>
          <p:cNvPr id="8" name="Rectangle 7"/>
          <p:cNvSpPr/>
          <p:nvPr/>
        </p:nvSpPr>
        <p:spPr>
          <a:xfrm>
            <a:off x="3767930" y="-113822"/>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6" name="Rectangle 5"/>
          <p:cNvSpPr/>
          <p:nvPr/>
        </p:nvSpPr>
        <p:spPr>
          <a:xfrm>
            <a:off x="1527830" y="826835"/>
            <a:ext cx="5075364" cy="587853"/>
          </a:xfrm>
          <a:prstGeom prst="rect">
            <a:avLst/>
          </a:prstGeom>
        </p:spPr>
        <p:txBody>
          <a:bodyPr wrap="none">
            <a:spAutoFit/>
          </a:bodyPr>
          <a:lstStyle/>
          <a:p>
            <a:pPr marL="76200">
              <a:lnSpc>
                <a:spcPct val="115000"/>
              </a:lnSpc>
              <a:spcAft>
                <a:spcPts val="0"/>
              </a:spcAft>
            </a:pPr>
            <a:r>
              <a:rPr lang="en-US" sz="2800" b="1" u="sng" dirty="0" err="1">
                <a:solidFill>
                  <a:srgbClr val="FF0000"/>
                </a:solidFill>
                <a:latin typeface="Times New Roman" panose="02020603050405020304" pitchFamily="18" charset="0"/>
                <a:ea typeface="MS Mincho"/>
              </a:rPr>
              <a:t>Bước</a:t>
            </a:r>
            <a:r>
              <a:rPr lang="en-US" sz="2800" b="1" u="sng" dirty="0">
                <a:solidFill>
                  <a:srgbClr val="FF0000"/>
                </a:solidFill>
                <a:latin typeface="Times New Roman" panose="02020603050405020304" pitchFamily="18" charset="0"/>
                <a:ea typeface="MS Mincho"/>
              </a:rPr>
              <a:t> 3:</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nghe</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Diagram 8"/>
          <p:cNvGraphicFramePr/>
          <p:nvPr>
            <p:extLst>
              <p:ext uri="{D42A27DB-BD31-4B8C-83A1-F6EECF244321}">
                <p14:modId xmlns:p14="http://schemas.microsoft.com/office/powerpoint/2010/main" val="3422341553"/>
              </p:ext>
            </p:extLst>
          </p:nvPr>
        </p:nvGraphicFramePr>
        <p:xfrm>
          <a:off x="1793180" y="1615361"/>
          <a:ext cx="8128000" cy="50388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1389017" y="2406724"/>
            <a:ext cx="8303098" cy="587853"/>
          </a:xfrm>
          <a:prstGeom prst="rect">
            <a:avLst/>
          </a:prstGeom>
        </p:spPr>
        <p:txBody>
          <a:bodyPr wrap="square">
            <a:spAutoFit/>
          </a:bodyPr>
          <a:lstStyle/>
          <a:p>
            <a:pPr marL="457200" lvl="0" indent="-4572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Cả lớp trao đổi, thảo luận về ý nghĩa của sự kiện:</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11" name="Rectangle 10"/>
          <p:cNvSpPr/>
          <p:nvPr/>
        </p:nvSpPr>
        <p:spPr>
          <a:xfrm>
            <a:off x="1527830" y="1462989"/>
            <a:ext cx="9823268" cy="1043619"/>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Một bạn dựa vào dàn ý đã làm để trình bày ý nghĩa của một sự kiện lịch sử.</a:t>
            </a:r>
            <a:endParaRPr lang="en-US" sz="2800" dirty="0">
              <a:latin typeface="Times New Roman" panose="02020603050405020304" pitchFamily="18" charset="0"/>
              <a:ea typeface="Times New Roman" panose="02020603050405020304" pitchFamily="18" charset="0"/>
            </a:endParaRPr>
          </a:p>
        </p:txBody>
      </p:sp>
      <p:sp>
        <p:nvSpPr>
          <p:cNvPr id="12" name="Rectangle 11"/>
          <p:cNvSpPr/>
          <p:nvPr/>
        </p:nvSpPr>
        <p:spPr>
          <a:xfrm>
            <a:off x="1527830" y="5178791"/>
            <a:ext cx="7154523" cy="548099"/>
          </a:xfrm>
          <a:prstGeom prst="rect">
            <a:avLst/>
          </a:prstGeom>
        </p:spPr>
        <p:txBody>
          <a:bodyPr wrap="none">
            <a:spAutoFit/>
          </a:bodyPr>
          <a:lstStyle/>
          <a:p>
            <a:pPr marL="457200" indent="-4572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Kết thúc: Khẳng định lại ý nghĩa của sự kiện.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938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3057" cy="7023201"/>
          </a:xfrm>
          <a:prstGeom prst="rect">
            <a:avLst/>
          </a:prstGeom>
        </p:spPr>
      </p:pic>
      <p:sp>
        <p:nvSpPr>
          <p:cNvPr id="6" name="Rectangle 5"/>
          <p:cNvSpPr/>
          <p:nvPr/>
        </p:nvSpPr>
        <p:spPr>
          <a:xfrm>
            <a:off x="3195650" y="-56475"/>
            <a:ext cx="7577267"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KHÁM PHÁ KIẾN THỨC</a:t>
            </a:r>
          </a:p>
        </p:txBody>
      </p:sp>
      <p:sp>
        <p:nvSpPr>
          <p:cNvPr id="2" name="Rectangle 1"/>
          <p:cNvSpPr/>
          <p:nvPr/>
        </p:nvSpPr>
        <p:spPr>
          <a:xfrm>
            <a:off x="1676400" y="827582"/>
            <a:ext cx="6096000" cy="1083374"/>
          </a:xfrm>
          <a:prstGeom prst="rect">
            <a:avLst/>
          </a:prstGeom>
        </p:spPr>
        <p:txBody>
          <a:bodyPr>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alphaUcPeriod"/>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ĐỌC – HIỂU VĂN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tin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676400" y="2097214"/>
            <a:ext cx="6096000" cy="3065455"/>
          </a:xfrm>
          <a:prstGeom prst="rect">
            <a:avLst/>
          </a:prstGeom>
        </p:spPr>
        <p:txBody>
          <a:bodyPr>
            <a:spAutoFit/>
          </a:bodyPr>
          <a:lstStyle/>
          <a:p>
            <a:pPr>
              <a:lnSpc>
                <a:spcPct val="115000"/>
              </a:lnSpc>
              <a:spcAft>
                <a:spcPts val="1200"/>
              </a:spcAft>
            </a:pPr>
            <a:r>
              <a:rPr lang="en-US" sz="2800" b="1" dirty="0">
                <a:solidFill>
                  <a:srgbClr val="0D0D0D"/>
                </a:solidFill>
                <a:effectLst/>
                <a:latin typeface="Times New Roman" panose="02020603050405020304" pitchFamily="18" charset="0"/>
                <a:ea typeface="Times New Roman" panose="02020603050405020304" pitchFamily="18" charset="0"/>
              </a:rPr>
              <a:t>1.  </a:t>
            </a:r>
            <a:r>
              <a:rPr lang="vi-VN" sz="2800" b="1" dirty="0">
                <a:solidFill>
                  <a:srgbClr val="0D0D0D"/>
                </a:solidFill>
                <a:effectLst/>
                <a:latin typeface="Times New Roman" panose="02020603050405020304" pitchFamily="18" charset="0"/>
                <a:ea typeface="Times New Roman" panose="02020603050405020304" pitchFamily="18" charset="0"/>
              </a:rPr>
              <a:t>Định nghĩa</a:t>
            </a:r>
            <a:r>
              <a:rPr lang="vi-VN" sz="2800" dirty="0">
                <a:solidFill>
                  <a:srgbClr val="0D0D0D"/>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Văn bản thông tin là văn bản chủ yếu dùng để cung cấp thông tin về các hiện tượng tự nhiên, thuật lại các sự kiện, giới thiệu các danh lam thắng cảnh, hướng dẫn các quy trình thực hiện một công việc nào đó,...</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7938031" y="2339029"/>
            <a:ext cx="3204586" cy="240278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24219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89500"/>
            <a:ext cx="12193057" cy="7023201"/>
          </a:xfrm>
          <a:prstGeom prst="rect">
            <a:avLst/>
          </a:prstGeom>
        </p:spPr>
      </p:pic>
      <p:sp>
        <p:nvSpPr>
          <p:cNvPr id="8" name="Rectangle 7"/>
          <p:cNvSpPr/>
          <p:nvPr/>
        </p:nvSpPr>
        <p:spPr>
          <a:xfrm>
            <a:off x="3767930" y="-113822"/>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3" name="Rectangle 2"/>
          <p:cNvSpPr/>
          <p:nvPr/>
        </p:nvSpPr>
        <p:spPr>
          <a:xfrm>
            <a:off x="1782547" y="811985"/>
            <a:ext cx="2319802" cy="556434"/>
          </a:xfrm>
          <a:prstGeom prst="rect">
            <a:avLst/>
          </a:prstGeom>
        </p:spPr>
        <p:txBody>
          <a:bodyPr wrap="none">
            <a:spAutoFit/>
          </a:bodyPr>
          <a:lstStyle/>
          <a:p>
            <a:pPr marL="0" marR="0" lvl="0" indent="0" algn="l" defTabSz="914400" rtl="0" eaLnBrk="1" fontAlgn="auto" latinLnBrk="0" hangingPunct="1">
              <a:lnSpc>
                <a:spcPct val="115000"/>
              </a:lnSpc>
              <a:spcBef>
                <a:spcPts val="1600"/>
              </a:spcBef>
              <a:spcAft>
                <a:spcPts val="8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hành</a:t>
            </a:r>
            <a:endParaRPr kumimoji="0" lang="en-US" sz="2800" b="1" i="0" u="none" strike="noStrike" kern="1200" cap="none" spc="0" normalizeH="0" baseline="0" noProof="0" dirty="0">
              <a:ln>
                <a:noFill/>
              </a:ln>
              <a:solidFill>
                <a:srgbClr val="94C600"/>
              </a:solidFill>
              <a:effectLst/>
              <a:uLnTx/>
              <a:uFillTx/>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Rectangle 5"/>
          <p:cNvSpPr/>
          <p:nvPr/>
        </p:nvSpPr>
        <p:spPr>
          <a:xfrm>
            <a:off x="1601504" y="1252226"/>
            <a:ext cx="5001690" cy="587853"/>
          </a:xfrm>
          <a:prstGeom prst="rect">
            <a:avLst/>
          </a:prstGeom>
        </p:spPr>
        <p:txBody>
          <a:bodyPr wrap="none">
            <a:spAutoFit/>
          </a:bodyPr>
          <a:lstStyle/>
          <a:p>
            <a:pPr>
              <a:lnSpc>
                <a:spcPct val="115000"/>
              </a:lnSpc>
              <a:spcAft>
                <a:spcPts val="0"/>
              </a:spcAft>
            </a:pPr>
            <a:r>
              <a:rPr lang="en-US" sz="2800" b="1" u="sng" dirty="0" err="1">
                <a:solidFill>
                  <a:srgbClr val="FF0000"/>
                </a:solidFill>
                <a:latin typeface="Times New Roman" panose="02020603050405020304" pitchFamily="18" charset="0"/>
                <a:ea typeface="MS Mincho"/>
              </a:rPr>
              <a:t>Bước</a:t>
            </a:r>
            <a:r>
              <a:rPr lang="en-US" sz="2800" b="1" u="sng" dirty="0">
                <a:solidFill>
                  <a:srgbClr val="FF0000"/>
                </a:solidFill>
                <a:latin typeface="Times New Roman" panose="02020603050405020304" pitchFamily="18" charset="0"/>
                <a:ea typeface="MS Mincho"/>
              </a:rPr>
              <a:t> 4</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Kiểm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tra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và</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chỉnh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sửa</a:t>
            </a:r>
            <a:r>
              <a:rPr lang="en-US" sz="2800" b="1" dirty="0">
                <a:solidFill>
                  <a:srgbClr val="FF000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601504" y="1803918"/>
            <a:ext cx="9214542" cy="1083374"/>
          </a:xfrm>
          <a:prstGeom prst="rect">
            <a:avLst/>
          </a:prstGeom>
        </p:spPr>
        <p:txBody>
          <a:bodyPr wrap="square">
            <a:spAutoFit/>
          </a:bodyPr>
          <a:lstStyle/>
          <a:p>
            <a:pPr>
              <a:lnSpc>
                <a:spcPct val="115000"/>
              </a:lnSpc>
              <a:spcAft>
                <a:spcPts val="1200"/>
              </a:spcAft>
            </a:pPr>
            <a:r>
              <a:rPr lang="en-US" sz="2800" dirty="0">
                <a:solidFill>
                  <a:srgbClr val="0D0D0D"/>
                </a:solidFill>
                <a:latin typeface="Times New Roman" panose="02020603050405020304" pitchFamily="18" charset="0"/>
                <a:ea typeface="Times New Roman" panose="02020603050405020304" pitchFamily="18" charset="0"/>
              </a:rPr>
              <a:t>R</a:t>
            </a:r>
            <a:r>
              <a:rPr lang="vi-VN" sz="2800" dirty="0">
                <a:solidFill>
                  <a:srgbClr val="0D0D0D"/>
                </a:solidFill>
                <a:latin typeface="Times New Roman" panose="02020603050405020304" pitchFamily="18" charset="0"/>
                <a:ea typeface="Times New Roman" panose="02020603050405020304" pitchFamily="18" charset="0"/>
              </a:rPr>
              <a:t>út kinh nghiệm về nội dung và cách trao đổi, thảo luận về ý nghĩa của một sự kiện lịch sử.</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1601504" y="4220257"/>
            <a:ext cx="1533365" cy="1533365"/>
          </a:xfrm>
          <a:prstGeom prst="rect">
            <a:avLst/>
          </a:prstGeom>
        </p:spPr>
      </p:pic>
      <p:sp>
        <p:nvSpPr>
          <p:cNvPr id="10" name="Rounded Rectangle 9"/>
          <p:cNvSpPr/>
          <p:nvPr/>
        </p:nvSpPr>
        <p:spPr>
          <a:xfrm>
            <a:off x="3302220" y="4057641"/>
            <a:ext cx="6136238" cy="126709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Cách trình bày: Diễn đạt có rõ ràng, dễ hiểu không? Ngôn ngữ, điệu bộ, thái độ và các phương tiện hỗ trợ khác đã phù hợp chưa?</a:t>
            </a:r>
            <a:endParaRPr lang="en-US" sz="2400" dirty="0">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4102349" y="2884838"/>
            <a:ext cx="6036137" cy="112300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nSpc>
                <a:spcPct val="115000"/>
              </a:lnSpc>
              <a:spcAft>
                <a:spcPts val="1200"/>
              </a:spcAft>
            </a:pPr>
            <a:r>
              <a:rPr lang="vi-VN" sz="2400" dirty="0">
                <a:solidFill>
                  <a:srgbClr val="0D0D0D"/>
                </a:solidFill>
                <a:latin typeface="Times New Roman" panose="02020603050405020304" pitchFamily="18" charset="0"/>
                <a:ea typeface="Times New Roman" panose="02020603050405020304" pitchFamily="18" charset="0"/>
              </a:rPr>
              <a:t>Xem xét nội dung bài nói đã đầy đủ chưa (diễn biến và ý nghĩa của sự kiện)?</a:t>
            </a:r>
            <a:endParaRPr lang="en-US" sz="24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1465535" y="3264408"/>
            <a:ext cx="1805302" cy="548099"/>
          </a:xfrm>
          <a:prstGeom prst="rect">
            <a:avLst/>
          </a:prstGeom>
          <a:ln w="19050">
            <a:solidFill>
              <a:srgbClr val="0070C0"/>
            </a:solidFill>
          </a:ln>
        </p:spPr>
        <p:txBody>
          <a:bodyPr wrap="none">
            <a:spAutoFit/>
          </a:bodyPr>
          <a:lstStyle/>
          <a:p>
            <a:pPr>
              <a:lnSpc>
                <a:spcPct val="115000"/>
              </a:lnSpc>
              <a:spcAft>
                <a:spcPts val="1200"/>
              </a:spcAft>
            </a:pPr>
            <a:r>
              <a:rPr lang="vi-VN" sz="2800" b="1" dirty="0">
                <a:solidFill>
                  <a:srgbClr val="FF0000"/>
                </a:solidFill>
                <a:latin typeface="Times New Roman" panose="02020603050405020304" pitchFamily="18" charset="0"/>
                <a:ea typeface="Times New Roman" panose="02020603050405020304" pitchFamily="18" charset="0"/>
              </a:rPr>
              <a:t>Người nói</a:t>
            </a:r>
            <a:r>
              <a:rPr lang="vi-VN" sz="2800" dirty="0">
                <a:solidFill>
                  <a:srgbClr val="FF0000"/>
                </a:solidFill>
                <a:latin typeface="Times New Roman" panose="02020603050405020304" pitchFamily="18" charset="0"/>
                <a:ea typeface="Times New Roman" panose="02020603050405020304" pitchFamily="18" charset="0"/>
              </a:rPr>
              <a:t>:</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pic>
        <p:nvPicPr>
          <p:cNvPr id="13" name="Picture 12"/>
          <p:cNvPicPr>
            <a:picLocks noChangeAspect="1"/>
          </p:cNvPicPr>
          <p:nvPr/>
        </p:nvPicPr>
        <p:blipFill>
          <a:blip r:embed="rId4"/>
          <a:stretch>
            <a:fillRect/>
          </a:stretch>
        </p:blipFill>
        <p:spPr>
          <a:xfrm>
            <a:off x="3387352" y="3322100"/>
            <a:ext cx="714997" cy="523821"/>
          </a:xfrm>
          <a:prstGeom prst="rect">
            <a:avLst/>
          </a:prstGeom>
        </p:spPr>
      </p:pic>
    </p:spTree>
    <p:extLst>
      <p:ext uri="{BB962C8B-B14F-4D97-AF65-F5344CB8AC3E}">
        <p14:creationId xmlns:p14="http://schemas.microsoft.com/office/powerpoint/2010/main" val="406135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LUYỆN TẬP</a:t>
            </a:r>
          </a:p>
        </p:txBody>
      </p:sp>
      <p:sp>
        <p:nvSpPr>
          <p:cNvPr id="7" name="Rectangle 6"/>
          <p:cNvSpPr/>
          <p:nvPr/>
        </p:nvSpPr>
        <p:spPr>
          <a:xfrm>
            <a:off x="1516878" y="1452090"/>
            <a:ext cx="443576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THẢO LUẬN THEO BÀN: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716188" y="772797"/>
            <a:ext cx="7514173" cy="587853"/>
          </a:xfrm>
          <a:prstGeom prst="rect">
            <a:avLst/>
          </a:prstGeom>
        </p:spPr>
        <p:txBody>
          <a:bodyPr wrap="none">
            <a:spAutoFit/>
          </a:bodyPr>
          <a:lstStyle/>
          <a:p>
            <a:pPr marL="342900" lvl="0" indent="-342900">
              <a:lnSpc>
                <a:spcPct val="115000"/>
              </a:lnSpc>
              <a:spcAft>
                <a:spcPts val="0"/>
              </a:spcAft>
              <a:buFont typeface="+mj-lt"/>
              <a:buAutoNum type="arabicPeriod"/>
            </a:pPr>
            <a:r>
              <a:rPr lang="en-US" sz="2800" b="1" dirty="0">
                <a:solidFill>
                  <a:srgbClr val="0070C0"/>
                </a:solidFill>
                <a:latin typeface="Times New Roman" panose="02020603050405020304" pitchFamily="18" charset="0"/>
                <a:ea typeface="Times New Roman" panose="02020603050405020304" pitchFamily="18" charset="0"/>
              </a:rPr>
              <a:t>TỰ ĐÁNH GIÁ (</a:t>
            </a:r>
            <a:r>
              <a:rPr lang="en-US" sz="2800" b="1" dirty="0" err="1">
                <a:solidFill>
                  <a:srgbClr val="0070C0"/>
                </a:solidFill>
                <a:latin typeface="Times New Roman" panose="02020603050405020304" pitchFamily="18" charset="0"/>
                <a:ea typeface="Times New Roman" panose="02020603050405020304" pitchFamily="18" charset="0"/>
              </a:rPr>
              <a:t>Trang</a:t>
            </a:r>
            <a:r>
              <a:rPr lang="en-US" sz="2800" b="1" dirty="0">
                <a:solidFill>
                  <a:srgbClr val="0070C0"/>
                </a:solidFill>
                <a:latin typeface="Times New Roman" panose="02020603050405020304" pitchFamily="18" charset="0"/>
                <a:ea typeface="Times New Roman" panose="02020603050405020304" pitchFamily="18" charset="0"/>
              </a:rPr>
              <a:t> 104 - 105 - 106/SGK):</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516878" y="2113078"/>
            <a:ext cx="9939248" cy="1578894"/>
          </a:xfrm>
          <a:prstGeom prst="rect">
            <a:avLst/>
          </a:prstGeom>
        </p:spPr>
        <p:txBody>
          <a:bodyPr wrap="square">
            <a:spAutoFit/>
          </a:bodyPr>
          <a:lstStyle/>
          <a:p>
            <a:pPr>
              <a:lnSpc>
                <a:spcPct val="115000"/>
              </a:lnSpc>
              <a:spcAft>
                <a:spcPts val="0"/>
              </a:spcAft>
            </a:pPr>
            <a:r>
              <a:rPr lang="en-US" sz="2800" dirty="0" err="1">
                <a:latin typeface="Times New Roman" panose="02020603050405020304" pitchFamily="18" charset="0"/>
                <a:ea typeface="MS Mincho"/>
              </a:rPr>
              <a:t>Tìm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hiểu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văn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bản</a:t>
            </a:r>
            <a:r>
              <a:rPr lang="en-US" sz="2800" dirty="0">
                <a:latin typeface="Times New Roman" panose="02020603050405020304" pitchFamily="18" charset="0"/>
                <a:ea typeface="MS Mincho"/>
              </a:rPr>
              <a:t> “</a:t>
            </a:r>
            <a:r>
              <a:rPr lang="en-US" sz="2800" b="1" i="1" dirty="0" err="1">
                <a:latin typeface="Times New Roman" panose="02020603050405020304" pitchFamily="18" charset="0"/>
                <a:ea typeface="Times New Roman" panose="02020603050405020304" pitchFamily="18" charset="0"/>
              </a:rPr>
              <a:t>Những</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mốc</a:t>
            </a:r>
            <a:r>
              <a:rPr lang="en-US" sz="2800" b="1" i="1" dirty="0">
                <a:latin typeface="Times New Roman" panose="02020603050405020304" pitchFamily="18" charset="0"/>
                <a:ea typeface="Times New Roman" panose="02020603050405020304" pitchFamily="18" charset="0"/>
              </a:rPr>
              <a:t> son </a:t>
            </a:r>
            <a:r>
              <a:rPr lang="en-US" sz="2800" b="1" i="1" dirty="0" err="1">
                <a:latin typeface="Times New Roman" panose="02020603050405020304" pitchFamily="18" charset="0"/>
                <a:ea typeface="Times New Roman" panose="02020603050405020304" pitchFamily="18" charset="0"/>
              </a:rPr>
              <a:t>của</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cuộc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tổng</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khởi</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nghĩa</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tháng</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Tám</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năm</a:t>
            </a:r>
            <a:r>
              <a:rPr lang="en-US" sz="2800" b="1" i="1" dirty="0">
                <a:latin typeface="Times New Roman" panose="02020603050405020304" pitchFamily="18" charset="0"/>
                <a:ea typeface="Times New Roman" panose="02020603050405020304" pitchFamily="18" charset="0"/>
              </a:rPr>
              <a:t> 1945</a:t>
            </a:r>
            <a:r>
              <a:rPr lang="en-US" sz="2800" dirty="0">
                <a:latin typeface="Times New Roman" panose="02020603050405020304" pitchFamily="18" charset="0"/>
                <a:ea typeface="Times New Roman" panose="02020603050405020304" pitchFamily="18" charset="0"/>
              </a:rPr>
              <a:t>” </a:t>
            </a:r>
          </a:p>
          <a:p>
            <a:pPr>
              <a:lnSpc>
                <a:spcPct val="115000"/>
              </a:lnSpc>
              <a:spcAft>
                <a:spcPts val="0"/>
              </a:spcAft>
            </a:pPr>
            <a:r>
              <a:rPr lang="en-US"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Dần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vietnamplus.vn  </a:t>
            </a:r>
            <a:r>
              <a:rPr lang="en-US" sz="2800" dirty="0" err="1">
                <a:latin typeface="Times New Roman" panose="02020603050405020304" pitchFamily="18" charset="0"/>
                <a:ea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rPr>
              <a:t> 17 - 8 - 2015- </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trang</a:t>
            </a:r>
            <a:r>
              <a:rPr lang="en-US" sz="2800" dirty="0">
                <a:latin typeface="Times New Roman" panose="02020603050405020304" pitchFamily="18" charset="0"/>
                <a:ea typeface="MS Mincho"/>
              </a:rPr>
              <a:t> 104/ SGK</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479515723"/>
              </p:ext>
            </p:extLst>
          </p:nvPr>
        </p:nvGraphicFramePr>
        <p:xfrm>
          <a:off x="2346235" y="3765107"/>
          <a:ext cx="6884126" cy="1962912"/>
        </p:xfrm>
        <a:graphic>
          <a:graphicData uri="http://schemas.openxmlformats.org/drawingml/2006/table">
            <a:tbl>
              <a:tblPr firstRow="1" firstCol="1" bandRow="1"/>
              <a:tblGrid>
                <a:gridCol w="2448432">
                  <a:extLst>
                    <a:ext uri="{9D8B030D-6E8A-4147-A177-3AD203B41FA5}">
                      <a16:colId xmlns:a16="http://schemas.microsoft.com/office/drawing/2014/main" val="4184875452"/>
                    </a:ext>
                  </a:extLst>
                </a:gridCol>
                <a:gridCol w="4435694">
                  <a:extLst>
                    <a:ext uri="{9D8B030D-6E8A-4147-A177-3AD203B41FA5}">
                      <a16:colId xmlns:a16="http://schemas.microsoft.com/office/drawing/2014/main" val="1642354693"/>
                    </a:ext>
                  </a:extLst>
                </a:gridCol>
              </a:tblGrid>
              <a:tr h="0">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Đáp</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án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417061613"/>
                  </a:ext>
                </a:extLst>
              </a:tr>
              <a:tr h="0">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2898129"/>
                  </a:ext>
                </a:extLst>
              </a:tr>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16753186"/>
                  </a:ext>
                </a:extLst>
              </a:tr>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18683330"/>
                  </a:ext>
                </a:extLst>
              </a:tr>
            </a:tbl>
          </a:graphicData>
        </a:graphic>
      </p:graphicFrame>
    </p:spTree>
    <p:extLst>
      <p:ext uri="{BB962C8B-B14F-4D97-AF65-F5344CB8AC3E}">
        <p14:creationId xmlns:p14="http://schemas.microsoft.com/office/powerpoint/2010/main" val="24944211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5201"/>
            <a:ext cx="12193057" cy="7023201"/>
          </a:xfrm>
          <a:prstGeom prst="rect">
            <a:avLst/>
          </a:prstGeom>
        </p:spPr>
      </p:pic>
      <p:sp>
        <p:nvSpPr>
          <p:cNvPr id="8" name="Rectangle 7"/>
          <p:cNvSpPr/>
          <p:nvPr/>
        </p:nvSpPr>
        <p:spPr>
          <a:xfrm>
            <a:off x="3261264" y="-88988"/>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LUYỆN TẬP</a:t>
            </a:r>
          </a:p>
        </p:txBody>
      </p:sp>
      <p:sp>
        <p:nvSpPr>
          <p:cNvPr id="9" name="Rectangle 8"/>
          <p:cNvSpPr/>
          <p:nvPr/>
        </p:nvSpPr>
        <p:spPr>
          <a:xfrm>
            <a:off x="1716188" y="772797"/>
            <a:ext cx="7514173" cy="587853"/>
          </a:xfrm>
          <a:prstGeom prst="rect">
            <a:avLst/>
          </a:prstGeom>
        </p:spPr>
        <p:txBody>
          <a:bodyPr wrap="none">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TỰ ĐÁNH GIÁ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Trang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104 - 105 - 106/SGK):</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2412171361"/>
              </p:ext>
            </p:extLst>
          </p:nvPr>
        </p:nvGraphicFramePr>
        <p:xfrm>
          <a:off x="1862861" y="1637660"/>
          <a:ext cx="3754168" cy="3785616"/>
        </p:xfrm>
        <a:graphic>
          <a:graphicData uri="http://schemas.openxmlformats.org/drawingml/2006/table">
            <a:tbl>
              <a:tblPr firstRow="1" firstCol="1" bandRow="1"/>
              <a:tblGrid>
                <a:gridCol w="1335221">
                  <a:extLst>
                    <a:ext uri="{9D8B030D-6E8A-4147-A177-3AD203B41FA5}">
                      <a16:colId xmlns:a16="http://schemas.microsoft.com/office/drawing/2014/main" val="3554783800"/>
                    </a:ext>
                  </a:extLst>
                </a:gridCol>
                <a:gridCol w="2418947">
                  <a:extLst>
                    <a:ext uri="{9D8B030D-6E8A-4147-A177-3AD203B41FA5}">
                      <a16:colId xmlns:a16="http://schemas.microsoft.com/office/drawing/2014/main" val="3235053511"/>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Đáp</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án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999074255"/>
                  </a:ext>
                </a:extLst>
              </a:tr>
              <a:tr h="0">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42376318"/>
                  </a:ext>
                </a:extLst>
              </a:tr>
              <a:tr h="0">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72890200"/>
                  </a:ext>
                </a:extLst>
              </a:tr>
              <a:tr h="0">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3</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41274543"/>
                  </a:ext>
                </a:extLst>
              </a:tr>
              <a:tr h="0">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92589359"/>
                  </a:ext>
                </a:extLst>
              </a:tr>
              <a:tr h="0">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5</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253504182"/>
                  </a:ext>
                </a:extLst>
              </a:tr>
              <a:tr h="0">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6</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79865724"/>
                  </a:ext>
                </a:extLst>
              </a:tr>
              <a:tr h="0">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7</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D</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40316876"/>
                  </a:ext>
                </a:extLst>
              </a:tr>
              <a:tr h="0">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8</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5026254"/>
                  </a:ext>
                </a:extLst>
              </a:tr>
            </a:tbl>
          </a:graphicData>
        </a:graphic>
      </p:graphicFrame>
      <p:sp>
        <p:nvSpPr>
          <p:cNvPr id="6" name="Oval Callout 5"/>
          <p:cNvSpPr/>
          <p:nvPr/>
        </p:nvSpPr>
        <p:spPr>
          <a:xfrm>
            <a:off x="6492241" y="1360650"/>
            <a:ext cx="4114800" cy="1201783"/>
          </a:xfrm>
          <a:prstGeom prst="wedgeEllipseCallout">
            <a:avLst/>
          </a:prstGeom>
        </p:spPr>
        <p:style>
          <a:lnRef idx="2">
            <a:schemeClr val="accent5"/>
          </a:lnRef>
          <a:fillRef idx="1">
            <a:schemeClr val="lt1"/>
          </a:fillRef>
          <a:effectRef idx="0">
            <a:schemeClr val="accent5"/>
          </a:effectRef>
          <a:fontRef idx="minor">
            <a:schemeClr val="dk1"/>
          </a:fontRef>
        </p:style>
        <p:txBody>
          <a:bodyPr rtlCol="0" anchor="ctr"/>
          <a:lstStyle/>
          <a:p>
            <a:pPr>
              <a:lnSpc>
                <a:spcPct val="115000"/>
              </a:lnSpc>
              <a:spcAft>
                <a:spcPts val="0"/>
              </a:spcAft>
              <a:tabLst>
                <a:tab pos="1386840" algn="l"/>
              </a:tabLst>
            </a:pPr>
            <a:r>
              <a:rPr lang="en-US" b="1">
                <a:solidFill>
                  <a:srgbClr val="0D0D0D"/>
                </a:solidFill>
                <a:latin typeface="Times New Roman" panose="02020603050405020304" pitchFamily="18" charset="0"/>
                <a:ea typeface="MS Mincho"/>
              </a:rPr>
              <a:t>Câu 9: HS trình bày quan điểm của mình.</a:t>
            </a:r>
            <a:endParaRPr lang="en-US" sz="160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6096528" y="2769327"/>
            <a:ext cx="5111403" cy="26539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tabLst>
                <a:tab pos="1386840" algn="l"/>
              </a:tabLst>
            </a:pPr>
            <a:r>
              <a:rPr lang="en-US" sz="2000" b="1" dirty="0" err="1">
                <a:solidFill>
                  <a:srgbClr val="0D0D0D"/>
                </a:solidFill>
                <a:latin typeface="Times New Roman" panose="02020603050405020304" pitchFamily="18" charset="0"/>
                <a:ea typeface="Times New Roman" panose="02020603050405020304" pitchFamily="18" charset="0"/>
              </a:rPr>
              <a:t>Ví</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dụ</a:t>
            </a:r>
            <a:r>
              <a:rPr lang="en-US" sz="2000" b="1"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Mốc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thời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gian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trong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tháng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Tám</a:t>
            </a:r>
            <a:r>
              <a:rPr lang="en-US" sz="2000" dirty="0">
                <a:solidFill>
                  <a:srgbClr val="0D0D0D"/>
                </a:solidFill>
                <a:latin typeface="Times New Roman" panose="02020603050405020304" pitchFamily="18" charset="0"/>
                <a:ea typeface="Times New Roman" panose="02020603050405020304" pitchFamily="18" charset="0"/>
              </a:rPr>
              <a:t> (1945) </a:t>
            </a:r>
            <a:r>
              <a:rPr lang="en-US" sz="2000" dirty="0" err="1">
                <a:solidFill>
                  <a:srgbClr val="0D0D0D"/>
                </a:solidFill>
                <a:latin typeface="Times New Roman" panose="02020603050405020304" pitchFamily="18" charset="0"/>
                <a:ea typeface="Times New Roman" panose="02020603050405020304" pitchFamily="18" charset="0"/>
              </a:rPr>
              <a:t>được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coi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quan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trọng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nhất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là</a:t>
            </a:r>
            <a:r>
              <a:rPr lang="en-US" sz="2000" dirty="0">
                <a:solidFill>
                  <a:srgbClr val="0D0D0D"/>
                </a:solidFill>
                <a:latin typeface="Times New Roman" panose="02020603050405020304" pitchFamily="18" charset="0"/>
                <a:ea typeface="Times New Roman" panose="02020603050405020304" pitchFamily="18" charset="0"/>
              </a:rPr>
              <a:t> 2/9/1945. </a:t>
            </a:r>
            <a:r>
              <a:rPr lang="en-US" sz="2000" dirty="0" err="1">
                <a:solidFill>
                  <a:srgbClr val="0D0D0D"/>
                </a:solidFill>
                <a:latin typeface="Times New Roman" panose="02020603050405020304" pitchFamily="18" charset="0"/>
                <a:ea typeface="Times New Roman" panose="02020603050405020304" pitchFamily="18" charset="0"/>
              </a:rPr>
              <a:t>Bởi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vì</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đó</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là</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ngày</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đánh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dấu</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sự</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kiện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Chủ</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tịch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Hồ</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Chí</a:t>
            </a:r>
            <a:r>
              <a:rPr lang="en-US" sz="2000" dirty="0">
                <a:solidFill>
                  <a:srgbClr val="0D0D0D"/>
                </a:solidFill>
                <a:latin typeface="Times New Roman" panose="02020603050405020304" pitchFamily="18" charset="0"/>
                <a:ea typeface="Times New Roman" panose="02020603050405020304" pitchFamily="18" charset="0"/>
              </a:rPr>
              <a:t> Minh </a:t>
            </a:r>
            <a:r>
              <a:rPr lang="en-US" sz="2000" dirty="0" err="1">
                <a:solidFill>
                  <a:srgbClr val="0D0D0D"/>
                </a:solidFill>
                <a:latin typeface="Times New Roman" panose="02020603050405020304" pitchFamily="18" charset="0"/>
                <a:ea typeface="Times New Roman" panose="02020603050405020304" pitchFamily="18" charset="0"/>
              </a:rPr>
              <a:t>đọc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bản</a:t>
            </a:r>
            <a:r>
              <a:rPr lang="en-US" sz="2000"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Tuyên</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ngôn</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độc</a:t>
            </a:r>
            <a:r>
              <a:rPr lang="en-US" sz="2000" i="1" dirty="0">
                <a:solidFill>
                  <a:srgbClr val="0D0D0D"/>
                </a:solidFill>
                <a:latin typeface="Times New Roman" panose="02020603050405020304" pitchFamily="18" charset="0"/>
                <a:ea typeface="Times New Roman" panose="02020603050405020304" pitchFamily="18" charset="0"/>
              </a:rPr>
              <a:t> </a:t>
            </a:r>
            <a:r>
              <a:rPr lang="en-US" sz="2000" i="1" dirty="0" err="1">
                <a:solidFill>
                  <a:srgbClr val="0D0D0D"/>
                </a:solidFill>
                <a:latin typeface="Times New Roman" panose="02020603050405020304" pitchFamily="18" charset="0"/>
                <a:ea typeface="Times New Roman" panose="02020603050405020304" pitchFamily="18" charset="0"/>
              </a:rPr>
              <a:t>lập</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khai</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sinh</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nước</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Việt</a:t>
            </a:r>
            <a:r>
              <a:rPr lang="en-US" sz="2000" dirty="0">
                <a:solidFill>
                  <a:srgbClr val="0D0D0D"/>
                </a:solidFill>
                <a:latin typeface="Times New Roman" panose="02020603050405020304" pitchFamily="18" charset="0"/>
                <a:ea typeface="Times New Roman" panose="02020603050405020304" pitchFamily="18" charset="0"/>
              </a:rPr>
              <a:t> Nam </a:t>
            </a:r>
            <a:r>
              <a:rPr lang="en-US" sz="2000" dirty="0" err="1">
                <a:solidFill>
                  <a:srgbClr val="0D0D0D"/>
                </a:solidFill>
                <a:latin typeface="Times New Roman" panose="02020603050405020304" pitchFamily="18" charset="0"/>
                <a:ea typeface="Times New Roman" panose="02020603050405020304" pitchFamily="18" charset="0"/>
              </a:rPr>
              <a:t>dân</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chủ</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cộng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hòa</a:t>
            </a:r>
            <a:r>
              <a:rPr lang="en-US" sz="2000" dirty="0">
                <a:solidFill>
                  <a:srgbClr val="0D0D0D"/>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607009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3822"/>
            <a:ext cx="12193057" cy="7023201"/>
          </a:xfrm>
          <a:prstGeom prst="rect">
            <a:avLst/>
          </a:prstGeom>
        </p:spPr>
      </p:pic>
      <p:sp>
        <p:nvSpPr>
          <p:cNvPr id="8" name="Rectangle 7"/>
          <p:cNvSpPr/>
          <p:nvPr/>
        </p:nvSpPr>
        <p:spPr>
          <a:xfrm>
            <a:off x="3767930" y="-113822"/>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LUYỆN</a:t>
            </a:r>
            <a:r>
              <a:rPr kumimoji="0" lang="en-US" sz="3200" b="1" i="0" u="none" strike="noStrike" kern="1200" cap="none" spc="0" normalizeH="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 TẬP</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716188" y="772797"/>
            <a:ext cx="7514173" cy="587853"/>
          </a:xfrm>
          <a:prstGeom prst="rect">
            <a:avLst/>
          </a:prstGeom>
        </p:spPr>
        <p:txBody>
          <a:bodyPr wrap="none">
            <a:spAutoFit/>
          </a:bodyPr>
          <a:lstStyle/>
          <a:p>
            <a:pPr marL="342900" lvl="0" indent="-342900">
              <a:lnSpc>
                <a:spcPct val="115000"/>
              </a:lnSpc>
              <a:spcAft>
                <a:spcPts val="0"/>
              </a:spcAft>
              <a:buFont typeface="+mj-lt"/>
              <a:buAutoNum type="arabicPeriod"/>
            </a:pPr>
            <a:r>
              <a:rPr lang="en-US" sz="2800" b="1" dirty="0">
                <a:solidFill>
                  <a:srgbClr val="0070C0"/>
                </a:solidFill>
                <a:latin typeface="Times New Roman" panose="02020603050405020304" pitchFamily="18" charset="0"/>
                <a:ea typeface="Times New Roman" panose="02020603050405020304" pitchFamily="18" charset="0"/>
              </a:rPr>
              <a:t>TỰ ĐÁNH GIÁ (</a:t>
            </a:r>
            <a:r>
              <a:rPr lang="en-US" sz="2800" b="1" dirty="0" err="1">
                <a:solidFill>
                  <a:srgbClr val="0070C0"/>
                </a:solidFill>
                <a:latin typeface="Times New Roman" panose="02020603050405020304" pitchFamily="18" charset="0"/>
                <a:ea typeface="Times New Roman" panose="02020603050405020304" pitchFamily="18" charset="0"/>
              </a:rPr>
              <a:t>Trang</a:t>
            </a:r>
            <a:r>
              <a:rPr lang="en-US" sz="2800" b="1" dirty="0">
                <a:solidFill>
                  <a:srgbClr val="0070C0"/>
                </a:solidFill>
                <a:latin typeface="Times New Roman" panose="02020603050405020304" pitchFamily="18" charset="0"/>
                <a:ea typeface="Times New Roman" panose="02020603050405020304" pitchFamily="18" charset="0"/>
              </a:rPr>
              <a:t> 104 - 105 - 106/SGK):</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409819" y="1190441"/>
            <a:ext cx="4716221" cy="4801314"/>
          </a:xfrm>
          <a:prstGeom prst="rect">
            <a:avLst/>
          </a:prstGeom>
        </p:spPr>
        <p:txBody>
          <a:bodyPr wrap="square">
            <a:spAutoFit/>
          </a:bodyPr>
          <a:lstStyle/>
          <a:p>
            <a:pPr algn="ctr">
              <a:lnSpc>
                <a:spcPct val="115000"/>
              </a:lnSpc>
              <a:spcAft>
                <a:spcPts val="0"/>
              </a:spcAft>
              <a:tabLst>
                <a:tab pos="1386840" algn="l"/>
              </a:tabLst>
            </a:pPr>
            <a:r>
              <a:rPr lang="en-US" sz="2400" b="1" dirty="0" err="1">
                <a:solidFill>
                  <a:srgbClr val="FF0000"/>
                </a:solidFill>
                <a:latin typeface="Times New Roman" panose="02020603050405020304" pitchFamily="18" charset="0"/>
                <a:ea typeface="MS Mincho"/>
              </a:rPr>
              <a:t>Câu</a:t>
            </a:r>
            <a:r>
              <a:rPr lang="en-US" sz="2400" b="1" dirty="0">
                <a:solidFill>
                  <a:srgbClr val="FF0000"/>
                </a:solidFill>
                <a:latin typeface="Times New Roman" panose="02020603050405020304" pitchFamily="18" charset="0"/>
                <a:ea typeface="MS Mincho"/>
              </a:rPr>
              <a:t> 10:</a:t>
            </a:r>
            <a:r>
              <a:rPr lang="en-US" sz="2400" dirty="0">
                <a:solidFill>
                  <a:srgbClr val="FF0000"/>
                </a:solidFill>
                <a:latin typeface="Times New Roman" panose="02020603050405020304" pitchFamily="18" charset="0"/>
                <a:ea typeface="Times New Roman" panose="02020603050405020304" pitchFamily="18" charset="0"/>
              </a:rPr>
              <a:t> </a:t>
            </a:r>
          </a:p>
          <a:p>
            <a:pPr marL="342900" indent="-342900">
              <a:lnSpc>
                <a:spcPct val="115000"/>
              </a:lnSpc>
              <a:spcAft>
                <a:spcPts val="1200"/>
              </a:spcAft>
              <a:buFont typeface="Wingdings" panose="05000000000000000000" pitchFamily="2" charset="2"/>
              <a:buChar char="v"/>
            </a:pPr>
            <a:r>
              <a:rPr lang="vi-VN" sz="2400" dirty="0">
                <a:solidFill>
                  <a:srgbClr val="002060"/>
                </a:solidFill>
                <a:latin typeface="Times New Roman" panose="02020603050405020304" pitchFamily="18" charset="0"/>
                <a:ea typeface="Times New Roman" panose="02020603050405020304" pitchFamily="18" charset="0"/>
              </a:rPr>
              <a:t>Việc trình bày bằng đồ họa giúp:</a:t>
            </a:r>
            <a:endParaRPr lang="en-US" sz="2400" dirty="0">
              <a:solidFill>
                <a:srgbClr val="002060"/>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a:solidFill>
                  <a:schemeClr val="accent6">
                    <a:lumMod val="50000"/>
                  </a:schemeClr>
                </a:solidFill>
                <a:latin typeface="Times New Roman" panose="02020603050405020304" pitchFamily="18" charset="0"/>
                <a:ea typeface="Times New Roman" panose="02020603050405020304" pitchFamily="18" charset="0"/>
              </a:rPr>
              <a:t>Ghi nhớ các mốc thời gian theo sự kiện dễ dàng hơn.</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a:solidFill>
                  <a:schemeClr val="accent6">
                    <a:lumMod val="50000"/>
                  </a:schemeClr>
                </a:solidFill>
                <a:latin typeface="Times New Roman" panose="02020603050405020304" pitchFamily="18" charset="0"/>
                <a:ea typeface="Times New Roman" panose="02020603050405020304" pitchFamily="18" charset="0"/>
              </a:rPr>
              <a:t>Sử dụng hình ảnh làm các sự kiện trở nên sinh động, chân thực.</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marL="342900" indent="-342900">
              <a:lnSpc>
                <a:spcPct val="115000"/>
              </a:lnSpc>
              <a:spcAft>
                <a:spcPts val="1200"/>
              </a:spcAft>
              <a:buFont typeface="Wingdings" panose="05000000000000000000" pitchFamily="2" charset="2"/>
              <a:buChar char="ü"/>
            </a:pPr>
            <a:r>
              <a:rPr lang="vi-VN" sz="2400" dirty="0">
                <a:solidFill>
                  <a:schemeClr val="accent6">
                    <a:lumMod val="50000"/>
                  </a:schemeClr>
                </a:solidFill>
                <a:latin typeface="Times New Roman" panose="02020603050405020304" pitchFamily="18" charset="0"/>
                <a:ea typeface="Times New Roman" panose="02020603050405020304" pitchFamily="18" charset="0"/>
              </a:rPr>
              <a:t>Sử dụng các phông chữ, cách in đậm, màu sắc khác nhau để đánh dấu mốc quan trọng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hút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đọc</a:t>
            </a:r>
            <a:r>
              <a:rPr lang="vi-VN" sz="2400"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6432409" y="1358812"/>
            <a:ext cx="4958402" cy="4462734"/>
          </a:xfrm>
          <a:prstGeom prst="rect">
            <a:avLst/>
          </a:prstGeom>
        </p:spPr>
      </p:pic>
    </p:spTree>
    <p:extLst>
      <p:ext uri="{BB962C8B-B14F-4D97-AF65-F5344CB8AC3E}">
        <p14:creationId xmlns:p14="http://schemas.microsoft.com/office/powerpoint/2010/main" val="354454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1000"/>
                                        <p:tgtEl>
                                          <p:spTgt spid="9">
                                            <p:txEl>
                                              <p:pRg st="2" end="2"/>
                                            </p:txEl>
                                          </p:spTgt>
                                        </p:tgtEl>
                                      </p:cBhvr>
                                    </p:animEffect>
                                    <p:anim calcmode="lin" valueType="num">
                                      <p:cBhvr>
                                        <p:cTn id="2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fade">
                                      <p:cBhvr>
                                        <p:cTn id="35" dur="1000"/>
                                        <p:tgtEl>
                                          <p:spTgt spid="9">
                                            <p:txEl>
                                              <p:pRg st="3" end="3"/>
                                            </p:txEl>
                                          </p:spTgt>
                                        </p:tgtEl>
                                      </p:cBhvr>
                                    </p:animEffect>
                                    <p:anim calcmode="lin" valueType="num">
                                      <p:cBhvr>
                                        <p:cTn id="36"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4" end="4"/>
                                            </p:txEl>
                                          </p:spTgt>
                                        </p:tgtEl>
                                        <p:attrNameLst>
                                          <p:attrName>style.visibility</p:attrName>
                                        </p:attrNameLst>
                                      </p:cBhvr>
                                      <p:to>
                                        <p:strVal val="visible"/>
                                      </p:to>
                                    </p:set>
                                    <p:animEffect transition="in" filter="fade">
                                      <p:cBhvr>
                                        <p:cTn id="42" dur="1000"/>
                                        <p:tgtEl>
                                          <p:spTgt spid="9">
                                            <p:txEl>
                                              <p:pRg st="4" end="4"/>
                                            </p:txEl>
                                          </p:spTgt>
                                        </p:tgtEl>
                                      </p:cBhvr>
                                    </p:animEffect>
                                    <p:anim calcmode="lin" valueType="num">
                                      <p:cBhvr>
                                        <p:cTn id="43"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3822"/>
            <a:ext cx="12193057" cy="7023201"/>
          </a:xfrm>
          <a:prstGeom prst="rect">
            <a:avLst/>
          </a:prstGeom>
        </p:spPr>
      </p:pic>
      <p:sp>
        <p:nvSpPr>
          <p:cNvPr id="8" name="Rectangle 7"/>
          <p:cNvSpPr/>
          <p:nvPr/>
        </p:nvSpPr>
        <p:spPr>
          <a:xfrm>
            <a:off x="3767930" y="-113822"/>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LUYỆN TẬP</a:t>
            </a:r>
          </a:p>
        </p:txBody>
      </p:sp>
      <p:sp>
        <p:nvSpPr>
          <p:cNvPr id="3" name="Rectangle 2"/>
          <p:cNvSpPr/>
          <p:nvPr/>
        </p:nvSpPr>
        <p:spPr>
          <a:xfrm>
            <a:off x="1779206" y="798922"/>
            <a:ext cx="6731330" cy="587853"/>
          </a:xfrm>
          <a:prstGeom prst="rect">
            <a:avLst/>
          </a:prstGeom>
        </p:spPr>
        <p:txBody>
          <a:bodyPr wrap="none">
            <a:spAutoFit/>
          </a:bodyPr>
          <a:lstStyle/>
          <a:p>
            <a:pPr>
              <a:lnSpc>
                <a:spcPct val="115000"/>
              </a:lnSpc>
            </a:pPr>
            <a:r>
              <a:rPr lang="en-US" sz="2800" b="1" dirty="0">
                <a:solidFill>
                  <a:srgbClr val="0070C0"/>
                </a:solidFill>
                <a:latin typeface="Times New Roman" panose="02020603050405020304" pitchFamily="18" charset="0"/>
                <a:ea typeface="MS Mincho"/>
              </a:rPr>
              <a:t>2.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tập</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củng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cố</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năng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viết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và</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nghe</a:t>
            </a:r>
            <a:endParaRPr lang="en-US" sz="28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1779206" y="1383697"/>
            <a:ext cx="8527388" cy="4177481"/>
          </a:xfrm>
          <a:prstGeom prst="rect">
            <a:avLst/>
          </a:prstGeom>
        </p:spPr>
      </p:pic>
      <p:sp>
        <p:nvSpPr>
          <p:cNvPr id="5" name="Rectangle 4"/>
          <p:cNvSpPr/>
          <p:nvPr/>
        </p:nvSpPr>
        <p:spPr>
          <a:xfrm>
            <a:off x="3901968" y="2197220"/>
            <a:ext cx="4389120" cy="2640723"/>
          </a:xfrm>
          <a:prstGeom prst="rect">
            <a:avLst/>
          </a:prstGeom>
        </p:spPr>
        <p:txBody>
          <a:bodyPr wrap="square">
            <a:spAutoFit/>
          </a:bodyPr>
          <a:lstStyle/>
          <a:p>
            <a:pPr>
              <a:lnSpc>
                <a:spcPct val="115000"/>
              </a:lnSpc>
            </a:pP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Hoàn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thiện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bài</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văn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thuyết</a:t>
            </a:r>
            <a:r>
              <a:rPr lang="en-US" sz="2400" dirty="0">
                <a:solidFill>
                  <a:srgbClr val="7030A0"/>
                </a:solidFill>
                <a:latin typeface="Times New Roman" panose="02020603050405020304" pitchFamily="18" charset="0"/>
                <a:ea typeface="Times New Roman" panose="02020603050405020304" pitchFamily="18" charset="0"/>
              </a:rPr>
              <a:t> minh </a:t>
            </a:r>
            <a:r>
              <a:rPr lang="en-US" sz="2400" dirty="0" err="1">
                <a:solidFill>
                  <a:srgbClr val="7030A0"/>
                </a:solidFill>
                <a:latin typeface="Times New Roman" panose="02020603050405020304" pitchFamily="18" charset="0"/>
                <a:ea typeface="Times New Roman" panose="02020603050405020304" pitchFamily="18" charset="0"/>
              </a:rPr>
              <a:t>thuật</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lại</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một</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sự</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kiện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lịch</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sử</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trong</a:t>
            </a:r>
            <a:r>
              <a:rPr lang="en-US" sz="2400" dirty="0">
                <a:solidFill>
                  <a:srgbClr val="7030A0"/>
                </a:solidFill>
                <a:latin typeface="Times New Roman" panose="02020603050405020304" pitchFamily="18" charset="0"/>
                <a:ea typeface="Times New Roman" panose="02020603050405020304" pitchFamily="18" charset="0"/>
              </a:rPr>
              <a:t> </a:t>
            </a:r>
            <a:r>
              <a:rPr lang="en-US" sz="2400" b="1" dirty="0" err="1">
                <a:solidFill>
                  <a:srgbClr val="7030A0"/>
                </a:solidFill>
                <a:latin typeface="Times New Roman" panose="02020603050405020304" pitchFamily="18" charset="0"/>
                <a:ea typeface="MS Mincho"/>
              </a:rPr>
              <a:t>nội</a:t>
            </a:r>
            <a:r>
              <a:rPr lang="en-US" sz="2400" b="1" dirty="0">
                <a:solidFill>
                  <a:srgbClr val="7030A0"/>
                </a:solidFill>
                <a:latin typeface="Times New Roman" panose="02020603050405020304" pitchFamily="18" charset="0"/>
                <a:ea typeface="MS Mincho"/>
              </a:rPr>
              <a:t> dung </a:t>
            </a:r>
            <a:r>
              <a:rPr lang="en-US" sz="2400" b="1" dirty="0" err="1">
                <a:solidFill>
                  <a:srgbClr val="7030A0"/>
                </a:solidFill>
                <a:latin typeface="Times New Roman" panose="02020603050405020304" pitchFamily="18" charset="0"/>
                <a:ea typeface="MS Mincho"/>
              </a:rPr>
              <a:t>Viết</a:t>
            </a:r>
            <a:r>
              <a:rPr lang="en-US" sz="2400" b="1" dirty="0">
                <a:solidFill>
                  <a:srgbClr val="7030A0"/>
                </a:solidFill>
                <a:latin typeface="Times New Roman" panose="02020603050405020304" pitchFamily="18" charset="0"/>
                <a:ea typeface="MS Mincho"/>
              </a:rPr>
              <a:t>.</a:t>
            </a:r>
            <a:endParaRPr lang="en-US" sz="2400" dirty="0">
              <a:solidFill>
                <a:srgbClr val="7030A0"/>
              </a:solidFill>
              <a:latin typeface="Times New Roman" panose="02020603050405020304" pitchFamily="18" charset="0"/>
              <a:ea typeface="Times New Roman" panose="02020603050405020304" pitchFamily="18" charset="0"/>
            </a:endParaRPr>
          </a:p>
          <a:p>
            <a:pPr>
              <a:lnSpc>
                <a:spcPct val="115000"/>
              </a:lnSpc>
            </a:pP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Tìm</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hiểu</a:t>
            </a:r>
            <a:r>
              <a:rPr lang="en-US" sz="2400" dirty="0">
                <a:solidFill>
                  <a:srgbClr val="7030A0"/>
                </a:solidFill>
                <a:latin typeface="Times New Roman" panose="02020603050405020304" pitchFamily="18" charset="0"/>
                <a:ea typeface="Times New Roman" panose="02020603050405020304" pitchFamily="18" charset="0"/>
              </a:rPr>
              <a:t> ý </a:t>
            </a:r>
            <a:r>
              <a:rPr lang="en-US" sz="2400" dirty="0" err="1">
                <a:solidFill>
                  <a:srgbClr val="7030A0"/>
                </a:solidFill>
                <a:latin typeface="Times New Roman" panose="02020603050405020304" pitchFamily="18" charset="0"/>
                <a:ea typeface="Times New Roman" panose="02020603050405020304" pitchFamily="18" charset="0"/>
              </a:rPr>
              <a:t>nghĩa</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của</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ngày</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Nhà</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giáo</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Việt</a:t>
            </a:r>
            <a:r>
              <a:rPr lang="en-US" sz="2400" dirty="0">
                <a:solidFill>
                  <a:srgbClr val="7030A0"/>
                </a:solidFill>
                <a:latin typeface="Times New Roman" panose="02020603050405020304" pitchFamily="18" charset="0"/>
                <a:ea typeface="Times New Roman" panose="02020603050405020304" pitchFamily="18" charset="0"/>
              </a:rPr>
              <a:t> Nam 20/11 </a:t>
            </a:r>
            <a:r>
              <a:rPr lang="en-US" sz="2400" dirty="0" err="1">
                <a:solidFill>
                  <a:srgbClr val="7030A0"/>
                </a:solidFill>
                <a:latin typeface="Times New Roman" panose="02020603050405020304" pitchFamily="18" charset="0"/>
                <a:ea typeface="Times New Roman" panose="02020603050405020304" pitchFamily="18" charset="0"/>
              </a:rPr>
              <a:t>để</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trao</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đổi</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với</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các</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bạn</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trong</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tiết</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học</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tự</a:t>
            </a:r>
            <a:r>
              <a:rPr lang="en-US" sz="2400" dirty="0">
                <a:solidFill>
                  <a:srgbClr val="7030A0"/>
                </a:solidFill>
                <a:latin typeface="Times New Roman" panose="02020603050405020304" pitchFamily="18" charset="0"/>
                <a:ea typeface="Times New Roman" panose="02020603050405020304" pitchFamily="18" charset="0"/>
              </a:rPr>
              <a:t> </a:t>
            </a:r>
            <a:r>
              <a:rPr lang="en-US" sz="2400" dirty="0" err="1">
                <a:solidFill>
                  <a:srgbClr val="7030A0"/>
                </a:solidFill>
                <a:latin typeface="Times New Roman" panose="02020603050405020304" pitchFamily="18" charset="0"/>
                <a:ea typeface="Times New Roman" panose="02020603050405020304" pitchFamily="18" charset="0"/>
              </a:rPr>
              <a:t>chọn</a:t>
            </a:r>
            <a:r>
              <a:rPr lang="en-US" sz="2400" dirty="0">
                <a:solidFill>
                  <a:srgbClr val="7030A0"/>
                </a:solidFill>
                <a:latin typeface="Times New Roman" panose="02020603050405020304" pitchFamily="18" charset="0"/>
                <a:ea typeface="Times New Roman" panose="02020603050405020304" pitchFamily="18" charset="0"/>
              </a:rPr>
              <a:t>.</a:t>
            </a:r>
            <a:endParaRPr lang="en-US" sz="2400" dirty="0">
              <a:solidFill>
                <a:srgbClr val="7030A0"/>
              </a:solidFill>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8627668" y="1611338"/>
            <a:ext cx="1342345" cy="1758879"/>
          </a:xfrm>
          <a:prstGeom prst="rect">
            <a:avLst/>
          </a:prstGeom>
        </p:spPr>
      </p:pic>
    </p:spTree>
    <p:extLst>
      <p:ext uri="{BB962C8B-B14F-4D97-AF65-F5344CB8AC3E}">
        <p14:creationId xmlns:p14="http://schemas.microsoft.com/office/powerpoint/2010/main" val="32009949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3822"/>
            <a:ext cx="12193057" cy="7023201"/>
          </a:xfrm>
          <a:prstGeom prst="rect">
            <a:avLst/>
          </a:prstGeom>
        </p:spPr>
      </p:pic>
      <p:sp>
        <p:nvSpPr>
          <p:cNvPr id="8" name="Rectangle 7"/>
          <p:cNvSpPr/>
          <p:nvPr/>
        </p:nvSpPr>
        <p:spPr>
          <a:xfrm>
            <a:off x="3767930" y="-113822"/>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VẬN</a:t>
            </a:r>
            <a:r>
              <a:rPr kumimoji="0" lang="en-US" sz="3200" b="1" i="0" u="none" strike="noStrike" kern="1200" cap="none" spc="0" normalizeH="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 DỤNG</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839389" y="1086305"/>
            <a:ext cx="3857082" cy="587853"/>
          </a:xfrm>
          <a:prstGeom prst="rect">
            <a:avLst/>
          </a:prstGeom>
        </p:spPr>
        <p:txBody>
          <a:bodyPr wrap="none">
            <a:spAutoFit/>
          </a:bodyPr>
          <a:lstStyle/>
          <a:p>
            <a:pP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HOẠT ĐỘNG NHÓM: </a:t>
            </a:r>
            <a:endParaRPr lang="en-US" sz="2800" b="1" dirty="0">
              <a:effectLst/>
              <a:latin typeface="Times New Roman" panose="02020603050405020304" pitchFamily="18" charset="0"/>
              <a:ea typeface="Times New Roman" panose="02020603050405020304" pitchFamily="18" charset="0"/>
            </a:endParaRPr>
          </a:p>
        </p:txBody>
      </p:sp>
      <p:sp>
        <p:nvSpPr>
          <p:cNvPr id="9" name="Cloud Callout 8"/>
          <p:cNvSpPr/>
          <p:nvPr/>
        </p:nvSpPr>
        <p:spPr>
          <a:xfrm>
            <a:off x="1582269" y="1985929"/>
            <a:ext cx="4924696" cy="2625633"/>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Bef>
                <a:spcPts val="300"/>
              </a:spcBef>
              <a:spcAft>
                <a:spcPts val="300"/>
              </a:spcAft>
              <a:tabLst>
                <a:tab pos="22860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ấn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tượng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nhất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với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văn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bản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thông</a:t>
            </a:r>
            <a:r>
              <a:rPr lang="en-US" dirty="0">
                <a:latin typeface="Times New Roman" panose="02020603050405020304" pitchFamily="18" charset="0"/>
                <a:ea typeface="Times New Roman" panose="02020603050405020304" pitchFamily="18" charset="0"/>
              </a:rPr>
              <a:t> tin </a:t>
            </a:r>
            <a:r>
              <a:rPr lang="en-US" dirty="0" err="1">
                <a:latin typeface="Times New Roman" panose="02020603050405020304" pitchFamily="18" charset="0"/>
                <a:ea typeface="Times New Roman" panose="02020603050405020304" pitchFamily="18" charset="0"/>
              </a:rPr>
              <a:t>nào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trong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bài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học</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Vì</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sao</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em</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lại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ấn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tượng</a:t>
            </a:r>
            <a:r>
              <a:rPr lang="en-US" dirty="0">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tabLst>
                <a:tab pos="228600" algn="l"/>
              </a:tabLst>
            </a:pP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Chỉ</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ra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thông</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điệp</a:t>
            </a:r>
            <a:r>
              <a:rPr lang="en-US" dirty="0">
                <a:latin typeface="Times New Roman" panose="02020603050405020304" pitchFamily="18" charset="0"/>
                <a:ea typeface="Times New Roman" panose="02020603050405020304" pitchFamily="18" charset="0"/>
              </a:rPr>
              <a:t>/ý </a:t>
            </a:r>
            <a:r>
              <a:rPr lang="en-US" dirty="0" err="1">
                <a:latin typeface="Times New Roman" panose="02020603050405020304" pitchFamily="18" charset="0"/>
                <a:ea typeface="Times New Roman" panose="02020603050405020304" pitchFamily="18" charset="0"/>
              </a:rPr>
              <a:t>nghĩa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của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văn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bản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đó</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đối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với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cá</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nhân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em</a:t>
            </a:r>
            <a:r>
              <a:rPr lang="en-US" dirty="0">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6759950" y="470953"/>
            <a:ext cx="3987382" cy="2351844"/>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4"/>
          <a:stretch>
            <a:fillRect/>
          </a:stretch>
        </p:blipFill>
        <p:spPr>
          <a:xfrm>
            <a:off x="6955103" y="2435682"/>
            <a:ext cx="3344091" cy="17261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11"/>
          <p:cNvPicPr>
            <a:picLocks noChangeAspect="1"/>
          </p:cNvPicPr>
          <p:nvPr/>
        </p:nvPicPr>
        <p:blipFill>
          <a:blip r:embed="rId5"/>
          <a:stretch>
            <a:fillRect/>
          </a:stretch>
        </p:blipFill>
        <p:spPr>
          <a:xfrm>
            <a:off x="6975564" y="4240743"/>
            <a:ext cx="3344091" cy="1650606"/>
          </a:xfrm>
          <a:prstGeom prst="rect">
            <a:avLst/>
          </a:prstGeom>
          <a:ln>
            <a:noFill/>
          </a:ln>
          <a:effectLst>
            <a:outerShdw blurRad="292100" dist="139700" dir="2700000" algn="tl" rotWithShape="0">
              <a:srgbClr val="333333">
                <a:alpha val="65000"/>
              </a:srgbClr>
            </a:outerShdw>
          </a:effectLst>
        </p:spPr>
      </p:pic>
      <p:cxnSp>
        <p:nvCxnSpPr>
          <p:cNvPr id="14" name="Straight Arrow Connector 13"/>
          <p:cNvCxnSpPr/>
          <p:nvPr/>
        </p:nvCxnSpPr>
        <p:spPr>
          <a:xfrm flipV="1">
            <a:off x="6387737" y="1541417"/>
            <a:ext cx="567366" cy="10450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384061" y="2689559"/>
            <a:ext cx="562083" cy="4780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384061" y="2689559"/>
            <a:ext cx="571042" cy="23764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64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1000"/>
                                        <p:tgtEl>
                                          <p:spTgt spid="18"/>
                                        </p:tgtEl>
                                      </p:cBhvr>
                                    </p:animEffect>
                                    <p:anim calcmode="lin" valueType="num">
                                      <p:cBhvr>
                                        <p:cTn id="46" dur="1000" fill="hold"/>
                                        <p:tgtEl>
                                          <p:spTgt spid="18"/>
                                        </p:tgtEl>
                                        <p:attrNameLst>
                                          <p:attrName>ppt_x</p:attrName>
                                        </p:attrNameLst>
                                      </p:cBhvr>
                                      <p:tavLst>
                                        <p:tav tm="0">
                                          <p:val>
                                            <p:strVal val="#ppt_x"/>
                                          </p:val>
                                        </p:tav>
                                        <p:tav tm="100000">
                                          <p:val>
                                            <p:strVal val="#ppt_x"/>
                                          </p:val>
                                        </p:tav>
                                      </p:tavLst>
                                    </p:anim>
                                    <p:anim calcmode="lin" valueType="num">
                                      <p:cBhvr>
                                        <p:cTn id="47" dur="1000" fill="hold"/>
                                        <p:tgtEl>
                                          <p:spTgt spid="18"/>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000"/>
                                        <p:tgtEl>
                                          <p:spTgt spid="12"/>
                                        </p:tgtEl>
                                      </p:cBhvr>
                                    </p:animEffect>
                                    <p:anim calcmode="lin" valueType="num">
                                      <p:cBhvr>
                                        <p:cTn id="51" dur="1000" fill="hold"/>
                                        <p:tgtEl>
                                          <p:spTgt spid="12"/>
                                        </p:tgtEl>
                                        <p:attrNameLst>
                                          <p:attrName>ppt_x</p:attrName>
                                        </p:attrNameLst>
                                      </p:cBhvr>
                                      <p:tavLst>
                                        <p:tav tm="0">
                                          <p:val>
                                            <p:strVal val="#ppt_x"/>
                                          </p:val>
                                        </p:tav>
                                        <p:tav tm="100000">
                                          <p:val>
                                            <p:strVal val="#ppt_x"/>
                                          </p:val>
                                        </p:tav>
                                      </p:tavLst>
                                    </p:anim>
                                    <p:anim calcmode="lin" valueType="num">
                                      <p:cBhvr>
                                        <p:cTn id="5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3822"/>
            <a:ext cx="12193057" cy="7023201"/>
          </a:xfrm>
          <a:prstGeom prst="rect">
            <a:avLst/>
          </a:prstGeom>
        </p:spPr>
      </p:pic>
      <p:sp>
        <p:nvSpPr>
          <p:cNvPr id="8" name="Rectangle 7"/>
          <p:cNvSpPr/>
          <p:nvPr/>
        </p:nvSpPr>
        <p:spPr>
          <a:xfrm>
            <a:off x="1926068" y="630071"/>
            <a:ext cx="5670528"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HƯỚNG</a:t>
            </a:r>
            <a:r>
              <a:rPr kumimoji="0" lang="en-US" sz="3200" b="1" i="0" u="none" strike="noStrike" kern="1200" cap="none" spc="0" normalizeH="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 DẪN TỰ HỌC</a:t>
            </a:r>
            <a:endParaRPr kumimoji="0" lang="en-US" sz="32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8817004" y="2463753"/>
            <a:ext cx="2867025" cy="1590675"/>
          </a:xfrm>
          <a:prstGeom prst="rect">
            <a:avLst/>
          </a:prstGeom>
        </p:spPr>
      </p:pic>
      <p:pic>
        <p:nvPicPr>
          <p:cNvPr id="4" name="Picture 3"/>
          <p:cNvPicPr>
            <a:picLocks noChangeAspect="1"/>
          </p:cNvPicPr>
          <p:nvPr/>
        </p:nvPicPr>
        <p:blipFill>
          <a:blip r:embed="rId4"/>
          <a:stretch>
            <a:fillRect/>
          </a:stretch>
        </p:blipFill>
        <p:spPr>
          <a:xfrm>
            <a:off x="1254034" y="1214846"/>
            <a:ext cx="7667897" cy="4728754"/>
          </a:xfrm>
          <a:prstGeom prst="rect">
            <a:avLst/>
          </a:prstGeom>
        </p:spPr>
      </p:pic>
      <p:sp>
        <p:nvSpPr>
          <p:cNvPr id="5" name="Rectangle 4"/>
          <p:cNvSpPr/>
          <p:nvPr/>
        </p:nvSpPr>
        <p:spPr>
          <a:xfrm>
            <a:off x="2573383" y="1683081"/>
            <a:ext cx="6100354" cy="3557192"/>
          </a:xfrm>
          <a:prstGeom prst="rect">
            <a:avLst/>
          </a:prstGeom>
        </p:spPr>
        <p:txBody>
          <a:bodyPr wrap="square">
            <a:spAutoFit/>
          </a:bodyPr>
          <a:lstStyle/>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1. Đọc sách giáo khoa Lịch sử và Địa lí 6, tập trung vào các bài thuật lại một sự kiện nổi bật của nước ta và thế giới được trình bày theo trật tự thời gian.</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dirty="0">
                <a:solidFill>
                  <a:srgbClr val="0D0D0D"/>
                </a:solidFill>
                <a:latin typeface="Times New Roman" panose="02020603050405020304" pitchFamily="18" charset="0"/>
                <a:ea typeface="Times New Roman" panose="02020603050405020304" pitchFamily="18" charset="0"/>
              </a:rPr>
              <a:t>2. Đọc sách, báo, truy cập internet, thu thập tư liệu (gồm các bài viết, hình ảnh, video,...) liên quan đến các sự kiện nổi bật như Cách mạng tháng Tám 1945, Hồ Chí Minh viết và đọc bản Tuyên ngôn Độc lập, chiến dịch Giờ Trái Đất,...</a:t>
            </a:r>
            <a:endParaRPr lang="en-US" sz="20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000" b="1" dirty="0">
                <a:solidFill>
                  <a:srgbClr val="0D0D0D"/>
                </a:solidFill>
                <a:latin typeface="Times New Roman" panose="02020603050405020304" pitchFamily="18" charset="0"/>
                <a:ea typeface="Times New Roman" panose="02020603050405020304" pitchFamily="18" charset="0"/>
              </a:rPr>
              <a:t>3. Chuẩn bị bài : Ô</a:t>
            </a:r>
            <a:r>
              <a:rPr lang="en-US" sz="2000" b="1" dirty="0">
                <a:solidFill>
                  <a:srgbClr val="0D0D0D"/>
                </a:solidFill>
                <a:latin typeface="Times New Roman" panose="02020603050405020304" pitchFamily="18" charset="0"/>
                <a:ea typeface="Times New Roman" panose="02020603050405020304" pitchFamily="18" charset="0"/>
              </a:rPr>
              <a:t>n </a:t>
            </a:r>
            <a:r>
              <a:rPr lang="en-US" sz="2000" b="1" dirty="0" err="1">
                <a:solidFill>
                  <a:srgbClr val="0D0D0D"/>
                </a:solidFill>
                <a:latin typeface="Times New Roman" panose="02020603050405020304" pitchFamily="18" charset="0"/>
                <a:ea typeface="Times New Roman" panose="02020603050405020304" pitchFamily="18" charset="0"/>
              </a:rPr>
              <a:t>tập</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và</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tự</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đánh</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giá</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cuối</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học</a:t>
            </a:r>
            <a:r>
              <a:rPr lang="en-US" sz="2000" b="1" dirty="0">
                <a:solidFill>
                  <a:srgbClr val="0D0D0D"/>
                </a:solidFill>
                <a:latin typeface="Times New Roman" panose="02020603050405020304" pitchFamily="18" charset="0"/>
                <a:ea typeface="Times New Roman" panose="02020603050405020304" pitchFamily="18" charset="0"/>
              </a:rPr>
              <a:t> </a:t>
            </a:r>
            <a:r>
              <a:rPr lang="en-US" sz="2000" b="1" dirty="0" err="1">
                <a:solidFill>
                  <a:srgbClr val="0D0D0D"/>
                </a:solidFill>
                <a:latin typeface="Times New Roman" panose="02020603050405020304" pitchFamily="18" charset="0"/>
                <a:ea typeface="Times New Roman" panose="02020603050405020304" pitchFamily="18" charset="0"/>
              </a:rPr>
              <a:t>kì</a:t>
            </a:r>
            <a:r>
              <a:rPr lang="en-US" sz="2000" b="1" dirty="0">
                <a:solidFill>
                  <a:srgbClr val="0D0D0D"/>
                </a:solidFill>
                <a:latin typeface="Times New Roman" panose="02020603050405020304" pitchFamily="18" charset="0"/>
                <a:ea typeface="Times New Roman" panose="02020603050405020304" pitchFamily="18" charset="0"/>
              </a:rPr>
              <a:t> I</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97640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834</TotalTime>
  <Words>7926</Words>
  <Application>Microsoft Office PowerPoint</Application>
  <PresentationFormat>Widescreen</PresentationFormat>
  <Paragraphs>630</Paragraphs>
  <Slides>96</Slides>
  <Notes>0</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96</vt:i4>
      </vt:variant>
    </vt:vector>
  </HeadingPairs>
  <TitlesOfParts>
    <vt:vector size="107" baseType="lpstr">
      <vt:lpstr>Arial</vt:lpstr>
      <vt:lpstr>Calibri</vt:lpstr>
      <vt:lpstr>Calibri Light</vt:lpstr>
      <vt:lpstr>Cambria Math</vt:lpstr>
      <vt:lpstr>Tahoma</vt:lpstr>
      <vt:lpstr>Times New Roman</vt:lpstr>
      <vt:lpstr>Wingdings</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Giang Nguyễn</cp:lastModifiedBy>
  <cp:revision>68</cp:revision>
  <dcterms:created xsi:type="dcterms:W3CDTF">2021-07-14T08:03:29Z</dcterms:created>
  <dcterms:modified xsi:type="dcterms:W3CDTF">2023-11-29T01:56:37Z</dcterms:modified>
</cp:coreProperties>
</file>