
<file path=[Content_Types].xml><?xml version="1.0" encoding="utf-8"?>
<Types xmlns="http://schemas.openxmlformats.org/package/2006/content-types">
  <Default Extension="glb" ContentType="model/gltf.binary"/>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sldIdLst>
    <p:sldId id="256" r:id="rId4"/>
    <p:sldId id="257" r:id="rId5"/>
    <p:sldId id="341" r:id="rId6"/>
    <p:sldId id="339" r:id="rId7"/>
    <p:sldId id="340" r:id="rId8"/>
    <p:sldId id="258" r:id="rId9"/>
    <p:sldId id="342" r:id="rId10"/>
    <p:sldId id="343" r:id="rId11"/>
    <p:sldId id="344" r:id="rId12"/>
    <p:sldId id="345" r:id="rId13"/>
    <p:sldId id="346" r:id="rId14"/>
    <p:sldId id="347" r:id="rId15"/>
    <p:sldId id="348" r:id="rId16"/>
    <p:sldId id="349" r:id="rId17"/>
    <p:sldId id="350" r:id="rId18"/>
    <p:sldId id="355" r:id="rId19"/>
    <p:sldId id="356" r:id="rId20"/>
    <p:sldId id="366" r:id="rId21"/>
    <p:sldId id="367" r:id="rId22"/>
    <p:sldId id="368" r:id="rId23"/>
    <p:sldId id="369" r:id="rId24"/>
    <p:sldId id="357" r:id="rId25"/>
    <p:sldId id="358" r:id="rId26"/>
    <p:sldId id="360" r:id="rId27"/>
    <p:sldId id="359" r:id="rId28"/>
    <p:sldId id="361" r:id="rId29"/>
    <p:sldId id="363" r:id="rId30"/>
    <p:sldId id="365" r:id="rId31"/>
    <p:sldId id="364" r:id="rId32"/>
    <p:sldId id="3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D46F8-E8DE-48DF-A406-33CDF8FBD5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590DCA-669C-4782-ADA2-E8597EB53D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EABA6F-C5A8-41A2-A5EA-3388890AA1D3}"/>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5" name="Footer Placeholder 4">
            <a:extLst>
              <a:ext uri="{FF2B5EF4-FFF2-40B4-BE49-F238E27FC236}">
                <a16:creationId xmlns:a16="http://schemas.microsoft.com/office/drawing/2014/main" id="{1C4187E8-F19C-48ED-8189-D158845F7C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DD2E0-57A6-465F-B909-777BC0DB0BDA}"/>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2045253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8BC53-C3C1-4BB8-9FA5-750E5416D3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0B3FA0-C1C8-4872-9E3E-507E028A5A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FD6DA-45EA-46C4-B767-20CB938F39E1}"/>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5" name="Footer Placeholder 4">
            <a:extLst>
              <a:ext uri="{FF2B5EF4-FFF2-40B4-BE49-F238E27FC236}">
                <a16:creationId xmlns:a16="http://schemas.microsoft.com/office/drawing/2014/main" id="{49F18475-577E-48C2-B048-7AC1BDAAE3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C88314-865C-4DD7-A16B-3BEC0F3DE90C}"/>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214993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1E105B-BBE8-4CBD-AC81-725E64FB48E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4F1117-0DF8-47E9-ACC6-E4802F2DC8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C35E2-EC4E-4390-8017-30CAC62C9165}"/>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5" name="Footer Placeholder 4">
            <a:extLst>
              <a:ext uri="{FF2B5EF4-FFF2-40B4-BE49-F238E27FC236}">
                <a16:creationId xmlns:a16="http://schemas.microsoft.com/office/drawing/2014/main" id="{D3147A96-B05A-4EAA-94BA-0D7ED2DAC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FA3C3-093C-4D9C-92C7-B33E3A8C2F5C}"/>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2991985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3286799-7A76-425B-9A04-601E1BBF900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4EA88D0-BA30-4F94-BEEF-D3EB7A4E8F1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842067E-F714-4029-8472-190D22D3A4B4}"/>
              </a:ext>
            </a:extLst>
          </p:cNvPr>
          <p:cNvSpPr>
            <a:spLocks noGrp="1" noChangeArrowheads="1"/>
          </p:cNvSpPr>
          <p:nvPr>
            <p:ph type="sldNum" sz="quarter" idx="12"/>
          </p:nvPr>
        </p:nvSpPr>
        <p:spPr>
          <a:ln/>
        </p:spPr>
        <p:txBody>
          <a:bodyPr/>
          <a:lstStyle>
            <a:lvl1pPr>
              <a:defRPr/>
            </a:lvl1pPr>
          </a:lstStyle>
          <a:p>
            <a:fld id="{AA7B4A12-E58E-4D55-85ED-68CE43384A0B}" type="slidenum">
              <a:rPr lang="en-US" altLang="en-US"/>
              <a:pPr/>
              <a:t>‹#›</a:t>
            </a:fld>
            <a:endParaRPr lang="en-US" altLang="en-US"/>
          </a:p>
        </p:txBody>
      </p:sp>
    </p:spTree>
    <p:extLst>
      <p:ext uri="{BB962C8B-B14F-4D97-AF65-F5344CB8AC3E}">
        <p14:creationId xmlns:p14="http://schemas.microsoft.com/office/powerpoint/2010/main" val="338252532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77A0C54-F5FD-4020-9405-E41C350B42F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693D8C-5D60-4038-86E4-C8E38C5579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6A8B529-13E3-4C06-A6B7-5E5ED33669D7}"/>
              </a:ext>
            </a:extLst>
          </p:cNvPr>
          <p:cNvSpPr>
            <a:spLocks noGrp="1" noChangeArrowheads="1"/>
          </p:cNvSpPr>
          <p:nvPr>
            <p:ph type="sldNum" sz="quarter" idx="12"/>
          </p:nvPr>
        </p:nvSpPr>
        <p:spPr>
          <a:ln/>
        </p:spPr>
        <p:txBody>
          <a:bodyPr/>
          <a:lstStyle>
            <a:lvl1pPr>
              <a:defRPr/>
            </a:lvl1pPr>
          </a:lstStyle>
          <a:p>
            <a:fld id="{70300F7B-95E0-4308-8AB9-29C7875FA871}" type="slidenum">
              <a:rPr lang="en-US" altLang="en-US"/>
              <a:pPr/>
              <a:t>‹#›</a:t>
            </a:fld>
            <a:endParaRPr lang="en-US" altLang="en-US"/>
          </a:p>
        </p:txBody>
      </p:sp>
    </p:spTree>
    <p:extLst>
      <p:ext uri="{BB962C8B-B14F-4D97-AF65-F5344CB8AC3E}">
        <p14:creationId xmlns:p14="http://schemas.microsoft.com/office/powerpoint/2010/main" val="64009111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06D2EDE-ED49-4FE1-80BA-2A2161DA457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E0B84D8-004E-43FC-9275-456B49B6B5E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8CF7D30-CC20-434A-8A42-8AC68B6CE133}"/>
              </a:ext>
            </a:extLst>
          </p:cNvPr>
          <p:cNvSpPr>
            <a:spLocks noGrp="1" noChangeArrowheads="1"/>
          </p:cNvSpPr>
          <p:nvPr>
            <p:ph type="sldNum" sz="quarter" idx="12"/>
          </p:nvPr>
        </p:nvSpPr>
        <p:spPr>
          <a:ln/>
        </p:spPr>
        <p:txBody>
          <a:bodyPr/>
          <a:lstStyle>
            <a:lvl1pPr>
              <a:defRPr/>
            </a:lvl1pPr>
          </a:lstStyle>
          <a:p>
            <a:fld id="{785306B9-2F3A-4789-B251-EFC23987ACC1}" type="slidenum">
              <a:rPr lang="en-US" altLang="en-US"/>
              <a:pPr/>
              <a:t>‹#›</a:t>
            </a:fld>
            <a:endParaRPr lang="en-US" altLang="en-US"/>
          </a:p>
        </p:txBody>
      </p:sp>
    </p:spTree>
    <p:extLst>
      <p:ext uri="{BB962C8B-B14F-4D97-AF65-F5344CB8AC3E}">
        <p14:creationId xmlns:p14="http://schemas.microsoft.com/office/powerpoint/2010/main" val="155949024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9B78494-CE71-4B56-9512-576603A666E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087DE5F-A2F9-4F15-8FE2-83D72C6167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9985F1F-62A2-4FD4-B877-AC3E63D03781}"/>
              </a:ext>
            </a:extLst>
          </p:cNvPr>
          <p:cNvSpPr>
            <a:spLocks noGrp="1" noChangeArrowheads="1"/>
          </p:cNvSpPr>
          <p:nvPr>
            <p:ph type="sldNum" sz="quarter" idx="12"/>
          </p:nvPr>
        </p:nvSpPr>
        <p:spPr>
          <a:ln/>
        </p:spPr>
        <p:txBody>
          <a:bodyPr/>
          <a:lstStyle>
            <a:lvl1pPr>
              <a:defRPr/>
            </a:lvl1pPr>
          </a:lstStyle>
          <a:p>
            <a:fld id="{68CE3C8A-E5F1-4941-9138-5FC48A17B133}" type="slidenum">
              <a:rPr lang="en-US" altLang="en-US"/>
              <a:pPr/>
              <a:t>‹#›</a:t>
            </a:fld>
            <a:endParaRPr lang="en-US" altLang="en-US"/>
          </a:p>
        </p:txBody>
      </p:sp>
    </p:spTree>
    <p:extLst>
      <p:ext uri="{BB962C8B-B14F-4D97-AF65-F5344CB8AC3E}">
        <p14:creationId xmlns:p14="http://schemas.microsoft.com/office/powerpoint/2010/main" val="179973418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1B2B9CC-E79A-4003-AA1A-1ABF665549F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97E24297-BF46-473A-AE49-E051D126A0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D00C749-EF53-4091-A517-95CFF7AB2773}"/>
              </a:ext>
            </a:extLst>
          </p:cNvPr>
          <p:cNvSpPr>
            <a:spLocks noGrp="1" noChangeArrowheads="1"/>
          </p:cNvSpPr>
          <p:nvPr>
            <p:ph type="sldNum" sz="quarter" idx="12"/>
          </p:nvPr>
        </p:nvSpPr>
        <p:spPr>
          <a:ln/>
        </p:spPr>
        <p:txBody>
          <a:bodyPr/>
          <a:lstStyle>
            <a:lvl1pPr>
              <a:defRPr/>
            </a:lvl1pPr>
          </a:lstStyle>
          <a:p>
            <a:fld id="{206769E3-73DF-4A6C-8F24-0D990B61B4EF}" type="slidenum">
              <a:rPr lang="en-US" altLang="en-US"/>
              <a:pPr/>
              <a:t>‹#›</a:t>
            </a:fld>
            <a:endParaRPr lang="en-US" altLang="en-US"/>
          </a:p>
        </p:txBody>
      </p:sp>
    </p:spTree>
    <p:extLst>
      <p:ext uri="{BB962C8B-B14F-4D97-AF65-F5344CB8AC3E}">
        <p14:creationId xmlns:p14="http://schemas.microsoft.com/office/powerpoint/2010/main" val="91851621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9F8960C-B8E5-4A0B-B976-02AD8284059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EC5C7ED-661A-49AF-82F2-0D41093945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2066453-C902-48C3-8AC2-90246C638058}"/>
              </a:ext>
            </a:extLst>
          </p:cNvPr>
          <p:cNvSpPr>
            <a:spLocks noGrp="1" noChangeArrowheads="1"/>
          </p:cNvSpPr>
          <p:nvPr>
            <p:ph type="sldNum" sz="quarter" idx="12"/>
          </p:nvPr>
        </p:nvSpPr>
        <p:spPr>
          <a:ln/>
        </p:spPr>
        <p:txBody>
          <a:bodyPr/>
          <a:lstStyle>
            <a:lvl1pPr>
              <a:defRPr/>
            </a:lvl1pPr>
          </a:lstStyle>
          <a:p>
            <a:fld id="{C316898C-6A54-4995-A0FB-79A6D6E354BE}" type="slidenum">
              <a:rPr lang="en-US" altLang="en-US"/>
              <a:pPr/>
              <a:t>‹#›</a:t>
            </a:fld>
            <a:endParaRPr lang="en-US" altLang="en-US"/>
          </a:p>
        </p:txBody>
      </p:sp>
    </p:spTree>
    <p:extLst>
      <p:ext uri="{BB962C8B-B14F-4D97-AF65-F5344CB8AC3E}">
        <p14:creationId xmlns:p14="http://schemas.microsoft.com/office/powerpoint/2010/main" val="246448610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B33C92-8CDD-43F8-9DE4-96391AA351D4}"/>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53348F0-97A4-44A5-9C12-8219482C35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FDFCDCC-468A-4078-88A4-3AA66A21AA20}"/>
              </a:ext>
            </a:extLst>
          </p:cNvPr>
          <p:cNvSpPr>
            <a:spLocks noGrp="1" noChangeArrowheads="1"/>
          </p:cNvSpPr>
          <p:nvPr>
            <p:ph type="sldNum" sz="quarter" idx="12"/>
          </p:nvPr>
        </p:nvSpPr>
        <p:spPr>
          <a:ln/>
        </p:spPr>
        <p:txBody>
          <a:bodyPr/>
          <a:lstStyle>
            <a:lvl1pPr>
              <a:defRPr/>
            </a:lvl1pPr>
          </a:lstStyle>
          <a:p>
            <a:fld id="{29E92D01-A0B5-42D6-A0F7-41854EABFBB6}" type="slidenum">
              <a:rPr lang="en-US" altLang="en-US"/>
              <a:pPr/>
              <a:t>‹#›</a:t>
            </a:fld>
            <a:endParaRPr lang="en-US" altLang="en-US"/>
          </a:p>
        </p:txBody>
      </p:sp>
    </p:spTree>
    <p:extLst>
      <p:ext uri="{BB962C8B-B14F-4D97-AF65-F5344CB8AC3E}">
        <p14:creationId xmlns:p14="http://schemas.microsoft.com/office/powerpoint/2010/main" val="372725081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0002F7A-3D60-42DE-87D8-2265E06F7F3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A9B2E66-7E15-4BD4-9DD2-C6FC1D3083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9D1F2EE-E4F6-4900-BD93-F61DAECE2EB9}"/>
              </a:ext>
            </a:extLst>
          </p:cNvPr>
          <p:cNvSpPr>
            <a:spLocks noGrp="1" noChangeArrowheads="1"/>
          </p:cNvSpPr>
          <p:nvPr>
            <p:ph type="sldNum" sz="quarter" idx="12"/>
          </p:nvPr>
        </p:nvSpPr>
        <p:spPr>
          <a:ln/>
        </p:spPr>
        <p:txBody>
          <a:bodyPr/>
          <a:lstStyle>
            <a:lvl1pPr>
              <a:defRPr/>
            </a:lvl1pPr>
          </a:lstStyle>
          <a:p>
            <a:fld id="{5323EE01-BFCC-46A4-9D19-6197C7184AEB}" type="slidenum">
              <a:rPr lang="en-US" altLang="en-US"/>
              <a:pPr/>
              <a:t>‹#›</a:t>
            </a:fld>
            <a:endParaRPr lang="en-US" altLang="en-US"/>
          </a:p>
        </p:txBody>
      </p:sp>
    </p:spTree>
    <p:extLst>
      <p:ext uri="{BB962C8B-B14F-4D97-AF65-F5344CB8AC3E}">
        <p14:creationId xmlns:p14="http://schemas.microsoft.com/office/powerpoint/2010/main" val="115176392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95EC0-6B6D-4102-AA78-9BAF37CBB1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D0EBCA-BF59-450A-ADFD-3AEB3E5C9F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E6607C-F2F4-49CC-BF9E-3AFC75637C2E}"/>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5" name="Footer Placeholder 4">
            <a:extLst>
              <a:ext uri="{FF2B5EF4-FFF2-40B4-BE49-F238E27FC236}">
                <a16:creationId xmlns:a16="http://schemas.microsoft.com/office/drawing/2014/main" id="{622C0E69-F7B6-4BCA-9150-FD1532A4CC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CB7140-89B7-4995-BDBA-B7919A500717}"/>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3071928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3B5EF34-9F17-4C1E-A7AF-F45AE3BA70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861DF3D-3CD7-4D14-B329-096C3542FF0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E4C8124-F601-475A-9DBE-6D84B5914DAE}"/>
              </a:ext>
            </a:extLst>
          </p:cNvPr>
          <p:cNvSpPr>
            <a:spLocks noGrp="1" noChangeArrowheads="1"/>
          </p:cNvSpPr>
          <p:nvPr>
            <p:ph type="sldNum" sz="quarter" idx="12"/>
          </p:nvPr>
        </p:nvSpPr>
        <p:spPr>
          <a:ln/>
        </p:spPr>
        <p:txBody>
          <a:bodyPr/>
          <a:lstStyle>
            <a:lvl1pPr>
              <a:defRPr/>
            </a:lvl1pPr>
          </a:lstStyle>
          <a:p>
            <a:fld id="{88536AE7-97DE-4B19-8211-17D91FEBEDBF}" type="slidenum">
              <a:rPr lang="en-US" altLang="en-US"/>
              <a:pPr/>
              <a:t>‹#›</a:t>
            </a:fld>
            <a:endParaRPr lang="en-US" altLang="en-US"/>
          </a:p>
        </p:txBody>
      </p:sp>
    </p:spTree>
    <p:extLst>
      <p:ext uri="{BB962C8B-B14F-4D97-AF65-F5344CB8AC3E}">
        <p14:creationId xmlns:p14="http://schemas.microsoft.com/office/powerpoint/2010/main" val="409156310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F523A9B-CF13-48C8-9CBD-93DB73CE9C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C752C50-3A56-452C-B575-7614E55BB29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1FB40F9-F1B7-4D15-BBDA-5DCE63354EAC}"/>
              </a:ext>
            </a:extLst>
          </p:cNvPr>
          <p:cNvSpPr>
            <a:spLocks noGrp="1" noChangeArrowheads="1"/>
          </p:cNvSpPr>
          <p:nvPr>
            <p:ph type="sldNum" sz="quarter" idx="12"/>
          </p:nvPr>
        </p:nvSpPr>
        <p:spPr>
          <a:ln/>
        </p:spPr>
        <p:txBody>
          <a:bodyPr/>
          <a:lstStyle>
            <a:lvl1pPr>
              <a:defRPr/>
            </a:lvl1pPr>
          </a:lstStyle>
          <a:p>
            <a:fld id="{7FD2F94C-1646-4721-8981-C67132075370}" type="slidenum">
              <a:rPr lang="en-US" altLang="en-US"/>
              <a:pPr/>
              <a:t>‹#›</a:t>
            </a:fld>
            <a:endParaRPr lang="en-US" altLang="en-US"/>
          </a:p>
        </p:txBody>
      </p:sp>
    </p:spTree>
    <p:extLst>
      <p:ext uri="{BB962C8B-B14F-4D97-AF65-F5344CB8AC3E}">
        <p14:creationId xmlns:p14="http://schemas.microsoft.com/office/powerpoint/2010/main" val="301535402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BFA291B-C395-4D21-9E23-B9D173297F3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A9233CB-DE84-462C-ACEA-009B436B0CB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C797EDE-1077-4C6A-86B6-D8C93C18B4AD}"/>
              </a:ext>
            </a:extLst>
          </p:cNvPr>
          <p:cNvSpPr>
            <a:spLocks noGrp="1" noChangeArrowheads="1"/>
          </p:cNvSpPr>
          <p:nvPr>
            <p:ph type="sldNum" sz="quarter" idx="12"/>
          </p:nvPr>
        </p:nvSpPr>
        <p:spPr>
          <a:ln/>
        </p:spPr>
        <p:txBody>
          <a:bodyPr/>
          <a:lstStyle>
            <a:lvl1pPr>
              <a:defRPr/>
            </a:lvl1pPr>
          </a:lstStyle>
          <a:p>
            <a:fld id="{C466567D-2FFE-4C86-8168-5966990EC8A3}" type="slidenum">
              <a:rPr lang="en-US" altLang="en-US"/>
              <a:pPr/>
              <a:t>‹#›</a:t>
            </a:fld>
            <a:endParaRPr lang="en-US" altLang="en-US"/>
          </a:p>
        </p:txBody>
      </p:sp>
    </p:spTree>
    <p:extLst>
      <p:ext uri="{BB962C8B-B14F-4D97-AF65-F5344CB8AC3E}">
        <p14:creationId xmlns:p14="http://schemas.microsoft.com/office/powerpoint/2010/main" val="248261768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a:extLst>
              <a:ext uri="{FF2B5EF4-FFF2-40B4-BE49-F238E27FC236}">
                <a16:creationId xmlns:a16="http://schemas.microsoft.com/office/drawing/2014/main" id="{452B4D44-F78A-4D8B-AE1F-1D715220034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5D7F05F-1318-46A6-A829-AC299E5ED4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08DEBF6-2510-4593-B46E-46759A823AF7}"/>
              </a:ext>
            </a:extLst>
          </p:cNvPr>
          <p:cNvSpPr>
            <a:spLocks noGrp="1" noChangeArrowheads="1"/>
          </p:cNvSpPr>
          <p:nvPr>
            <p:ph type="sldNum" sz="quarter" idx="12"/>
          </p:nvPr>
        </p:nvSpPr>
        <p:spPr>
          <a:ln/>
        </p:spPr>
        <p:txBody>
          <a:bodyPr/>
          <a:lstStyle>
            <a:lvl1pPr>
              <a:defRPr/>
            </a:lvl1pPr>
          </a:lstStyle>
          <a:p>
            <a:fld id="{A50206E1-3284-4DE4-8B3A-F71BC69809CF}" type="slidenum">
              <a:rPr lang="en-US" altLang="en-US"/>
              <a:pPr/>
              <a:t>‹#›</a:t>
            </a:fld>
            <a:endParaRPr lang="en-US" altLang="en-US"/>
          </a:p>
        </p:txBody>
      </p:sp>
    </p:spTree>
    <p:extLst>
      <p:ext uri="{BB962C8B-B14F-4D97-AF65-F5344CB8AC3E}">
        <p14:creationId xmlns:p14="http://schemas.microsoft.com/office/powerpoint/2010/main" val="171416332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A0445E26-C4DD-423D-BF9C-45051A6CA25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DEAF753-4552-42BD-960D-1635C6A1CB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A61C953-FA3A-47B1-81EC-3E1EC017FAE8}"/>
              </a:ext>
            </a:extLst>
          </p:cNvPr>
          <p:cNvSpPr>
            <a:spLocks noGrp="1" noChangeArrowheads="1"/>
          </p:cNvSpPr>
          <p:nvPr>
            <p:ph type="sldNum" sz="quarter" idx="12"/>
          </p:nvPr>
        </p:nvSpPr>
        <p:spPr>
          <a:ln/>
        </p:spPr>
        <p:txBody>
          <a:bodyPr/>
          <a:lstStyle>
            <a:lvl1pPr>
              <a:defRPr/>
            </a:lvl1pPr>
          </a:lstStyle>
          <a:p>
            <a:fld id="{2C4D22AA-44B2-411D-A37A-E445FDFF4115}" type="slidenum">
              <a:rPr lang="en-US" altLang="en-US"/>
              <a:pPr/>
              <a:t>‹#›</a:t>
            </a:fld>
            <a:endParaRPr lang="en-US" altLang="en-US"/>
          </a:p>
        </p:txBody>
      </p:sp>
    </p:spTree>
    <p:extLst>
      <p:ext uri="{BB962C8B-B14F-4D97-AF65-F5344CB8AC3E}">
        <p14:creationId xmlns:p14="http://schemas.microsoft.com/office/powerpoint/2010/main" val="280304080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D3BD60A-A4E0-49CA-9811-2E0374927C1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7F58FB4-07DF-48BB-8A72-6A9DD7DD64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5512EA1-04C0-48FB-B64E-6AC576AA05A7}"/>
              </a:ext>
            </a:extLst>
          </p:cNvPr>
          <p:cNvSpPr>
            <a:spLocks noGrp="1" noChangeArrowheads="1"/>
          </p:cNvSpPr>
          <p:nvPr>
            <p:ph type="sldNum" sz="quarter" idx="12"/>
          </p:nvPr>
        </p:nvSpPr>
        <p:spPr>
          <a:ln/>
        </p:spPr>
        <p:txBody>
          <a:bodyPr/>
          <a:lstStyle>
            <a:lvl1pPr>
              <a:defRPr/>
            </a:lvl1pPr>
          </a:lstStyle>
          <a:p>
            <a:pPr>
              <a:defRPr/>
            </a:pPr>
            <a:fld id="{4A79EA56-4407-41BD-BA03-12C21E09939F}" type="slidenum">
              <a:rPr lang="en-US" altLang="en-US"/>
              <a:pPr>
                <a:defRPr/>
              </a:pPr>
              <a:t>‹#›</a:t>
            </a:fld>
            <a:endParaRPr lang="en-US" altLang="en-US"/>
          </a:p>
        </p:txBody>
      </p:sp>
    </p:spTree>
    <p:extLst>
      <p:ext uri="{BB962C8B-B14F-4D97-AF65-F5344CB8AC3E}">
        <p14:creationId xmlns:p14="http://schemas.microsoft.com/office/powerpoint/2010/main" val="368938146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F2D2AFD-4B91-473C-BC08-D38BB6775AA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C6F639A-3512-44DF-9FD4-739026C9D5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B154F93-EE11-4DA4-800B-EB32EC8555C6}"/>
              </a:ext>
            </a:extLst>
          </p:cNvPr>
          <p:cNvSpPr>
            <a:spLocks noGrp="1" noChangeArrowheads="1"/>
          </p:cNvSpPr>
          <p:nvPr>
            <p:ph type="sldNum" sz="quarter" idx="12"/>
          </p:nvPr>
        </p:nvSpPr>
        <p:spPr>
          <a:ln/>
        </p:spPr>
        <p:txBody>
          <a:bodyPr/>
          <a:lstStyle>
            <a:lvl1pPr>
              <a:defRPr/>
            </a:lvl1pPr>
          </a:lstStyle>
          <a:p>
            <a:pPr>
              <a:defRPr/>
            </a:pPr>
            <a:fld id="{69EAE005-DAB2-4258-9A3E-4F7837FBEC0F}" type="slidenum">
              <a:rPr lang="en-US" altLang="en-US"/>
              <a:pPr>
                <a:defRPr/>
              </a:pPr>
              <a:t>‹#›</a:t>
            </a:fld>
            <a:endParaRPr lang="en-US" altLang="en-US"/>
          </a:p>
        </p:txBody>
      </p:sp>
    </p:spTree>
    <p:extLst>
      <p:ext uri="{BB962C8B-B14F-4D97-AF65-F5344CB8AC3E}">
        <p14:creationId xmlns:p14="http://schemas.microsoft.com/office/powerpoint/2010/main" val="377194505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481B25A-CE25-447D-BE3B-9D4403F4A93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13EEF92-500B-4113-AF0B-032919702C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7A14226-A199-4B64-9DAF-172F54A7C297}"/>
              </a:ext>
            </a:extLst>
          </p:cNvPr>
          <p:cNvSpPr>
            <a:spLocks noGrp="1" noChangeArrowheads="1"/>
          </p:cNvSpPr>
          <p:nvPr>
            <p:ph type="sldNum" sz="quarter" idx="12"/>
          </p:nvPr>
        </p:nvSpPr>
        <p:spPr>
          <a:ln/>
        </p:spPr>
        <p:txBody>
          <a:bodyPr/>
          <a:lstStyle>
            <a:lvl1pPr>
              <a:defRPr/>
            </a:lvl1pPr>
          </a:lstStyle>
          <a:p>
            <a:pPr>
              <a:defRPr/>
            </a:pPr>
            <a:fld id="{EB9650C9-91F3-4ED3-B28F-E60F6C58B6C7}" type="slidenum">
              <a:rPr lang="en-US" altLang="en-US"/>
              <a:pPr>
                <a:defRPr/>
              </a:pPr>
              <a:t>‹#›</a:t>
            </a:fld>
            <a:endParaRPr lang="en-US" altLang="en-US"/>
          </a:p>
        </p:txBody>
      </p:sp>
    </p:spTree>
    <p:extLst>
      <p:ext uri="{BB962C8B-B14F-4D97-AF65-F5344CB8AC3E}">
        <p14:creationId xmlns:p14="http://schemas.microsoft.com/office/powerpoint/2010/main" val="142544359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588EF31-AABA-46DC-8A9E-9F791598CF9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CDCB510-C2FA-4712-9549-C7B689BB02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1ECD76A-7C58-45A2-8DF5-E23A91929C26}"/>
              </a:ext>
            </a:extLst>
          </p:cNvPr>
          <p:cNvSpPr>
            <a:spLocks noGrp="1" noChangeArrowheads="1"/>
          </p:cNvSpPr>
          <p:nvPr>
            <p:ph type="sldNum" sz="quarter" idx="12"/>
          </p:nvPr>
        </p:nvSpPr>
        <p:spPr>
          <a:ln/>
        </p:spPr>
        <p:txBody>
          <a:bodyPr/>
          <a:lstStyle>
            <a:lvl1pPr>
              <a:defRPr/>
            </a:lvl1pPr>
          </a:lstStyle>
          <a:p>
            <a:pPr>
              <a:defRPr/>
            </a:pPr>
            <a:fld id="{DD242D43-877F-4251-9E45-997C50A316F7}" type="slidenum">
              <a:rPr lang="en-US" altLang="en-US"/>
              <a:pPr>
                <a:defRPr/>
              </a:pPr>
              <a:t>‹#›</a:t>
            </a:fld>
            <a:endParaRPr lang="en-US" altLang="en-US"/>
          </a:p>
        </p:txBody>
      </p:sp>
    </p:spTree>
    <p:extLst>
      <p:ext uri="{BB962C8B-B14F-4D97-AF65-F5344CB8AC3E}">
        <p14:creationId xmlns:p14="http://schemas.microsoft.com/office/powerpoint/2010/main" val="1099208415"/>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96E823C-745D-4240-82A6-11C9959559B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9EEDAC6-64C5-40E1-B4BB-05B6CEA847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CC4B1DBD-0FEB-4BB0-B495-FDE877BCCFE8}"/>
              </a:ext>
            </a:extLst>
          </p:cNvPr>
          <p:cNvSpPr>
            <a:spLocks noGrp="1" noChangeArrowheads="1"/>
          </p:cNvSpPr>
          <p:nvPr>
            <p:ph type="sldNum" sz="quarter" idx="12"/>
          </p:nvPr>
        </p:nvSpPr>
        <p:spPr>
          <a:ln/>
        </p:spPr>
        <p:txBody>
          <a:bodyPr/>
          <a:lstStyle>
            <a:lvl1pPr>
              <a:defRPr/>
            </a:lvl1pPr>
          </a:lstStyle>
          <a:p>
            <a:pPr>
              <a:defRPr/>
            </a:pPr>
            <a:fld id="{CE2DE16B-B2CE-473F-AF30-7CBA7BBD4DBC}" type="slidenum">
              <a:rPr lang="en-US" altLang="en-US"/>
              <a:pPr>
                <a:defRPr/>
              </a:pPr>
              <a:t>‹#›</a:t>
            </a:fld>
            <a:endParaRPr lang="en-US" altLang="en-US"/>
          </a:p>
        </p:txBody>
      </p:sp>
    </p:spTree>
    <p:extLst>
      <p:ext uri="{BB962C8B-B14F-4D97-AF65-F5344CB8AC3E}">
        <p14:creationId xmlns:p14="http://schemas.microsoft.com/office/powerpoint/2010/main" val="335040774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BEFB9-BB6E-4A1A-B1AA-2B6E32AF52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078076-DBAD-4B51-87C5-AD891F1750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364ACB-C827-4452-BFE0-281F98D3BA1B}"/>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5" name="Footer Placeholder 4">
            <a:extLst>
              <a:ext uri="{FF2B5EF4-FFF2-40B4-BE49-F238E27FC236}">
                <a16:creationId xmlns:a16="http://schemas.microsoft.com/office/drawing/2014/main" id="{C3ADED6E-D56B-4754-81B0-FF2E25166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E62DDE-37C7-4BD6-9846-5F0CD5D994E1}"/>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3703451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F59801C-4333-43D6-B931-303CDF83FFB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90FE4C4-92E6-48B0-BAB2-5D066E058F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F2E7E01-7CE9-4801-8C37-2DADA24B9E43}"/>
              </a:ext>
            </a:extLst>
          </p:cNvPr>
          <p:cNvSpPr>
            <a:spLocks noGrp="1" noChangeArrowheads="1"/>
          </p:cNvSpPr>
          <p:nvPr>
            <p:ph type="sldNum" sz="quarter" idx="12"/>
          </p:nvPr>
        </p:nvSpPr>
        <p:spPr>
          <a:ln/>
        </p:spPr>
        <p:txBody>
          <a:bodyPr/>
          <a:lstStyle>
            <a:lvl1pPr>
              <a:defRPr/>
            </a:lvl1pPr>
          </a:lstStyle>
          <a:p>
            <a:pPr>
              <a:defRPr/>
            </a:pPr>
            <a:fld id="{AA9F6C8B-CC42-454B-951E-3412466505DE}" type="slidenum">
              <a:rPr lang="en-US" altLang="en-US"/>
              <a:pPr>
                <a:defRPr/>
              </a:pPr>
              <a:t>‹#›</a:t>
            </a:fld>
            <a:endParaRPr lang="en-US" altLang="en-US"/>
          </a:p>
        </p:txBody>
      </p:sp>
    </p:spTree>
    <p:extLst>
      <p:ext uri="{BB962C8B-B14F-4D97-AF65-F5344CB8AC3E}">
        <p14:creationId xmlns:p14="http://schemas.microsoft.com/office/powerpoint/2010/main" val="397883164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C35D5E8-D4A1-483D-A966-10D33C61FD8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4307917-54C1-489C-B70B-D747FCF337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395FA1F-6236-426D-909B-4CCBA0FDCC9C}"/>
              </a:ext>
            </a:extLst>
          </p:cNvPr>
          <p:cNvSpPr>
            <a:spLocks noGrp="1" noChangeArrowheads="1"/>
          </p:cNvSpPr>
          <p:nvPr>
            <p:ph type="sldNum" sz="quarter" idx="12"/>
          </p:nvPr>
        </p:nvSpPr>
        <p:spPr>
          <a:ln/>
        </p:spPr>
        <p:txBody>
          <a:bodyPr/>
          <a:lstStyle>
            <a:lvl1pPr>
              <a:defRPr/>
            </a:lvl1pPr>
          </a:lstStyle>
          <a:p>
            <a:pPr>
              <a:defRPr/>
            </a:pPr>
            <a:fld id="{B61F8748-C998-405D-8478-9504F49A455A}" type="slidenum">
              <a:rPr lang="en-US" altLang="en-US"/>
              <a:pPr>
                <a:defRPr/>
              </a:pPr>
              <a:t>‹#›</a:t>
            </a:fld>
            <a:endParaRPr lang="en-US" altLang="en-US"/>
          </a:p>
        </p:txBody>
      </p:sp>
    </p:spTree>
    <p:extLst>
      <p:ext uri="{BB962C8B-B14F-4D97-AF65-F5344CB8AC3E}">
        <p14:creationId xmlns:p14="http://schemas.microsoft.com/office/powerpoint/2010/main" val="236004195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43F8103-1136-4AA8-A300-FE3CC6A8047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8A2EF89-E357-47A7-A068-A854AC3251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C4EF3F6-33C5-4EF2-B536-EAC8BE70941C}"/>
              </a:ext>
            </a:extLst>
          </p:cNvPr>
          <p:cNvSpPr>
            <a:spLocks noGrp="1" noChangeArrowheads="1"/>
          </p:cNvSpPr>
          <p:nvPr>
            <p:ph type="sldNum" sz="quarter" idx="12"/>
          </p:nvPr>
        </p:nvSpPr>
        <p:spPr>
          <a:ln/>
        </p:spPr>
        <p:txBody>
          <a:bodyPr/>
          <a:lstStyle>
            <a:lvl1pPr>
              <a:defRPr/>
            </a:lvl1pPr>
          </a:lstStyle>
          <a:p>
            <a:pPr>
              <a:defRPr/>
            </a:pPr>
            <a:fld id="{3DDC7FE2-8D7B-45F2-8A5D-9DF32ACF488D}" type="slidenum">
              <a:rPr lang="en-US" altLang="en-US"/>
              <a:pPr>
                <a:defRPr/>
              </a:pPr>
              <a:t>‹#›</a:t>
            </a:fld>
            <a:endParaRPr lang="en-US" altLang="en-US"/>
          </a:p>
        </p:txBody>
      </p:sp>
    </p:spTree>
    <p:extLst>
      <p:ext uri="{BB962C8B-B14F-4D97-AF65-F5344CB8AC3E}">
        <p14:creationId xmlns:p14="http://schemas.microsoft.com/office/powerpoint/2010/main" val="224695672"/>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1DE7FD1-366E-443B-971B-9571A818A20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8F10AB6-1AE8-4846-A7E3-EE210F320AD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72E14B9-964E-4574-8447-BE95A997D8EA}"/>
              </a:ext>
            </a:extLst>
          </p:cNvPr>
          <p:cNvSpPr>
            <a:spLocks noGrp="1" noChangeArrowheads="1"/>
          </p:cNvSpPr>
          <p:nvPr>
            <p:ph type="sldNum" sz="quarter" idx="12"/>
          </p:nvPr>
        </p:nvSpPr>
        <p:spPr>
          <a:ln/>
        </p:spPr>
        <p:txBody>
          <a:bodyPr/>
          <a:lstStyle>
            <a:lvl1pPr>
              <a:defRPr/>
            </a:lvl1pPr>
          </a:lstStyle>
          <a:p>
            <a:pPr>
              <a:defRPr/>
            </a:pPr>
            <a:fld id="{840364E9-6E5E-4933-B34E-9F6D7655598E}" type="slidenum">
              <a:rPr lang="en-US" altLang="en-US"/>
              <a:pPr>
                <a:defRPr/>
              </a:pPr>
              <a:t>‹#›</a:t>
            </a:fld>
            <a:endParaRPr lang="en-US" altLang="en-US"/>
          </a:p>
        </p:txBody>
      </p:sp>
    </p:spTree>
    <p:extLst>
      <p:ext uri="{BB962C8B-B14F-4D97-AF65-F5344CB8AC3E}">
        <p14:creationId xmlns:p14="http://schemas.microsoft.com/office/powerpoint/2010/main" val="1169224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3630AE2-1E6A-4FC9-B6AA-99DE078C4F1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4CE7228-158B-4267-A823-FFCAE03B3CE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2FEC63D-766B-4B25-AAEB-2A24233BE1BB}"/>
              </a:ext>
            </a:extLst>
          </p:cNvPr>
          <p:cNvSpPr>
            <a:spLocks noGrp="1" noChangeArrowheads="1"/>
          </p:cNvSpPr>
          <p:nvPr>
            <p:ph type="sldNum" sz="quarter" idx="12"/>
          </p:nvPr>
        </p:nvSpPr>
        <p:spPr>
          <a:ln/>
        </p:spPr>
        <p:txBody>
          <a:bodyPr/>
          <a:lstStyle>
            <a:lvl1pPr>
              <a:defRPr/>
            </a:lvl1pPr>
          </a:lstStyle>
          <a:p>
            <a:pPr>
              <a:defRPr/>
            </a:pPr>
            <a:fld id="{22B55942-F783-4686-9CBB-3E58B894B145}" type="slidenum">
              <a:rPr lang="en-US" altLang="en-US"/>
              <a:pPr>
                <a:defRPr/>
              </a:pPr>
              <a:t>‹#›</a:t>
            </a:fld>
            <a:endParaRPr lang="en-US" altLang="en-US"/>
          </a:p>
        </p:txBody>
      </p:sp>
    </p:spTree>
    <p:extLst>
      <p:ext uri="{BB962C8B-B14F-4D97-AF65-F5344CB8AC3E}">
        <p14:creationId xmlns:p14="http://schemas.microsoft.com/office/powerpoint/2010/main" val="63128981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0A71D28-F345-4EF4-9B8C-3B2993351A0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8BD449-9BD9-4155-9F62-21EF78A598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20B226D-E34E-49C3-8FDD-AB0FB06304D5}"/>
              </a:ext>
            </a:extLst>
          </p:cNvPr>
          <p:cNvSpPr>
            <a:spLocks noGrp="1" noChangeArrowheads="1"/>
          </p:cNvSpPr>
          <p:nvPr>
            <p:ph type="sldNum" sz="quarter" idx="12"/>
          </p:nvPr>
        </p:nvSpPr>
        <p:spPr>
          <a:ln/>
        </p:spPr>
        <p:txBody>
          <a:bodyPr/>
          <a:lstStyle>
            <a:lvl1pPr>
              <a:defRPr/>
            </a:lvl1pPr>
          </a:lstStyle>
          <a:p>
            <a:pPr>
              <a:defRPr/>
            </a:pPr>
            <a:fld id="{0A562C09-A346-4E77-9C71-A7E59B747BBC}" type="slidenum">
              <a:rPr lang="en-US" altLang="en-US"/>
              <a:pPr>
                <a:defRPr/>
              </a:pPr>
              <a:t>‹#›</a:t>
            </a:fld>
            <a:endParaRPr lang="en-US" altLang="en-US"/>
          </a:p>
        </p:txBody>
      </p:sp>
    </p:spTree>
    <p:extLst>
      <p:ext uri="{BB962C8B-B14F-4D97-AF65-F5344CB8AC3E}">
        <p14:creationId xmlns:p14="http://schemas.microsoft.com/office/powerpoint/2010/main" val="324316723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a:extLst>
              <a:ext uri="{FF2B5EF4-FFF2-40B4-BE49-F238E27FC236}">
                <a16:creationId xmlns:a16="http://schemas.microsoft.com/office/drawing/2014/main" id="{E1537892-0128-4477-8CC8-D9D22E99B57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871ADCF-19D9-4F5F-BB16-D8903244C2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851DB3D-E477-477A-8F81-6F7448E9147D}"/>
              </a:ext>
            </a:extLst>
          </p:cNvPr>
          <p:cNvSpPr>
            <a:spLocks noGrp="1" noChangeArrowheads="1"/>
          </p:cNvSpPr>
          <p:nvPr>
            <p:ph type="sldNum" sz="quarter" idx="12"/>
          </p:nvPr>
        </p:nvSpPr>
        <p:spPr>
          <a:ln/>
        </p:spPr>
        <p:txBody>
          <a:bodyPr/>
          <a:lstStyle>
            <a:lvl1pPr>
              <a:defRPr/>
            </a:lvl1pPr>
          </a:lstStyle>
          <a:p>
            <a:pPr>
              <a:defRPr/>
            </a:pPr>
            <a:fld id="{B654BD91-A1B3-4392-9FA4-CDD346659975}" type="slidenum">
              <a:rPr lang="en-US" altLang="en-US"/>
              <a:pPr>
                <a:defRPr/>
              </a:pPr>
              <a:t>‹#›</a:t>
            </a:fld>
            <a:endParaRPr lang="en-US" altLang="en-US"/>
          </a:p>
        </p:txBody>
      </p:sp>
    </p:spTree>
    <p:extLst>
      <p:ext uri="{BB962C8B-B14F-4D97-AF65-F5344CB8AC3E}">
        <p14:creationId xmlns:p14="http://schemas.microsoft.com/office/powerpoint/2010/main" val="161902101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3C9AE75D-1180-4A54-AD12-A8713C93624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C32E291-F75A-4136-A1C0-6619B623B4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0CA27B4B-A7AE-4588-ACE5-279C01112EBF}"/>
              </a:ext>
            </a:extLst>
          </p:cNvPr>
          <p:cNvSpPr>
            <a:spLocks noGrp="1" noChangeArrowheads="1"/>
          </p:cNvSpPr>
          <p:nvPr>
            <p:ph type="sldNum" sz="quarter" idx="12"/>
          </p:nvPr>
        </p:nvSpPr>
        <p:spPr>
          <a:ln/>
        </p:spPr>
        <p:txBody>
          <a:bodyPr/>
          <a:lstStyle>
            <a:lvl1pPr>
              <a:defRPr/>
            </a:lvl1pPr>
          </a:lstStyle>
          <a:p>
            <a:pPr>
              <a:defRPr/>
            </a:pPr>
            <a:fld id="{3D95350E-E8E8-463C-8520-19C1FBC51706}" type="slidenum">
              <a:rPr lang="en-US" altLang="en-US"/>
              <a:pPr>
                <a:defRPr/>
              </a:pPr>
              <a:t>‹#›</a:t>
            </a:fld>
            <a:endParaRPr lang="en-US" altLang="en-US"/>
          </a:p>
        </p:txBody>
      </p:sp>
    </p:spTree>
    <p:extLst>
      <p:ext uri="{BB962C8B-B14F-4D97-AF65-F5344CB8AC3E}">
        <p14:creationId xmlns:p14="http://schemas.microsoft.com/office/powerpoint/2010/main" val="342997716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77652-C005-42BB-A247-836616704B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A7D0F-D239-4501-827B-9D55E48C96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859B60-8B67-4C2A-A8C1-1F85682E66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8869C8-AAB7-4B20-A896-4CEF057C68A2}"/>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6" name="Footer Placeholder 5">
            <a:extLst>
              <a:ext uri="{FF2B5EF4-FFF2-40B4-BE49-F238E27FC236}">
                <a16:creationId xmlns:a16="http://schemas.microsoft.com/office/drawing/2014/main" id="{1124D811-588E-4CF9-A2FC-0DF635FE62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5C5A2E-1C5A-4A37-B7FD-895148379E49}"/>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1127264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B8E9-72D4-4592-90AC-F7B995A792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1FEEF1-5934-4506-A2D5-5C9E182602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41C151-08D3-43C1-8569-23ABDBDB3C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A9FA78-47AE-42E7-8BBE-8336A10C19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EB93D4-42CA-4AA7-8E1C-5EC838AA10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ED5891-D297-49E3-8D50-7C5FFD58B667}"/>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8" name="Footer Placeholder 7">
            <a:extLst>
              <a:ext uri="{FF2B5EF4-FFF2-40B4-BE49-F238E27FC236}">
                <a16:creationId xmlns:a16="http://schemas.microsoft.com/office/drawing/2014/main" id="{92ED6F46-04EE-4133-82F5-7F82C620D2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038D79-543C-483F-BD60-48A062495C12}"/>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2263540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92DA5-7CA2-4E48-90B0-55B29F8A97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C50511-DE8F-4784-8E0F-69A872524614}"/>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4" name="Footer Placeholder 3">
            <a:extLst>
              <a:ext uri="{FF2B5EF4-FFF2-40B4-BE49-F238E27FC236}">
                <a16:creationId xmlns:a16="http://schemas.microsoft.com/office/drawing/2014/main" id="{A897A4BC-B9D4-4B21-B1DE-3DB8633D8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D1FA1F-CA6D-47E5-8203-72B21E1CDE8D}"/>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3076041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10E107-2946-406D-903D-624D6A5E2BD3}"/>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3" name="Footer Placeholder 2">
            <a:extLst>
              <a:ext uri="{FF2B5EF4-FFF2-40B4-BE49-F238E27FC236}">
                <a16:creationId xmlns:a16="http://schemas.microsoft.com/office/drawing/2014/main" id="{4CD48981-CD82-4A17-B71E-7927B2B4E5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0BBFC2-C6D0-434A-91FA-577946D4B5A8}"/>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1765854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4D0BF-F8DA-49F8-B98E-DC1A63D6AB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C6A9F3-B7D9-423C-A514-5F3536D534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C43CCD-4C0F-495F-A19D-D7B03C33EE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F049E5-B5A9-41C8-B30A-2EEE926859BA}"/>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6" name="Footer Placeholder 5">
            <a:extLst>
              <a:ext uri="{FF2B5EF4-FFF2-40B4-BE49-F238E27FC236}">
                <a16:creationId xmlns:a16="http://schemas.microsoft.com/office/drawing/2014/main" id="{975B6000-ECC6-4994-9F5A-E593604C2D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08575B-B252-4478-9D70-A882885741D0}"/>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4292499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B98A1-22E6-46D3-BCA4-96BA405CD5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6EC1AD-0B16-4ED9-8C73-880792D7E4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8F5C89-3318-4810-AEA6-E5D2AA1BFF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D8323-5676-4B25-BD82-9F2C82D24EEC}"/>
              </a:ext>
            </a:extLst>
          </p:cNvPr>
          <p:cNvSpPr>
            <a:spLocks noGrp="1"/>
          </p:cNvSpPr>
          <p:nvPr>
            <p:ph type="dt" sz="half" idx="10"/>
          </p:nvPr>
        </p:nvSpPr>
        <p:spPr/>
        <p:txBody>
          <a:bodyPr/>
          <a:lstStyle/>
          <a:p>
            <a:fld id="{F9108CE9-29A7-4704-8481-25CF0F8E5804}" type="datetimeFigureOut">
              <a:rPr lang="en-US" smtClean="0"/>
              <a:t>11/30/2022</a:t>
            </a:fld>
            <a:endParaRPr lang="en-US"/>
          </a:p>
        </p:txBody>
      </p:sp>
      <p:sp>
        <p:nvSpPr>
          <p:cNvPr id="6" name="Footer Placeholder 5">
            <a:extLst>
              <a:ext uri="{FF2B5EF4-FFF2-40B4-BE49-F238E27FC236}">
                <a16:creationId xmlns:a16="http://schemas.microsoft.com/office/drawing/2014/main" id="{E7BE5255-3939-4D03-AD5C-EB910397F7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98C1E1-FBB2-40ED-9A2E-B2FB648649FF}"/>
              </a:ext>
            </a:extLst>
          </p:cNvPr>
          <p:cNvSpPr>
            <a:spLocks noGrp="1"/>
          </p:cNvSpPr>
          <p:nvPr>
            <p:ph type="sldNum" sz="quarter" idx="12"/>
          </p:nvPr>
        </p:nvSpPr>
        <p:spPr/>
        <p:txBody>
          <a:bodyPr/>
          <a:lstStyle/>
          <a:p>
            <a:fld id="{48F4C4BF-DF90-4023-B273-F5E363657793}" type="slidenum">
              <a:rPr lang="en-US" smtClean="0"/>
              <a:t>‹#›</a:t>
            </a:fld>
            <a:endParaRPr lang="en-US"/>
          </a:p>
        </p:txBody>
      </p:sp>
    </p:spTree>
    <p:extLst>
      <p:ext uri="{BB962C8B-B14F-4D97-AF65-F5344CB8AC3E}">
        <p14:creationId xmlns:p14="http://schemas.microsoft.com/office/powerpoint/2010/main" val="78049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FD985D-B6E2-4B9F-A912-A2E0939364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4A224C-B5CC-4F90-ACD1-C9152521E2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7476A7-6FB6-4018-A390-A02B8E1029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108CE9-29A7-4704-8481-25CF0F8E5804}" type="datetimeFigureOut">
              <a:rPr lang="en-US" smtClean="0"/>
              <a:t>11/30/2022</a:t>
            </a:fld>
            <a:endParaRPr lang="en-US"/>
          </a:p>
        </p:txBody>
      </p:sp>
      <p:sp>
        <p:nvSpPr>
          <p:cNvPr id="5" name="Footer Placeholder 4">
            <a:extLst>
              <a:ext uri="{FF2B5EF4-FFF2-40B4-BE49-F238E27FC236}">
                <a16:creationId xmlns:a16="http://schemas.microsoft.com/office/drawing/2014/main" id="{A4EB93EF-1137-47A4-94F6-E3B8C7FD75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B0C27-6DAA-4F3E-94CC-58DD50EA8D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4C4BF-DF90-4023-B273-F5E363657793}" type="slidenum">
              <a:rPr lang="en-US" smtClean="0"/>
              <a:t>‹#›</a:t>
            </a:fld>
            <a:endParaRPr lang="en-US"/>
          </a:p>
        </p:txBody>
      </p:sp>
    </p:spTree>
    <p:extLst>
      <p:ext uri="{BB962C8B-B14F-4D97-AF65-F5344CB8AC3E}">
        <p14:creationId xmlns:p14="http://schemas.microsoft.com/office/powerpoint/2010/main" val="1659307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CEFBF32-19AB-4706-9A80-73A4C37D3C27}"/>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4AE91FE-8400-4DF3-B222-69FFA7C55AB7}"/>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7348" name="Rectangle 4">
            <a:extLst>
              <a:ext uri="{FF2B5EF4-FFF2-40B4-BE49-F238E27FC236}">
                <a16:creationId xmlns:a16="http://schemas.microsoft.com/office/drawing/2014/main" id="{9676DBED-8466-41CE-B27B-5CF165932127}"/>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cs typeface="+mn-cs"/>
              </a:defRPr>
            </a:lvl1pPr>
          </a:lstStyle>
          <a:p>
            <a:pPr>
              <a:defRPr/>
            </a:pPr>
            <a:endParaRPr lang="en-US"/>
          </a:p>
        </p:txBody>
      </p:sp>
      <p:sp>
        <p:nvSpPr>
          <p:cNvPr id="57349" name="Rectangle 5">
            <a:extLst>
              <a:ext uri="{FF2B5EF4-FFF2-40B4-BE49-F238E27FC236}">
                <a16:creationId xmlns:a16="http://schemas.microsoft.com/office/drawing/2014/main" id="{9D259CCE-9DAA-4E88-8CDE-6049039334F4}"/>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cs typeface="+mn-cs"/>
              </a:defRPr>
            </a:lvl1pPr>
          </a:lstStyle>
          <a:p>
            <a:pPr>
              <a:defRPr/>
            </a:pPr>
            <a:endParaRPr lang="en-US"/>
          </a:p>
        </p:txBody>
      </p:sp>
      <p:sp>
        <p:nvSpPr>
          <p:cNvPr id="57350" name="Rectangle 6">
            <a:extLst>
              <a:ext uri="{FF2B5EF4-FFF2-40B4-BE49-F238E27FC236}">
                <a16:creationId xmlns:a16="http://schemas.microsoft.com/office/drawing/2014/main" id="{57790C73-1D5A-4E6E-B6C3-2DDB942192D2}"/>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90D6F7DC-8C9C-4634-8709-0E4D97803987}" type="slidenum">
              <a:rPr lang="en-US" altLang="en-US"/>
              <a:pPr/>
              <a:t>‹#›</a:t>
            </a:fld>
            <a:endParaRPr lang="en-US" altLang="en-US"/>
          </a:p>
        </p:txBody>
      </p:sp>
    </p:spTree>
    <p:extLst>
      <p:ext uri="{BB962C8B-B14F-4D97-AF65-F5344CB8AC3E}">
        <p14:creationId xmlns:p14="http://schemas.microsoft.com/office/powerpoint/2010/main" val="39315604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6574D8D-4903-4385-AAB5-2CBA25F76EAA}"/>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5F9A80C-CCC5-46DD-96B2-37D5A047DF96}"/>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7348" name="Rectangle 4">
            <a:extLst>
              <a:ext uri="{FF2B5EF4-FFF2-40B4-BE49-F238E27FC236}">
                <a16:creationId xmlns:a16="http://schemas.microsoft.com/office/drawing/2014/main" id="{28F878B8-91A6-429E-8F86-D48CC0BCA4F8}"/>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cs typeface="+mn-cs"/>
              </a:defRPr>
            </a:lvl1pPr>
          </a:lstStyle>
          <a:p>
            <a:pPr>
              <a:defRPr/>
            </a:pPr>
            <a:endParaRPr lang="en-US"/>
          </a:p>
        </p:txBody>
      </p:sp>
      <p:sp>
        <p:nvSpPr>
          <p:cNvPr id="57349" name="Rectangle 5">
            <a:extLst>
              <a:ext uri="{FF2B5EF4-FFF2-40B4-BE49-F238E27FC236}">
                <a16:creationId xmlns:a16="http://schemas.microsoft.com/office/drawing/2014/main" id="{C14B1042-7176-4ECD-A910-A83111DC3FA4}"/>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cs typeface="+mn-cs"/>
              </a:defRPr>
            </a:lvl1pPr>
          </a:lstStyle>
          <a:p>
            <a:pPr>
              <a:defRPr/>
            </a:pPr>
            <a:endParaRPr lang="en-US"/>
          </a:p>
        </p:txBody>
      </p:sp>
      <p:sp>
        <p:nvSpPr>
          <p:cNvPr id="57350" name="Rectangle 6">
            <a:extLst>
              <a:ext uri="{FF2B5EF4-FFF2-40B4-BE49-F238E27FC236}">
                <a16:creationId xmlns:a16="http://schemas.microsoft.com/office/drawing/2014/main" id="{E3433EFB-6AC8-47B1-94F6-54AEBD829F79}"/>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a:defRPr/>
            </a:pPr>
            <a:fld id="{9C353049-C7EE-4A56-89D7-33A77A4CC05F}" type="slidenum">
              <a:rPr lang="en-US" altLang="en-US"/>
              <a:pPr>
                <a:defRPr/>
              </a:pPr>
              <a:t>‹#›</a:t>
            </a:fld>
            <a:endParaRPr lang="en-US" altLang="en-US"/>
          </a:p>
        </p:txBody>
      </p:sp>
    </p:spTree>
    <p:extLst>
      <p:ext uri="{BB962C8B-B14F-4D97-AF65-F5344CB8AC3E}">
        <p14:creationId xmlns:p14="http://schemas.microsoft.com/office/powerpoint/2010/main" val="16284821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hyperlink" Target="http://www.doisongphapluat.com/kinh-doanh/doanh-nhan/bo-tu-dai-gia-quyen-1uc-nhat-viet-nam-2013-a13718.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Layout" Target="../slideLayouts/slideLayout2.xml"/><Relationship Id="rId6" Type="http://schemas.microsoft.com/office/2017/06/relationships/model3d" Target="../media/model3d2.glb"/><Relationship Id="rId5" Type="http://schemas.openxmlformats.org/officeDocument/2006/relationships/image" Target="../media/image56.png"/><Relationship Id="rId4" Type="http://schemas.microsoft.com/office/2017/06/relationships/model3d" Target="../media/model3d1.glb"/></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185E4A-273D-4AC3-B553-EAFF00316FBD}"/>
              </a:ext>
            </a:extLst>
          </p:cNvPr>
          <p:cNvPicPr>
            <a:picLocks noChangeAspect="1"/>
          </p:cNvPicPr>
          <p:nvPr/>
        </p:nvPicPr>
        <p:blipFill>
          <a:blip r:embed="rId2"/>
          <a:stretch>
            <a:fillRect/>
          </a:stretch>
        </p:blipFill>
        <p:spPr>
          <a:xfrm>
            <a:off x="61912" y="152400"/>
            <a:ext cx="12130087" cy="6705600"/>
          </a:xfrm>
          <a:prstGeom prst="rect">
            <a:avLst/>
          </a:prstGeom>
        </p:spPr>
      </p:pic>
      <p:sp>
        <p:nvSpPr>
          <p:cNvPr id="6" name="Rectangle 5">
            <a:extLst>
              <a:ext uri="{FF2B5EF4-FFF2-40B4-BE49-F238E27FC236}">
                <a16:creationId xmlns:a16="http://schemas.microsoft.com/office/drawing/2014/main" id="{28A5AFB4-6797-4933-8CCF-1FF6ED0C8094}"/>
              </a:ext>
            </a:extLst>
          </p:cNvPr>
          <p:cNvSpPr/>
          <p:nvPr/>
        </p:nvSpPr>
        <p:spPr>
          <a:xfrm>
            <a:off x="1366333" y="2795885"/>
            <a:ext cx="9158792" cy="2528590"/>
          </a:xfrm>
          <a:prstGeom prst="rect">
            <a:avLst/>
          </a:prstGeom>
          <a:noFill/>
        </p:spPr>
        <p:txBody>
          <a:bodyPr wrap="square" lIns="91440" tIns="45720" rIns="91440" bIns="4572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en-US" sz="23900" b="1" dirty="0" err="1">
                <a:ln/>
                <a:solidFill>
                  <a:schemeClr val="accent4"/>
                </a:solidFill>
              </a:rPr>
              <a:t>Chào</a:t>
            </a:r>
            <a:r>
              <a:rPr lang="en-US" sz="23900" b="1" dirty="0">
                <a:ln/>
                <a:solidFill>
                  <a:schemeClr val="accent4"/>
                </a:solidFill>
              </a:rPr>
              <a:t> </a:t>
            </a:r>
            <a:r>
              <a:rPr lang="en-US" sz="23900" b="1" dirty="0" err="1">
                <a:ln/>
                <a:solidFill>
                  <a:schemeClr val="accent4"/>
                </a:solidFill>
              </a:rPr>
              <a:t>mừng</a:t>
            </a:r>
            <a:r>
              <a:rPr lang="en-US" sz="23900" b="1" dirty="0">
                <a:ln/>
                <a:solidFill>
                  <a:schemeClr val="accent4"/>
                </a:solidFill>
              </a:rPr>
              <a:t> </a:t>
            </a:r>
            <a:r>
              <a:rPr lang="en-US" sz="23900" b="1" dirty="0" err="1">
                <a:ln/>
                <a:solidFill>
                  <a:schemeClr val="accent4"/>
                </a:solidFill>
              </a:rPr>
              <a:t>các</a:t>
            </a:r>
            <a:r>
              <a:rPr lang="en-US" sz="23900" b="1" dirty="0">
                <a:ln/>
                <a:solidFill>
                  <a:schemeClr val="accent4"/>
                </a:solidFill>
              </a:rPr>
              <a:t> </a:t>
            </a:r>
            <a:r>
              <a:rPr lang="en-US" sz="23900" b="1" dirty="0" err="1">
                <a:ln/>
                <a:solidFill>
                  <a:schemeClr val="accent4"/>
                </a:solidFill>
              </a:rPr>
              <a:t>em</a:t>
            </a:r>
            <a:r>
              <a:rPr lang="en-US" sz="23900" b="1" dirty="0">
                <a:ln/>
                <a:solidFill>
                  <a:schemeClr val="accent4"/>
                </a:solidFill>
              </a:rPr>
              <a:t> </a:t>
            </a:r>
            <a:r>
              <a:rPr lang="en-US" sz="23900" b="1" dirty="0" err="1">
                <a:ln/>
                <a:solidFill>
                  <a:schemeClr val="accent4"/>
                </a:solidFill>
              </a:rPr>
              <a:t>học</a:t>
            </a:r>
            <a:r>
              <a:rPr lang="en-US" sz="23900" b="1" dirty="0">
                <a:ln/>
                <a:solidFill>
                  <a:schemeClr val="accent4"/>
                </a:solidFill>
              </a:rPr>
              <a:t> </a:t>
            </a:r>
            <a:r>
              <a:rPr lang="en-US" sz="23900" b="1" dirty="0" err="1">
                <a:ln/>
                <a:solidFill>
                  <a:schemeClr val="accent4"/>
                </a:solidFill>
              </a:rPr>
              <a:t>sinh</a:t>
            </a:r>
            <a:r>
              <a:rPr lang="en-US" sz="23900" b="1" dirty="0">
                <a:ln/>
                <a:solidFill>
                  <a:schemeClr val="accent4"/>
                </a:solidFill>
              </a:rPr>
              <a:t>!</a:t>
            </a:r>
          </a:p>
        </p:txBody>
      </p:sp>
    </p:spTree>
    <p:extLst>
      <p:ext uri="{BB962C8B-B14F-4D97-AF65-F5344CB8AC3E}">
        <p14:creationId xmlns:p14="http://schemas.microsoft.com/office/powerpoint/2010/main" val="3551528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4900B98-AA3A-415E-A2BE-9988D83B2A46}"/>
              </a:ext>
            </a:extLst>
          </p:cNvPr>
          <p:cNvPicPr>
            <a:picLocks noChangeAspect="1"/>
          </p:cNvPicPr>
          <p:nvPr/>
        </p:nvPicPr>
        <p:blipFill rotWithShape="1">
          <a:blip r:embed="rId2"/>
          <a:srcRect t="3778" b="68220"/>
          <a:stretch/>
        </p:blipFill>
        <p:spPr>
          <a:xfrm>
            <a:off x="3840958" y="2133509"/>
            <a:ext cx="4608908" cy="1200240"/>
          </a:xfrm>
          <a:prstGeom prst="rect">
            <a:avLst/>
          </a:prstGeom>
        </p:spPr>
      </p:pic>
      <p:pic>
        <p:nvPicPr>
          <p:cNvPr id="12" name="Picture 11">
            <a:extLst>
              <a:ext uri="{FF2B5EF4-FFF2-40B4-BE49-F238E27FC236}">
                <a16:creationId xmlns:a16="http://schemas.microsoft.com/office/drawing/2014/main" id="{44257282-34D3-4FCD-A8E5-A7AC3FC053CF}"/>
              </a:ext>
            </a:extLst>
          </p:cNvPr>
          <p:cNvPicPr>
            <a:picLocks noChangeAspect="1"/>
          </p:cNvPicPr>
          <p:nvPr/>
        </p:nvPicPr>
        <p:blipFill>
          <a:blip r:embed="rId3"/>
          <a:stretch>
            <a:fillRect/>
          </a:stretch>
        </p:blipFill>
        <p:spPr>
          <a:xfrm>
            <a:off x="0" y="52566"/>
            <a:ext cx="4275536" cy="2595473"/>
          </a:xfrm>
          <a:prstGeom prst="rect">
            <a:avLst/>
          </a:prstGeom>
        </p:spPr>
      </p:pic>
      <p:pic>
        <p:nvPicPr>
          <p:cNvPr id="4" name="Picture 3">
            <a:extLst>
              <a:ext uri="{FF2B5EF4-FFF2-40B4-BE49-F238E27FC236}">
                <a16:creationId xmlns:a16="http://schemas.microsoft.com/office/drawing/2014/main" id="{3EBFBB67-6A6B-463D-8F09-D121FA01A8FF}"/>
              </a:ext>
            </a:extLst>
          </p:cNvPr>
          <p:cNvPicPr>
            <a:picLocks noChangeAspect="1"/>
          </p:cNvPicPr>
          <p:nvPr/>
        </p:nvPicPr>
        <p:blipFill>
          <a:blip r:embed="rId4"/>
          <a:stretch>
            <a:fillRect/>
          </a:stretch>
        </p:blipFill>
        <p:spPr>
          <a:xfrm>
            <a:off x="8351043" y="0"/>
            <a:ext cx="3757613" cy="3333750"/>
          </a:xfrm>
          <a:prstGeom prst="rect">
            <a:avLst/>
          </a:prstGeom>
        </p:spPr>
      </p:pic>
      <p:sp>
        <p:nvSpPr>
          <p:cNvPr id="5" name="TextBox 4">
            <a:extLst>
              <a:ext uri="{FF2B5EF4-FFF2-40B4-BE49-F238E27FC236}">
                <a16:creationId xmlns:a16="http://schemas.microsoft.com/office/drawing/2014/main" id="{FFB1B980-8CA3-4DF2-B709-CD4A1922FD46}"/>
              </a:ext>
            </a:extLst>
          </p:cNvPr>
          <p:cNvSpPr txBox="1"/>
          <p:nvPr/>
        </p:nvSpPr>
        <p:spPr>
          <a:xfrm>
            <a:off x="8910637" y="1066710"/>
            <a:ext cx="2638424" cy="1200329"/>
          </a:xfrm>
          <a:prstGeom prst="rect">
            <a:avLst/>
          </a:prstGeom>
          <a:noFill/>
        </p:spPr>
        <p:txBody>
          <a:bodyPr wrap="square" rtlCol="0">
            <a:spAutoFit/>
          </a:bodyPr>
          <a:lstStyle/>
          <a:p>
            <a:pPr algn="ctr"/>
            <a:r>
              <a:rPr lang="en-US" sz="3600" b="1" dirty="0" err="1">
                <a:solidFill>
                  <a:srgbClr val="FF0000"/>
                </a:solidFill>
              </a:rPr>
              <a:t>Thảo</a:t>
            </a:r>
            <a:r>
              <a:rPr lang="en-US" sz="3600" b="1" dirty="0">
                <a:solidFill>
                  <a:srgbClr val="FF0000"/>
                </a:solidFill>
              </a:rPr>
              <a:t> </a:t>
            </a:r>
            <a:r>
              <a:rPr lang="en-US" sz="3600" b="1" dirty="0" err="1">
                <a:solidFill>
                  <a:srgbClr val="FF0000"/>
                </a:solidFill>
              </a:rPr>
              <a:t>luận</a:t>
            </a:r>
            <a:r>
              <a:rPr lang="en-US" sz="3600" b="1" dirty="0">
                <a:solidFill>
                  <a:srgbClr val="FF0000"/>
                </a:solidFill>
              </a:rPr>
              <a:t> </a:t>
            </a:r>
            <a:r>
              <a:rPr lang="en-US" sz="3600" b="1" dirty="0" err="1">
                <a:solidFill>
                  <a:srgbClr val="FF0000"/>
                </a:solidFill>
              </a:rPr>
              <a:t>nhóm</a:t>
            </a:r>
            <a:endParaRPr lang="en-US" sz="3600" b="1" dirty="0">
              <a:solidFill>
                <a:srgbClr val="FF0000"/>
              </a:solidFill>
            </a:endParaRPr>
          </a:p>
        </p:txBody>
      </p:sp>
      <p:sp>
        <p:nvSpPr>
          <p:cNvPr id="13" name="TextBox 12">
            <a:extLst>
              <a:ext uri="{FF2B5EF4-FFF2-40B4-BE49-F238E27FC236}">
                <a16:creationId xmlns:a16="http://schemas.microsoft.com/office/drawing/2014/main" id="{64D75E09-1FC9-4BE6-A751-B9C24274D51B}"/>
              </a:ext>
            </a:extLst>
          </p:cNvPr>
          <p:cNvSpPr txBox="1"/>
          <p:nvPr/>
        </p:nvSpPr>
        <p:spPr>
          <a:xfrm>
            <a:off x="1010298" y="647700"/>
            <a:ext cx="2196597" cy="523220"/>
          </a:xfrm>
          <a:prstGeom prst="rect">
            <a:avLst/>
          </a:prstGeom>
          <a:noFill/>
        </p:spPr>
        <p:txBody>
          <a:bodyPr wrap="square" rtlCol="0">
            <a:spAutoFit/>
          </a:bodyPr>
          <a:lstStyle/>
          <a:p>
            <a:r>
              <a:rPr lang="en-US" sz="2800" b="1" dirty="0">
                <a:solidFill>
                  <a:srgbClr val="FF0000"/>
                </a:solidFill>
              </a:rPr>
              <a:t>I. </a:t>
            </a:r>
            <a:r>
              <a:rPr lang="en-US" sz="2800" b="1" dirty="0" err="1">
                <a:solidFill>
                  <a:srgbClr val="FF0000"/>
                </a:solidFill>
              </a:rPr>
              <a:t>Đặt</a:t>
            </a:r>
            <a:r>
              <a:rPr lang="en-US" sz="2800" b="1" dirty="0">
                <a:solidFill>
                  <a:srgbClr val="FF0000"/>
                </a:solidFill>
              </a:rPr>
              <a:t> </a:t>
            </a:r>
            <a:r>
              <a:rPr lang="en-US" sz="2800" b="1" dirty="0" err="1">
                <a:solidFill>
                  <a:srgbClr val="FF0000"/>
                </a:solidFill>
              </a:rPr>
              <a:t>vấn</a:t>
            </a:r>
            <a:r>
              <a:rPr lang="en-US" sz="2800" b="1" dirty="0">
                <a:solidFill>
                  <a:srgbClr val="FF0000"/>
                </a:solidFill>
              </a:rPr>
              <a:t> </a:t>
            </a:r>
            <a:r>
              <a:rPr lang="en-US" sz="2800" b="1" dirty="0" err="1">
                <a:solidFill>
                  <a:srgbClr val="FF0000"/>
                </a:solidFill>
              </a:rPr>
              <a:t>đề</a:t>
            </a:r>
            <a:endParaRPr lang="en-US" sz="2800" b="1" dirty="0">
              <a:solidFill>
                <a:srgbClr val="FF0000"/>
              </a:solidFill>
            </a:endParaRPr>
          </a:p>
        </p:txBody>
      </p:sp>
      <p:graphicFrame>
        <p:nvGraphicFramePr>
          <p:cNvPr id="17" name="Table 4">
            <a:extLst>
              <a:ext uri="{FF2B5EF4-FFF2-40B4-BE49-F238E27FC236}">
                <a16:creationId xmlns:a16="http://schemas.microsoft.com/office/drawing/2014/main" id="{20BA00E6-73C6-4CCD-94BF-FBC0BA376CDB}"/>
              </a:ext>
            </a:extLst>
          </p:cNvPr>
          <p:cNvGraphicFramePr>
            <a:graphicFrameLocks noGrp="1"/>
          </p:cNvGraphicFramePr>
          <p:nvPr>
            <p:extLst>
              <p:ext uri="{D42A27DB-BD31-4B8C-83A1-F6EECF244321}">
                <p14:modId xmlns:p14="http://schemas.microsoft.com/office/powerpoint/2010/main" val="677319576"/>
              </p:ext>
            </p:extLst>
          </p:nvPr>
        </p:nvGraphicFramePr>
        <p:xfrm>
          <a:off x="1362075" y="3524251"/>
          <a:ext cx="9048750" cy="3123255"/>
        </p:xfrm>
        <a:graphic>
          <a:graphicData uri="http://schemas.openxmlformats.org/drawingml/2006/table">
            <a:tbl>
              <a:tblPr firstRow="1" bandRow="1">
                <a:tableStyleId>{5C22544A-7EE6-4342-B048-85BDC9FD1C3A}</a:tableStyleId>
              </a:tblPr>
              <a:tblGrid>
                <a:gridCol w="5038725">
                  <a:extLst>
                    <a:ext uri="{9D8B030D-6E8A-4147-A177-3AD203B41FA5}">
                      <a16:colId xmlns:a16="http://schemas.microsoft.com/office/drawing/2014/main" val="473309035"/>
                    </a:ext>
                  </a:extLst>
                </a:gridCol>
                <a:gridCol w="4010025">
                  <a:extLst>
                    <a:ext uri="{9D8B030D-6E8A-4147-A177-3AD203B41FA5}">
                      <a16:colId xmlns:a16="http://schemas.microsoft.com/office/drawing/2014/main" val="4065210130"/>
                    </a:ext>
                  </a:extLst>
                </a:gridCol>
              </a:tblGrid>
              <a:tr h="437228">
                <a:tc>
                  <a:txBody>
                    <a:bodyPr/>
                    <a:lstStyle/>
                    <a:p>
                      <a:pPr algn="ctr"/>
                      <a:r>
                        <a:rPr lang="en-US" sz="2400" dirty="0" err="1">
                          <a:solidFill>
                            <a:schemeClr val="tx1"/>
                          </a:solidFill>
                          <a:latin typeface="Times New Roman" panose="02020603050405020304" pitchFamily="18" charset="0"/>
                          <a:cs typeface="Times New Roman" panose="02020603050405020304" pitchFamily="18" charset="0"/>
                        </a:rPr>
                        <a:t>Câu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hỏi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thảo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luận</a:t>
                      </a:r>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dirty="0" err="1">
                          <a:solidFill>
                            <a:schemeClr val="tx1"/>
                          </a:solidFill>
                          <a:latin typeface="Times New Roman" panose="02020603050405020304" pitchFamily="18" charset="0"/>
                          <a:cs typeface="Times New Roman" panose="02020603050405020304" pitchFamily="18" charset="0"/>
                        </a:rPr>
                        <a:t>Nội</a:t>
                      </a:r>
                      <a:r>
                        <a:rPr lang="en-US" sz="2400" dirty="0">
                          <a:solidFill>
                            <a:schemeClr val="tx1"/>
                          </a:solidFill>
                          <a:latin typeface="Times New Roman" panose="02020603050405020304" pitchFamily="18" charset="0"/>
                          <a:cs typeface="Times New Roman" panose="02020603050405020304" pitchFamily="18" charset="0"/>
                        </a:rPr>
                        <a:t> dung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42938642"/>
                  </a:ext>
                </a:extLst>
              </a:tr>
              <a:tr h="787010">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việc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sĩ</a:t>
                      </a:r>
                      <a:r>
                        <a:rPr lang="en-US" sz="2400" dirty="0">
                          <a:solidFill>
                            <a:schemeClr val="tx1"/>
                          </a:solidFill>
                          <a:latin typeface="Times New Roman" panose="02020603050405020304" pitchFamily="18" charset="0"/>
                          <a:cs typeface="Times New Roman" panose="02020603050405020304" pitchFamily="18" charset="0"/>
                        </a:rPr>
                        <a:t> Lê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Trung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làm</a:t>
                      </a:r>
                      <a:r>
                        <a:rPr lang="en-US" sz="2400" dirty="0">
                          <a:solidFill>
                            <a:schemeClr val="tx1"/>
                          </a:solidFill>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4355849"/>
                  </a:ext>
                </a:extLst>
              </a:tr>
              <a:tr h="437228">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như</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nào</a:t>
                      </a:r>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0265577"/>
                  </a:ext>
                </a:extLst>
              </a:tr>
              <a:tr h="469409">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Nhà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nước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nhận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như</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nào</a:t>
                      </a:r>
                      <a:r>
                        <a:rPr lang="en-US" sz="2400" dirty="0">
                          <a:solidFill>
                            <a:schemeClr val="tx1"/>
                          </a:solidFill>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115369"/>
                  </a:ext>
                </a:extLst>
              </a:tr>
              <a:tr h="916486">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Em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học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được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từ</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sĩ</a:t>
                      </a:r>
                      <a:r>
                        <a:rPr lang="en-US" sz="2400" dirty="0">
                          <a:solidFill>
                            <a:schemeClr val="tx1"/>
                          </a:solidFill>
                          <a:latin typeface="Times New Roman" panose="02020603050405020304" pitchFamily="18" charset="0"/>
                          <a:cs typeface="Times New Roman" panose="02020603050405020304" pitchFamily="18" charset="0"/>
                        </a:rPr>
                        <a:t> Lê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Trung</a:t>
                      </a:r>
                      <a:r>
                        <a:rPr lang="en-US" sz="2400" dirty="0">
                          <a:solidFill>
                            <a:schemeClr val="tx1"/>
                          </a:solidFill>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920290"/>
                  </a:ext>
                </a:extLst>
              </a:tr>
            </a:tbl>
          </a:graphicData>
        </a:graphic>
      </p:graphicFrame>
      <p:sp>
        <p:nvSpPr>
          <p:cNvPr id="19" name="TextBox 18">
            <a:extLst>
              <a:ext uri="{FF2B5EF4-FFF2-40B4-BE49-F238E27FC236}">
                <a16:creationId xmlns:a16="http://schemas.microsoft.com/office/drawing/2014/main" id="{627CDABA-E2F9-4EA1-BE24-CC8ADFBA686C}"/>
              </a:ext>
            </a:extLst>
          </p:cNvPr>
          <p:cNvSpPr txBox="1"/>
          <p:nvPr/>
        </p:nvSpPr>
        <p:spPr>
          <a:xfrm>
            <a:off x="5886450" y="2609893"/>
            <a:ext cx="2156231" cy="461665"/>
          </a:xfrm>
          <a:prstGeom prst="rect">
            <a:avLst/>
          </a:prstGeom>
          <a:noFill/>
        </p:spPr>
        <p:txBody>
          <a:bodyPr wrap="none" rtlCol="0">
            <a:spAutoFit/>
          </a:bodyPr>
          <a:lstStyle/>
          <a:p>
            <a:r>
              <a:rPr lang="en-US" sz="2400" b="1" dirty="0"/>
              <a:t>PHIẾU HỌC TẬP</a:t>
            </a:r>
          </a:p>
        </p:txBody>
      </p:sp>
    </p:spTree>
    <p:extLst>
      <p:ext uri="{BB962C8B-B14F-4D97-AF65-F5344CB8AC3E}">
        <p14:creationId xmlns:p14="http://schemas.microsoft.com/office/powerpoint/2010/main" val="40948250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AB0514FA-6322-46AF-B579-204D38154C06}"/>
              </a:ext>
            </a:extLst>
          </p:cNvPr>
          <p:cNvGraphicFramePr>
            <a:graphicFrameLocks noGrp="1"/>
          </p:cNvGraphicFramePr>
          <p:nvPr>
            <p:extLst>
              <p:ext uri="{D42A27DB-BD31-4B8C-83A1-F6EECF244321}">
                <p14:modId xmlns:p14="http://schemas.microsoft.com/office/powerpoint/2010/main" val="3207984894"/>
              </p:ext>
            </p:extLst>
          </p:nvPr>
        </p:nvGraphicFramePr>
        <p:xfrm>
          <a:off x="0" y="0"/>
          <a:ext cx="12201525" cy="7040880"/>
        </p:xfrm>
        <a:graphic>
          <a:graphicData uri="http://schemas.openxmlformats.org/drawingml/2006/table">
            <a:tbl>
              <a:tblPr firstRow="1" bandRow="1">
                <a:tableStyleId>{5C22544A-7EE6-4342-B048-85BDC9FD1C3A}</a:tableStyleId>
              </a:tblPr>
              <a:tblGrid>
                <a:gridCol w="2165594">
                  <a:extLst>
                    <a:ext uri="{9D8B030D-6E8A-4147-A177-3AD203B41FA5}">
                      <a16:colId xmlns:a16="http://schemas.microsoft.com/office/drawing/2014/main" val="473309035"/>
                    </a:ext>
                  </a:extLst>
                </a:gridCol>
                <a:gridCol w="10035931">
                  <a:extLst>
                    <a:ext uri="{9D8B030D-6E8A-4147-A177-3AD203B41FA5}">
                      <a16:colId xmlns:a16="http://schemas.microsoft.com/office/drawing/2014/main" val="4065210130"/>
                    </a:ext>
                  </a:extLst>
                </a:gridCol>
              </a:tblGrid>
              <a:tr h="370840">
                <a:tc>
                  <a:txBody>
                    <a:bodyPr/>
                    <a:lstStyle/>
                    <a:p>
                      <a:pPr algn="l"/>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dirty="0" err="1">
                          <a:solidFill>
                            <a:schemeClr val="tx1"/>
                          </a:solidFill>
                          <a:latin typeface="Times New Roman" panose="02020603050405020304" pitchFamily="18" charset="0"/>
                          <a:cs typeface="Times New Roman" panose="02020603050405020304" pitchFamily="18" charset="0"/>
                        </a:rPr>
                        <a:t>Nội</a:t>
                      </a:r>
                      <a:r>
                        <a:rPr lang="en-US" sz="2400" dirty="0">
                          <a:solidFill>
                            <a:schemeClr val="tx1"/>
                          </a:solidFill>
                          <a:latin typeface="Times New Roman" panose="02020603050405020304" pitchFamily="18" charset="0"/>
                          <a:cs typeface="Times New Roman" panose="02020603050405020304" pitchFamily="18" charset="0"/>
                        </a:rPr>
                        <a:t> dung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42938642"/>
                  </a:ext>
                </a:extLst>
              </a:tr>
              <a:tr h="370840">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việc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sĩ</a:t>
                      </a:r>
                      <a:r>
                        <a:rPr lang="en-US" sz="2400" dirty="0">
                          <a:solidFill>
                            <a:schemeClr val="tx1"/>
                          </a:solidFill>
                          <a:latin typeface="Times New Roman" panose="02020603050405020304" pitchFamily="18" charset="0"/>
                          <a:cs typeface="Times New Roman" panose="02020603050405020304" pitchFamily="18" charset="0"/>
                        </a:rPr>
                        <a:t> Lê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Trung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làm</a:t>
                      </a:r>
                      <a:r>
                        <a:rPr lang="en-US" sz="2400" dirty="0">
                          <a:solidFill>
                            <a:schemeClr val="tx1"/>
                          </a:solidFill>
                          <a:latin typeface="Times New Roman" panose="02020603050405020304" pitchFamily="18" charset="0"/>
                          <a:cs typeface="Times New Roman" panose="02020603050405020304" pitchFamily="18" charset="0"/>
                        </a:rPr>
                        <a:t>.</a:t>
                      </a:r>
                    </a:p>
                    <a:p>
                      <a:pPr algn="l"/>
                      <a:endParaRPr lang="en-US" sz="2400" dirty="0">
                        <a:solidFill>
                          <a:schemeClr val="tx1"/>
                        </a:solidFill>
                        <a:latin typeface="Times New Roman" panose="02020603050405020304" pitchFamily="18" charset="0"/>
                        <a:cs typeface="Times New Roman" panose="02020603050405020304" pitchFamily="18" charset="0"/>
                      </a:endParaRPr>
                    </a:p>
                    <a:p>
                      <a:pPr algn="l"/>
                      <a:endParaRPr lang="en-US" sz="2400" dirty="0">
                        <a:solidFill>
                          <a:schemeClr val="tx1"/>
                        </a:solidFill>
                        <a:latin typeface="Times New Roman" panose="02020603050405020304" pitchFamily="18" charset="0"/>
                        <a:cs typeface="Times New Roman" panose="02020603050405020304" pitchFamily="18" charset="0"/>
                      </a:endParaRPr>
                    </a:p>
                    <a:p>
                      <a:pPr algn="l"/>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4355849"/>
                  </a:ext>
                </a:extLst>
              </a:tr>
              <a:tr h="370840">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như</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nào</a:t>
                      </a:r>
                      <a:r>
                        <a:rPr lang="en-US" sz="2400" dirty="0">
                          <a:solidFill>
                            <a:schemeClr val="tx1"/>
                          </a:solidFill>
                          <a:latin typeface="Times New Roman" panose="02020603050405020304" pitchFamily="18" charset="0"/>
                          <a:cs typeface="Times New Roman" panose="02020603050405020304" pitchFamily="18" charset="0"/>
                        </a:rPr>
                        <a:t>?</a:t>
                      </a:r>
                    </a:p>
                    <a:p>
                      <a:pPr algn="l"/>
                      <a:endParaRPr lang="en-US" sz="2400" dirty="0">
                        <a:solidFill>
                          <a:schemeClr val="tx1"/>
                        </a:solidFill>
                        <a:latin typeface="Times New Roman" panose="02020603050405020304" pitchFamily="18" charset="0"/>
                        <a:cs typeface="Times New Roman" panose="02020603050405020304" pitchFamily="18" charset="0"/>
                      </a:endParaRPr>
                    </a:p>
                    <a:p>
                      <a:pPr algn="l"/>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0265577"/>
                  </a:ext>
                </a:extLst>
              </a:tr>
              <a:tr h="370840">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Nhà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nước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nhận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như</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nào</a:t>
                      </a:r>
                      <a:r>
                        <a:rPr lang="en-US" sz="2400" dirty="0">
                          <a:solidFill>
                            <a:schemeClr val="tx1"/>
                          </a:solidFill>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115369"/>
                  </a:ext>
                </a:extLst>
              </a:tr>
              <a:tr h="370840">
                <a:tc>
                  <a:txBody>
                    <a:bodyPr/>
                    <a:lstStyle/>
                    <a:p>
                      <a:pPr algn="l"/>
                      <a:r>
                        <a:rPr lang="en-US" sz="2400" dirty="0" err="1">
                          <a:solidFill>
                            <a:schemeClr val="tx1"/>
                          </a:solidFill>
                          <a:latin typeface="Times New Roman" panose="02020603050405020304" pitchFamily="18" charset="0"/>
                          <a:cs typeface="Times New Roman" panose="02020603050405020304" pitchFamily="18" charset="0"/>
                        </a:rPr>
                        <a:t>Em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học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được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từ</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sĩ</a:t>
                      </a:r>
                      <a:r>
                        <a:rPr lang="en-US" sz="2400" dirty="0">
                          <a:solidFill>
                            <a:schemeClr val="tx1"/>
                          </a:solidFill>
                          <a:latin typeface="Times New Roman" panose="02020603050405020304" pitchFamily="18" charset="0"/>
                          <a:cs typeface="Times New Roman" panose="02020603050405020304" pitchFamily="18" charset="0"/>
                        </a:rPr>
                        <a:t> Lê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Trung</a:t>
                      </a:r>
                      <a:r>
                        <a:rPr lang="en-US" sz="2400" dirty="0">
                          <a:solidFill>
                            <a:schemeClr val="tx1"/>
                          </a:solidFill>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920290"/>
                  </a:ext>
                </a:extLst>
              </a:tr>
            </a:tbl>
          </a:graphicData>
        </a:graphic>
      </p:graphicFrame>
      <p:sp>
        <p:nvSpPr>
          <p:cNvPr id="6" name="TextBox 5">
            <a:extLst>
              <a:ext uri="{FF2B5EF4-FFF2-40B4-BE49-F238E27FC236}">
                <a16:creationId xmlns:a16="http://schemas.microsoft.com/office/drawing/2014/main" id="{4597E930-ED58-4BC0-A5A7-13E55BFB23A1}"/>
              </a:ext>
            </a:extLst>
          </p:cNvPr>
          <p:cNvSpPr txBox="1"/>
          <p:nvPr/>
        </p:nvSpPr>
        <p:spPr>
          <a:xfrm>
            <a:off x="2143124" y="415218"/>
            <a:ext cx="9604809" cy="2397195"/>
          </a:xfrm>
          <a:prstGeom prst="rect">
            <a:avLst/>
          </a:prstGeom>
          <a:noFill/>
        </p:spPr>
        <p:txBody>
          <a:bodyPr wrap="square">
            <a:spAutoFit/>
          </a:bodyPr>
          <a:lstStyle/>
          <a:p>
            <a:pPr marL="0" marR="0" algn="just">
              <a:lnSpc>
                <a:spcPct val="115000"/>
              </a:lnSpc>
              <a:spcBef>
                <a:spcPts val="0"/>
              </a:spcBef>
            </a:pPr>
            <a:r>
              <a:rPr lang="pt-BR" sz="2200" dirty="0">
                <a:effectLst/>
                <a:latin typeface="Times New Roman" panose="02020603050405020304" pitchFamily="18" charset="0"/>
                <a:ea typeface="Arial" panose="020B0604020202020204" pitchFamily="34" charset="0"/>
                <a:cs typeface="Times New Roman" panose="02020603050405020304" pitchFamily="18" charset="0"/>
              </a:rPr>
              <a:t>- Ông đi sâu nghiên cứu chuyên ngành bỏng</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lnSpc>
                <a:spcPct val="115000"/>
              </a:lnSpc>
              <a:spcBef>
                <a:spcPts val="0"/>
              </a:spcBef>
            </a:pPr>
            <a:r>
              <a:rPr lang="pt-BR" sz="2200" dirty="0">
                <a:effectLst/>
                <a:latin typeface="Times New Roman" panose="02020603050405020304" pitchFamily="18" charset="0"/>
                <a:ea typeface="Arial" panose="020B0604020202020204" pitchFamily="34" charset="0"/>
                <a:cs typeface="Times New Roman" panose="02020603050405020304" pitchFamily="18" charset="0"/>
              </a:rPr>
              <a:t>- Năm 1965 ông cho xuất bản 2 cuốn sách: " Bỏng trong chiến tranh" và " Những điều cần biết về bỏng.</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lnSpc>
                <a:spcPct val="115000"/>
              </a:lnSpc>
              <a:spcBef>
                <a:spcPts val="0"/>
              </a:spcBef>
            </a:pPr>
            <a:r>
              <a:rPr lang="pt-BR" sz="2200" dirty="0">
                <a:effectLst/>
                <a:latin typeface="Times New Roman" panose="02020603050405020304" pitchFamily="18" charset="0"/>
                <a:ea typeface="Arial" panose="020B0604020202020204" pitchFamily="34" charset="0"/>
                <a:cs typeface="Times New Roman" panose="02020603050405020304" pitchFamily="18" charset="0"/>
              </a:rPr>
              <a:t>- Nghiên cứu ra công thức dùng da ếch chữa bỏng</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lnSpc>
                <a:spcPct val="115000"/>
              </a:lnSpc>
              <a:spcBef>
                <a:spcPts val="0"/>
              </a:spcBef>
            </a:pPr>
            <a:r>
              <a:rPr lang="it-IT" sz="2200" dirty="0">
                <a:effectLst/>
                <a:latin typeface="Times New Roman" panose="02020603050405020304" pitchFamily="18" charset="0"/>
                <a:ea typeface="Arial" panose="020B0604020202020204" pitchFamily="34" charset="0"/>
                <a:cs typeface="Times New Roman" panose="02020603050405020304" pitchFamily="18" charset="0"/>
              </a:rPr>
              <a:t>- Chế ra loại thuốc trị bỏng B76</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lnSpc>
                <a:spcPct val="115000"/>
              </a:lnSpc>
              <a:spcBef>
                <a:spcPts val="0"/>
              </a:spcBef>
            </a:pPr>
            <a:r>
              <a:rPr lang="it-IT" sz="2200" dirty="0">
                <a:effectLst/>
                <a:latin typeface="Times New Roman" panose="02020603050405020304" pitchFamily="18" charset="0"/>
                <a:ea typeface="Arial" panose="020B0604020202020204" pitchFamily="34" charset="0"/>
                <a:cs typeface="Times New Roman" panose="02020603050405020304" pitchFamily="18" charset="0"/>
              </a:rPr>
              <a:t>- Ông còn nghiên cứu thành công gần 50 loại thuốc khác chữa bỏng</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4927B4A-D837-4A03-96BC-5E6BA10A2879}"/>
              </a:ext>
            </a:extLst>
          </p:cNvPr>
          <p:cNvSpPr txBox="1"/>
          <p:nvPr/>
        </p:nvSpPr>
        <p:spPr>
          <a:xfrm>
            <a:off x="2143124" y="2859167"/>
            <a:ext cx="9960157" cy="1229183"/>
          </a:xfrm>
          <a:prstGeom prst="rect">
            <a:avLst/>
          </a:prstGeom>
          <a:noFill/>
        </p:spPr>
        <p:txBody>
          <a:bodyPr wrap="square">
            <a:spAutoFit/>
          </a:bodyPr>
          <a:lstStyle/>
          <a:p>
            <a:pPr marL="0" marR="0" algn="just">
              <a:lnSpc>
                <a:spcPct val="115000"/>
              </a:lnSpc>
              <a:spcBef>
                <a:spcPts val="0"/>
              </a:spcBef>
            </a:pPr>
            <a:r>
              <a:rPr lang="it-IT" sz="2200" dirty="0">
                <a:effectLst/>
                <a:latin typeface="Times New Roman" panose="02020603050405020304" pitchFamily="18" charset="0"/>
                <a:ea typeface="Arial" panose="020B0604020202020204" pitchFamily="34" charset="0"/>
                <a:cs typeface="Times New Roman" panose="02020603050405020304" pitchFamily="18" charset="0"/>
              </a:rPr>
              <a:t>Giáo sư Lê Thế Trung là người có ý trí quyết tâm cao, có sức làm việc phi thường, có ý thức trách nhiệm trong công việc, ông luôn say mê sáng tạo trong công việc</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lnSpc>
                <a:spcPct val="115000"/>
              </a:lnSpc>
              <a:spcBef>
                <a:spcPts val="0"/>
              </a:spcBef>
            </a:pPr>
            <a:r>
              <a:rPr lang="it-IT" sz="2200" dirty="0">
                <a:effectLst/>
                <a:latin typeface="Times New Roman" panose="02020603050405020304" pitchFamily="18" charset="0"/>
                <a:ea typeface="Arial" panose="020B0604020202020204" pitchFamily="34" charset="0"/>
                <a:cs typeface="Times New Roman" panose="02020603050405020304" pitchFamily="18" charset="0"/>
              </a:rPr>
              <a:t> =&gt; Ông là người làm việc có năng suất, chất lượng, hiệu quả</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9E88249B-51D9-4BBD-AE2B-3FFE30E18CBA}"/>
              </a:ext>
            </a:extLst>
          </p:cNvPr>
          <p:cNvSpPr txBox="1"/>
          <p:nvPr/>
        </p:nvSpPr>
        <p:spPr>
          <a:xfrm>
            <a:off x="2221706" y="4245166"/>
            <a:ext cx="9526227" cy="1229183"/>
          </a:xfrm>
          <a:prstGeom prst="rect">
            <a:avLst/>
          </a:prstGeom>
          <a:noFill/>
        </p:spPr>
        <p:txBody>
          <a:bodyPr wrap="square">
            <a:spAutoFit/>
          </a:bodyPr>
          <a:lstStyle/>
          <a:p>
            <a:pPr marL="0" marR="0" algn="just">
              <a:lnSpc>
                <a:spcPct val="115000"/>
              </a:lnSpc>
              <a:spcBef>
                <a:spcPts val="0"/>
              </a:spcBef>
            </a:pPr>
            <a:r>
              <a:rPr lang="it-IT" sz="2200" dirty="0">
                <a:effectLst/>
                <a:latin typeface="Times New Roman" panose="02020603050405020304" pitchFamily="18" charset="0"/>
                <a:ea typeface="Arial" panose="020B0604020202020204" pitchFamily="34" charset="0"/>
                <a:cs typeface="Times New Roman" panose="02020603050405020304" pitchFamily="18" charset="0"/>
              </a:rPr>
              <a:t>Ông được Đảng và Nhà nước phong tăng nhiều danh hiệu cao quý: Thiếu tướng, giáo sư, tiến sĩ y khoa, thấy thuốc nhân dân, anh hùng quân đội, một nhà khoa học xuất sắc của Việt Nam</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19475E9F-9E81-4D80-BB9D-416C1894ED01}"/>
              </a:ext>
            </a:extLst>
          </p:cNvPr>
          <p:cNvSpPr txBox="1"/>
          <p:nvPr/>
        </p:nvSpPr>
        <p:spPr>
          <a:xfrm>
            <a:off x="2307430" y="5671580"/>
            <a:ext cx="9617869" cy="1229183"/>
          </a:xfrm>
          <a:prstGeom prst="rect">
            <a:avLst/>
          </a:prstGeom>
          <a:noFill/>
        </p:spPr>
        <p:txBody>
          <a:bodyPr wrap="square">
            <a:spAutoFit/>
          </a:bodyPr>
          <a:lstStyle/>
          <a:p>
            <a:pPr marL="0" marR="0" algn="just">
              <a:lnSpc>
                <a:spcPct val="115000"/>
              </a:lnSpc>
              <a:spcBef>
                <a:spcPts val="0"/>
              </a:spcBef>
            </a:pPr>
            <a:r>
              <a:rPr lang="it-IT" sz="2200" dirty="0">
                <a:effectLst/>
                <a:latin typeface="Times New Roman" panose="02020603050405020304" pitchFamily="18" charset="0"/>
                <a:ea typeface="Arial" panose="020B0604020202020204" pitchFamily="34" charset="0"/>
                <a:cs typeface="Times New Roman" panose="02020603050405020304" pitchFamily="18" charset="0"/>
              </a:rPr>
              <a:t>Em học tập được tinh thần, ý </a:t>
            </a:r>
            <a:r>
              <a:rPr lang="it-IT" sz="2200" dirty="0">
                <a:latin typeface="Times New Roman" panose="02020603050405020304" pitchFamily="18" charset="0"/>
                <a:ea typeface="Arial" panose="020B0604020202020204" pitchFamily="34" charset="0"/>
                <a:cs typeface="Times New Roman" panose="02020603050405020304" pitchFamily="18" charset="0"/>
              </a:rPr>
              <a:t>ch</a:t>
            </a:r>
            <a:r>
              <a:rPr lang="it-IT" sz="2200" dirty="0">
                <a:effectLst/>
                <a:latin typeface="Times New Roman" panose="02020603050405020304" pitchFamily="18" charset="0"/>
                <a:ea typeface="Arial" panose="020B0604020202020204" pitchFamily="34" charset="0"/>
                <a:cs typeface="Times New Roman" panose="02020603050405020304" pitchFamily="18" charset="0"/>
              </a:rPr>
              <a:t>í vươn lên, làm việc hăng say, tâm huyết của giáo sư Lê Thế Trung ......</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lnSpc>
                <a:spcPct val="115000"/>
              </a:lnSpc>
              <a:spcBef>
                <a:spcPts val="0"/>
              </a:spcBef>
            </a:pPr>
            <a:r>
              <a:rPr lang="it-IT" sz="2200" dirty="0">
                <a:effectLst/>
                <a:latin typeface="Times New Roman" panose="02020603050405020304" pitchFamily="18" charset="0"/>
                <a:ea typeface="Arial" panose="020B0604020202020204" pitchFamily="34" charset="0"/>
                <a:cs typeface="Times New Roman" panose="02020603050405020304" pitchFamily="18" charset="0"/>
              </a:rPr>
              <a:t> </a:t>
            </a:r>
            <a:endParaRPr lang="en-US" sz="2200" dirty="0">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4102692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2BB2648-8FB7-42AB-A569-55870B68E99A}"/>
              </a:ext>
            </a:extLst>
          </p:cNvPr>
          <p:cNvPicPr>
            <a:picLocks noChangeAspect="1"/>
          </p:cNvPicPr>
          <p:nvPr/>
        </p:nvPicPr>
        <p:blipFill>
          <a:blip r:embed="rId2"/>
          <a:stretch>
            <a:fillRect/>
          </a:stretch>
        </p:blipFill>
        <p:spPr>
          <a:xfrm>
            <a:off x="0" y="2591025"/>
            <a:ext cx="4791075" cy="4206432"/>
          </a:xfrm>
          <a:prstGeom prst="rect">
            <a:avLst/>
          </a:prstGeom>
        </p:spPr>
      </p:pic>
      <p:pic>
        <p:nvPicPr>
          <p:cNvPr id="6" name="Picture 5">
            <a:extLst>
              <a:ext uri="{FF2B5EF4-FFF2-40B4-BE49-F238E27FC236}">
                <a16:creationId xmlns:a16="http://schemas.microsoft.com/office/drawing/2014/main" id="{82678DEE-771A-4E16-B2B9-C6828609A4E8}"/>
              </a:ext>
            </a:extLst>
          </p:cNvPr>
          <p:cNvPicPr>
            <a:picLocks noChangeAspect="1"/>
          </p:cNvPicPr>
          <p:nvPr/>
        </p:nvPicPr>
        <p:blipFill>
          <a:blip r:embed="rId3"/>
          <a:stretch>
            <a:fillRect/>
          </a:stretch>
        </p:blipFill>
        <p:spPr>
          <a:xfrm>
            <a:off x="130117" y="0"/>
            <a:ext cx="4660958" cy="2591025"/>
          </a:xfrm>
          <a:prstGeom prst="rect">
            <a:avLst/>
          </a:prstGeom>
        </p:spPr>
      </p:pic>
      <p:sp>
        <p:nvSpPr>
          <p:cNvPr id="7" name="TextBox 6">
            <a:extLst>
              <a:ext uri="{FF2B5EF4-FFF2-40B4-BE49-F238E27FC236}">
                <a16:creationId xmlns:a16="http://schemas.microsoft.com/office/drawing/2014/main" id="{0F03C570-3D59-402B-8363-C70329D3C5D6}"/>
              </a:ext>
            </a:extLst>
          </p:cNvPr>
          <p:cNvSpPr txBox="1"/>
          <p:nvPr/>
        </p:nvSpPr>
        <p:spPr>
          <a:xfrm>
            <a:off x="1075304" y="1295512"/>
            <a:ext cx="2640466" cy="461665"/>
          </a:xfrm>
          <a:prstGeom prst="rect">
            <a:avLst/>
          </a:prstGeom>
          <a:noFill/>
        </p:spPr>
        <p:txBody>
          <a:bodyPr wrap="none" rtlCol="0">
            <a:spAutoFit/>
          </a:bodyPr>
          <a:lstStyle/>
          <a:p>
            <a:r>
              <a:rPr lang="en-US" sz="2400" b="1" dirty="0">
                <a:solidFill>
                  <a:srgbClr val="FF0000"/>
                </a:solidFill>
              </a:rPr>
              <a:t>II. </a:t>
            </a:r>
            <a:r>
              <a:rPr lang="en-US" sz="2400" b="1" dirty="0" err="1">
                <a:solidFill>
                  <a:srgbClr val="FF0000"/>
                </a:solidFill>
              </a:rPr>
              <a:t>Nội</a:t>
            </a:r>
            <a:r>
              <a:rPr lang="en-US" sz="2400" b="1" dirty="0">
                <a:solidFill>
                  <a:srgbClr val="FF0000"/>
                </a:solidFill>
              </a:rPr>
              <a:t> dung </a:t>
            </a:r>
            <a:r>
              <a:rPr lang="en-US" sz="2400" b="1" dirty="0" err="1">
                <a:solidFill>
                  <a:srgbClr val="FF0000"/>
                </a:solidFill>
              </a:rPr>
              <a:t>bài</a:t>
            </a:r>
            <a:r>
              <a:rPr lang="en-US" sz="2400" b="1" dirty="0">
                <a:solidFill>
                  <a:srgbClr val="FF0000"/>
                </a:solidFill>
              </a:rPr>
              <a:t> </a:t>
            </a:r>
            <a:r>
              <a:rPr lang="en-US" sz="2400" b="1" dirty="0" err="1">
                <a:solidFill>
                  <a:srgbClr val="FF0000"/>
                </a:solidFill>
              </a:rPr>
              <a:t>học</a:t>
            </a:r>
            <a:endParaRPr lang="en-US" sz="2400" b="1" dirty="0">
              <a:solidFill>
                <a:srgbClr val="FF0000"/>
              </a:solidFill>
            </a:endParaRPr>
          </a:p>
        </p:txBody>
      </p:sp>
      <p:sp>
        <p:nvSpPr>
          <p:cNvPr id="9" name="TextBox 8">
            <a:extLst>
              <a:ext uri="{FF2B5EF4-FFF2-40B4-BE49-F238E27FC236}">
                <a16:creationId xmlns:a16="http://schemas.microsoft.com/office/drawing/2014/main" id="{223557BE-82F6-47FA-B663-DE58CAC9B499}"/>
              </a:ext>
            </a:extLst>
          </p:cNvPr>
          <p:cNvSpPr txBox="1"/>
          <p:nvPr/>
        </p:nvSpPr>
        <p:spPr>
          <a:xfrm>
            <a:off x="561973" y="3743325"/>
            <a:ext cx="3218856" cy="1200329"/>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14A102A2-2444-4387-AC8C-D9FC1DC2EE71}"/>
              </a:ext>
            </a:extLst>
          </p:cNvPr>
          <p:cNvPicPr>
            <a:picLocks noChangeAspect="1"/>
          </p:cNvPicPr>
          <p:nvPr/>
        </p:nvPicPr>
        <p:blipFill>
          <a:blip r:embed="rId4"/>
          <a:stretch>
            <a:fillRect/>
          </a:stretch>
        </p:blipFill>
        <p:spPr>
          <a:xfrm>
            <a:off x="4921192" y="-200025"/>
            <a:ext cx="7270808" cy="7143750"/>
          </a:xfrm>
          <a:prstGeom prst="rect">
            <a:avLst/>
          </a:prstGeom>
        </p:spPr>
      </p:pic>
      <p:sp>
        <p:nvSpPr>
          <p:cNvPr id="14" name="TextBox 13">
            <a:extLst>
              <a:ext uri="{FF2B5EF4-FFF2-40B4-BE49-F238E27FC236}">
                <a16:creationId xmlns:a16="http://schemas.microsoft.com/office/drawing/2014/main" id="{2A1677A7-C59D-443C-9FC9-B252B3060CCA}"/>
              </a:ext>
            </a:extLst>
          </p:cNvPr>
          <p:cNvSpPr txBox="1"/>
          <p:nvPr/>
        </p:nvSpPr>
        <p:spPr>
          <a:xfrm>
            <a:off x="9534525" y="3657600"/>
            <a:ext cx="2276475" cy="830997"/>
          </a:xfrm>
          <a:prstGeom prst="rect">
            <a:avLst/>
          </a:prstGeom>
          <a:noFill/>
        </p:spPr>
        <p:txBody>
          <a:bodyPr wrap="square">
            <a:spAutoFit/>
          </a:bodyPr>
          <a:lstStyle/>
          <a:p>
            <a:pPr algn="ctr"/>
            <a:r>
              <a:rPr lang="en-US" sz="2400" dirty="0" err="1">
                <a:latin typeface="Times New Roman" panose="02020603050405020304" pitchFamily="18" charset="0"/>
                <a:ea typeface="Times New Roman" panose="02020603050405020304" pitchFamily="18" charset="0"/>
              </a:rPr>
              <a:t>Tạ</a:t>
            </a:r>
            <a:r>
              <a:rPr lang="en-US" sz="2400" dirty="0" err="1">
                <a:effectLst/>
                <a:latin typeface="Times New Roman" panose="02020603050405020304" pitchFamily="18" charset="0"/>
                <a:ea typeface="Times New Roman" panose="02020603050405020304" pitchFamily="18" charset="0"/>
              </a:rPr>
              <a:t>o</a:t>
            </a:r>
            <a:r>
              <a:rPr lang="en-US" sz="2400" dirty="0">
                <a:effectLst/>
                <a:latin typeface="Times New Roman" panose="02020603050405020304" pitchFamily="18" charset="0"/>
                <a:ea typeface="Times New Roman" panose="02020603050405020304" pitchFamily="18" charset="0"/>
              </a:rPr>
              <a:t> ra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nhiều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phẩm</a:t>
            </a:r>
            <a:endParaRPr lang="en-US" sz="2400" dirty="0"/>
          </a:p>
        </p:txBody>
      </p:sp>
      <p:sp>
        <p:nvSpPr>
          <p:cNvPr id="16" name="TextBox 15">
            <a:extLst>
              <a:ext uri="{FF2B5EF4-FFF2-40B4-BE49-F238E27FC236}">
                <a16:creationId xmlns:a16="http://schemas.microsoft.com/office/drawing/2014/main" id="{5D1A34C5-6D0C-490E-B369-571B575EAD18}"/>
              </a:ext>
            </a:extLst>
          </p:cNvPr>
          <p:cNvSpPr txBox="1"/>
          <p:nvPr/>
        </p:nvSpPr>
        <p:spPr>
          <a:xfrm>
            <a:off x="5614988" y="2702777"/>
            <a:ext cx="3043237" cy="830997"/>
          </a:xfrm>
          <a:prstGeom prst="rect">
            <a:avLst/>
          </a:prstGeom>
          <a:noFill/>
        </p:spPr>
        <p:txBody>
          <a:bodyPr wrap="square">
            <a:spAutoFit/>
          </a:bodyPr>
          <a:lstStyle/>
          <a:p>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nội</a:t>
            </a:r>
            <a:r>
              <a:rPr lang="en-US" sz="2400" dirty="0">
                <a:effectLst/>
                <a:latin typeface="Times New Roman" panose="02020603050405020304" pitchFamily="18" charset="0"/>
                <a:ea typeface="Times New Roman" panose="02020603050405020304" pitchFamily="18" charset="0"/>
              </a:rPr>
              <a:t> dung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thức</a:t>
            </a:r>
            <a:r>
              <a:rPr lang="en-US" sz="2400" dirty="0">
                <a:effectLst/>
                <a:latin typeface="Times New Roman" panose="02020603050405020304" pitchFamily="18" charset="0"/>
                <a:ea typeface="Times New Roman" panose="02020603050405020304" pitchFamily="18" charset="0"/>
              </a:rPr>
              <a:t> </a:t>
            </a:r>
            <a:endParaRPr lang="en-US" sz="2400" dirty="0"/>
          </a:p>
        </p:txBody>
      </p:sp>
      <p:sp>
        <p:nvSpPr>
          <p:cNvPr id="18" name="TextBox 17">
            <a:extLst>
              <a:ext uri="{FF2B5EF4-FFF2-40B4-BE49-F238E27FC236}">
                <a16:creationId xmlns:a16="http://schemas.microsoft.com/office/drawing/2014/main" id="{61D045D4-A71B-43D4-900A-2524B613F12A}"/>
              </a:ext>
            </a:extLst>
          </p:cNvPr>
          <p:cNvSpPr txBox="1"/>
          <p:nvPr/>
        </p:nvSpPr>
        <p:spPr>
          <a:xfrm>
            <a:off x="7953375" y="738171"/>
            <a:ext cx="2162175" cy="635751"/>
          </a:xfrm>
          <a:prstGeom prst="rect">
            <a:avLst/>
          </a:prstGeom>
          <a:noFill/>
        </p:spPr>
        <p:txBody>
          <a:bodyPr wrap="square">
            <a:spAutoFit/>
          </a:bodyPr>
          <a:lstStyle/>
          <a:p>
            <a:pPr marL="0" marR="0" algn="just">
              <a:lnSpc>
                <a:spcPts val="2100"/>
              </a:lnSpc>
              <a:spcBef>
                <a:spcPts val="0"/>
              </a:spcBef>
              <a:spcAft>
                <a:spcPts val="0"/>
              </a:spcAft>
              <a:tabLst>
                <a:tab pos="1285875" algn="l"/>
              </a:tabLs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E2051B6-69BF-4E50-BFAB-9682C10C7048}"/>
              </a:ext>
            </a:extLst>
          </p:cNvPr>
          <p:cNvSpPr txBox="1"/>
          <p:nvPr/>
        </p:nvSpPr>
        <p:spPr>
          <a:xfrm>
            <a:off x="496914" y="4819650"/>
            <a:ext cx="3218856" cy="461665"/>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9628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6" grpId="0"/>
      <p:bldP spid="18"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6C51BB9-A571-4613-A9F5-795F579ADB4E}"/>
              </a:ext>
            </a:extLst>
          </p:cNvPr>
          <p:cNvPicPr>
            <a:picLocks noChangeAspect="1"/>
          </p:cNvPicPr>
          <p:nvPr/>
        </p:nvPicPr>
        <p:blipFill>
          <a:blip r:embed="rId2"/>
          <a:stretch>
            <a:fillRect/>
          </a:stretch>
        </p:blipFill>
        <p:spPr>
          <a:xfrm>
            <a:off x="6324600" y="2532161"/>
            <a:ext cx="3571878" cy="4138612"/>
          </a:xfrm>
          <a:prstGeom prst="rect">
            <a:avLst/>
          </a:prstGeom>
        </p:spPr>
      </p:pic>
      <p:pic>
        <p:nvPicPr>
          <p:cNvPr id="12" name="Picture 11">
            <a:extLst>
              <a:ext uri="{FF2B5EF4-FFF2-40B4-BE49-F238E27FC236}">
                <a16:creationId xmlns:a16="http://schemas.microsoft.com/office/drawing/2014/main" id="{D23F7514-7C8D-4A98-8EE2-F85A4A0978F8}"/>
              </a:ext>
            </a:extLst>
          </p:cNvPr>
          <p:cNvPicPr>
            <a:picLocks noChangeAspect="1"/>
          </p:cNvPicPr>
          <p:nvPr/>
        </p:nvPicPr>
        <p:blipFill>
          <a:blip r:embed="rId3"/>
          <a:stretch>
            <a:fillRect/>
          </a:stretch>
        </p:blipFill>
        <p:spPr>
          <a:xfrm>
            <a:off x="2696958" y="2532161"/>
            <a:ext cx="3571878" cy="4138612"/>
          </a:xfrm>
          <a:prstGeom prst="rect">
            <a:avLst/>
          </a:prstGeom>
        </p:spPr>
      </p:pic>
      <p:pic>
        <p:nvPicPr>
          <p:cNvPr id="5" name="Picture 4">
            <a:extLst>
              <a:ext uri="{FF2B5EF4-FFF2-40B4-BE49-F238E27FC236}">
                <a16:creationId xmlns:a16="http://schemas.microsoft.com/office/drawing/2014/main" id="{F529391B-48FE-4710-9CD1-21124E9C5FC3}"/>
              </a:ext>
            </a:extLst>
          </p:cNvPr>
          <p:cNvPicPr>
            <a:picLocks noChangeAspect="1"/>
          </p:cNvPicPr>
          <p:nvPr/>
        </p:nvPicPr>
        <p:blipFill>
          <a:blip r:embed="rId4"/>
          <a:stretch>
            <a:fillRect/>
          </a:stretch>
        </p:blipFill>
        <p:spPr>
          <a:xfrm>
            <a:off x="533399" y="466725"/>
            <a:ext cx="2162175" cy="4814887"/>
          </a:xfrm>
          <a:prstGeom prst="rect">
            <a:avLst/>
          </a:prstGeom>
        </p:spPr>
      </p:pic>
      <p:pic>
        <p:nvPicPr>
          <p:cNvPr id="6" name="Picture 5">
            <a:extLst>
              <a:ext uri="{FF2B5EF4-FFF2-40B4-BE49-F238E27FC236}">
                <a16:creationId xmlns:a16="http://schemas.microsoft.com/office/drawing/2014/main" id="{FAF57B55-2D1E-490B-BCAA-08D452282DAD}"/>
              </a:ext>
            </a:extLst>
          </p:cNvPr>
          <p:cNvPicPr>
            <a:picLocks noChangeAspect="1"/>
          </p:cNvPicPr>
          <p:nvPr/>
        </p:nvPicPr>
        <p:blipFill>
          <a:blip r:embed="rId5"/>
          <a:stretch>
            <a:fillRect/>
          </a:stretch>
        </p:blipFill>
        <p:spPr>
          <a:xfrm>
            <a:off x="9515474" y="466725"/>
            <a:ext cx="2676526" cy="5086349"/>
          </a:xfrm>
          <a:prstGeom prst="rect">
            <a:avLst/>
          </a:prstGeom>
        </p:spPr>
      </p:pic>
      <p:pic>
        <p:nvPicPr>
          <p:cNvPr id="7" name="Picture 6">
            <a:extLst>
              <a:ext uri="{FF2B5EF4-FFF2-40B4-BE49-F238E27FC236}">
                <a16:creationId xmlns:a16="http://schemas.microsoft.com/office/drawing/2014/main" id="{A5F88AF5-11FF-4B1E-A90B-72094BDC195E}"/>
              </a:ext>
            </a:extLst>
          </p:cNvPr>
          <p:cNvPicPr>
            <a:picLocks noChangeAspect="1"/>
          </p:cNvPicPr>
          <p:nvPr/>
        </p:nvPicPr>
        <p:blipFill rotWithShape="1">
          <a:blip r:embed="rId6"/>
          <a:srcRect t="7995" b="19647"/>
          <a:stretch/>
        </p:blipFill>
        <p:spPr>
          <a:xfrm>
            <a:off x="2590801" y="0"/>
            <a:ext cx="7086599" cy="2543175"/>
          </a:xfrm>
          <a:prstGeom prst="rect">
            <a:avLst/>
          </a:prstGeom>
        </p:spPr>
      </p:pic>
      <p:sp>
        <p:nvSpPr>
          <p:cNvPr id="8" name="Rectangle 7">
            <a:extLst>
              <a:ext uri="{FF2B5EF4-FFF2-40B4-BE49-F238E27FC236}">
                <a16:creationId xmlns:a16="http://schemas.microsoft.com/office/drawing/2014/main" id="{81C85EBD-CD7F-45BF-863D-351EF87F2DA9}"/>
              </a:ext>
            </a:extLst>
          </p:cNvPr>
          <p:cNvSpPr/>
          <p:nvPr/>
        </p:nvSpPr>
        <p:spPr>
          <a:xfrm>
            <a:off x="3619200" y="881360"/>
            <a:ext cx="4953600" cy="769441"/>
          </a:xfrm>
          <a:prstGeom prst="rect">
            <a:avLst/>
          </a:prstGeom>
          <a:noFill/>
        </p:spPr>
        <p:txBody>
          <a:bodyPr wrap="none" lIns="91440" tIns="45720" rIns="91440" bIns="45720">
            <a:spAutoFit/>
          </a:bodyPr>
          <a:lstStyle/>
          <a:p>
            <a:pPr algn="ctr"/>
            <a:r>
              <a:rPr lang="en-US" sz="4400" b="1" dirty="0">
                <a:ln w="0"/>
                <a:solidFill>
                  <a:schemeClr val="tx1">
                    <a:lumMod val="95000"/>
                    <a:lumOff val="5000"/>
                  </a:schemeClr>
                </a:solidFill>
                <a:effectLst>
                  <a:outerShdw blurRad="38100" dist="25400" dir="5400000" algn="ctr" rotWithShape="0">
                    <a:srgbClr val="6E747A">
                      <a:alpha val="43000"/>
                    </a:srgbClr>
                  </a:outerShdw>
                </a:effectLst>
              </a:rPr>
              <a:t>KÌ PHÙNG ĐỊCH THỦ</a:t>
            </a:r>
            <a:endParaRPr lang="en-US" sz="4400" b="1" cap="none" spc="0" dirty="0">
              <a:ln w="0"/>
              <a:solidFill>
                <a:schemeClr val="tx1">
                  <a:lumMod val="95000"/>
                  <a:lumOff val="5000"/>
                </a:schemeClr>
              </a:solidFill>
              <a:effectLst>
                <a:outerShdw blurRad="38100" dist="25400" dir="5400000" algn="ctr" rotWithShape="0">
                  <a:srgbClr val="6E747A">
                    <a:alpha val="43000"/>
                  </a:srgbClr>
                </a:outerShdw>
              </a:effectLst>
            </a:endParaRPr>
          </a:p>
        </p:txBody>
      </p:sp>
      <p:sp>
        <p:nvSpPr>
          <p:cNvPr id="14" name="TextBox 13">
            <a:extLst>
              <a:ext uri="{FF2B5EF4-FFF2-40B4-BE49-F238E27FC236}">
                <a16:creationId xmlns:a16="http://schemas.microsoft.com/office/drawing/2014/main" id="{433C8EFB-136D-43C8-A75B-E7CE8CC51FF6}"/>
              </a:ext>
            </a:extLst>
          </p:cNvPr>
          <p:cNvSpPr txBox="1"/>
          <p:nvPr/>
        </p:nvSpPr>
        <p:spPr>
          <a:xfrm>
            <a:off x="3919162" y="2825233"/>
            <a:ext cx="877163" cy="461665"/>
          </a:xfrm>
          <a:prstGeom prst="rect">
            <a:avLst/>
          </a:prstGeom>
          <a:noFill/>
        </p:spPr>
        <p:txBody>
          <a:bodyPr wrap="none" rtlCol="0">
            <a:spAutoFit/>
          </a:bodyPr>
          <a:lstStyle/>
          <a:p>
            <a:r>
              <a:rPr lang="en-US" sz="2400" b="1" dirty="0" err="1">
                <a:solidFill>
                  <a:srgbClr val="FF0000"/>
                </a:solidFill>
              </a:rPr>
              <a:t>Đội</a:t>
            </a:r>
            <a:r>
              <a:rPr lang="en-US" sz="2400" b="1" dirty="0">
                <a:solidFill>
                  <a:srgbClr val="FF0000"/>
                </a:solidFill>
              </a:rPr>
              <a:t> A</a:t>
            </a:r>
          </a:p>
        </p:txBody>
      </p:sp>
      <p:sp>
        <p:nvSpPr>
          <p:cNvPr id="15" name="TextBox 14">
            <a:extLst>
              <a:ext uri="{FF2B5EF4-FFF2-40B4-BE49-F238E27FC236}">
                <a16:creationId xmlns:a16="http://schemas.microsoft.com/office/drawing/2014/main" id="{14D47F00-36E7-45DA-9ABF-DAD4F85A9169}"/>
              </a:ext>
            </a:extLst>
          </p:cNvPr>
          <p:cNvSpPr txBox="1"/>
          <p:nvPr/>
        </p:nvSpPr>
        <p:spPr>
          <a:xfrm>
            <a:off x="7678369" y="2821541"/>
            <a:ext cx="864339" cy="461665"/>
          </a:xfrm>
          <a:prstGeom prst="rect">
            <a:avLst/>
          </a:prstGeom>
          <a:noFill/>
        </p:spPr>
        <p:txBody>
          <a:bodyPr wrap="none" rtlCol="0">
            <a:spAutoFit/>
          </a:bodyPr>
          <a:lstStyle/>
          <a:p>
            <a:r>
              <a:rPr lang="en-US" sz="2400" b="1" dirty="0" err="1">
                <a:solidFill>
                  <a:srgbClr val="FF0000"/>
                </a:solidFill>
              </a:rPr>
              <a:t>Đội</a:t>
            </a:r>
            <a:r>
              <a:rPr lang="en-US" sz="2400" b="1" dirty="0">
                <a:solidFill>
                  <a:srgbClr val="FF0000"/>
                </a:solidFill>
              </a:rPr>
              <a:t> B</a:t>
            </a:r>
          </a:p>
        </p:txBody>
      </p:sp>
      <p:sp>
        <p:nvSpPr>
          <p:cNvPr id="16" name="TextBox 15">
            <a:extLst>
              <a:ext uri="{FF2B5EF4-FFF2-40B4-BE49-F238E27FC236}">
                <a16:creationId xmlns:a16="http://schemas.microsoft.com/office/drawing/2014/main" id="{67FB4B34-9959-470B-93DC-144EB466AF3B}"/>
              </a:ext>
            </a:extLst>
          </p:cNvPr>
          <p:cNvSpPr txBox="1"/>
          <p:nvPr/>
        </p:nvSpPr>
        <p:spPr>
          <a:xfrm>
            <a:off x="3024579" y="3286898"/>
            <a:ext cx="2997606" cy="2954655"/>
          </a:xfrm>
          <a:prstGeom prst="rect">
            <a:avLst/>
          </a:prstGeom>
          <a:noFill/>
        </p:spPr>
        <p:txBody>
          <a:bodyPr wrap="square" rtlCol="0">
            <a:spAutoFit/>
          </a:bodyPr>
          <a:lstStyle/>
          <a:p>
            <a:pPr marL="0" marR="0" algn="just">
              <a:spcBef>
                <a:spcPts val="0"/>
              </a:spcBef>
              <a:spcAft>
                <a:spcPts val="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endParaRPr lang="en-US" dirty="0"/>
          </a:p>
        </p:txBody>
      </p:sp>
      <p:sp>
        <p:nvSpPr>
          <p:cNvPr id="17" name="TextBox 16">
            <a:extLst>
              <a:ext uri="{FF2B5EF4-FFF2-40B4-BE49-F238E27FC236}">
                <a16:creationId xmlns:a16="http://schemas.microsoft.com/office/drawing/2014/main" id="{0951A304-E513-4B10-BC4F-82DAD46F122F}"/>
              </a:ext>
            </a:extLst>
          </p:cNvPr>
          <p:cNvSpPr txBox="1"/>
          <p:nvPr/>
        </p:nvSpPr>
        <p:spPr>
          <a:xfrm>
            <a:off x="6577015" y="3424535"/>
            <a:ext cx="3067048" cy="2954655"/>
          </a:xfrm>
          <a:prstGeom prst="rect">
            <a:avLst/>
          </a:prstGeom>
          <a:noFill/>
        </p:spPr>
        <p:txBody>
          <a:bodyPr wrap="square" rtlCol="0">
            <a:spAutoFit/>
          </a:bodyPr>
          <a:lstStyle/>
          <a:p>
            <a:pPr marL="0" marR="0" algn="just">
              <a:spcBef>
                <a:spcPts val="0"/>
              </a:spcBef>
              <a:spcAft>
                <a:spcPts val="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38291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E585096-A01B-4F1F-B27F-FE59F2A684C6}"/>
              </a:ext>
            </a:extLst>
          </p:cNvPr>
          <p:cNvPicPr>
            <a:picLocks noChangeAspect="1"/>
          </p:cNvPicPr>
          <p:nvPr/>
        </p:nvPicPr>
        <p:blipFill>
          <a:blip r:embed="rId2"/>
          <a:stretch>
            <a:fillRect/>
          </a:stretch>
        </p:blipFill>
        <p:spPr>
          <a:xfrm>
            <a:off x="1" y="114300"/>
            <a:ext cx="2265514" cy="6720578"/>
          </a:xfrm>
          <a:prstGeom prst="rect">
            <a:avLst/>
          </a:prstGeom>
        </p:spPr>
      </p:pic>
      <p:pic>
        <p:nvPicPr>
          <p:cNvPr id="7" name="Picture 6">
            <a:extLst>
              <a:ext uri="{FF2B5EF4-FFF2-40B4-BE49-F238E27FC236}">
                <a16:creationId xmlns:a16="http://schemas.microsoft.com/office/drawing/2014/main" id="{0DF35547-DDFF-4BFD-8C68-BE4690CB8D1A}"/>
              </a:ext>
            </a:extLst>
          </p:cNvPr>
          <p:cNvPicPr>
            <a:picLocks noChangeAspect="1"/>
          </p:cNvPicPr>
          <p:nvPr/>
        </p:nvPicPr>
        <p:blipFill rotWithShape="1">
          <a:blip r:embed="rId3"/>
          <a:srcRect l="6629" t="4723" r="6815" b="74722"/>
          <a:stretch/>
        </p:blipFill>
        <p:spPr>
          <a:xfrm>
            <a:off x="2351904" y="23122"/>
            <a:ext cx="9563100" cy="1857930"/>
          </a:xfrm>
          <a:prstGeom prst="rect">
            <a:avLst/>
          </a:prstGeom>
        </p:spPr>
      </p:pic>
      <p:pic>
        <p:nvPicPr>
          <p:cNvPr id="8" name="Picture 7">
            <a:extLst>
              <a:ext uri="{FF2B5EF4-FFF2-40B4-BE49-F238E27FC236}">
                <a16:creationId xmlns:a16="http://schemas.microsoft.com/office/drawing/2014/main" id="{3D9F18B9-1795-4AC2-8907-11FC1A4AB2CC}"/>
              </a:ext>
            </a:extLst>
          </p:cNvPr>
          <p:cNvPicPr>
            <a:picLocks noChangeAspect="1"/>
          </p:cNvPicPr>
          <p:nvPr/>
        </p:nvPicPr>
        <p:blipFill rotWithShape="1">
          <a:blip r:embed="rId3"/>
          <a:srcRect l="8623" t="52778" r="6176" b="28472"/>
          <a:stretch/>
        </p:blipFill>
        <p:spPr>
          <a:xfrm>
            <a:off x="2340025" y="1819230"/>
            <a:ext cx="9659989" cy="2971798"/>
          </a:xfrm>
          <a:prstGeom prst="rect">
            <a:avLst/>
          </a:prstGeom>
        </p:spPr>
      </p:pic>
      <p:pic>
        <p:nvPicPr>
          <p:cNvPr id="9" name="Picture 8">
            <a:extLst>
              <a:ext uri="{FF2B5EF4-FFF2-40B4-BE49-F238E27FC236}">
                <a16:creationId xmlns:a16="http://schemas.microsoft.com/office/drawing/2014/main" id="{6E8FDD62-2742-4CEC-AFEA-50602955C2D9}"/>
              </a:ext>
            </a:extLst>
          </p:cNvPr>
          <p:cNvPicPr>
            <a:picLocks noChangeAspect="1"/>
          </p:cNvPicPr>
          <p:nvPr/>
        </p:nvPicPr>
        <p:blipFill rotWithShape="1">
          <a:blip r:embed="rId3"/>
          <a:srcRect l="6760" t="76389" r="4905" b="4722"/>
          <a:stretch/>
        </p:blipFill>
        <p:spPr>
          <a:xfrm>
            <a:off x="2457449" y="4813337"/>
            <a:ext cx="9820276" cy="2257424"/>
          </a:xfrm>
          <a:prstGeom prst="rect">
            <a:avLst/>
          </a:prstGeom>
        </p:spPr>
      </p:pic>
      <p:sp>
        <p:nvSpPr>
          <p:cNvPr id="6" name="TextBox 5">
            <a:extLst>
              <a:ext uri="{FF2B5EF4-FFF2-40B4-BE49-F238E27FC236}">
                <a16:creationId xmlns:a16="http://schemas.microsoft.com/office/drawing/2014/main" id="{6F6171A9-F547-4E61-8FB9-A563CB483C3C}"/>
              </a:ext>
            </a:extLst>
          </p:cNvPr>
          <p:cNvSpPr txBox="1"/>
          <p:nvPr/>
        </p:nvSpPr>
        <p:spPr>
          <a:xfrm>
            <a:off x="5685654" y="703967"/>
            <a:ext cx="6096000" cy="830612"/>
          </a:xfrm>
          <a:prstGeom prst="rect">
            <a:avLst/>
          </a:prstGeom>
          <a:noFill/>
        </p:spPr>
        <p:txBody>
          <a:bodyPr wrap="square">
            <a:spAutoFit/>
          </a:bodyPr>
          <a:lstStyle/>
          <a:p>
            <a:pPr marL="0" marR="0" algn="just">
              <a:lnSpc>
                <a:spcPct val="115000"/>
              </a:lnSpc>
              <a:spcBef>
                <a:spcPts val="0"/>
              </a:spcBef>
              <a:spcAft>
                <a:spcPts val="1000"/>
              </a:spcAft>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Làm</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kinh</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tế</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giỏi</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ct val="115000"/>
              </a:lnSpc>
              <a:spcBef>
                <a:spcPts val="0"/>
              </a:spcBef>
              <a:spcAft>
                <a:spcPts val="1000"/>
              </a:spcAft>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Nuôi</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dạy</a:t>
            </a:r>
            <a:r>
              <a:rPr lang="en-US" sz="1800" dirty="0">
                <a:effectLst/>
                <a:latin typeface="Arial" panose="020B0604020202020204" pitchFamily="34" charset="0"/>
                <a:ea typeface="Arial" panose="020B0604020202020204" pitchFamily="34" charset="0"/>
                <a:cs typeface="Times New Roman" panose="02020603050405020304" pitchFamily="18" charset="0"/>
              </a:rPr>
              <a:t> con </a:t>
            </a:r>
            <a:r>
              <a:rPr lang="en-US" sz="1800" dirty="0" err="1">
                <a:effectLst/>
                <a:latin typeface="Arial" panose="020B0604020202020204" pitchFamily="34" charset="0"/>
                <a:ea typeface="Arial" panose="020B0604020202020204" pitchFamily="34" charset="0"/>
                <a:cs typeface="Times New Roman" panose="02020603050405020304" pitchFamily="18" charset="0"/>
              </a:rPr>
              <a:t>cái</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ngoan</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ngõan</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học</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giỏi</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5CE026B-D3B4-4586-8567-3A94F4CF6B89}"/>
              </a:ext>
            </a:extLst>
          </p:cNvPr>
          <p:cNvSpPr txBox="1"/>
          <p:nvPr/>
        </p:nvSpPr>
        <p:spPr>
          <a:xfrm>
            <a:off x="5534845" y="2587541"/>
            <a:ext cx="6152330" cy="1983107"/>
          </a:xfrm>
          <a:prstGeom prst="rect">
            <a:avLst/>
          </a:prstGeom>
          <a:noFill/>
        </p:spPr>
        <p:txBody>
          <a:bodyPr wrap="square">
            <a:spAutoFit/>
          </a:bodyPr>
          <a:lstStyle/>
          <a:p>
            <a:pPr marL="0" marR="0" algn="just">
              <a:lnSpc>
                <a:spcPct val="115000"/>
              </a:lnSpc>
            </a:pPr>
            <a:r>
              <a:rPr lang="fr-FR" sz="1800" dirty="0">
                <a:effectLst/>
                <a:latin typeface="Arial" panose="020B0604020202020204" pitchFamily="34" charset="0"/>
                <a:ea typeface="Arial" panose="020B0604020202020204" pitchFamily="34" charset="0"/>
                <a:cs typeface="Times New Roman" panose="02020603050405020304" pitchFamily="18" charset="0"/>
              </a:rPr>
              <a:t>- Thi </a:t>
            </a:r>
            <a:r>
              <a:rPr lang="fr-FR" sz="1800" dirty="0" err="1">
                <a:effectLst/>
                <a:latin typeface="Arial" panose="020B0604020202020204" pitchFamily="34" charset="0"/>
                <a:ea typeface="Arial" panose="020B0604020202020204" pitchFamily="34" charset="0"/>
                <a:cs typeface="Times New Roman" panose="02020603050405020304" pitchFamily="18" charset="0"/>
              </a:rPr>
              <a:t>đua</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dạy</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tốt</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học</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tốt</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ct val="115000"/>
              </a:lnSpc>
            </a:pP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Cải</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tiến</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phương</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pháp</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giảng</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dạy</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nâng</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cao</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chất</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lượng</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học</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sinh</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ct val="115000"/>
              </a:lnSpc>
            </a:pP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Giáo</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dục</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đạo</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tạo</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lối</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sống</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có</a:t>
            </a:r>
            <a:r>
              <a:rPr lang="fr-FR" sz="1800" dirty="0">
                <a:effectLst/>
                <a:latin typeface="Arial" panose="020B0604020202020204" pitchFamily="34" charset="0"/>
                <a:ea typeface="Arial" panose="020B0604020202020204" pitchFamily="34" charset="0"/>
                <a:cs typeface="Times New Roman" panose="02020603050405020304" pitchFamily="18" charset="0"/>
              </a:rPr>
              <a:t> ý </a:t>
            </a:r>
            <a:r>
              <a:rPr lang="fr-FR" sz="1800" dirty="0" err="1">
                <a:effectLst/>
                <a:latin typeface="Arial" panose="020B0604020202020204" pitchFamily="34" charset="0"/>
                <a:ea typeface="Arial" panose="020B0604020202020204" pitchFamily="34" charset="0"/>
                <a:cs typeface="Times New Roman" panose="02020603050405020304" pitchFamily="18" charset="0"/>
              </a:rPr>
              <a:t>thức</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trách</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nhiệm</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của</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công</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dân</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ct val="115000"/>
              </a:lnSpc>
            </a:pP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Học</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tập</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tốt</a:t>
            </a:r>
            <a:r>
              <a:rPr lang="fr-FR" sz="1800" dirty="0">
                <a:effectLst/>
                <a:latin typeface="Arial" panose="020B0604020202020204" pitchFamily="34" charset="0"/>
                <a:ea typeface="Arial" panose="020B0604020202020204" pitchFamily="34" charset="0"/>
                <a:cs typeface="Times New Roman" panose="02020603050405020304" pitchFamily="18" charset="0"/>
              </a:rPr>
              <a:t>, lao </a:t>
            </a:r>
            <a:r>
              <a:rPr lang="fr-FR" sz="1800" dirty="0" err="1">
                <a:effectLst/>
                <a:latin typeface="Arial" panose="020B0604020202020204" pitchFamily="34" charset="0"/>
                <a:ea typeface="Arial" panose="020B0604020202020204" pitchFamily="34" charset="0"/>
                <a:cs typeface="Times New Roman" panose="02020603050405020304" pitchFamily="18" charset="0"/>
              </a:rPr>
              <a:t>động</a:t>
            </a:r>
            <a:r>
              <a:rPr lang="fr-FR" sz="1800" dirty="0">
                <a:effectLst/>
                <a:latin typeface="Arial" panose="020B0604020202020204" pitchFamily="34" charset="0"/>
                <a:ea typeface="Arial" panose="020B0604020202020204" pitchFamily="34" charset="0"/>
                <a:cs typeface="Times New Roman" panose="02020603050405020304" pitchFamily="18" charset="0"/>
              </a:rPr>
              <a:t> </a:t>
            </a:r>
            <a:r>
              <a:rPr lang="fr-FR" sz="1800" dirty="0" err="1">
                <a:effectLst/>
                <a:latin typeface="Arial" panose="020B0604020202020204" pitchFamily="34" charset="0"/>
                <a:ea typeface="Arial" panose="020B0604020202020204" pitchFamily="34" charset="0"/>
                <a:cs typeface="Times New Roman" panose="02020603050405020304" pitchFamily="18" charset="0"/>
              </a:rPr>
              <a:t>tốt</a:t>
            </a:r>
            <a:r>
              <a:rPr lang="fr-FR" sz="1800" dirty="0">
                <a:effectLst/>
                <a:latin typeface="Arial" panose="020B0604020202020204" pitchFamily="34" charset="0"/>
                <a:ea typeface="Arial" panose="020B0604020202020204" pitchFamily="34" charset="0"/>
                <a:cs typeface="Times New Roman" panose="02020603050405020304" pitchFamily="18" charset="0"/>
              </a:rPr>
              <a:t>…</a:t>
            </a:r>
            <a:endParaRPr lang="en-US" dirty="0"/>
          </a:p>
        </p:txBody>
      </p:sp>
      <p:sp>
        <p:nvSpPr>
          <p:cNvPr id="11" name="TextBox 10">
            <a:extLst>
              <a:ext uri="{FF2B5EF4-FFF2-40B4-BE49-F238E27FC236}">
                <a16:creationId xmlns:a16="http://schemas.microsoft.com/office/drawing/2014/main" id="{D706A01F-D761-4FC4-8CF1-6C5DAAC7C563}"/>
              </a:ext>
            </a:extLst>
          </p:cNvPr>
          <p:cNvSpPr txBox="1"/>
          <p:nvPr/>
        </p:nvSpPr>
        <p:spPr>
          <a:xfrm>
            <a:off x="5904014" y="5346460"/>
            <a:ext cx="6096000" cy="1324978"/>
          </a:xfrm>
          <a:prstGeom prst="rect">
            <a:avLst/>
          </a:prstGeom>
          <a:noFill/>
        </p:spPr>
        <p:txBody>
          <a:bodyPr wrap="square">
            <a:spAutoFit/>
          </a:bodyPr>
          <a:lstStyle/>
          <a:p>
            <a:pPr marL="0" marR="0" algn="just">
              <a:lnSpc>
                <a:spcPct val="11500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Tinh</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thần</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lao</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động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tự</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giác</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ct val="11500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Máy</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móc</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kĩ</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thuật</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công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nghệ</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hiện</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đại</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ct val="11500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Chất</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lượng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hàng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hóa</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mẫu</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má</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tốt</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giá</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thành</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phù</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hợp</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p>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Thái</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độ</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phục</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vụ</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khách</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hàng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tốt</a:t>
            </a:r>
            <a:endParaRPr lang="en-US" dirty="0"/>
          </a:p>
        </p:txBody>
      </p:sp>
      <p:sp>
        <p:nvSpPr>
          <p:cNvPr id="5" name="TextBox 4">
            <a:extLst>
              <a:ext uri="{FF2B5EF4-FFF2-40B4-BE49-F238E27FC236}">
                <a16:creationId xmlns:a16="http://schemas.microsoft.com/office/drawing/2014/main" id="{01504FEF-E284-402F-A44B-DD73D0666198}"/>
              </a:ext>
            </a:extLst>
          </p:cNvPr>
          <p:cNvSpPr txBox="1"/>
          <p:nvPr/>
        </p:nvSpPr>
        <p:spPr>
          <a:xfrm>
            <a:off x="2836096" y="624030"/>
            <a:ext cx="1798890" cy="584775"/>
          </a:xfrm>
          <a:prstGeom prst="rect">
            <a:avLst/>
          </a:prstGeom>
          <a:noFill/>
        </p:spPr>
        <p:txBody>
          <a:bodyPr wrap="none" rtlCol="0">
            <a:spAutoFit/>
          </a:bodyPr>
          <a:lstStyle/>
          <a:p>
            <a:r>
              <a:rPr lang="en-US" sz="3200" b="1" dirty="0"/>
              <a:t>GIA ĐÌNH</a:t>
            </a:r>
          </a:p>
        </p:txBody>
      </p:sp>
      <p:sp>
        <p:nvSpPr>
          <p:cNvPr id="12" name="TextBox 11">
            <a:extLst>
              <a:ext uri="{FF2B5EF4-FFF2-40B4-BE49-F238E27FC236}">
                <a16:creationId xmlns:a16="http://schemas.microsoft.com/office/drawing/2014/main" id="{26F043C3-5248-486E-81E7-8D3AB599CA05}"/>
              </a:ext>
            </a:extLst>
          </p:cNvPr>
          <p:cNvSpPr txBox="1"/>
          <p:nvPr/>
        </p:nvSpPr>
        <p:spPr>
          <a:xfrm>
            <a:off x="2543225" y="2909455"/>
            <a:ext cx="2613023" cy="584775"/>
          </a:xfrm>
          <a:prstGeom prst="rect">
            <a:avLst/>
          </a:prstGeom>
          <a:noFill/>
        </p:spPr>
        <p:txBody>
          <a:bodyPr wrap="none" rtlCol="0">
            <a:spAutoFit/>
          </a:bodyPr>
          <a:lstStyle/>
          <a:p>
            <a:r>
              <a:rPr lang="en-US" sz="3200" b="1" dirty="0"/>
              <a:t>NHÀ TRƯỜNG</a:t>
            </a:r>
          </a:p>
        </p:txBody>
      </p:sp>
      <p:sp>
        <p:nvSpPr>
          <p:cNvPr id="13" name="TextBox 12">
            <a:extLst>
              <a:ext uri="{FF2B5EF4-FFF2-40B4-BE49-F238E27FC236}">
                <a16:creationId xmlns:a16="http://schemas.microsoft.com/office/drawing/2014/main" id="{59810F0A-1904-4492-9D7A-DCCAC4BEFF7D}"/>
              </a:ext>
            </a:extLst>
          </p:cNvPr>
          <p:cNvSpPr txBox="1"/>
          <p:nvPr/>
        </p:nvSpPr>
        <p:spPr>
          <a:xfrm>
            <a:off x="3021887" y="5424174"/>
            <a:ext cx="2043316" cy="584775"/>
          </a:xfrm>
          <a:prstGeom prst="rect">
            <a:avLst/>
          </a:prstGeom>
          <a:noFill/>
        </p:spPr>
        <p:txBody>
          <a:bodyPr wrap="none" rtlCol="0">
            <a:spAutoFit/>
          </a:bodyPr>
          <a:lstStyle/>
          <a:p>
            <a:r>
              <a:rPr lang="en-US" sz="3200" b="1" dirty="0"/>
              <a:t>LAO ĐỘNG</a:t>
            </a:r>
          </a:p>
        </p:txBody>
      </p:sp>
      <p:sp>
        <p:nvSpPr>
          <p:cNvPr id="16" name="TextBox 15">
            <a:extLst>
              <a:ext uri="{FF2B5EF4-FFF2-40B4-BE49-F238E27FC236}">
                <a16:creationId xmlns:a16="http://schemas.microsoft.com/office/drawing/2014/main" id="{D697D2AA-C2B0-474D-BE0A-665D9F317977}"/>
              </a:ext>
            </a:extLst>
          </p:cNvPr>
          <p:cNvSpPr txBox="1"/>
          <p:nvPr/>
        </p:nvSpPr>
        <p:spPr>
          <a:xfrm>
            <a:off x="888338" y="2468046"/>
            <a:ext cx="1173976" cy="3785652"/>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Biểu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suất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quả</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022768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5"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E585096-A01B-4F1F-B27F-FE59F2A684C6}"/>
              </a:ext>
            </a:extLst>
          </p:cNvPr>
          <p:cNvPicPr>
            <a:picLocks noChangeAspect="1"/>
          </p:cNvPicPr>
          <p:nvPr/>
        </p:nvPicPr>
        <p:blipFill>
          <a:blip r:embed="rId2"/>
          <a:stretch>
            <a:fillRect/>
          </a:stretch>
        </p:blipFill>
        <p:spPr>
          <a:xfrm>
            <a:off x="1" y="114300"/>
            <a:ext cx="2265514" cy="6720578"/>
          </a:xfrm>
          <a:prstGeom prst="rect">
            <a:avLst/>
          </a:prstGeom>
        </p:spPr>
      </p:pic>
      <p:pic>
        <p:nvPicPr>
          <p:cNvPr id="7" name="Picture 6">
            <a:extLst>
              <a:ext uri="{FF2B5EF4-FFF2-40B4-BE49-F238E27FC236}">
                <a16:creationId xmlns:a16="http://schemas.microsoft.com/office/drawing/2014/main" id="{0DF35547-DDFF-4BFD-8C68-BE4690CB8D1A}"/>
              </a:ext>
            </a:extLst>
          </p:cNvPr>
          <p:cNvPicPr>
            <a:picLocks noChangeAspect="1"/>
          </p:cNvPicPr>
          <p:nvPr/>
        </p:nvPicPr>
        <p:blipFill rotWithShape="1">
          <a:blip r:embed="rId3"/>
          <a:srcRect l="6629" t="4723" r="6815" b="74722"/>
          <a:stretch/>
        </p:blipFill>
        <p:spPr>
          <a:xfrm>
            <a:off x="2351904" y="23122"/>
            <a:ext cx="9563100" cy="1857930"/>
          </a:xfrm>
          <a:prstGeom prst="rect">
            <a:avLst/>
          </a:prstGeom>
        </p:spPr>
      </p:pic>
      <p:pic>
        <p:nvPicPr>
          <p:cNvPr id="8" name="Picture 7">
            <a:extLst>
              <a:ext uri="{FF2B5EF4-FFF2-40B4-BE49-F238E27FC236}">
                <a16:creationId xmlns:a16="http://schemas.microsoft.com/office/drawing/2014/main" id="{3D9F18B9-1795-4AC2-8907-11FC1A4AB2CC}"/>
              </a:ext>
            </a:extLst>
          </p:cNvPr>
          <p:cNvPicPr>
            <a:picLocks noChangeAspect="1"/>
          </p:cNvPicPr>
          <p:nvPr/>
        </p:nvPicPr>
        <p:blipFill rotWithShape="1">
          <a:blip r:embed="rId3"/>
          <a:srcRect l="8623" t="52778" r="6176" b="28472"/>
          <a:stretch/>
        </p:blipFill>
        <p:spPr>
          <a:xfrm>
            <a:off x="2340025" y="1841539"/>
            <a:ext cx="9659989" cy="2971798"/>
          </a:xfrm>
          <a:prstGeom prst="rect">
            <a:avLst/>
          </a:prstGeom>
        </p:spPr>
      </p:pic>
      <p:pic>
        <p:nvPicPr>
          <p:cNvPr id="9" name="Picture 8">
            <a:extLst>
              <a:ext uri="{FF2B5EF4-FFF2-40B4-BE49-F238E27FC236}">
                <a16:creationId xmlns:a16="http://schemas.microsoft.com/office/drawing/2014/main" id="{6E8FDD62-2742-4CEC-AFEA-50602955C2D9}"/>
              </a:ext>
            </a:extLst>
          </p:cNvPr>
          <p:cNvPicPr>
            <a:picLocks noChangeAspect="1"/>
          </p:cNvPicPr>
          <p:nvPr/>
        </p:nvPicPr>
        <p:blipFill rotWithShape="1">
          <a:blip r:embed="rId3"/>
          <a:srcRect l="6760" t="76389" r="4905" b="4722"/>
          <a:stretch/>
        </p:blipFill>
        <p:spPr>
          <a:xfrm>
            <a:off x="2457449" y="4813337"/>
            <a:ext cx="9820276" cy="2257424"/>
          </a:xfrm>
          <a:prstGeom prst="rect">
            <a:avLst/>
          </a:prstGeom>
        </p:spPr>
      </p:pic>
      <p:sp>
        <p:nvSpPr>
          <p:cNvPr id="6" name="TextBox 5">
            <a:extLst>
              <a:ext uri="{FF2B5EF4-FFF2-40B4-BE49-F238E27FC236}">
                <a16:creationId xmlns:a16="http://schemas.microsoft.com/office/drawing/2014/main" id="{6F6171A9-F547-4E61-8FB9-A563CB483C3C}"/>
              </a:ext>
            </a:extLst>
          </p:cNvPr>
          <p:cNvSpPr txBox="1"/>
          <p:nvPr/>
        </p:nvSpPr>
        <p:spPr>
          <a:xfrm>
            <a:off x="5733279" y="562260"/>
            <a:ext cx="6096000" cy="1202893"/>
          </a:xfrm>
          <a:prstGeom prst="rect">
            <a:avLst/>
          </a:prstGeom>
          <a:noFill/>
        </p:spPr>
        <p:txBody>
          <a:bodyPr wrap="square">
            <a:spAutoFit/>
          </a:bodyPr>
          <a:lstStyle/>
          <a:p>
            <a:pPr marL="0" marR="0" algn="just">
              <a:lnSpc>
                <a:spcPts val="216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Ỷ </a:t>
            </a:r>
            <a:r>
              <a:rPr lang="en-US" sz="1800" dirty="0" err="1">
                <a:effectLst/>
                <a:latin typeface="Arial" panose="020B0604020202020204" pitchFamily="34" charset="0"/>
                <a:ea typeface="Arial" panose="020B0604020202020204" pitchFamily="34" charset="0"/>
                <a:cs typeface="Times New Roman" panose="02020603050405020304" pitchFamily="18" charset="0"/>
              </a:rPr>
              <a:t>lại</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lười</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nhác</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trông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chờ</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vận</a:t>
            </a:r>
            <a:r>
              <a:rPr lang="en-US" sz="1800" dirty="0">
                <a:effectLst/>
                <a:latin typeface="Arial" panose="020B0604020202020204" pitchFamily="34" charset="0"/>
                <a:ea typeface="Arial" panose="020B0604020202020204" pitchFamily="34" charset="0"/>
                <a:cs typeface="Times New Roman" panose="02020603050405020304" pitchFamily="18" charset="0"/>
              </a:rPr>
              <a:t> may, </a:t>
            </a:r>
            <a:r>
              <a:rPr lang="en-US" sz="1800" dirty="0" err="1">
                <a:effectLst/>
                <a:latin typeface="Arial" panose="020B0604020202020204" pitchFamily="34" charset="0"/>
                <a:ea typeface="Arial" panose="020B0604020202020204" pitchFamily="34" charset="0"/>
                <a:cs typeface="Times New Roman" panose="02020603050405020304" pitchFamily="18" charset="0"/>
              </a:rPr>
              <a:t>bằng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lòng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với</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hiện</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tại</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a:lnSpc>
                <a:spcPts val="216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Làm</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giàu</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bằng</a:t>
            </a:r>
            <a:r>
              <a:rPr lang="en-US" sz="1800" dirty="0">
                <a:effectLst/>
                <a:latin typeface="Arial" panose="020B0604020202020204" pitchFamily="34" charset="0"/>
                <a:ea typeface="Arial" panose="020B0604020202020204" pitchFamily="34" charset="0"/>
                <a:cs typeface="Times New Roman" panose="02020603050405020304" pitchFamily="18" charset="0"/>
              </a:rPr>
              <a:t> con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đường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bất</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chính</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buôn</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lậu</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ghi</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đề</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cá</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độ</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làm</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hàng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giả</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5CE026B-D3B4-4586-8567-3A94F4CF6B89}"/>
              </a:ext>
            </a:extLst>
          </p:cNvPr>
          <p:cNvSpPr txBox="1"/>
          <p:nvPr/>
        </p:nvSpPr>
        <p:spPr>
          <a:xfrm>
            <a:off x="5676949" y="3010936"/>
            <a:ext cx="6152330" cy="927305"/>
          </a:xfrm>
          <a:prstGeom prst="rect">
            <a:avLst/>
          </a:prstGeom>
          <a:noFill/>
        </p:spPr>
        <p:txBody>
          <a:bodyPr wrap="square">
            <a:spAutoFit/>
          </a:bodyPr>
          <a:lstStyle/>
          <a:p>
            <a:pPr marL="0" marR="0" algn="just">
              <a:lnSpc>
                <a:spcPts val="216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Chạy</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theo</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thành</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tích</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điểm</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số</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ts val="2160"/>
              </a:lnSpc>
            </a:pPr>
            <a:r>
              <a:rPr lang="pt-BR" sz="1800" dirty="0">
                <a:effectLst/>
                <a:latin typeface="Arial" panose="020B0604020202020204" pitchFamily="34" charset="0"/>
                <a:ea typeface="Arial" panose="020B0604020202020204" pitchFamily="34" charset="0"/>
                <a:cs typeface="Times New Roman" panose="02020603050405020304" pitchFamily="18" charset="0"/>
              </a:rPr>
              <a:t>- Học sinh học tủ, học vẹt, xa rời thực tế</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a:lnSpc>
                <a:spcPts val="2160"/>
              </a:lnSpc>
            </a:pPr>
            <a:r>
              <a:rPr lang="pt-BR" sz="1800" dirty="0">
                <a:effectLst/>
                <a:latin typeface="Arial" panose="020B0604020202020204" pitchFamily="34" charset="0"/>
                <a:ea typeface="Arial" panose="020B0604020202020204" pitchFamily="34" charset="0"/>
                <a:cs typeface="Times New Roman" panose="02020603050405020304" pitchFamily="18" charset="0"/>
              </a:rPr>
              <a:t>- Lười học đua đời, thích hưởng thụ</a:t>
            </a:r>
            <a:endParaRPr lang="en-US" dirty="0"/>
          </a:p>
        </p:txBody>
      </p:sp>
      <p:sp>
        <p:nvSpPr>
          <p:cNvPr id="11" name="TextBox 10">
            <a:extLst>
              <a:ext uri="{FF2B5EF4-FFF2-40B4-BE49-F238E27FC236}">
                <a16:creationId xmlns:a16="http://schemas.microsoft.com/office/drawing/2014/main" id="{D706A01F-D761-4FC4-8CF1-6C5DAAC7C563}"/>
              </a:ext>
            </a:extLst>
          </p:cNvPr>
          <p:cNvSpPr txBox="1"/>
          <p:nvPr/>
        </p:nvSpPr>
        <p:spPr>
          <a:xfrm>
            <a:off x="5904014" y="5422320"/>
            <a:ext cx="6096000" cy="1209434"/>
          </a:xfrm>
          <a:prstGeom prst="rect">
            <a:avLst/>
          </a:prstGeom>
          <a:noFill/>
        </p:spPr>
        <p:txBody>
          <a:bodyPr wrap="square">
            <a:spAutoFit/>
          </a:bodyPr>
          <a:lstStyle/>
          <a:p>
            <a:pPr marL="0" marR="0" algn="just">
              <a:lnSpc>
                <a:spcPts val="216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Làm</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bừa</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làm</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ẩu</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ts val="216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Chạy</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theo</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năng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suất</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ts val="2160"/>
              </a:lnSpc>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Chất</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lượng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hàng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hóa</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kém</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không</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tiêu</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thụ</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r>
              <a:rPr lang="en-US" sz="1800" dirty="0" err="1">
                <a:effectLst/>
                <a:latin typeface="Arial" panose="020B0604020202020204" pitchFamily="34" charset="0"/>
                <a:ea typeface="Arial" panose="020B0604020202020204" pitchFamily="34" charset="0"/>
                <a:cs typeface="Times New Roman" panose="02020603050405020304" pitchFamily="18" charset="0"/>
              </a:rPr>
              <a:t>được</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a:lnSpc>
                <a:spcPts val="2160"/>
              </a:lnSpc>
            </a:pPr>
            <a:r>
              <a:rPr lang="pt-BR" sz="1800" dirty="0">
                <a:effectLst/>
                <a:latin typeface="Arial" panose="020B0604020202020204" pitchFamily="34" charset="0"/>
                <a:ea typeface="Arial" panose="020B0604020202020204" pitchFamily="34" charset="0"/>
                <a:cs typeface="Times New Roman" panose="02020603050405020304" pitchFamily="18" charset="0"/>
              </a:rPr>
              <a:t>- Làm hàng giả, hàng nhái, </a:t>
            </a:r>
            <a:endParaRPr lang="en-US" dirty="0"/>
          </a:p>
        </p:txBody>
      </p:sp>
      <p:sp>
        <p:nvSpPr>
          <p:cNvPr id="5" name="TextBox 4">
            <a:extLst>
              <a:ext uri="{FF2B5EF4-FFF2-40B4-BE49-F238E27FC236}">
                <a16:creationId xmlns:a16="http://schemas.microsoft.com/office/drawing/2014/main" id="{01504FEF-E284-402F-A44B-DD73D0666198}"/>
              </a:ext>
            </a:extLst>
          </p:cNvPr>
          <p:cNvSpPr txBox="1"/>
          <p:nvPr/>
        </p:nvSpPr>
        <p:spPr>
          <a:xfrm>
            <a:off x="2836096" y="624030"/>
            <a:ext cx="1798890" cy="584775"/>
          </a:xfrm>
          <a:prstGeom prst="rect">
            <a:avLst/>
          </a:prstGeom>
          <a:noFill/>
        </p:spPr>
        <p:txBody>
          <a:bodyPr wrap="none" rtlCol="0">
            <a:spAutoFit/>
          </a:bodyPr>
          <a:lstStyle/>
          <a:p>
            <a:r>
              <a:rPr lang="en-US" sz="3200" b="1" dirty="0"/>
              <a:t>GIA ĐÌNH</a:t>
            </a:r>
          </a:p>
        </p:txBody>
      </p:sp>
      <p:sp>
        <p:nvSpPr>
          <p:cNvPr id="12" name="TextBox 11">
            <a:extLst>
              <a:ext uri="{FF2B5EF4-FFF2-40B4-BE49-F238E27FC236}">
                <a16:creationId xmlns:a16="http://schemas.microsoft.com/office/drawing/2014/main" id="{26F043C3-5248-486E-81E7-8D3AB599CA05}"/>
              </a:ext>
            </a:extLst>
          </p:cNvPr>
          <p:cNvSpPr txBox="1"/>
          <p:nvPr/>
        </p:nvSpPr>
        <p:spPr>
          <a:xfrm>
            <a:off x="2543225" y="2909455"/>
            <a:ext cx="2613023" cy="584775"/>
          </a:xfrm>
          <a:prstGeom prst="rect">
            <a:avLst/>
          </a:prstGeom>
          <a:noFill/>
        </p:spPr>
        <p:txBody>
          <a:bodyPr wrap="none" rtlCol="0">
            <a:spAutoFit/>
          </a:bodyPr>
          <a:lstStyle/>
          <a:p>
            <a:r>
              <a:rPr lang="en-US" sz="3200" b="1" dirty="0"/>
              <a:t>NHÀ TRƯỜNG</a:t>
            </a:r>
          </a:p>
        </p:txBody>
      </p:sp>
      <p:sp>
        <p:nvSpPr>
          <p:cNvPr id="13" name="TextBox 12">
            <a:extLst>
              <a:ext uri="{FF2B5EF4-FFF2-40B4-BE49-F238E27FC236}">
                <a16:creationId xmlns:a16="http://schemas.microsoft.com/office/drawing/2014/main" id="{59810F0A-1904-4492-9D7A-DCCAC4BEFF7D}"/>
              </a:ext>
            </a:extLst>
          </p:cNvPr>
          <p:cNvSpPr txBox="1"/>
          <p:nvPr/>
        </p:nvSpPr>
        <p:spPr>
          <a:xfrm>
            <a:off x="3021887" y="5424174"/>
            <a:ext cx="2043316" cy="584775"/>
          </a:xfrm>
          <a:prstGeom prst="rect">
            <a:avLst/>
          </a:prstGeom>
          <a:noFill/>
        </p:spPr>
        <p:txBody>
          <a:bodyPr wrap="none" rtlCol="0">
            <a:spAutoFit/>
          </a:bodyPr>
          <a:lstStyle/>
          <a:p>
            <a:r>
              <a:rPr lang="en-US" sz="3200" b="1" dirty="0"/>
              <a:t>LAO ĐỘNG</a:t>
            </a:r>
          </a:p>
        </p:txBody>
      </p:sp>
      <p:sp>
        <p:nvSpPr>
          <p:cNvPr id="16" name="TextBox 15">
            <a:extLst>
              <a:ext uri="{FF2B5EF4-FFF2-40B4-BE49-F238E27FC236}">
                <a16:creationId xmlns:a16="http://schemas.microsoft.com/office/drawing/2014/main" id="{D697D2AA-C2B0-474D-BE0A-665D9F317977}"/>
              </a:ext>
            </a:extLst>
          </p:cNvPr>
          <p:cNvSpPr txBox="1"/>
          <p:nvPr/>
        </p:nvSpPr>
        <p:spPr>
          <a:xfrm>
            <a:off x="605045" y="2669573"/>
            <a:ext cx="1422141" cy="3046988"/>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Biểu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suất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quả</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65486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5"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49C440-A0CB-4CB9-993F-D9C2DFDFD132}"/>
              </a:ext>
            </a:extLst>
          </p:cNvPr>
          <p:cNvPicPr>
            <a:picLocks noChangeAspect="1"/>
          </p:cNvPicPr>
          <p:nvPr/>
        </p:nvPicPr>
        <p:blipFill>
          <a:blip r:embed="rId2"/>
          <a:stretch>
            <a:fillRect/>
          </a:stretch>
        </p:blipFill>
        <p:spPr>
          <a:xfrm>
            <a:off x="0" y="0"/>
            <a:ext cx="4791075" cy="4206432"/>
          </a:xfrm>
          <a:prstGeom prst="rect">
            <a:avLst/>
          </a:prstGeom>
        </p:spPr>
      </p:pic>
      <p:sp>
        <p:nvSpPr>
          <p:cNvPr id="5" name="TextBox 4">
            <a:extLst>
              <a:ext uri="{FF2B5EF4-FFF2-40B4-BE49-F238E27FC236}">
                <a16:creationId xmlns:a16="http://schemas.microsoft.com/office/drawing/2014/main" id="{0610DFDB-5D58-4493-A988-A7790746F4B6}"/>
              </a:ext>
            </a:extLst>
          </p:cNvPr>
          <p:cNvSpPr txBox="1"/>
          <p:nvPr/>
        </p:nvSpPr>
        <p:spPr>
          <a:xfrm>
            <a:off x="314323" y="799877"/>
            <a:ext cx="3218856" cy="1200329"/>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1FDB4D5-BF2E-451C-ABB0-9D0F360DBE0F}"/>
              </a:ext>
            </a:extLst>
          </p:cNvPr>
          <p:cNvSpPr txBox="1"/>
          <p:nvPr/>
        </p:nvSpPr>
        <p:spPr>
          <a:xfrm>
            <a:off x="314323" y="2103216"/>
            <a:ext cx="3218856" cy="461665"/>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616A566-AAF4-4014-8F8F-0322F9031CFA}"/>
              </a:ext>
            </a:extLst>
          </p:cNvPr>
          <p:cNvSpPr txBox="1"/>
          <p:nvPr/>
        </p:nvSpPr>
        <p:spPr>
          <a:xfrm>
            <a:off x="314323" y="2667891"/>
            <a:ext cx="3218856" cy="461665"/>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 Ý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7C9677C-67E6-4F24-9934-6444C98F7828}"/>
              </a:ext>
            </a:extLst>
          </p:cNvPr>
          <p:cNvPicPr>
            <a:picLocks noChangeAspect="1"/>
          </p:cNvPicPr>
          <p:nvPr/>
        </p:nvPicPr>
        <p:blipFill>
          <a:blip r:embed="rId3"/>
          <a:stretch>
            <a:fillRect/>
          </a:stretch>
        </p:blipFill>
        <p:spPr>
          <a:xfrm>
            <a:off x="4991100" y="2357437"/>
            <a:ext cx="3371849" cy="3138488"/>
          </a:xfrm>
          <a:prstGeom prst="rect">
            <a:avLst/>
          </a:prstGeom>
        </p:spPr>
      </p:pic>
      <p:sp>
        <p:nvSpPr>
          <p:cNvPr id="9" name="Thought Bubble: Cloud 8">
            <a:extLst>
              <a:ext uri="{FF2B5EF4-FFF2-40B4-BE49-F238E27FC236}">
                <a16:creationId xmlns:a16="http://schemas.microsoft.com/office/drawing/2014/main" id="{76C76AAC-8490-48D1-A0F7-017F8999BEF4}"/>
              </a:ext>
            </a:extLst>
          </p:cNvPr>
          <p:cNvSpPr/>
          <p:nvPr/>
        </p:nvSpPr>
        <p:spPr>
          <a:xfrm>
            <a:off x="7772400" y="9525"/>
            <a:ext cx="3933825" cy="2898723"/>
          </a:xfrm>
          <a:prstGeom prst="cloudCallout">
            <a:avLst>
              <a:gd name="adj1" fmla="val -46943"/>
              <a:gd name="adj2" fmla="val 64363"/>
            </a:avLst>
          </a:prstGeom>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15000"/>
              </a:lnSpc>
              <a:spcBef>
                <a:spcPts val="0"/>
              </a:spcBef>
              <a:spcAft>
                <a:spcPts val="1000"/>
              </a:spcAft>
            </a:pPr>
            <a:r>
              <a:rPr lang="en-US" sz="2400" dirty="0" err="1">
                <a:effectLst/>
                <a:latin typeface="Arial" panose="020B0604020202020204" pitchFamily="34" charset="0"/>
                <a:ea typeface="Arial" panose="020B0604020202020204" pitchFamily="34" charset="0"/>
                <a:cs typeface="Times New Roman" panose="02020603050405020304" pitchFamily="18" charset="0"/>
              </a:rPr>
              <a:t>Làm</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việc</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có</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năng</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suất</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chất</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lượng</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hiệu</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quả</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có</a:t>
            </a:r>
            <a:r>
              <a:rPr lang="en-US" sz="2400" dirty="0">
                <a:effectLst/>
                <a:latin typeface="Arial" panose="020B0604020202020204" pitchFamily="34" charset="0"/>
                <a:ea typeface="Arial" panose="020B0604020202020204" pitchFamily="34" charset="0"/>
                <a:cs typeface="Times New Roman" panose="02020603050405020304" pitchFamily="18" charset="0"/>
              </a:rPr>
              <a:t> ý </a:t>
            </a:r>
            <a:r>
              <a:rPr lang="en-US" sz="2400" dirty="0" err="1">
                <a:effectLst/>
                <a:latin typeface="Arial" panose="020B0604020202020204" pitchFamily="34" charset="0"/>
                <a:ea typeface="Arial" panose="020B0604020202020204" pitchFamily="34" charset="0"/>
                <a:cs typeface="Times New Roman" panose="02020603050405020304" pitchFamily="18" charset="0"/>
              </a:rPr>
              <a:t>nghĩa</a:t>
            </a:r>
            <a:r>
              <a:rPr lang="en-US" sz="2400" dirty="0">
                <a:effectLst/>
                <a:latin typeface="Arial" panose="020B0604020202020204" pitchFamily="34" charset="0"/>
                <a:ea typeface="Arial" panose="020B0604020202020204" pitchFamily="34" charset="0"/>
                <a:cs typeface="Times New Roman" panose="02020603050405020304" pitchFamily="18" charset="0"/>
              </a:rPr>
              <a:t> </a:t>
            </a:r>
            <a:r>
              <a:rPr lang="en-US" sz="2400" dirty="0" err="1">
                <a:effectLst/>
                <a:latin typeface="Arial" panose="020B0604020202020204" pitchFamily="34" charset="0"/>
                <a:ea typeface="Arial" panose="020B0604020202020204" pitchFamily="34" charset="0"/>
                <a:cs typeface="Times New Roman" panose="02020603050405020304" pitchFamily="18" charset="0"/>
              </a:rPr>
              <a:t>gì</a:t>
            </a:r>
            <a:r>
              <a:rPr lang="en-US" sz="2400" dirty="0">
                <a:effectLst/>
                <a:latin typeface="Arial" panose="020B0604020202020204" pitchFamily="34" charset="0"/>
                <a:ea typeface="Arial" panose="020B0604020202020204" pitchFamily="34" charset="0"/>
                <a:cs typeface="Times New Roman" panose="02020603050405020304" pitchFamily="18" charset="0"/>
              </a:rPr>
              <a:t>?</a:t>
            </a:r>
          </a:p>
          <a:p>
            <a:pPr marL="0" marR="0" algn="just">
              <a:lnSpc>
                <a:spcPct val="115000"/>
              </a:lnSpc>
              <a:spcBef>
                <a:spcPts val="0"/>
              </a:spcBef>
              <a:spcAft>
                <a:spcPts val="1000"/>
              </a:spcAft>
            </a:pPr>
            <a:r>
              <a:rPr lang="en-US" sz="1800" dirty="0">
                <a:effectLst/>
                <a:latin typeface="Arial" panose="020B0604020202020204" pitchFamily="34" charset="0"/>
                <a:ea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1305042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8110CB-A239-488D-A7C2-9B3CFAE0C4DE}"/>
              </a:ext>
            </a:extLst>
          </p:cNvPr>
          <p:cNvPicPr>
            <a:picLocks noChangeAspect="1"/>
          </p:cNvPicPr>
          <p:nvPr/>
        </p:nvPicPr>
        <p:blipFill>
          <a:blip r:embed="rId2"/>
          <a:stretch>
            <a:fillRect/>
          </a:stretch>
        </p:blipFill>
        <p:spPr>
          <a:xfrm>
            <a:off x="647700" y="542926"/>
            <a:ext cx="11001375" cy="5857874"/>
          </a:xfrm>
          <a:prstGeom prst="rect">
            <a:avLst/>
          </a:prstGeom>
        </p:spPr>
      </p:pic>
      <p:sp>
        <p:nvSpPr>
          <p:cNvPr id="7" name="TextBox 6">
            <a:extLst>
              <a:ext uri="{FF2B5EF4-FFF2-40B4-BE49-F238E27FC236}">
                <a16:creationId xmlns:a16="http://schemas.microsoft.com/office/drawing/2014/main" id="{4B59DB1F-D696-4333-B75E-5A216467AF02}"/>
              </a:ext>
            </a:extLst>
          </p:cNvPr>
          <p:cNvSpPr txBox="1"/>
          <p:nvPr/>
        </p:nvSpPr>
        <p:spPr>
          <a:xfrm>
            <a:off x="2962275" y="2861833"/>
            <a:ext cx="6096000" cy="1606274"/>
          </a:xfrm>
          <a:prstGeom prst="rect">
            <a:avLst/>
          </a:prstGeom>
          <a:noFill/>
        </p:spPr>
        <p:txBody>
          <a:bodyPr wrap="square">
            <a:spAutoFit/>
          </a:bodyPr>
          <a:lstStyle/>
          <a:p>
            <a:pPr marL="0" marR="0" algn="just">
              <a:lnSpc>
                <a:spcPct val="115000"/>
              </a:lnSpc>
              <a:spcBef>
                <a:spcPts val="0"/>
              </a:spcBef>
              <a:spcAft>
                <a:spcPts val="1000"/>
              </a:spcAft>
            </a:pPr>
            <a:r>
              <a:rPr lang="vi-VN" sz="2000" dirty="0">
                <a:effectLst/>
                <a:latin typeface="Arial" panose="020B0604020202020204" pitchFamily="34" charset="0"/>
                <a:ea typeface="Arial" panose="020B0604020202020204" pitchFamily="34" charset="0"/>
                <a:cs typeface="Times New Roman" panose="02020603050405020304" pitchFamily="18" charset="0"/>
              </a:rPr>
              <a:t>- Là yêu cầu cần thiết đối với người lao động trong sự nghiệp CNH-HĐH đất nước.</a:t>
            </a:r>
            <a:endParaRPr lang="en-US" sz="1600" dirty="0">
              <a:effectLst/>
              <a:latin typeface="Arial" panose="020B0604020202020204" pitchFamily="34" charset="0"/>
              <a:ea typeface="Arial" panose="020B0604020202020204" pitchFamily="34" charset="0"/>
              <a:cs typeface="Times New Roman" panose="02020603050405020304" pitchFamily="18" charset="0"/>
            </a:endParaRPr>
          </a:p>
          <a:p>
            <a:pPr marL="0" marR="0" algn="just">
              <a:lnSpc>
                <a:spcPct val="115000"/>
              </a:lnSpc>
              <a:spcBef>
                <a:spcPts val="0"/>
              </a:spcBef>
              <a:spcAft>
                <a:spcPts val="1000"/>
              </a:spcAft>
            </a:pPr>
            <a:r>
              <a:rPr lang="vi-VN" sz="2000" dirty="0">
                <a:effectLst/>
                <a:latin typeface="Arial" panose="020B0604020202020204" pitchFamily="34" charset="0"/>
                <a:ea typeface="Arial" panose="020B0604020202020204" pitchFamily="34" charset="0"/>
                <a:cs typeface="Times New Roman" panose="02020603050405020304" pitchFamily="18" charset="0"/>
              </a:rPr>
              <a:t>- Góp phần nâng cao chất lượng cuộc sống cá nhân, gia đình và xã hội.</a:t>
            </a:r>
            <a:endParaRPr lang="en-US" sz="16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08810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ánh kẹo giả ngang nhiên -phủ kín- La Phù - VTC16">
            <a:hlinkClick r:id="" action="ppaction://media"/>
            <a:extLst>
              <a:ext uri="{FF2B5EF4-FFF2-40B4-BE49-F238E27FC236}">
                <a16:creationId xmlns:a16="http://schemas.microsoft.com/office/drawing/2014/main" id="{13FC8B74-400A-44A5-8757-98FCC7EACF7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6725" y="323850"/>
            <a:ext cx="11087100" cy="585311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159992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2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627DB8-87EF-47F1-9D10-8F654AF53AC8}"/>
              </a:ext>
            </a:extLst>
          </p:cNvPr>
          <p:cNvPicPr>
            <a:picLocks noChangeAspect="1"/>
          </p:cNvPicPr>
          <p:nvPr/>
        </p:nvPicPr>
        <p:blipFill>
          <a:blip r:embed="rId2"/>
          <a:stretch>
            <a:fillRect/>
          </a:stretch>
        </p:blipFill>
        <p:spPr>
          <a:xfrm>
            <a:off x="1400175" y="28575"/>
            <a:ext cx="8286750" cy="2066925"/>
          </a:xfrm>
          <a:prstGeom prst="rect">
            <a:avLst/>
          </a:prstGeom>
        </p:spPr>
      </p:pic>
      <p:sp>
        <p:nvSpPr>
          <p:cNvPr id="5" name="Rectangle 4">
            <a:extLst>
              <a:ext uri="{FF2B5EF4-FFF2-40B4-BE49-F238E27FC236}">
                <a16:creationId xmlns:a16="http://schemas.microsoft.com/office/drawing/2014/main" id="{7E40CDDC-7A15-4EF4-856F-A8CB1B663FD1}"/>
              </a:ext>
            </a:extLst>
          </p:cNvPr>
          <p:cNvSpPr/>
          <p:nvPr/>
        </p:nvSpPr>
        <p:spPr>
          <a:xfrm>
            <a:off x="2627742" y="1062037"/>
            <a:ext cx="693651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Gương</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sáng</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đời</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thường</a:t>
            </a:r>
            <a:endPar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B2EDF23-88B9-4BB6-B438-4BE2BA460C7B}"/>
              </a:ext>
            </a:extLst>
          </p:cNvPr>
          <p:cNvSpPr txBox="1"/>
          <p:nvPr/>
        </p:nvSpPr>
        <p:spPr>
          <a:xfrm>
            <a:off x="6791324" y="2119372"/>
            <a:ext cx="4943475"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Phạm Nhật Vượng là ai? Phạm Nhật Vượng (sinh ngày 5/8/1968 tại Hà Nội, quê gốc Hà Tĩnh) hiện là người giàu nhất Việt Nam – Chủ tịch Hội đồng quản trị của Tập đoàn VinGroup. Ông chủ Vingroup hơn một lần có tên trong danh sách 200 người giàu nhất thế giới với khối tài sản tỷ đô.</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Với tổng tài sản 5,6 tỷ USD tính đến tháng 4/2020. ông Phạm Nhật Vượng – Chủ tịch Tập đoàn Vingroup, hiện đứng 286 trên bảng xếp hạng tỷ phú thế giới của Tạp chí Forbes, thấp hơn 47 bậc so với năm 2019. Nhưng tới ngày 26/10/2020 con số này hiện tại tăng lên 6,6 tỷ USD khi thị trường giá cổ phiếu Vingroup liên tục tăng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B22F2BB3-8AC5-46C7-A7DD-CF2E51D09795}"/>
              </a:ext>
            </a:extLst>
          </p:cNvPr>
          <p:cNvPicPr>
            <a:picLocks noChangeAspect="1"/>
          </p:cNvPicPr>
          <p:nvPr/>
        </p:nvPicPr>
        <p:blipFill>
          <a:blip r:embed="rId3"/>
          <a:stretch>
            <a:fillRect/>
          </a:stretch>
        </p:blipFill>
        <p:spPr>
          <a:xfrm>
            <a:off x="381000" y="2119372"/>
            <a:ext cx="5934075" cy="4548187"/>
          </a:xfrm>
          <a:prstGeom prst="ellipse">
            <a:avLst/>
          </a:prstGeom>
          <a:ln>
            <a:noFill/>
          </a:ln>
          <a:effectLst>
            <a:softEdge rad="112500"/>
          </a:effectLst>
        </p:spPr>
      </p:pic>
    </p:spTree>
    <p:extLst>
      <p:ext uri="{BB962C8B-B14F-4D97-AF65-F5344CB8AC3E}">
        <p14:creationId xmlns:p14="http://schemas.microsoft.com/office/powerpoint/2010/main" val="3031577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BAD12AC-BAB4-4800-A75C-F0B6262EEA49}"/>
              </a:ext>
            </a:extLst>
          </p:cNvPr>
          <p:cNvPicPr>
            <a:picLocks noGrp="1" noChangeAspect="1"/>
          </p:cNvPicPr>
          <p:nvPr>
            <p:ph idx="1"/>
          </p:nvPr>
        </p:nvPicPr>
        <p:blipFill rotWithShape="1">
          <a:blip r:embed="rId2"/>
          <a:srcRect b="7457"/>
          <a:stretch/>
        </p:blipFill>
        <p:spPr>
          <a:xfrm>
            <a:off x="4162425" y="174659"/>
            <a:ext cx="8029575" cy="6369050"/>
          </a:xfrm>
          <a:prstGeom prst="rect">
            <a:avLst/>
          </a:prstGeom>
        </p:spPr>
      </p:pic>
      <p:sp>
        <p:nvSpPr>
          <p:cNvPr id="5" name="TextBox 4">
            <a:extLst>
              <a:ext uri="{FF2B5EF4-FFF2-40B4-BE49-F238E27FC236}">
                <a16:creationId xmlns:a16="http://schemas.microsoft.com/office/drawing/2014/main" id="{B82F9635-BB37-43B8-8886-83182F09CA98}"/>
              </a:ext>
            </a:extLst>
          </p:cNvPr>
          <p:cNvSpPr txBox="1"/>
          <p:nvPr/>
        </p:nvSpPr>
        <p:spPr>
          <a:xfrm>
            <a:off x="6510337" y="2673489"/>
            <a:ext cx="3333750" cy="830997"/>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4800" b="1" dirty="0">
                <a:ln/>
                <a:solidFill>
                  <a:srgbClr val="FF0000"/>
                </a:solidFill>
              </a:rPr>
              <a:t>KHỞI ĐỘNG</a:t>
            </a:r>
          </a:p>
        </p:txBody>
      </p:sp>
      <p:pic>
        <p:nvPicPr>
          <p:cNvPr id="6" name="Picture 5">
            <a:extLst>
              <a:ext uri="{FF2B5EF4-FFF2-40B4-BE49-F238E27FC236}">
                <a16:creationId xmlns:a16="http://schemas.microsoft.com/office/drawing/2014/main" id="{790AB872-301C-4171-A61E-D9379B35532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467" b="99200" l="2321" r="97679">
                        <a14:foregroundMark x1="29958" y1="17067" x2="29958" y2="17067"/>
                        <a14:foregroundMark x1="38608" y1="14933" x2="38608" y2="14933"/>
                        <a14:foregroundMark x1="42194" y1="14933" x2="42194" y2="14933"/>
                        <a14:foregroundMark x1="49156" y1="13067" x2="49156" y2="13067"/>
                        <a14:foregroundMark x1="49156" y1="10133" x2="49156" y2="10133"/>
                        <a14:foregroundMark x1="49156" y1="10133" x2="49156" y2="10133"/>
                        <a14:foregroundMark x1="49156" y1="10133" x2="49156" y2="10133"/>
                        <a14:foregroundMark x1="49156" y1="8000" x2="49156" y2="8000"/>
                        <a14:foregroundMark x1="49156" y1="8000" x2="49156" y2="8000"/>
                        <a14:foregroundMark x1="49156" y1="8000" x2="49156" y2="8000"/>
                        <a14:foregroundMark x1="54641" y1="6400" x2="54641" y2="6400"/>
                        <a14:foregroundMark x1="51266" y1="15200" x2="51266" y2="15200"/>
                        <a14:foregroundMark x1="51055" y1="20000" x2="51055" y2="20000"/>
                        <a14:foregroundMark x1="56962" y1="15733" x2="56962" y2="15733"/>
                        <a14:foregroundMark x1="60338" y1="16000" x2="60338" y2="16000"/>
                        <a14:foregroundMark x1="66034" y1="17600" x2="66034" y2="17600"/>
                        <a14:foregroundMark x1="72785" y1="16800" x2="72785" y2="16800"/>
                        <a14:foregroundMark x1="89873" y1="18133" x2="89873" y2="18133"/>
                        <a14:foregroundMark x1="89873" y1="18133" x2="89873" y2="18133"/>
                        <a14:foregroundMark x1="89873" y1="18133" x2="89873" y2="18133"/>
                        <a14:foregroundMark x1="94093" y1="28800" x2="94093" y2="28800"/>
                        <a14:foregroundMark x1="15823" y1="18133" x2="15823" y2="18133"/>
                        <a14:foregroundMark x1="16667" y1="17067" x2="16667" y2="17067"/>
                        <a14:foregroundMark x1="10127" y1="19467" x2="10127" y2="19467"/>
                        <a14:foregroundMark x1="9283" y1="19467" x2="9283" y2="19467"/>
                        <a14:foregroundMark x1="7595" y1="18667" x2="7595" y2="18667"/>
                        <a14:foregroundMark x1="7595" y1="18667" x2="7595" y2="18667"/>
                        <a14:foregroundMark x1="5485" y1="24000" x2="5485" y2="24000"/>
                        <a14:foregroundMark x1="3586" y1="38667" x2="3586" y2="38667"/>
                        <a14:foregroundMark x1="3165" y1="78400" x2="3165" y2="78400"/>
                        <a14:foregroundMark x1="3376" y1="87733" x2="3376" y2="87733"/>
                        <a14:foregroundMark x1="15190" y1="92267" x2="15190" y2="92267"/>
                        <a14:foregroundMark x1="5696" y1="91733" x2="5696" y2="91733"/>
                        <a14:foregroundMark x1="20886" y1="94400" x2="20886" y2="94400"/>
                        <a14:foregroundMark x1="26582" y1="94133" x2="26582" y2="94133"/>
                        <a14:foregroundMark x1="94093" y1="87733" x2="94093" y2="87733"/>
                        <a14:foregroundMark x1="87764" y1="95200" x2="87764" y2="95200"/>
                        <a14:foregroundMark x1="83755" y1="99200" x2="83755" y2="99200"/>
                        <a14:foregroundMark x1="83966" y1="98133" x2="83966" y2="98133"/>
                        <a14:foregroundMark x1="9916" y1="91467" x2="9916" y2="91467"/>
                        <a14:foregroundMark x1="5907" y1="25333" x2="5907" y2="25333"/>
                        <a14:foregroundMark x1="48101" y1="17600" x2="48101" y2="17600"/>
                        <a14:foregroundMark x1="46835" y1="4533" x2="46835" y2="4533"/>
                        <a14:foregroundMark x1="49578" y1="3467" x2="49578" y2="3467"/>
                        <a14:foregroundMark x1="47468" y1="10133" x2="47468" y2="10133"/>
                        <a14:foregroundMark x1="90506" y1="20800" x2="90506" y2="20800"/>
                        <a14:foregroundMark x1="75316" y1="94667" x2="75316" y2="94667"/>
                        <a14:foregroundMark x1="97890" y1="89333" x2="97890" y2="89333"/>
                        <a14:foregroundMark x1="77637" y1="20000" x2="77637" y2="20000"/>
                        <a14:foregroundMark x1="82278" y1="17867" x2="82278" y2="17867"/>
                        <a14:foregroundMark x1="93882" y1="26933" x2="93882" y2="26933"/>
                        <a14:foregroundMark x1="95570" y1="37333" x2="95570" y2="37333"/>
                        <a14:foregroundMark x1="95359" y1="46933" x2="95359" y2="46933"/>
                        <a14:foregroundMark x1="94304" y1="54667" x2="94304" y2="54667"/>
                        <a14:foregroundMark x1="95781" y1="52533" x2="95781" y2="52533"/>
                        <a14:foregroundMark x1="95781" y1="58933" x2="95570" y2="59733"/>
                        <a14:foregroundMark x1="87131" y1="92800" x2="87131" y2="92800"/>
                        <a14:foregroundMark x1="70675" y1="95200" x2="70675" y2="95200"/>
                        <a14:foregroundMark x1="55696" y1="94933" x2="55696" y2="94933"/>
                        <a14:foregroundMark x1="2321" y1="72267" x2="2321" y2="72267"/>
                        <a14:foregroundMark x1="3586" y1="35200" x2="3586" y2="35200"/>
                        <a14:foregroundMark x1="3797" y1="31733" x2="3797" y2="31733"/>
                        <a14:foregroundMark x1="4430" y1="33067" x2="4430" y2="33067"/>
                        <a14:foregroundMark x1="73418" y1="20533" x2="73418" y2="20533"/>
                        <a14:foregroundMark x1="76582" y1="20267" x2="76582" y2="20267"/>
                        <a14:foregroundMark x1="83755" y1="20800" x2="83755" y2="20800"/>
                        <a14:foregroundMark x1="75105" y1="20533" x2="75105" y2="20533"/>
                        <a14:foregroundMark x1="28481" y1="14133" x2="28481" y2="14133"/>
                        <a14:foregroundMark x1="37553" y1="93600" x2="37553" y2="93600"/>
                        <a14:foregroundMark x1="9283" y1="88267" x2="9283" y2="88267"/>
                      </a14:backgroundRemoval>
                    </a14:imgEffect>
                  </a14:imgLayer>
                </a14:imgProps>
              </a:ext>
            </a:extLst>
          </a:blip>
          <a:stretch>
            <a:fillRect/>
          </a:stretch>
        </p:blipFill>
        <p:spPr>
          <a:xfrm>
            <a:off x="485775" y="1371601"/>
            <a:ext cx="3676649" cy="3667124"/>
          </a:xfrm>
          <a:prstGeom prst="rect">
            <a:avLst/>
          </a:prstGeom>
        </p:spPr>
      </p:pic>
      <p:sp>
        <p:nvSpPr>
          <p:cNvPr id="7" name="TextBox 6">
            <a:extLst>
              <a:ext uri="{FF2B5EF4-FFF2-40B4-BE49-F238E27FC236}">
                <a16:creationId xmlns:a16="http://schemas.microsoft.com/office/drawing/2014/main" id="{5A67CCC1-14FD-46CF-9D4A-110141E367E7}"/>
              </a:ext>
            </a:extLst>
          </p:cNvPr>
          <p:cNvSpPr txBox="1"/>
          <p:nvPr/>
        </p:nvSpPr>
        <p:spPr>
          <a:xfrm>
            <a:off x="1023938" y="2397264"/>
            <a:ext cx="2647950" cy="1815882"/>
          </a:xfrm>
          <a:prstGeom prst="rect">
            <a:avLst/>
          </a:prstGeom>
          <a:noFill/>
        </p:spPr>
        <p:txBody>
          <a:bodyPr wrap="square" rtlCol="0">
            <a:spAutoFit/>
          </a:bodyPr>
          <a:lstStyle/>
          <a:p>
            <a:pPr algn="ctr"/>
            <a:r>
              <a:rPr lang="en-US" sz="2800" dirty="0" err="1"/>
              <a:t>Bài</a:t>
            </a:r>
            <a:r>
              <a:rPr lang="en-US" sz="2800" dirty="0"/>
              <a:t> 9</a:t>
            </a:r>
          </a:p>
          <a:p>
            <a:pPr algn="ctr"/>
            <a:r>
              <a:rPr lang="en-US" sz="2800" dirty="0" err="1"/>
              <a:t>Làm</a:t>
            </a:r>
            <a:r>
              <a:rPr lang="en-US" sz="2800" dirty="0"/>
              <a:t> </a:t>
            </a:r>
            <a:r>
              <a:rPr lang="en-US" sz="2800" dirty="0" err="1"/>
              <a:t>việc</a:t>
            </a:r>
            <a:r>
              <a:rPr lang="en-US" sz="2800" dirty="0"/>
              <a:t> </a:t>
            </a:r>
            <a:r>
              <a:rPr lang="en-US" sz="2800" dirty="0" err="1"/>
              <a:t>có</a:t>
            </a:r>
            <a:r>
              <a:rPr lang="en-US" sz="2800" dirty="0"/>
              <a:t> </a:t>
            </a:r>
            <a:r>
              <a:rPr lang="en-US" sz="2800" dirty="0" err="1"/>
              <a:t>năng</a:t>
            </a:r>
            <a:r>
              <a:rPr lang="en-US" sz="2800" dirty="0"/>
              <a:t> </a:t>
            </a:r>
            <a:r>
              <a:rPr lang="en-US" sz="2800" dirty="0" err="1"/>
              <a:t>suất,chất</a:t>
            </a:r>
            <a:r>
              <a:rPr lang="en-US" sz="2800" dirty="0"/>
              <a:t> </a:t>
            </a:r>
            <a:r>
              <a:rPr lang="en-US" sz="2800" dirty="0" err="1"/>
              <a:t>lượng</a:t>
            </a:r>
            <a:r>
              <a:rPr lang="en-US" sz="2800" dirty="0"/>
              <a:t>, </a:t>
            </a:r>
            <a:r>
              <a:rPr lang="en-US" sz="2800" dirty="0" err="1"/>
              <a:t>hiệu</a:t>
            </a:r>
            <a:r>
              <a:rPr lang="en-US" sz="2800" dirty="0"/>
              <a:t> </a:t>
            </a:r>
            <a:r>
              <a:rPr lang="en-US" sz="2800" dirty="0" err="1"/>
              <a:t>quả</a:t>
            </a:r>
            <a:endParaRPr lang="en-US" sz="2800" dirty="0"/>
          </a:p>
        </p:txBody>
      </p:sp>
    </p:spTree>
    <p:extLst>
      <p:ext uri="{BB962C8B-B14F-4D97-AF65-F5344CB8AC3E}">
        <p14:creationId xmlns:p14="http://schemas.microsoft.com/office/powerpoint/2010/main" val="20154071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627DB8-87EF-47F1-9D10-8F654AF53AC8}"/>
              </a:ext>
            </a:extLst>
          </p:cNvPr>
          <p:cNvPicPr>
            <a:picLocks noChangeAspect="1"/>
          </p:cNvPicPr>
          <p:nvPr/>
        </p:nvPicPr>
        <p:blipFill>
          <a:blip r:embed="rId2"/>
          <a:stretch>
            <a:fillRect/>
          </a:stretch>
        </p:blipFill>
        <p:spPr>
          <a:xfrm>
            <a:off x="1400175" y="28575"/>
            <a:ext cx="8286750" cy="2066925"/>
          </a:xfrm>
          <a:prstGeom prst="rect">
            <a:avLst/>
          </a:prstGeom>
        </p:spPr>
      </p:pic>
      <p:sp>
        <p:nvSpPr>
          <p:cNvPr id="5" name="Rectangle 4">
            <a:extLst>
              <a:ext uri="{FF2B5EF4-FFF2-40B4-BE49-F238E27FC236}">
                <a16:creationId xmlns:a16="http://schemas.microsoft.com/office/drawing/2014/main" id="{7E40CDDC-7A15-4EF4-856F-A8CB1B663FD1}"/>
              </a:ext>
            </a:extLst>
          </p:cNvPr>
          <p:cNvSpPr/>
          <p:nvPr/>
        </p:nvSpPr>
        <p:spPr>
          <a:xfrm>
            <a:off x="2627742" y="1062037"/>
            <a:ext cx="693651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Gương</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sáng</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đời</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thường</a:t>
            </a:r>
            <a:endPar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20F9F3F-307C-4716-8864-5F139F0E5457}"/>
              </a:ext>
            </a:extLst>
          </p:cNvPr>
          <p:cNvPicPr>
            <a:picLocks noChangeAspect="1"/>
          </p:cNvPicPr>
          <p:nvPr/>
        </p:nvPicPr>
        <p:blipFill>
          <a:blip r:embed="rId3"/>
          <a:stretch>
            <a:fillRect/>
          </a:stretch>
        </p:blipFill>
        <p:spPr>
          <a:xfrm>
            <a:off x="276209" y="2095500"/>
            <a:ext cx="5084065" cy="4710053"/>
          </a:xfrm>
          <a:prstGeom prst="ellipse">
            <a:avLst/>
          </a:prstGeom>
          <a:ln>
            <a:noFill/>
          </a:ln>
          <a:effectLst>
            <a:softEdge rad="112500"/>
          </a:effectLst>
        </p:spPr>
      </p:pic>
      <p:sp>
        <p:nvSpPr>
          <p:cNvPr id="10" name="TextBox 4">
            <a:extLst>
              <a:ext uri="{FF2B5EF4-FFF2-40B4-BE49-F238E27FC236}">
                <a16:creationId xmlns:a16="http://schemas.microsoft.com/office/drawing/2014/main" id="{F85BF176-ADC9-43C9-9591-F434FFDC5003}"/>
              </a:ext>
            </a:extLst>
          </p:cNvPr>
          <p:cNvSpPr txBox="1">
            <a:spLocks noChangeArrowheads="1"/>
          </p:cNvSpPr>
          <p:nvPr/>
        </p:nvSpPr>
        <p:spPr bwMode="auto">
          <a:xfrm>
            <a:off x="6235415" y="2592388"/>
            <a:ext cx="5280309"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vi-VN" alt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Bà Mai Kiều Liên là lãnh đạo Công ty cổ phần sữa Việt Nam, Vinamilk. Bà là một trong 2 nữ doanh nhân của Việt Nam được </a:t>
            </a:r>
            <a:r>
              <a:rPr kumimoji="0" lang="vi-VN" alt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4"/>
              </a:rPr>
              <a:t>Forbes</a:t>
            </a:r>
            <a:r>
              <a:rPr kumimoji="0" lang="vi-VN" alt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bình chọn là doanh nhân quyền lực nhất Châu Á. Trong bảng xếp hạng này, bà giữ ở vị trí 25 trong tổng số 50 nữ doanh nhân mà tạp chí này đề cử.</a:t>
            </a:r>
            <a:endParaRPr kumimoji="0" lang="en-US" alt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17905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627DB8-87EF-47F1-9D10-8F654AF53AC8}"/>
              </a:ext>
            </a:extLst>
          </p:cNvPr>
          <p:cNvPicPr>
            <a:picLocks noChangeAspect="1"/>
          </p:cNvPicPr>
          <p:nvPr/>
        </p:nvPicPr>
        <p:blipFill>
          <a:blip r:embed="rId2"/>
          <a:stretch>
            <a:fillRect/>
          </a:stretch>
        </p:blipFill>
        <p:spPr>
          <a:xfrm>
            <a:off x="1400175" y="28575"/>
            <a:ext cx="8286750" cy="2066925"/>
          </a:xfrm>
          <a:prstGeom prst="rect">
            <a:avLst/>
          </a:prstGeom>
        </p:spPr>
      </p:pic>
      <p:sp>
        <p:nvSpPr>
          <p:cNvPr id="5" name="Rectangle 4">
            <a:extLst>
              <a:ext uri="{FF2B5EF4-FFF2-40B4-BE49-F238E27FC236}">
                <a16:creationId xmlns:a16="http://schemas.microsoft.com/office/drawing/2014/main" id="{7E40CDDC-7A15-4EF4-856F-A8CB1B663FD1}"/>
              </a:ext>
            </a:extLst>
          </p:cNvPr>
          <p:cNvSpPr/>
          <p:nvPr/>
        </p:nvSpPr>
        <p:spPr>
          <a:xfrm>
            <a:off x="2627742" y="1062037"/>
            <a:ext cx="693651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Gương</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sáng</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đời</a:t>
            </a:r>
            <a:r>
              <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Calibri" panose="020F0502020204030204"/>
                <a:ea typeface="+mn-ea"/>
                <a:cs typeface="+mn-cs"/>
              </a:rPr>
              <a:t>thường</a:t>
            </a:r>
            <a:endParaRPr kumimoji="0" lang="en-US" sz="5400"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Calibri" panose="020F0502020204030204"/>
              <a:ea typeface="+mn-ea"/>
              <a:cs typeface="+mn-cs"/>
            </a:endParaRPr>
          </a:p>
        </p:txBody>
      </p:sp>
      <p:pic>
        <p:nvPicPr>
          <p:cNvPr id="6" name="Picture 30" descr="Chandung_DangLe_NguyenVu_g71A">
            <a:extLst>
              <a:ext uri="{FF2B5EF4-FFF2-40B4-BE49-F238E27FC236}">
                <a16:creationId xmlns:a16="http://schemas.microsoft.com/office/drawing/2014/main" id="{46C1E45B-65EC-4F16-A685-6D0F483218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21" y="3128962"/>
            <a:ext cx="2590800" cy="2044700"/>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1" descr="Chandung_DangLe_NguyenVu_03">
            <a:extLst>
              <a:ext uri="{FF2B5EF4-FFF2-40B4-BE49-F238E27FC236}">
                <a16:creationId xmlns:a16="http://schemas.microsoft.com/office/drawing/2014/main" id="{1E7BEDC4-3ECE-411B-8C6D-9242989BEE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3442" y="2476500"/>
            <a:ext cx="2805113" cy="3657600"/>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pic>
        <p:nvPicPr>
          <p:cNvPr id="8" name="Picture 32" descr="Chandung_DangLe_NguyenVu_01">
            <a:extLst>
              <a:ext uri="{FF2B5EF4-FFF2-40B4-BE49-F238E27FC236}">
                <a16:creationId xmlns:a16="http://schemas.microsoft.com/office/drawing/2014/main" id="{3DAD71D9-38B4-4CD9-A48A-2D67AFC03F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3002" y="2552700"/>
            <a:ext cx="2827338" cy="3581400"/>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sp>
        <p:nvSpPr>
          <p:cNvPr id="9" name="WordArt 36">
            <a:extLst>
              <a:ext uri="{FF2B5EF4-FFF2-40B4-BE49-F238E27FC236}">
                <a16:creationId xmlns:a16="http://schemas.microsoft.com/office/drawing/2014/main" id="{24FEF783-B58C-4E55-8DB0-C250F2D5C2C4}"/>
              </a:ext>
            </a:extLst>
          </p:cNvPr>
          <p:cNvSpPr>
            <a:spLocks noChangeArrowheads="1" noChangeShapeType="1" noTextEdit="1"/>
          </p:cNvSpPr>
          <p:nvPr/>
        </p:nvSpPr>
        <p:spPr bwMode="auto">
          <a:xfrm>
            <a:off x="601660" y="5559424"/>
            <a:ext cx="3648075" cy="6477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2700">
                  <a:solidFill>
                    <a:srgbClr val="3333CC"/>
                  </a:solidFill>
                  <a:round/>
                  <a:headEnd/>
                  <a:tailEnd/>
                </a:ln>
                <a:solidFill>
                  <a:srgbClr val="B2B2B2">
                    <a:alpha val="50195"/>
                  </a:srgbClr>
                </a:solidFill>
                <a:effectLst>
                  <a:outerShdw blurRad="38100" dist="38100" dir="2700000" algn="tl" rotWithShape="0">
                    <a:srgbClr val="000000">
                      <a:alpha val="43137"/>
                    </a:srgbClr>
                  </a:outerShdw>
                </a:effectLst>
                <a:uLnTx/>
                <a:uFillTx/>
                <a:latin typeface="Times New Roman" panose="02020603050405020304" pitchFamily="18" charset="0"/>
                <a:ea typeface="+mn-ea"/>
                <a:cs typeface="Times New Roman" panose="02020603050405020304" pitchFamily="18" charset="0"/>
              </a:rPr>
              <a:t>ĐẶNG LÊ NGUYÊN VŨ</a:t>
            </a:r>
          </a:p>
        </p:txBody>
      </p:sp>
    </p:spTree>
    <p:extLst>
      <p:ext uri="{BB962C8B-B14F-4D97-AF65-F5344CB8AC3E}">
        <p14:creationId xmlns:p14="http://schemas.microsoft.com/office/powerpoint/2010/main" val="3342702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5B64BB-284E-4A70-9EDC-C78A54E59431}"/>
              </a:ext>
            </a:extLst>
          </p:cNvPr>
          <p:cNvPicPr>
            <a:picLocks noChangeAspect="1"/>
          </p:cNvPicPr>
          <p:nvPr/>
        </p:nvPicPr>
        <p:blipFill>
          <a:blip r:embed="rId2"/>
          <a:stretch>
            <a:fillRect/>
          </a:stretch>
        </p:blipFill>
        <p:spPr>
          <a:xfrm>
            <a:off x="0" y="0"/>
            <a:ext cx="4791871" cy="4206605"/>
          </a:xfrm>
          <a:prstGeom prst="rect">
            <a:avLst/>
          </a:prstGeom>
        </p:spPr>
      </p:pic>
      <p:sp>
        <p:nvSpPr>
          <p:cNvPr id="5" name="TextBox 4">
            <a:extLst>
              <a:ext uri="{FF2B5EF4-FFF2-40B4-BE49-F238E27FC236}">
                <a16:creationId xmlns:a16="http://schemas.microsoft.com/office/drawing/2014/main" id="{59B44319-07AB-45D5-B9BF-F9515EC863E3}"/>
              </a:ext>
            </a:extLst>
          </p:cNvPr>
          <p:cNvSpPr txBox="1"/>
          <p:nvPr/>
        </p:nvSpPr>
        <p:spPr>
          <a:xfrm>
            <a:off x="314323" y="799877"/>
            <a:ext cx="3218856" cy="1200329"/>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4D70DF0-D0D6-462A-8194-F183376EC475}"/>
              </a:ext>
            </a:extLst>
          </p:cNvPr>
          <p:cNvSpPr txBox="1"/>
          <p:nvPr/>
        </p:nvSpPr>
        <p:spPr>
          <a:xfrm>
            <a:off x="314323" y="2103216"/>
            <a:ext cx="3218856" cy="461665"/>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6B777C9-4C68-4875-B842-EF005410AFE7}"/>
              </a:ext>
            </a:extLst>
          </p:cNvPr>
          <p:cNvSpPr txBox="1"/>
          <p:nvPr/>
        </p:nvSpPr>
        <p:spPr>
          <a:xfrm>
            <a:off x="314323" y="2667891"/>
            <a:ext cx="3218856" cy="461665"/>
          </a:xfrm>
          <a:prstGeom prst="rect">
            <a:avLst/>
          </a:prstGeom>
          <a:noFill/>
        </p:spPr>
        <p:txBody>
          <a:bodyPr wrap="square">
            <a:spAutoFit/>
          </a:bodyPr>
          <a:lstStyle/>
          <a:p>
            <a:pPr marL="0" marR="0" algn="just">
              <a:spcBef>
                <a:spcPts val="0"/>
              </a:spcBef>
              <a:spcAft>
                <a:spcPts val="0"/>
              </a:spcAft>
              <a:tabLst>
                <a:tab pos="1285875" algn="l"/>
              </a:tabLst>
            </a:pP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 Ý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solidFill>
                <a:srgbClr val="FF0000"/>
              </a:solidFill>
              <a:effectLst/>
              <a:latin typeface=".VnTime"/>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EEDEF82-0D9F-4E75-A28B-5432CA390F55}"/>
              </a:ext>
            </a:extLst>
          </p:cNvPr>
          <p:cNvSpPr txBox="1"/>
          <p:nvPr/>
        </p:nvSpPr>
        <p:spPr>
          <a:xfrm>
            <a:off x="314323" y="3198057"/>
            <a:ext cx="2492990" cy="461665"/>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4. </a:t>
            </a:r>
            <a:r>
              <a:rPr lang="en-US" sz="2400" b="1" dirty="0" err="1">
                <a:solidFill>
                  <a:srgbClr val="FF0000"/>
                </a:solidFill>
                <a:latin typeface="Times New Roman" panose="02020603050405020304" pitchFamily="18" charset="0"/>
                <a:cs typeface="Times New Roman" panose="02020603050405020304" pitchFamily="18" charset="0"/>
              </a:rPr>
              <a:t>Cách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rèn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luyện</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4E1DA3E5-D55D-4ADA-B475-64B5FA5E3D86}"/>
              </a:ext>
            </a:extLst>
          </p:cNvPr>
          <p:cNvPicPr>
            <a:picLocks noChangeAspect="1"/>
          </p:cNvPicPr>
          <p:nvPr/>
        </p:nvPicPr>
        <p:blipFill>
          <a:blip r:embed="rId3"/>
          <a:stretch>
            <a:fillRect/>
          </a:stretch>
        </p:blipFill>
        <p:spPr>
          <a:xfrm>
            <a:off x="5391150" y="-87"/>
            <a:ext cx="5619750" cy="3659809"/>
          </a:xfrm>
          <a:prstGeom prst="rect">
            <a:avLst/>
          </a:prstGeom>
        </p:spPr>
      </p:pic>
      <p:sp>
        <p:nvSpPr>
          <p:cNvPr id="11" name="TextBox 10">
            <a:extLst>
              <a:ext uri="{FF2B5EF4-FFF2-40B4-BE49-F238E27FC236}">
                <a16:creationId xmlns:a16="http://schemas.microsoft.com/office/drawing/2014/main" id="{50D26FB3-483A-4F3A-B9C0-9F38A8E2CC8D}"/>
              </a:ext>
            </a:extLst>
          </p:cNvPr>
          <p:cNvSpPr txBox="1"/>
          <p:nvPr/>
        </p:nvSpPr>
        <p:spPr>
          <a:xfrm>
            <a:off x="8248650" y="612734"/>
            <a:ext cx="2095500" cy="2677656"/>
          </a:xfrm>
          <a:prstGeom prst="rect">
            <a:avLst/>
          </a:prstGeom>
          <a:noFill/>
        </p:spPr>
        <p:txBody>
          <a:bodyPr wrap="square">
            <a:spAutoFit/>
          </a:bodyPr>
          <a:lstStyle/>
          <a:p>
            <a:r>
              <a:rPr lang="en-US" sz="2400" dirty="0" err="1">
                <a:effectLst/>
                <a:latin typeface="Times New Roman" panose="02020603050405020304" pitchFamily="18" charset="0"/>
                <a:ea typeface="Times New Roman" panose="02020603050405020304" pitchFamily="18" charset="0"/>
              </a:rPr>
              <a:t>Để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suất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lao</a:t>
            </a:r>
            <a:r>
              <a:rPr lang="en-US" sz="2400" dirty="0">
                <a:effectLst/>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gì</a:t>
            </a:r>
            <a:r>
              <a:rPr lang="en-US" sz="2400" dirty="0">
                <a:effectLst/>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29231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par>
                                <p:cTn id="12" presetID="16" presetClass="entr" presetSubtype="21"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3BBF45-A39D-4F97-87E7-67057A44B260}"/>
              </a:ext>
            </a:extLst>
          </p:cNvPr>
          <p:cNvPicPr>
            <a:picLocks noChangeAspect="1"/>
          </p:cNvPicPr>
          <p:nvPr/>
        </p:nvPicPr>
        <p:blipFill>
          <a:blip r:embed="rId2"/>
          <a:stretch>
            <a:fillRect/>
          </a:stretch>
        </p:blipFill>
        <p:spPr>
          <a:xfrm>
            <a:off x="726947" y="0"/>
            <a:ext cx="4311778" cy="6858000"/>
          </a:xfrm>
          <a:prstGeom prst="rect">
            <a:avLst/>
          </a:prstGeom>
        </p:spPr>
      </p:pic>
      <p:pic>
        <p:nvPicPr>
          <p:cNvPr id="5" name="Picture 4">
            <a:extLst>
              <a:ext uri="{FF2B5EF4-FFF2-40B4-BE49-F238E27FC236}">
                <a16:creationId xmlns:a16="http://schemas.microsoft.com/office/drawing/2014/main" id="{74C3B427-94C2-4A36-BACE-C146B15CC355}"/>
              </a:ext>
            </a:extLst>
          </p:cNvPr>
          <p:cNvPicPr>
            <a:picLocks noChangeAspect="1"/>
          </p:cNvPicPr>
          <p:nvPr/>
        </p:nvPicPr>
        <p:blipFill>
          <a:blip r:embed="rId3"/>
          <a:stretch>
            <a:fillRect/>
          </a:stretch>
        </p:blipFill>
        <p:spPr>
          <a:xfrm>
            <a:off x="6425565" y="0"/>
            <a:ext cx="4311778" cy="6858000"/>
          </a:xfrm>
          <a:prstGeom prst="rect">
            <a:avLst/>
          </a:prstGeom>
        </p:spPr>
      </p:pic>
      <p:sp>
        <p:nvSpPr>
          <p:cNvPr id="7" name="TextBox 6">
            <a:extLst>
              <a:ext uri="{FF2B5EF4-FFF2-40B4-BE49-F238E27FC236}">
                <a16:creationId xmlns:a16="http://schemas.microsoft.com/office/drawing/2014/main" id="{B0E4E021-32B9-463C-98E6-E9AB2C992F34}"/>
              </a:ext>
            </a:extLst>
          </p:cNvPr>
          <p:cNvSpPr txBox="1"/>
          <p:nvPr/>
        </p:nvSpPr>
        <p:spPr>
          <a:xfrm>
            <a:off x="1314450" y="2785586"/>
            <a:ext cx="3048000" cy="3416320"/>
          </a:xfrm>
          <a:prstGeom prst="rect">
            <a:avLst/>
          </a:prstGeom>
          <a:noFill/>
        </p:spPr>
        <p:txBody>
          <a:bodyPr wrap="square">
            <a:spAutoFit/>
          </a:bodyPr>
          <a:lstStyle/>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Lao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cực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tay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khoẻ</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nghiệp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VnTime"/>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1513406-76CB-4BD0-9D12-0643AB5F7DEC}"/>
              </a:ext>
            </a:extLst>
          </p:cNvPr>
          <p:cNvSpPr txBox="1"/>
          <p:nvPr/>
        </p:nvSpPr>
        <p:spPr>
          <a:xfrm>
            <a:off x="7153275" y="2905036"/>
            <a:ext cx="3286125" cy="3046988"/>
          </a:xfrm>
          <a:prstGeom prst="rect">
            <a:avLst/>
          </a:prstGeom>
          <a:noFill/>
        </p:spPr>
        <p:txBody>
          <a:bodyPr wrap="square">
            <a:spAutoFit/>
          </a:bodyPr>
          <a:lstStyle/>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kế</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hoạch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tòi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say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mê</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lối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sống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tệ</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hội</a:t>
            </a:r>
            <a:r>
              <a:rPr lang="en-US" sz="2400" dirty="0">
                <a:effectLst/>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41041494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0AB872-301C-4171-A61E-D9379B35532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467" b="99200" l="2321" r="97679">
                        <a14:foregroundMark x1="29958" y1="17067" x2="29958" y2="17067"/>
                        <a14:foregroundMark x1="38608" y1="14933" x2="38608" y2="14933"/>
                        <a14:foregroundMark x1="42194" y1="14933" x2="42194" y2="14933"/>
                        <a14:foregroundMark x1="49156" y1="13067" x2="49156" y2="13067"/>
                        <a14:foregroundMark x1="49156" y1="10133" x2="49156" y2="10133"/>
                        <a14:foregroundMark x1="49156" y1="10133" x2="49156" y2="10133"/>
                        <a14:foregroundMark x1="49156" y1="10133" x2="49156" y2="10133"/>
                        <a14:foregroundMark x1="49156" y1="8000" x2="49156" y2="8000"/>
                        <a14:foregroundMark x1="49156" y1="8000" x2="49156" y2="8000"/>
                        <a14:foregroundMark x1="49156" y1="8000" x2="49156" y2="8000"/>
                        <a14:foregroundMark x1="54641" y1="6400" x2="54641" y2="6400"/>
                        <a14:foregroundMark x1="51266" y1="15200" x2="51266" y2="15200"/>
                        <a14:foregroundMark x1="51055" y1="20000" x2="51055" y2="20000"/>
                        <a14:foregroundMark x1="56962" y1="15733" x2="56962" y2="15733"/>
                        <a14:foregroundMark x1="60338" y1="16000" x2="60338" y2="16000"/>
                        <a14:foregroundMark x1="66034" y1="17600" x2="66034" y2="17600"/>
                        <a14:foregroundMark x1="72785" y1="16800" x2="72785" y2="16800"/>
                        <a14:foregroundMark x1="89873" y1="18133" x2="89873" y2="18133"/>
                        <a14:foregroundMark x1="89873" y1="18133" x2="89873" y2="18133"/>
                        <a14:foregroundMark x1="89873" y1="18133" x2="89873" y2="18133"/>
                        <a14:foregroundMark x1="94093" y1="28800" x2="94093" y2="28800"/>
                        <a14:foregroundMark x1="15823" y1="18133" x2="15823" y2="18133"/>
                        <a14:foregroundMark x1="16667" y1="17067" x2="16667" y2="17067"/>
                        <a14:foregroundMark x1="10127" y1="19467" x2="10127" y2="19467"/>
                        <a14:foregroundMark x1="9283" y1="19467" x2="9283" y2="19467"/>
                        <a14:foregroundMark x1="7595" y1="18667" x2="7595" y2="18667"/>
                        <a14:foregroundMark x1="7595" y1="18667" x2="7595" y2="18667"/>
                        <a14:foregroundMark x1="5485" y1="24000" x2="5485" y2="24000"/>
                        <a14:foregroundMark x1="3586" y1="38667" x2="3586" y2="38667"/>
                        <a14:foregroundMark x1="3165" y1="78400" x2="3165" y2="78400"/>
                        <a14:foregroundMark x1="3376" y1="87733" x2="3376" y2="87733"/>
                        <a14:foregroundMark x1="15190" y1="92267" x2="15190" y2="92267"/>
                        <a14:foregroundMark x1="5696" y1="91733" x2="5696" y2="91733"/>
                        <a14:foregroundMark x1="20886" y1="94400" x2="20886" y2="94400"/>
                        <a14:foregroundMark x1="26582" y1="94133" x2="26582" y2="94133"/>
                        <a14:foregroundMark x1="94093" y1="87733" x2="94093" y2="87733"/>
                        <a14:foregroundMark x1="87764" y1="95200" x2="87764" y2="95200"/>
                        <a14:foregroundMark x1="83755" y1="99200" x2="83755" y2="99200"/>
                        <a14:foregroundMark x1="83966" y1="98133" x2="83966" y2="98133"/>
                        <a14:foregroundMark x1="9916" y1="91467" x2="9916" y2="91467"/>
                        <a14:foregroundMark x1="5907" y1="25333" x2="5907" y2="25333"/>
                        <a14:foregroundMark x1="48101" y1="17600" x2="48101" y2="17600"/>
                        <a14:foregroundMark x1="46835" y1="4533" x2="46835" y2="4533"/>
                        <a14:foregroundMark x1="49578" y1="3467" x2="49578" y2="3467"/>
                        <a14:foregroundMark x1="47468" y1="10133" x2="47468" y2="10133"/>
                        <a14:foregroundMark x1="90506" y1="20800" x2="90506" y2="20800"/>
                        <a14:foregroundMark x1="75316" y1="94667" x2="75316" y2="94667"/>
                        <a14:foregroundMark x1="97890" y1="89333" x2="97890" y2="89333"/>
                        <a14:foregroundMark x1="77637" y1="20000" x2="77637" y2="20000"/>
                        <a14:foregroundMark x1="82278" y1="17867" x2="82278" y2="17867"/>
                        <a14:foregroundMark x1="93882" y1="26933" x2="93882" y2="26933"/>
                        <a14:foregroundMark x1="95570" y1="37333" x2="95570" y2="37333"/>
                        <a14:foregroundMark x1="95359" y1="46933" x2="95359" y2="46933"/>
                        <a14:foregroundMark x1="94304" y1="54667" x2="94304" y2="54667"/>
                        <a14:foregroundMark x1="95781" y1="52533" x2="95781" y2="52533"/>
                        <a14:foregroundMark x1="95781" y1="58933" x2="95570" y2="59733"/>
                        <a14:foregroundMark x1="87131" y1="92800" x2="87131" y2="92800"/>
                        <a14:foregroundMark x1="70675" y1="95200" x2="70675" y2="95200"/>
                        <a14:foregroundMark x1="55696" y1="94933" x2="55696" y2="94933"/>
                        <a14:foregroundMark x1="2321" y1="72267" x2="2321" y2="72267"/>
                        <a14:foregroundMark x1="3586" y1="35200" x2="3586" y2="35200"/>
                        <a14:foregroundMark x1="3797" y1="31733" x2="3797" y2="31733"/>
                        <a14:foregroundMark x1="4430" y1="33067" x2="4430" y2="33067"/>
                        <a14:foregroundMark x1="73418" y1="20533" x2="73418" y2="20533"/>
                        <a14:foregroundMark x1="76582" y1="20267" x2="76582" y2="20267"/>
                        <a14:foregroundMark x1="83755" y1="20800" x2="83755" y2="20800"/>
                        <a14:foregroundMark x1="75105" y1="20533" x2="75105" y2="20533"/>
                        <a14:foregroundMark x1="28481" y1="14133" x2="28481" y2="14133"/>
                        <a14:foregroundMark x1="37553" y1="93600" x2="37553" y2="93600"/>
                        <a14:foregroundMark x1="9283" y1="88267" x2="9283" y2="88267"/>
                      </a14:backgroundRemoval>
                    </a14:imgEffect>
                  </a14:imgLayer>
                </a14:imgProps>
              </a:ext>
            </a:extLst>
          </a:blip>
          <a:stretch>
            <a:fillRect/>
          </a:stretch>
        </p:blipFill>
        <p:spPr>
          <a:xfrm>
            <a:off x="485775" y="1371601"/>
            <a:ext cx="3676649" cy="3667124"/>
          </a:xfrm>
          <a:prstGeom prst="rect">
            <a:avLst/>
          </a:prstGeom>
        </p:spPr>
      </p:pic>
      <p:sp>
        <p:nvSpPr>
          <p:cNvPr id="7" name="TextBox 6">
            <a:extLst>
              <a:ext uri="{FF2B5EF4-FFF2-40B4-BE49-F238E27FC236}">
                <a16:creationId xmlns:a16="http://schemas.microsoft.com/office/drawing/2014/main" id="{5A67CCC1-14FD-46CF-9D4A-110141E367E7}"/>
              </a:ext>
            </a:extLst>
          </p:cNvPr>
          <p:cNvSpPr txBox="1"/>
          <p:nvPr/>
        </p:nvSpPr>
        <p:spPr>
          <a:xfrm>
            <a:off x="1023938" y="2397264"/>
            <a:ext cx="264795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năng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suất,chất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lượng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hiệu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quả</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8E17E383-3147-4EFF-B06D-351ED59F2D42}"/>
              </a:ext>
            </a:extLst>
          </p:cNvPr>
          <p:cNvPicPr>
            <a:picLocks noChangeAspect="1"/>
          </p:cNvPicPr>
          <p:nvPr/>
        </p:nvPicPr>
        <p:blipFill>
          <a:blip r:embed="rId4"/>
          <a:stretch>
            <a:fillRect/>
          </a:stretch>
        </p:blipFill>
        <p:spPr>
          <a:xfrm>
            <a:off x="5033965" y="390524"/>
            <a:ext cx="5991225" cy="6076951"/>
          </a:xfrm>
          <a:prstGeom prst="rect">
            <a:avLst/>
          </a:prstGeom>
        </p:spPr>
      </p:pic>
      <p:sp>
        <p:nvSpPr>
          <p:cNvPr id="3" name="Rectangle 2">
            <a:extLst>
              <a:ext uri="{FF2B5EF4-FFF2-40B4-BE49-F238E27FC236}">
                <a16:creationId xmlns:a16="http://schemas.microsoft.com/office/drawing/2014/main" id="{21857663-8EBD-4D2F-BA7F-A2B000F64BA1}"/>
              </a:ext>
            </a:extLst>
          </p:cNvPr>
          <p:cNvSpPr/>
          <p:nvPr/>
        </p:nvSpPr>
        <p:spPr>
          <a:xfrm>
            <a:off x="6829610" y="3205163"/>
            <a:ext cx="4000134" cy="923330"/>
          </a:xfrm>
          <a:prstGeom prst="rect">
            <a:avLst/>
          </a:prstGeom>
          <a:noFill/>
        </p:spPr>
        <p:txBody>
          <a:bodyPr wrap="none" lIns="91440" tIns="45720" rIns="91440" bIns="45720">
            <a:spAutoFit/>
          </a:bodyPr>
          <a:lstStyle/>
          <a:p>
            <a:pPr algn="ctr"/>
            <a:r>
              <a:rPr lang="en-US" sz="5400" b="0"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LUYỆN TẬP</a:t>
            </a:r>
          </a:p>
        </p:txBody>
      </p:sp>
    </p:spTree>
    <p:extLst>
      <p:ext uri="{BB962C8B-B14F-4D97-AF65-F5344CB8AC3E}">
        <p14:creationId xmlns:p14="http://schemas.microsoft.com/office/powerpoint/2010/main" val="5706332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C35ED0-9634-4167-86D8-90F18BEDBA3C}"/>
              </a:ext>
            </a:extLst>
          </p:cNvPr>
          <p:cNvPicPr>
            <a:picLocks noChangeAspect="1"/>
          </p:cNvPicPr>
          <p:nvPr/>
        </p:nvPicPr>
        <p:blipFill>
          <a:blip r:embed="rId2"/>
          <a:stretch>
            <a:fillRect/>
          </a:stretch>
        </p:blipFill>
        <p:spPr>
          <a:xfrm>
            <a:off x="22225" y="0"/>
            <a:ext cx="2181225" cy="3000375"/>
          </a:xfrm>
          <a:prstGeom prst="rect">
            <a:avLst/>
          </a:prstGeom>
        </p:spPr>
      </p:pic>
      <p:pic>
        <p:nvPicPr>
          <p:cNvPr id="4" name="Picture 3">
            <a:extLst>
              <a:ext uri="{FF2B5EF4-FFF2-40B4-BE49-F238E27FC236}">
                <a16:creationId xmlns:a16="http://schemas.microsoft.com/office/drawing/2014/main" id="{DDEFCA4F-4F98-4882-89CE-0069F3DFCBB4}"/>
              </a:ext>
            </a:extLst>
          </p:cNvPr>
          <p:cNvPicPr>
            <a:picLocks noChangeAspect="1"/>
          </p:cNvPicPr>
          <p:nvPr/>
        </p:nvPicPr>
        <p:blipFill>
          <a:blip r:embed="rId3"/>
          <a:stretch>
            <a:fillRect/>
          </a:stretch>
        </p:blipFill>
        <p:spPr>
          <a:xfrm>
            <a:off x="3128960" y="36314"/>
            <a:ext cx="6353175" cy="1781175"/>
          </a:xfrm>
          <a:prstGeom prst="rect">
            <a:avLst/>
          </a:prstGeom>
        </p:spPr>
      </p:pic>
      <p:sp>
        <p:nvSpPr>
          <p:cNvPr id="5" name="Rectangle 4">
            <a:extLst>
              <a:ext uri="{FF2B5EF4-FFF2-40B4-BE49-F238E27FC236}">
                <a16:creationId xmlns:a16="http://schemas.microsoft.com/office/drawing/2014/main" id="{438239B5-D836-4974-85EA-9B779524729F}"/>
              </a:ext>
            </a:extLst>
          </p:cNvPr>
          <p:cNvSpPr/>
          <p:nvPr/>
        </p:nvSpPr>
        <p:spPr>
          <a:xfrm>
            <a:off x="3754626" y="264914"/>
            <a:ext cx="5101845" cy="707886"/>
          </a:xfrm>
          <a:prstGeom prst="rect">
            <a:avLst/>
          </a:prstGeom>
          <a:noFill/>
        </p:spPr>
        <p:txBody>
          <a:bodyPr wrap="none" lIns="91440" tIns="45720" rIns="91440" bIns="45720">
            <a:spAutoFit/>
          </a:bodyPr>
          <a:lstStyle/>
          <a:p>
            <a:pPr algn="ctr"/>
            <a:r>
              <a:rPr lang="en-US" sz="4000" b="0" cap="none" spc="0" dirty="0">
                <a:ln w="0"/>
                <a:solidFill>
                  <a:schemeClr val="bg1"/>
                </a:solidFill>
                <a:effectLst>
                  <a:outerShdw blurRad="38100" dist="25400" dir="5400000" algn="ctr" rotWithShape="0">
                    <a:srgbClr val="6E747A">
                      <a:alpha val="43000"/>
                    </a:srgbClr>
                  </a:outerShdw>
                </a:effectLst>
              </a:rPr>
              <a:t>THẢO LUẬN NHÓM ĐÔI</a:t>
            </a:r>
          </a:p>
        </p:txBody>
      </p:sp>
      <p:graphicFrame>
        <p:nvGraphicFramePr>
          <p:cNvPr id="6" name="Table 6">
            <a:extLst>
              <a:ext uri="{FF2B5EF4-FFF2-40B4-BE49-F238E27FC236}">
                <a16:creationId xmlns:a16="http://schemas.microsoft.com/office/drawing/2014/main" id="{06B21404-4F5D-487F-BF65-0CC1D9F65EBF}"/>
              </a:ext>
            </a:extLst>
          </p:cNvPr>
          <p:cNvGraphicFramePr>
            <a:graphicFrameLocks noGrp="1"/>
          </p:cNvGraphicFramePr>
          <p:nvPr>
            <p:extLst>
              <p:ext uri="{D42A27DB-BD31-4B8C-83A1-F6EECF244321}">
                <p14:modId xmlns:p14="http://schemas.microsoft.com/office/powerpoint/2010/main" val="3138340814"/>
              </p:ext>
            </p:extLst>
          </p:nvPr>
        </p:nvGraphicFramePr>
        <p:xfrm>
          <a:off x="22225" y="2212240"/>
          <a:ext cx="12191999" cy="4663440"/>
        </p:xfrm>
        <a:graphic>
          <a:graphicData uri="http://schemas.openxmlformats.org/drawingml/2006/table">
            <a:tbl>
              <a:tblPr firstRow="1" bandRow="1">
                <a:tableStyleId>{5C22544A-7EE6-4342-B048-85BDC9FD1C3A}</a:tableStyleId>
              </a:tblPr>
              <a:tblGrid>
                <a:gridCol w="9458804">
                  <a:extLst>
                    <a:ext uri="{9D8B030D-6E8A-4147-A177-3AD203B41FA5}">
                      <a16:colId xmlns:a16="http://schemas.microsoft.com/office/drawing/2014/main" val="3304396885"/>
                    </a:ext>
                  </a:extLst>
                </a:gridCol>
                <a:gridCol w="1546763">
                  <a:extLst>
                    <a:ext uri="{9D8B030D-6E8A-4147-A177-3AD203B41FA5}">
                      <a16:colId xmlns:a16="http://schemas.microsoft.com/office/drawing/2014/main" val="2793596639"/>
                    </a:ext>
                  </a:extLst>
                </a:gridCol>
                <a:gridCol w="1186432">
                  <a:extLst>
                    <a:ext uri="{9D8B030D-6E8A-4147-A177-3AD203B41FA5}">
                      <a16:colId xmlns:a16="http://schemas.microsoft.com/office/drawing/2014/main" val="4153333329"/>
                    </a:ext>
                  </a:extLst>
                </a:gridCol>
              </a:tblGrid>
              <a:tr h="136525">
                <a:tc>
                  <a:txBody>
                    <a:bodyPr/>
                    <a:lstStyle/>
                    <a:p>
                      <a:pPr algn="ct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Nội</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dung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n>
                            <a:solidFill>
                              <a:sysClr val="windowText" lastClr="000000"/>
                            </a:solidFill>
                          </a:ln>
                          <a:solidFill>
                            <a:schemeClr val="tx1"/>
                          </a:solidFill>
                          <a:effectLst/>
                        </a:rPr>
                        <a:t>Đúng</a:t>
                      </a:r>
                      <a:endParaRPr lang="en-US" dirty="0">
                        <a:ln>
                          <a:solidFill>
                            <a:sysClr val="windowText" lastClr="000000"/>
                          </a:solidFill>
                        </a:ln>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n>
                            <a:solidFill>
                              <a:sysClr val="windowText" lastClr="000000"/>
                            </a:solidFill>
                          </a:ln>
                          <a:solidFill>
                            <a:schemeClr val="tx1"/>
                          </a:solidFill>
                        </a:rPr>
                        <a:t>Sai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6317033"/>
                  </a:ext>
                </a:extLst>
              </a:tr>
              <a:tr h="370840">
                <a:tc>
                  <a:txBody>
                    <a:bodyPr/>
                    <a:lstStyle/>
                    <a:p>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a.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Để</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tranh</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thủ</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thời</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gian</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trong</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giờ</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học</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môn</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Lịch</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sử</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Minh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thường</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đem</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bài</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tập</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của</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môn</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khác</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 ra </a:t>
                      </a:r>
                      <a:r>
                        <a:rPr lang="en-US" sz="2400" b="0" dirty="0" err="1">
                          <a:ln>
                            <a:solidFill>
                              <a:schemeClr val="tx1"/>
                            </a:solidFill>
                          </a:ln>
                          <a:solidFill>
                            <a:schemeClr val="tx1"/>
                          </a:solidFill>
                          <a:effectLst/>
                          <a:latin typeface="Times New Roman" panose="02020603050405020304" pitchFamily="18" charset="0"/>
                          <a:cs typeface="Times New Roman" panose="02020603050405020304" pitchFamily="18" charset="0"/>
                        </a:rPr>
                        <a:t>làm</a:t>
                      </a:r>
                      <a:r>
                        <a:rPr lang="en-US" sz="2400" b="0" dirty="0">
                          <a:ln>
                            <a:solidFill>
                              <a:schemeClr val="tx1"/>
                            </a:solidFill>
                          </a:ln>
                          <a:solidFill>
                            <a:schemeClr val="tx1"/>
                          </a:solidFill>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8724158"/>
                  </a:ext>
                </a:extLst>
              </a:tr>
              <a:tr h="370840">
                <a:tc>
                  <a:txBody>
                    <a:bodyPr/>
                    <a:lstStyle/>
                    <a:p>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b.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Trong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giờ</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kiểm</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tra</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chưa</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đọc</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kĩ</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đề</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bài</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Nam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đã</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vội</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làm</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ngay</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6825994"/>
                  </a:ext>
                </a:extLst>
              </a:tr>
              <a:tr h="370840">
                <a:tc>
                  <a:txBody>
                    <a:bodyPr/>
                    <a:lstStyle/>
                    <a:p>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c.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Hà</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thường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sắp</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xếp</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thời</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gian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và</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kế</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hoạch</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học</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tập</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một</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cách</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hợp</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lí</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vì</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vậy</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đã</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đạt</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được</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kết</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quả</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cao</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trong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học</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tập</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5876626"/>
                  </a:ext>
                </a:extLst>
              </a:tr>
              <a:tr h="370840">
                <a:tc>
                  <a:txBody>
                    <a:bodyPr/>
                    <a:lstStyle/>
                    <a:p>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d. Anh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Phong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cho</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rằng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để</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nâng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cao</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hiệu</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quả</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sản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xuất</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thì</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cần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phải</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tăng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nhanh</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số</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lượng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sản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phẩm</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trong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một</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đơn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vị</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thời</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gian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6037940"/>
                  </a:ext>
                </a:extLst>
              </a:tr>
              <a:tr h="370840">
                <a:tc>
                  <a:txBody>
                    <a:bodyPr/>
                    <a:lstStyle/>
                    <a:p>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đ.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Chị</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Thủy</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thường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tranh</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thủ</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thời</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gian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để</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hoàn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thành</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tốt</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công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việc</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trong</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thời</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gian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ngắn</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 </a:t>
                      </a:r>
                      <a:r>
                        <a:rPr lang="en-US" sz="2400" dirty="0" err="1">
                          <a:ln>
                            <a:solidFill>
                              <a:schemeClr val="tx1"/>
                            </a:solidFill>
                          </a:ln>
                          <a:solidFill>
                            <a:schemeClr val="tx1"/>
                          </a:solidFill>
                          <a:effectLst/>
                          <a:latin typeface="Times New Roman" panose="02020603050405020304" pitchFamily="18" charset="0"/>
                          <a:cs typeface="Times New Roman" panose="02020603050405020304" pitchFamily="18" charset="0"/>
                        </a:rPr>
                        <a:t>nhất</a:t>
                      </a:r>
                      <a:r>
                        <a:rPr lang="en-US" sz="2400" dirty="0">
                          <a:ln>
                            <a:solidFill>
                              <a:schemeClr val="tx1"/>
                            </a:solidFill>
                          </a:ln>
                          <a:solidFill>
                            <a:schemeClr val="tx1"/>
                          </a:solidFill>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9596739"/>
                  </a:ext>
                </a:extLst>
              </a:tr>
              <a:tr h="370840">
                <a:tc>
                  <a:txBody>
                    <a:bodyPr/>
                    <a:lstStyle/>
                    <a:p>
                      <a:r>
                        <a:rPr lang="en-US" sz="2400" dirty="0">
                          <a:ln>
                            <a:solidFill>
                              <a:sysClr val="windowText" lastClr="000000"/>
                            </a:solidFill>
                          </a:ln>
                          <a:effectLst/>
                          <a:latin typeface="Times New Roman" panose="02020603050405020304" pitchFamily="18" charset="0"/>
                          <a:cs typeface="Times New Roman" panose="02020603050405020304" pitchFamily="18" charset="0"/>
                        </a:rPr>
                        <a:t>e. Anh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Tân</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bảo</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vệ</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luận</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án</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trước</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thời</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hạn</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và</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đạt</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kết</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quả</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xuất</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 </a:t>
                      </a:r>
                      <a:r>
                        <a:rPr lang="en-US" sz="2400" dirty="0" err="1">
                          <a:ln>
                            <a:solidFill>
                              <a:sysClr val="windowText" lastClr="000000"/>
                            </a:solidFill>
                          </a:ln>
                          <a:effectLst/>
                          <a:latin typeface="Times New Roman" panose="02020603050405020304" pitchFamily="18" charset="0"/>
                          <a:cs typeface="Times New Roman" panose="02020603050405020304" pitchFamily="18" charset="0"/>
                        </a:rPr>
                        <a:t>sắc</a:t>
                      </a:r>
                      <a:r>
                        <a:rPr lang="en-US" sz="2400" dirty="0">
                          <a:ln>
                            <a:solidFill>
                              <a:sysClr val="windowText" lastClr="000000"/>
                            </a:solidFill>
                          </a:ln>
                          <a:effectLst/>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341673"/>
                  </a:ext>
                </a:extLst>
              </a:tr>
            </a:tbl>
          </a:graphicData>
        </a:graphic>
      </p:graphicFrame>
      <p:sp>
        <p:nvSpPr>
          <p:cNvPr id="9" name="TextBox 8">
            <a:extLst>
              <a:ext uri="{FF2B5EF4-FFF2-40B4-BE49-F238E27FC236}">
                <a16:creationId xmlns:a16="http://schemas.microsoft.com/office/drawing/2014/main" id="{9BF81C7E-3F7E-4FF2-8D2E-856AC4FC1748}"/>
              </a:ext>
            </a:extLst>
          </p:cNvPr>
          <p:cNvSpPr txBox="1"/>
          <p:nvPr/>
        </p:nvSpPr>
        <p:spPr>
          <a:xfrm>
            <a:off x="524153" y="691575"/>
            <a:ext cx="1019831" cy="584775"/>
          </a:xfrm>
          <a:prstGeom prst="rect">
            <a:avLst/>
          </a:prstGeom>
          <a:noFill/>
        </p:spPr>
        <p:txBody>
          <a:bodyPr wrap="none" rtlCol="0">
            <a:spAutoFit/>
          </a:bodyPr>
          <a:lstStyle/>
          <a:p>
            <a:r>
              <a:rPr lang="en-US" sz="3200" b="1" dirty="0" err="1"/>
              <a:t>Bài</a:t>
            </a:r>
            <a:r>
              <a:rPr lang="en-US" sz="3200" b="1" dirty="0"/>
              <a:t> 1</a:t>
            </a:r>
          </a:p>
        </p:txBody>
      </p:sp>
      <p:sp>
        <p:nvSpPr>
          <p:cNvPr id="12" name="TextBox 11">
            <a:extLst>
              <a:ext uri="{FF2B5EF4-FFF2-40B4-BE49-F238E27FC236}">
                <a16:creationId xmlns:a16="http://schemas.microsoft.com/office/drawing/2014/main" id="{C65E1D2C-5E37-4B25-8A0A-6D7570329F01}"/>
              </a:ext>
            </a:extLst>
          </p:cNvPr>
          <p:cNvSpPr txBox="1"/>
          <p:nvPr/>
        </p:nvSpPr>
        <p:spPr>
          <a:xfrm>
            <a:off x="1993900" y="1814810"/>
            <a:ext cx="9988550" cy="400110"/>
          </a:xfrm>
          <a:prstGeom prst="rect">
            <a:avLst/>
          </a:prstGeom>
          <a:noFill/>
        </p:spPr>
        <p:txBody>
          <a:bodyPr wrap="square">
            <a:spAutoFit/>
          </a:bodyPr>
          <a:lstStyle/>
          <a:p>
            <a:pPr algn="ctr" eaLnBrk="1" hangingPunct="1">
              <a:spcBef>
                <a:spcPct val="0"/>
              </a:spcBef>
              <a:buFontTx/>
              <a:buNone/>
            </a:pPr>
            <a:r>
              <a:rPr lang="en-US" altLang="en-US" sz="2000" b="1" dirty="0">
                <a:solidFill>
                  <a:srgbClr val="0033CC"/>
                </a:solidFill>
                <a:latin typeface="Calibri" panose="020F0502020204030204" pitchFamily="34" charset="0"/>
                <a:cs typeface="Calibri" panose="020F0502020204030204" pitchFamily="34" charset="0"/>
              </a:rPr>
              <a:t>Theo </a:t>
            </a:r>
            <a:r>
              <a:rPr lang="en-US" altLang="en-US" sz="2000" b="1" dirty="0" err="1">
                <a:solidFill>
                  <a:srgbClr val="0033CC"/>
                </a:solidFill>
                <a:latin typeface="Calibri" panose="020F0502020204030204" pitchFamily="34" charset="0"/>
                <a:cs typeface="Calibri" panose="020F0502020204030204" pitchFamily="34" charset="0"/>
              </a:rPr>
              <a:t>em</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những</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hành</a:t>
            </a:r>
            <a:r>
              <a:rPr lang="en-US" altLang="en-US" sz="2000" b="1" dirty="0">
                <a:solidFill>
                  <a:srgbClr val="0033CC"/>
                </a:solidFill>
                <a:latin typeface="Calibri" panose="020F0502020204030204" pitchFamily="34" charset="0"/>
                <a:cs typeface="Calibri" panose="020F0502020204030204" pitchFamily="34" charset="0"/>
              </a:rPr>
              <a:t> vi </a:t>
            </a:r>
            <a:r>
              <a:rPr lang="en-US" altLang="en-US" sz="2000" b="1" dirty="0" err="1">
                <a:solidFill>
                  <a:srgbClr val="0033CC"/>
                </a:solidFill>
                <a:latin typeface="Calibri" panose="020F0502020204030204" pitchFamily="34" charset="0"/>
                <a:cs typeface="Calibri" panose="020F0502020204030204" pitchFamily="34" charset="0"/>
              </a:rPr>
              <a:t>nào</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sau</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đây</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thể</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hiện</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làm</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việc</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có</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năng</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suất</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chất</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lượng</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hiệu</a:t>
            </a:r>
            <a:r>
              <a:rPr lang="en-US" altLang="en-US" sz="2000" b="1" dirty="0">
                <a:solidFill>
                  <a:srgbClr val="0033CC"/>
                </a:solidFill>
                <a:latin typeface="Calibri" panose="020F0502020204030204" pitchFamily="34" charset="0"/>
                <a:cs typeface="Calibri" panose="020F0502020204030204" pitchFamily="34" charset="0"/>
              </a:rPr>
              <a:t> </a:t>
            </a:r>
            <a:r>
              <a:rPr lang="en-US" altLang="en-US" sz="2000" b="1" dirty="0" err="1">
                <a:solidFill>
                  <a:srgbClr val="0033CC"/>
                </a:solidFill>
                <a:latin typeface="Calibri" panose="020F0502020204030204" pitchFamily="34" charset="0"/>
                <a:cs typeface="Calibri" panose="020F0502020204030204" pitchFamily="34" charset="0"/>
              </a:rPr>
              <a:t>quả</a:t>
            </a:r>
            <a:r>
              <a:rPr lang="en-US" altLang="en-US" sz="2000" b="1" dirty="0">
                <a:solidFill>
                  <a:srgbClr val="0033CC"/>
                </a:solidFill>
                <a:latin typeface="Calibri" panose="020F0502020204030204" pitchFamily="34" charset="0"/>
                <a:cs typeface="Calibri" panose="020F0502020204030204" pitchFamily="34" charset="0"/>
              </a:rPr>
              <a:t>?</a:t>
            </a:r>
          </a:p>
        </p:txBody>
      </p:sp>
      <mc:AlternateContent xmlns:mc="http://schemas.openxmlformats.org/markup-compatibility/2006">
        <mc:Choice xmlns:am3d="http://schemas.microsoft.com/office/drawing/2017/model3d" Requires="am3d">
          <p:graphicFrame>
            <p:nvGraphicFramePr>
              <p:cNvPr id="13" name="3D Model 12" descr="Green checkmark">
                <a:extLst>
                  <a:ext uri="{FF2B5EF4-FFF2-40B4-BE49-F238E27FC236}">
                    <a16:creationId xmlns:a16="http://schemas.microsoft.com/office/drawing/2014/main" id="{9F924BCB-2C10-42F9-B69B-194861587D59}"/>
                  </a:ext>
                </a:extLst>
              </p:cNvPr>
              <p:cNvGraphicFramePr>
                <a:graphicFrameLocks noChangeAspect="1"/>
              </p:cNvGraphicFramePr>
              <p:nvPr>
                <p:extLst>
                  <p:ext uri="{D42A27DB-BD31-4B8C-83A1-F6EECF244321}">
                    <p14:modId xmlns:p14="http://schemas.microsoft.com/office/powerpoint/2010/main" val="775707135"/>
                  </p:ext>
                </p:extLst>
              </p:nvPr>
            </p:nvGraphicFramePr>
            <p:xfrm>
              <a:off x="9590313" y="3927392"/>
              <a:ext cx="952406" cy="787540"/>
            </p:xfrm>
            <a:graphic>
              <a:graphicData uri="http://schemas.microsoft.com/office/drawing/2017/model3d">
                <am3d:model3d r:embed="rId4">
                  <am3d:spPr>
                    <a:xfrm>
                      <a:off x="0" y="0"/>
                      <a:ext cx="952406" cy="787540"/>
                    </a:xfrm>
                    <a:prstGeom prst="rect">
                      <a:avLst/>
                    </a:prstGeom>
                  </am3d:spPr>
                  <am3d:camera>
                    <am3d:pos x="0" y="0" z="65636637"/>
                    <am3d:up dx="0" dy="36000000" dz="0"/>
                    <am3d:lookAt x="0" y="0" z="0"/>
                    <am3d:perspective fov="2700000"/>
                  </am3d:camera>
                  <am3d:trans>
                    <am3d:meterPerModelUnit n="206523" d="1000000"/>
                    <am3d:preTrans dx="0" dy="-14800077" dz="0"/>
                    <am3d:scale>
                      <am3d:sx n="1000000" d="1000000"/>
                      <am3d:sy n="1000000" d="1000000"/>
                      <am3d:sz n="1000000" d="1000000"/>
                    </am3d:scale>
                    <am3d:rot/>
                    <am3d:postTrans dx="0" dy="0" dz="0"/>
                  </am3d:trans>
                  <am3d:raster rName="Office3DRenderer" rVer="16.0.8326">
                    <am3d:blip r:embed="rId5"/>
                  </am3d:raster>
                  <am3d:objViewport viewportSz="124008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Green checkmark">
                <a:extLst>
                  <a:ext uri="{FF2B5EF4-FFF2-40B4-BE49-F238E27FC236}">
                    <a16:creationId xmlns:a16="http://schemas.microsoft.com/office/drawing/2014/main" id="{9F924BCB-2C10-42F9-B69B-194861587D59}"/>
                  </a:ext>
                </a:extLst>
              </p:cNvPr>
              <p:cNvPicPr>
                <a:picLocks noGrp="1" noRot="1" noChangeAspect="1" noMove="1" noResize="1" noEditPoints="1" noAdjustHandles="1" noChangeArrowheads="1" noChangeShapeType="1" noCrop="1"/>
              </p:cNvPicPr>
              <p:nvPr/>
            </p:nvPicPr>
            <p:blipFill>
              <a:blip r:embed="rId5"/>
              <a:stretch>
                <a:fillRect/>
              </a:stretch>
            </p:blipFill>
            <p:spPr>
              <a:xfrm>
                <a:off x="9590313" y="3927392"/>
                <a:ext cx="952406" cy="78754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4" name="3D Model 13" descr="Green checkmark">
                <a:extLst>
                  <a:ext uri="{FF2B5EF4-FFF2-40B4-BE49-F238E27FC236}">
                    <a16:creationId xmlns:a16="http://schemas.microsoft.com/office/drawing/2014/main" id="{5B48F50B-626D-428A-AB61-BA8E7206D290}"/>
                  </a:ext>
                </a:extLst>
              </p:cNvPr>
              <p:cNvGraphicFramePr>
                <a:graphicFrameLocks noChangeAspect="1"/>
              </p:cNvGraphicFramePr>
              <p:nvPr>
                <p:extLst>
                  <p:ext uri="{D42A27DB-BD31-4B8C-83A1-F6EECF244321}">
                    <p14:modId xmlns:p14="http://schemas.microsoft.com/office/powerpoint/2010/main" val="2998617549"/>
                  </p:ext>
                </p:extLst>
              </p:nvPr>
            </p:nvGraphicFramePr>
            <p:xfrm>
              <a:off x="9482134" y="5475317"/>
              <a:ext cx="952406" cy="787540"/>
            </p:xfrm>
            <a:graphic>
              <a:graphicData uri="http://schemas.microsoft.com/office/drawing/2017/model3d">
                <am3d:model3d r:embed="rId4">
                  <am3d:spPr>
                    <a:xfrm>
                      <a:off x="0" y="0"/>
                      <a:ext cx="952406" cy="787540"/>
                    </a:xfrm>
                    <a:prstGeom prst="rect">
                      <a:avLst/>
                    </a:prstGeom>
                  </am3d:spPr>
                  <am3d:camera>
                    <am3d:pos x="0" y="0" z="65636637"/>
                    <am3d:up dx="0" dy="36000000" dz="0"/>
                    <am3d:lookAt x="0" y="0" z="0"/>
                    <am3d:perspective fov="2700000"/>
                  </am3d:camera>
                  <am3d:trans>
                    <am3d:meterPerModelUnit n="206523" d="1000000"/>
                    <am3d:preTrans dx="0" dy="-14800077" dz="0"/>
                    <am3d:scale>
                      <am3d:sx n="1000000" d="1000000"/>
                      <am3d:sy n="1000000" d="1000000"/>
                      <am3d:sz n="1000000" d="1000000"/>
                    </am3d:scale>
                    <am3d:rot/>
                    <am3d:postTrans dx="0" dy="0" dz="0"/>
                  </am3d:trans>
                  <am3d:raster rName="Office3DRenderer" rVer="16.0.8326">
                    <am3d:blip r:embed="rId5"/>
                  </am3d:raster>
                  <am3d:objViewport viewportSz="124008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Model 13" descr="Green checkmark">
                <a:extLst>
                  <a:ext uri="{FF2B5EF4-FFF2-40B4-BE49-F238E27FC236}">
                    <a16:creationId xmlns:a16="http://schemas.microsoft.com/office/drawing/2014/main" id="{5B48F50B-626D-428A-AB61-BA8E7206D290}"/>
                  </a:ext>
                </a:extLst>
              </p:cNvPr>
              <p:cNvPicPr>
                <a:picLocks noGrp="1" noRot="1" noChangeAspect="1" noMove="1" noResize="1" noEditPoints="1" noAdjustHandles="1" noChangeArrowheads="1" noChangeShapeType="1" noCrop="1"/>
              </p:cNvPicPr>
              <p:nvPr/>
            </p:nvPicPr>
            <p:blipFill>
              <a:blip r:embed="rId5"/>
              <a:stretch>
                <a:fillRect/>
              </a:stretch>
            </p:blipFill>
            <p:spPr>
              <a:xfrm>
                <a:off x="9482134" y="5475317"/>
                <a:ext cx="952406" cy="78754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5" name="3D Model 14" descr="Green checkmark">
                <a:extLst>
                  <a:ext uri="{FF2B5EF4-FFF2-40B4-BE49-F238E27FC236}">
                    <a16:creationId xmlns:a16="http://schemas.microsoft.com/office/drawing/2014/main" id="{55422CEE-950C-4052-9BCC-DA8775ED0FBF}"/>
                  </a:ext>
                </a:extLst>
              </p:cNvPr>
              <p:cNvGraphicFramePr>
                <a:graphicFrameLocks noChangeAspect="1"/>
              </p:cNvGraphicFramePr>
              <p:nvPr>
                <p:extLst>
                  <p:ext uri="{D42A27DB-BD31-4B8C-83A1-F6EECF244321}">
                    <p14:modId xmlns:p14="http://schemas.microsoft.com/office/powerpoint/2010/main" val="3104811479"/>
                  </p:ext>
                </p:extLst>
              </p:nvPr>
            </p:nvGraphicFramePr>
            <p:xfrm>
              <a:off x="9590312" y="6134416"/>
              <a:ext cx="952406" cy="787540"/>
            </p:xfrm>
            <a:graphic>
              <a:graphicData uri="http://schemas.microsoft.com/office/drawing/2017/model3d">
                <am3d:model3d r:embed="rId4">
                  <am3d:spPr>
                    <a:xfrm>
                      <a:off x="0" y="0"/>
                      <a:ext cx="952406" cy="787540"/>
                    </a:xfrm>
                    <a:prstGeom prst="rect">
                      <a:avLst/>
                    </a:prstGeom>
                  </am3d:spPr>
                  <am3d:camera>
                    <am3d:pos x="0" y="0" z="65636637"/>
                    <am3d:up dx="0" dy="36000000" dz="0"/>
                    <am3d:lookAt x="0" y="0" z="0"/>
                    <am3d:perspective fov="2700000"/>
                  </am3d:camera>
                  <am3d:trans>
                    <am3d:meterPerModelUnit n="206523" d="1000000"/>
                    <am3d:preTrans dx="0" dy="-14800077" dz="0"/>
                    <am3d:scale>
                      <am3d:sx n="1000000" d="1000000"/>
                      <am3d:sy n="1000000" d="1000000"/>
                      <am3d:sz n="1000000" d="1000000"/>
                    </am3d:scale>
                    <am3d:rot/>
                    <am3d:postTrans dx="0" dy="0" dz="0"/>
                  </am3d:trans>
                  <am3d:raster rName="Office3DRenderer" rVer="16.0.8326">
                    <am3d:blip r:embed="rId5"/>
                  </am3d:raster>
                  <am3d:objViewport viewportSz="124008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Green checkmark">
                <a:extLst>
                  <a:ext uri="{FF2B5EF4-FFF2-40B4-BE49-F238E27FC236}">
                    <a16:creationId xmlns:a16="http://schemas.microsoft.com/office/drawing/2014/main" id="{55422CEE-950C-4052-9BCC-DA8775ED0FBF}"/>
                  </a:ext>
                </a:extLst>
              </p:cNvPr>
              <p:cNvPicPr>
                <a:picLocks noGrp="1" noRot="1" noChangeAspect="1" noMove="1" noResize="1" noEditPoints="1" noAdjustHandles="1" noChangeArrowheads="1" noChangeShapeType="1" noCrop="1"/>
              </p:cNvPicPr>
              <p:nvPr/>
            </p:nvPicPr>
            <p:blipFill>
              <a:blip r:embed="rId5"/>
              <a:stretch>
                <a:fillRect/>
              </a:stretch>
            </p:blipFill>
            <p:spPr>
              <a:xfrm>
                <a:off x="9590312" y="6134416"/>
                <a:ext cx="952406" cy="78754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6" name="3D Model 15" descr="Warning">
                <a:extLst>
                  <a:ext uri="{FF2B5EF4-FFF2-40B4-BE49-F238E27FC236}">
                    <a16:creationId xmlns:a16="http://schemas.microsoft.com/office/drawing/2014/main" id="{03FDE981-F298-4B55-9484-75E837BBBB85}"/>
                  </a:ext>
                </a:extLst>
              </p:cNvPr>
              <p:cNvGraphicFramePr>
                <a:graphicFrameLocks noChangeAspect="1"/>
              </p:cNvGraphicFramePr>
              <p:nvPr>
                <p:extLst>
                  <p:ext uri="{D42A27DB-BD31-4B8C-83A1-F6EECF244321}">
                    <p14:modId xmlns:p14="http://schemas.microsoft.com/office/powerpoint/2010/main" val="57313021"/>
                  </p:ext>
                </p:extLst>
              </p:nvPr>
            </p:nvGraphicFramePr>
            <p:xfrm>
              <a:off x="11323219" y="2756565"/>
              <a:ext cx="667169" cy="600729"/>
            </p:xfrm>
            <a:graphic>
              <a:graphicData uri="http://schemas.microsoft.com/office/drawing/2017/model3d">
                <am3d:model3d r:embed="rId6">
                  <am3d:spPr>
                    <a:xfrm>
                      <a:off x="0" y="0"/>
                      <a:ext cx="667169" cy="600729"/>
                    </a:xfrm>
                    <a:prstGeom prst="rect">
                      <a:avLst/>
                    </a:prstGeom>
                  </am3d:spPr>
                  <am3d:camera>
                    <am3d:pos x="0" y="0" z="63351631"/>
                    <am3d:up dx="0" dy="36000000" dz="0"/>
                    <am3d:lookAt x="0" y="0" z="0"/>
                    <am3d:perspective fov="2700000"/>
                  </am3d:camera>
                  <am3d:trans>
                    <am3d:meterPerModelUnit n="20271560" d="1000000"/>
                    <am3d:preTrans dx="0" dy="-16278167" dz="-464067"/>
                    <am3d:scale>
                      <am3d:sx n="1000000" d="1000000"/>
                      <am3d:sy n="1000000" d="1000000"/>
                      <am3d:sz n="1000000" d="1000000"/>
                    </am3d:scale>
                    <am3d:rot/>
                    <am3d:postTrans dx="0" dy="0" dz="0"/>
                  </am3d:trans>
                  <am3d:raster rName="Office3DRenderer" rVer="16.0.8326">
                    <am3d:blip r:embed="rId7"/>
                  </am3d:raster>
                  <am3d:objViewport viewportSz="95674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 Model 15" descr="Warning">
                <a:extLst>
                  <a:ext uri="{FF2B5EF4-FFF2-40B4-BE49-F238E27FC236}">
                    <a16:creationId xmlns:a16="http://schemas.microsoft.com/office/drawing/2014/main" id="{03FDE981-F298-4B55-9484-75E837BBBB85}"/>
                  </a:ext>
                </a:extLst>
              </p:cNvPr>
              <p:cNvPicPr>
                <a:picLocks noGrp="1" noRot="1" noChangeAspect="1" noMove="1" noResize="1" noEditPoints="1" noAdjustHandles="1" noChangeArrowheads="1" noChangeShapeType="1" noCrop="1"/>
              </p:cNvPicPr>
              <p:nvPr/>
            </p:nvPicPr>
            <p:blipFill>
              <a:blip r:embed="rId7"/>
              <a:stretch>
                <a:fillRect/>
              </a:stretch>
            </p:blipFill>
            <p:spPr>
              <a:xfrm>
                <a:off x="11323219" y="2756565"/>
                <a:ext cx="667169" cy="60072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7" name="3D Model 16" descr="Warning">
                <a:extLst>
                  <a:ext uri="{FF2B5EF4-FFF2-40B4-BE49-F238E27FC236}">
                    <a16:creationId xmlns:a16="http://schemas.microsoft.com/office/drawing/2014/main" id="{C45065C7-7B8E-4BFB-B14C-D6A123DA1264}"/>
                  </a:ext>
                </a:extLst>
              </p:cNvPr>
              <p:cNvGraphicFramePr>
                <a:graphicFrameLocks noChangeAspect="1"/>
              </p:cNvGraphicFramePr>
              <p:nvPr>
                <p:extLst>
                  <p:ext uri="{D42A27DB-BD31-4B8C-83A1-F6EECF244321}">
                    <p14:modId xmlns:p14="http://schemas.microsoft.com/office/powerpoint/2010/main" val="1913754312"/>
                  </p:ext>
                </p:extLst>
              </p:nvPr>
            </p:nvGraphicFramePr>
            <p:xfrm>
              <a:off x="11435665" y="3500706"/>
              <a:ext cx="442277" cy="398233"/>
            </p:xfrm>
            <a:graphic>
              <a:graphicData uri="http://schemas.microsoft.com/office/drawing/2017/model3d">
                <am3d:model3d r:embed="rId6">
                  <am3d:spPr>
                    <a:xfrm>
                      <a:off x="0" y="0"/>
                      <a:ext cx="442277" cy="398233"/>
                    </a:xfrm>
                    <a:prstGeom prst="rect">
                      <a:avLst/>
                    </a:prstGeom>
                  </am3d:spPr>
                  <am3d:camera>
                    <am3d:pos x="0" y="0" z="63351631"/>
                    <am3d:up dx="0" dy="36000000" dz="0"/>
                    <am3d:lookAt x="0" y="0" z="0"/>
                    <am3d:perspective fov="2700000"/>
                  </am3d:camera>
                  <am3d:trans>
                    <am3d:meterPerModelUnit n="20271560" d="1000000"/>
                    <am3d:preTrans dx="0" dy="-16278167" dz="-464067"/>
                    <am3d:scale>
                      <am3d:sx n="1000000" d="1000000"/>
                      <am3d:sy n="1000000" d="1000000"/>
                      <am3d:sz n="1000000" d="1000000"/>
                    </am3d:scale>
                    <am3d:rot/>
                    <am3d:postTrans dx="0" dy="0" dz="0"/>
                  </am3d:trans>
                  <am3d:raster rName="Office3DRenderer" rVer="16.0.8326">
                    <am3d:blip r:embed="rId8"/>
                  </am3d:raster>
                  <am3d:objViewport viewportSz="63423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7" name="3D Model 16" descr="Warning">
                <a:extLst>
                  <a:ext uri="{FF2B5EF4-FFF2-40B4-BE49-F238E27FC236}">
                    <a16:creationId xmlns:a16="http://schemas.microsoft.com/office/drawing/2014/main" id="{C45065C7-7B8E-4BFB-B14C-D6A123DA1264}"/>
                  </a:ext>
                </a:extLst>
              </p:cNvPr>
              <p:cNvPicPr>
                <a:picLocks noGrp="1" noRot="1" noChangeAspect="1" noMove="1" noResize="1" noEditPoints="1" noAdjustHandles="1" noChangeArrowheads="1" noChangeShapeType="1" noCrop="1"/>
              </p:cNvPicPr>
              <p:nvPr/>
            </p:nvPicPr>
            <p:blipFill>
              <a:blip r:embed="rId8"/>
              <a:stretch>
                <a:fillRect/>
              </a:stretch>
            </p:blipFill>
            <p:spPr>
              <a:xfrm>
                <a:off x="11435665" y="3500706"/>
                <a:ext cx="442277" cy="39823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8" name="3D Model 17" descr="Warning">
                <a:extLst>
                  <a:ext uri="{FF2B5EF4-FFF2-40B4-BE49-F238E27FC236}">
                    <a16:creationId xmlns:a16="http://schemas.microsoft.com/office/drawing/2014/main" id="{4C5305C4-BDF9-4379-9BE4-14D1AB54B57C}"/>
                  </a:ext>
                </a:extLst>
              </p:cNvPr>
              <p:cNvGraphicFramePr>
                <a:graphicFrameLocks noChangeAspect="1"/>
              </p:cNvGraphicFramePr>
              <p:nvPr>
                <p:extLst>
                  <p:ext uri="{D42A27DB-BD31-4B8C-83A1-F6EECF244321}">
                    <p14:modId xmlns:p14="http://schemas.microsoft.com/office/powerpoint/2010/main" val="1463313906"/>
                  </p:ext>
                </p:extLst>
              </p:nvPr>
            </p:nvGraphicFramePr>
            <p:xfrm>
              <a:off x="11245380" y="4834830"/>
              <a:ext cx="667169" cy="600729"/>
            </p:xfrm>
            <a:graphic>
              <a:graphicData uri="http://schemas.microsoft.com/office/drawing/2017/model3d">
                <am3d:model3d r:embed="rId6">
                  <am3d:spPr>
                    <a:xfrm>
                      <a:off x="0" y="0"/>
                      <a:ext cx="667169" cy="600729"/>
                    </a:xfrm>
                    <a:prstGeom prst="rect">
                      <a:avLst/>
                    </a:prstGeom>
                  </am3d:spPr>
                  <am3d:camera>
                    <am3d:pos x="0" y="0" z="63351631"/>
                    <am3d:up dx="0" dy="36000000" dz="0"/>
                    <am3d:lookAt x="0" y="0" z="0"/>
                    <am3d:perspective fov="2700000"/>
                  </am3d:camera>
                  <am3d:trans>
                    <am3d:meterPerModelUnit n="20271560" d="1000000"/>
                    <am3d:preTrans dx="0" dy="-16278167" dz="-464067"/>
                    <am3d:scale>
                      <am3d:sx n="1000000" d="1000000"/>
                      <am3d:sy n="1000000" d="1000000"/>
                      <am3d:sz n="1000000" d="1000000"/>
                    </am3d:scale>
                    <am3d:rot/>
                    <am3d:postTrans dx="0" dy="0" dz="0"/>
                  </am3d:trans>
                  <am3d:raster rName="Office3DRenderer" rVer="16.0.8326">
                    <am3d:blip r:embed="rId7"/>
                  </am3d:raster>
                  <am3d:objViewport viewportSz="95674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8" name="3D Model 17" descr="Warning">
                <a:extLst>
                  <a:ext uri="{FF2B5EF4-FFF2-40B4-BE49-F238E27FC236}">
                    <a16:creationId xmlns:a16="http://schemas.microsoft.com/office/drawing/2014/main" id="{4C5305C4-BDF9-4379-9BE4-14D1AB54B57C}"/>
                  </a:ext>
                </a:extLst>
              </p:cNvPr>
              <p:cNvPicPr>
                <a:picLocks noGrp="1" noRot="1" noChangeAspect="1" noMove="1" noResize="1" noEditPoints="1" noAdjustHandles="1" noChangeArrowheads="1" noChangeShapeType="1" noCrop="1"/>
              </p:cNvPicPr>
              <p:nvPr/>
            </p:nvPicPr>
            <p:blipFill>
              <a:blip r:embed="rId7"/>
              <a:stretch>
                <a:fillRect/>
              </a:stretch>
            </p:blipFill>
            <p:spPr>
              <a:xfrm>
                <a:off x="11245380" y="4834830"/>
                <a:ext cx="667169" cy="600729"/>
              </a:xfrm>
              <a:prstGeom prst="rect">
                <a:avLst/>
              </a:prstGeom>
            </p:spPr>
          </p:pic>
        </mc:Fallback>
      </mc:AlternateContent>
    </p:spTree>
    <p:extLst>
      <p:ext uri="{BB962C8B-B14F-4D97-AF65-F5344CB8AC3E}">
        <p14:creationId xmlns:p14="http://schemas.microsoft.com/office/powerpoint/2010/main" val="215493365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0" presetClass="entr" presetSubtype="128"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additive="sum">
                                        <p:cTn id="12" dur="1000" fill="hold"/>
                                        <p:tgtEl>
                                          <p:spTgt spid="17"/>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13" dur="1000" fill="hold"/>
                                        <p:tgtEl>
                                          <p:spTgt spid="17"/>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4" dur="1000" fill="hold"/>
                                        <p:tgtEl>
                                          <p:spTgt spid="17"/>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5" dur="1000" fill="hold"/>
                                        <p:tgtEl>
                                          <p:spTgt spid="17"/>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60" presetClass="entr" presetSubtype="128"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additive="sum">
                                        <p:cTn id="21" dur="1000" fill="hold"/>
                                        <p:tgtEl>
                                          <p:spTgt spid="13"/>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22" dur="1000" fill="hold"/>
                                        <p:tgtEl>
                                          <p:spTgt spid="13"/>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23" dur="1000" fill="hold"/>
                                        <p:tgtEl>
                                          <p:spTgt spid="13"/>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24" dur="1000" fill="hold"/>
                                        <p:tgtEl>
                                          <p:spTgt spid="13"/>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60" presetClass="entr" presetSubtype="128"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additive="sum">
                                        <p:cTn id="30" dur="1000" fill="hold"/>
                                        <p:tgtEl>
                                          <p:spTgt spid="18"/>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31" dur="1000" fill="hold"/>
                                        <p:tgtEl>
                                          <p:spTgt spid="18"/>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32" dur="1000" fill="hold"/>
                                        <p:tgtEl>
                                          <p:spTgt spid="18"/>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33" dur="1000" fill="hold"/>
                                        <p:tgtEl>
                                          <p:spTgt spid="18"/>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par>
                    <p:cTn id="34" fill="hold">
                      <p:stCondLst>
                        <p:cond delay="indefinite"/>
                      </p:stCondLst>
                      <p:childTnLst>
                        <p:par>
                          <p:cTn id="35" fill="hold">
                            <p:stCondLst>
                              <p:cond delay="0"/>
                            </p:stCondLst>
                            <p:childTnLst>
                              <p:par>
                                <p:cTn id="36" presetID="60" presetClass="entr" presetSubtype="128"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additive="sum">
                                        <p:cTn id="39" dur="1000" fill="hold"/>
                                        <p:tgtEl>
                                          <p:spTgt spid="14"/>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40" dur="1000" fill="hold"/>
                                        <p:tgtEl>
                                          <p:spTgt spid="14"/>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41" dur="1000" fill="hold"/>
                                        <p:tgtEl>
                                          <p:spTgt spid="14"/>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42" dur="1000" fill="hold"/>
                                        <p:tgtEl>
                                          <p:spTgt spid="14"/>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60" presetClass="entr" presetSubtype="128"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additive="sum">
                                        <p:cTn id="48" dur="1000" fill="hold"/>
                                        <p:tgtEl>
                                          <p:spTgt spid="15"/>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49" dur="1000" fill="hold"/>
                                        <p:tgtEl>
                                          <p:spTgt spid="15"/>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50" dur="1000" fill="hold"/>
                                        <p:tgtEl>
                                          <p:spTgt spid="15"/>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51" dur="1000" fill="hold"/>
                                        <p:tgtEl>
                                          <p:spTgt spid="15"/>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C35ED0-9634-4167-86D8-90F18BEDBA3C}"/>
              </a:ext>
            </a:extLst>
          </p:cNvPr>
          <p:cNvPicPr>
            <a:picLocks noChangeAspect="1"/>
          </p:cNvPicPr>
          <p:nvPr/>
        </p:nvPicPr>
        <p:blipFill>
          <a:blip r:embed="rId2"/>
          <a:stretch>
            <a:fillRect/>
          </a:stretch>
        </p:blipFill>
        <p:spPr>
          <a:xfrm>
            <a:off x="22225" y="0"/>
            <a:ext cx="2181225" cy="3000375"/>
          </a:xfrm>
          <a:prstGeom prst="rect">
            <a:avLst/>
          </a:prstGeom>
        </p:spPr>
      </p:pic>
      <p:sp>
        <p:nvSpPr>
          <p:cNvPr id="9" name="TextBox 8">
            <a:extLst>
              <a:ext uri="{FF2B5EF4-FFF2-40B4-BE49-F238E27FC236}">
                <a16:creationId xmlns:a16="http://schemas.microsoft.com/office/drawing/2014/main" id="{9BF81C7E-3F7E-4FF2-8D2E-856AC4FC1748}"/>
              </a:ext>
            </a:extLst>
          </p:cNvPr>
          <p:cNvSpPr txBox="1"/>
          <p:nvPr/>
        </p:nvSpPr>
        <p:spPr>
          <a:xfrm>
            <a:off x="524153" y="691575"/>
            <a:ext cx="10198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2</a:t>
            </a:r>
          </a:p>
        </p:txBody>
      </p:sp>
      <p:pic>
        <p:nvPicPr>
          <p:cNvPr id="2" name="Picture 1">
            <a:extLst>
              <a:ext uri="{FF2B5EF4-FFF2-40B4-BE49-F238E27FC236}">
                <a16:creationId xmlns:a16="http://schemas.microsoft.com/office/drawing/2014/main" id="{C1C9827D-6821-428A-919B-C6572A0E52A3}"/>
              </a:ext>
            </a:extLst>
          </p:cNvPr>
          <p:cNvPicPr>
            <a:picLocks noChangeAspect="1"/>
          </p:cNvPicPr>
          <p:nvPr/>
        </p:nvPicPr>
        <p:blipFill rotWithShape="1">
          <a:blip r:embed="rId3"/>
          <a:srcRect b="7143"/>
          <a:stretch/>
        </p:blipFill>
        <p:spPr>
          <a:xfrm>
            <a:off x="2960914" y="0"/>
            <a:ext cx="7260772" cy="6368143"/>
          </a:xfrm>
          <a:prstGeom prst="rect">
            <a:avLst/>
          </a:prstGeom>
        </p:spPr>
      </p:pic>
      <p:sp>
        <p:nvSpPr>
          <p:cNvPr id="3" name="TextBox 2">
            <a:extLst>
              <a:ext uri="{FF2B5EF4-FFF2-40B4-BE49-F238E27FC236}">
                <a16:creationId xmlns:a16="http://schemas.microsoft.com/office/drawing/2014/main" id="{9932C833-1803-4148-95F3-B949ED1A8A96}"/>
              </a:ext>
            </a:extLst>
          </p:cNvPr>
          <p:cNvSpPr txBox="1"/>
          <p:nvPr/>
        </p:nvSpPr>
        <p:spPr>
          <a:xfrm>
            <a:off x="4800600" y="881743"/>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C3EE96BC-33BE-4A53-B1EE-CE75DE2BD494}"/>
              </a:ext>
            </a:extLst>
          </p:cNvPr>
          <p:cNvSpPr txBox="1"/>
          <p:nvPr/>
        </p:nvSpPr>
        <p:spPr>
          <a:xfrm>
            <a:off x="4191001" y="530691"/>
            <a:ext cx="5410199" cy="1938992"/>
          </a:xfrm>
          <a:prstGeom prst="rect">
            <a:avLst/>
          </a:prstGeom>
          <a:noFill/>
        </p:spPr>
        <p:txBody>
          <a:bodyPr wrap="square" rtlCol="0">
            <a:spAutoFit/>
          </a:bodyPr>
          <a:lstStyle/>
          <a:p>
            <a:r>
              <a:rPr lang="en-US" sz="2400" dirty="0" err="1">
                <a:solidFill>
                  <a:srgbClr val="FF0000"/>
                </a:solidFill>
                <a:latin typeface="Times New Roman" panose="02020603050405020304" pitchFamily="18" charset="0"/>
                <a:cs typeface="Times New Roman" panose="02020603050405020304" pitchFamily="18" charset="0"/>
              </a:rPr>
              <a:t>Vì</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sao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việc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gì</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cũng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đòi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hỏi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phải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năng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suất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lượng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hiệu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quả</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Nếu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việc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chỉ</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chú</a:t>
            </a:r>
            <a:r>
              <a:rPr lang="en-US" sz="2400" dirty="0">
                <a:solidFill>
                  <a:srgbClr val="FF0000"/>
                </a:solidFill>
                <a:latin typeface="Times New Roman" panose="02020603050405020304" pitchFamily="18" charset="0"/>
                <a:cs typeface="Times New Roman" panose="02020603050405020304" pitchFamily="18" charset="0"/>
              </a:rPr>
              <a:t> ý </a:t>
            </a:r>
            <a:r>
              <a:rPr lang="en-US" sz="2400" dirty="0" err="1">
                <a:solidFill>
                  <a:srgbClr val="FF0000"/>
                </a:solidFill>
                <a:latin typeface="Times New Roman" panose="02020603050405020304" pitchFamily="18" charset="0"/>
                <a:cs typeface="Times New Roman" panose="02020603050405020304" pitchFamily="18" charset="0"/>
              </a:rPr>
              <a:t>đến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năng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suất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mà</a:t>
            </a:r>
            <a:r>
              <a:rPr lang="en-US" sz="2400" dirty="0">
                <a:solidFill>
                  <a:srgbClr val="FF0000"/>
                </a:solidFill>
                <a:latin typeface="Times New Roman" panose="02020603050405020304" pitchFamily="18" charset="0"/>
                <a:cs typeface="Times New Roman" panose="02020603050405020304" pitchFamily="18" charset="0"/>
              </a:rPr>
              <a:t> ko </a:t>
            </a:r>
            <a:r>
              <a:rPr lang="en-US" sz="2400" dirty="0" err="1">
                <a:solidFill>
                  <a:srgbClr val="FF0000"/>
                </a:solidFill>
                <a:latin typeface="Times New Roman" panose="02020603050405020304" pitchFamily="18" charset="0"/>
                <a:cs typeface="Times New Roman" panose="02020603050405020304" pitchFamily="18" charset="0"/>
              </a:rPr>
              <a:t>quan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tâm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đến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lượng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hiệu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quả</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thì</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hậu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quả</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sẽ</a:t>
            </a:r>
            <a:r>
              <a:rPr lang="en-US" sz="2400" dirty="0">
                <a:solidFill>
                  <a:srgbClr val="FF0000"/>
                </a:solidFill>
                <a:latin typeface="Times New Roman" panose="02020603050405020304" pitchFamily="18" charset="0"/>
                <a:cs typeface="Times New Roman" panose="02020603050405020304" pitchFamily="18" charset="0"/>
              </a:rPr>
              <a:t> ra </a:t>
            </a:r>
            <a:r>
              <a:rPr lang="en-US" sz="2400" dirty="0" err="1">
                <a:solidFill>
                  <a:srgbClr val="FF0000"/>
                </a:solidFill>
                <a:latin typeface="Times New Roman" panose="02020603050405020304" pitchFamily="18" charset="0"/>
                <a:cs typeface="Times New Roman" panose="02020603050405020304" pitchFamily="18" charset="0"/>
              </a:rPr>
              <a:t>sao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Em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hãy</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nêu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một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ví</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dụ</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cụ</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thể</a:t>
            </a:r>
            <a:r>
              <a:rPr lang="en-US" sz="24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386640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C35ED0-9634-4167-86D8-90F18BEDBA3C}"/>
              </a:ext>
            </a:extLst>
          </p:cNvPr>
          <p:cNvPicPr>
            <a:picLocks noChangeAspect="1"/>
          </p:cNvPicPr>
          <p:nvPr/>
        </p:nvPicPr>
        <p:blipFill>
          <a:blip r:embed="rId2"/>
          <a:stretch>
            <a:fillRect/>
          </a:stretch>
        </p:blipFill>
        <p:spPr>
          <a:xfrm>
            <a:off x="22225" y="0"/>
            <a:ext cx="2181225" cy="3000375"/>
          </a:xfrm>
          <a:prstGeom prst="rect">
            <a:avLst/>
          </a:prstGeom>
        </p:spPr>
      </p:pic>
      <p:sp>
        <p:nvSpPr>
          <p:cNvPr id="9" name="TextBox 8">
            <a:extLst>
              <a:ext uri="{FF2B5EF4-FFF2-40B4-BE49-F238E27FC236}">
                <a16:creationId xmlns:a16="http://schemas.microsoft.com/office/drawing/2014/main" id="{9BF81C7E-3F7E-4FF2-8D2E-856AC4FC1748}"/>
              </a:ext>
            </a:extLst>
          </p:cNvPr>
          <p:cNvSpPr txBox="1"/>
          <p:nvPr/>
        </p:nvSpPr>
        <p:spPr>
          <a:xfrm>
            <a:off x="524153" y="691575"/>
            <a:ext cx="10198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2</a:t>
            </a:r>
          </a:p>
        </p:txBody>
      </p:sp>
      <p:sp>
        <p:nvSpPr>
          <p:cNvPr id="3" name="TextBox 2">
            <a:extLst>
              <a:ext uri="{FF2B5EF4-FFF2-40B4-BE49-F238E27FC236}">
                <a16:creationId xmlns:a16="http://schemas.microsoft.com/office/drawing/2014/main" id="{9932C833-1803-4148-95F3-B949ED1A8A96}"/>
              </a:ext>
            </a:extLst>
          </p:cNvPr>
          <p:cNvSpPr txBox="1"/>
          <p:nvPr/>
        </p:nvSpPr>
        <p:spPr>
          <a:xfrm>
            <a:off x="4800600" y="881743"/>
            <a:ext cx="184731"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7E171FBF-3905-4EC3-B0C0-C03495E1625D}"/>
              </a:ext>
            </a:extLst>
          </p:cNvPr>
          <p:cNvPicPr>
            <a:picLocks noChangeAspect="1"/>
          </p:cNvPicPr>
          <p:nvPr/>
        </p:nvPicPr>
        <p:blipFill>
          <a:blip r:embed="rId3"/>
          <a:stretch>
            <a:fillRect/>
          </a:stretch>
        </p:blipFill>
        <p:spPr>
          <a:xfrm>
            <a:off x="2978300" y="881743"/>
            <a:ext cx="8254699" cy="5084505"/>
          </a:xfrm>
          <a:prstGeom prst="rect">
            <a:avLst/>
          </a:prstGeom>
        </p:spPr>
      </p:pic>
      <p:sp>
        <p:nvSpPr>
          <p:cNvPr id="10" name="TextBox 9">
            <a:extLst>
              <a:ext uri="{FF2B5EF4-FFF2-40B4-BE49-F238E27FC236}">
                <a16:creationId xmlns:a16="http://schemas.microsoft.com/office/drawing/2014/main" id="{EFD549C6-450F-485C-A926-4E79B276CB18}"/>
              </a:ext>
            </a:extLst>
          </p:cNvPr>
          <p:cNvSpPr txBox="1"/>
          <p:nvPr/>
        </p:nvSpPr>
        <p:spPr>
          <a:xfrm>
            <a:off x="4029075" y="1431489"/>
            <a:ext cx="6724650" cy="4154984"/>
          </a:xfrm>
          <a:prstGeom prst="rect">
            <a:avLst/>
          </a:prstGeom>
          <a:noFill/>
        </p:spPr>
        <p:txBody>
          <a:bodyPr wrap="square">
            <a:spAutoFit/>
          </a:bodyPr>
          <a:lstStyle/>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bền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 &gt;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pPr marL="0" marR="0" algn="just">
              <a:spcBef>
                <a:spcPts val="0"/>
              </a:spcBef>
              <a:spcAft>
                <a:spcPts val="0"/>
              </a:spcAft>
              <a:tabLst>
                <a:tab pos="128587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xấu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thiệt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4743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a:extLst>
              <a:ext uri="{FF2B5EF4-FFF2-40B4-BE49-F238E27FC236}">
                <a16:creationId xmlns:a16="http://schemas.microsoft.com/office/drawing/2014/main" id="{0FAD3046-57C1-4B24-9F11-BDE88EE7AAA8}"/>
              </a:ext>
            </a:extLst>
          </p:cNvPr>
          <p:cNvSpPr txBox="1">
            <a:spLocks noChangeArrowheads="1"/>
          </p:cNvSpPr>
          <p:nvPr/>
        </p:nvSpPr>
        <p:spPr bwMode="auto">
          <a:xfrm>
            <a:off x="4651432" y="1"/>
            <a:ext cx="26018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i="1">
                <a:solidFill>
                  <a:srgbClr val="FF3300"/>
                </a:solidFill>
                <a:latin typeface=".VnTime" pitchFamily="34" charset="0"/>
                <a:cs typeface="Arial" panose="020B0604020202020204" pitchFamily="34" charset="0"/>
              </a:rPr>
              <a:t>Trò chơi ô chữ</a:t>
            </a:r>
          </a:p>
        </p:txBody>
      </p:sp>
      <p:sp>
        <p:nvSpPr>
          <p:cNvPr id="40963" name="Rectangle 10">
            <a:extLst>
              <a:ext uri="{FF2B5EF4-FFF2-40B4-BE49-F238E27FC236}">
                <a16:creationId xmlns:a16="http://schemas.microsoft.com/office/drawing/2014/main" id="{9CD361F2-E583-4D8D-9424-D98921F115D2}"/>
              </a:ext>
            </a:extLst>
          </p:cNvPr>
          <p:cNvSpPr>
            <a:spLocks noChangeArrowheads="1"/>
          </p:cNvSpPr>
          <p:nvPr/>
        </p:nvSpPr>
        <p:spPr bwMode="auto">
          <a:xfrm>
            <a:off x="4572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64" name="Rectangle 11">
            <a:extLst>
              <a:ext uri="{FF2B5EF4-FFF2-40B4-BE49-F238E27FC236}">
                <a16:creationId xmlns:a16="http://schemas.microsoft.com/office/drawing/2014/main" id="{6D9902CC-326D-4ECE-8AF5-B3053695D451}"/>
              </a:ext>
            </a:extLst>
          </p:cNvPr>
          <p:cNvSpPr>
            <a:spLocks noChangeArrowheads="1"/>
          </p:cNvSpPr>
          <p:nvPr/>
        </p:nvSpPr>
        <p:spPr bwMode="auto">
          <a:xfrm>
            <a:off x="51054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65" name="Rectangle 12">
            <a:extLst>
              <a:ext uri="{FF2B5EF4-FFF2-40B4-BE49-F238E27FC236}">
                <a16:creationId xmlns:a16="http://schemas.microsoft.com/office/drawing/2014/main" id="{507D5482-0B17-493B-9640-26CD9941AE7A}"/>
              </a:ext>
            </a:extLst>
          </p:cNvPr>
          <p:cNvSpPr>
            <a:spLocks noChangeArrowheads="1"/>
          </p:cNvSpPr>
          <p:nvPr/>
        </p:nvSpPr>
        <p:spPr bwMode="auto">
          <a:xfrm>
            <a:off x="56388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66" name="Rectangle 13">
            <a:extLst>
              <a:ext uri="{FF2B5EF4-FFF2-40B4-BE49-F238E27FC236}">
                <a16:creationId xmlns:a16="http://schemas.microsoft.com/office/drawing/2014/main" id="{17295E2C-FF48-41B7-8F63-1C8385086471}"/>
              </a:ext>
            </a:extLst>
          </p:cNvPr>
          <p:cNvSpPr>
            <a:spLocks noChangeArrowheads="1"/>
          </p:cNvSpPr>
          <p:nvPr/>
        </p:nvSpPr>
        <p:spPr bwMode="auto">
          <a:xfrm>
            <a:off x="61722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67" name="Rectangle 14">
            <a:extLst>
              <a:ext uri="{FF2B5EF4-FFF2-40B4-BE49-F238E27FC236}">
                <a16:creationId xmlns:a16="http://schemas.microsoft.com/office/drawing/2014/main" id="{E1C242ED-027D-4412-8F0A-B7219CD3051D}"/>
              </a:ext>
            </a:extLst>
          </p:cNvPr>
          <p:cNvSpPr>
            <a:spLocks noChangeArrowheads="1"/>
          </p:cNvSpPr>
          <p:nvPr/>
        </p:nvSpPr>
        <p:spPr bwMode="auto">
          <a:xfrm>
            <a:off x="67056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68" name="Rectangle 15">
            <a:extLst>
              <a:ext uri="{FF2B5EF4-FFF2-40B4-BE49-F238E27FC236}">
                <a16:creationId xmlns:a16="http://schemas.microsoft.com/office/drawing/2014/main" id="{C3193FD0-AFF3-4AA3-A85F-3DE07B9F33B5}"/>
              </a:ext>
            </a:extLst>
          </p:cNvPr>
          <p:cNvSpPr>
            <a:spLocks noChangeArrowheads="1"/>
          </p:cNvSpPr>
          <p:nvPr/>
        </p:nvSpPr>
        <p:spPr bwMode="auto">
          <a:xfrm>
            <a:off x="7239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69" name="Rectangle 16">
            <a:extLst>
              <a:ext uri="{FF2B5EF4-FFF2-40B4-BE49-F238E27FC236}">
                <a16:creationId xmlns:a16="http://schemas.microsoft.com/office/drawing/2014/main" id="{5411FF76-5F11-468A-8716-6F6F494BB657}"/>
              </a:ext>
            </a:extLst>
          </p:cNvPr>
          <p:cNvSpPr>
            <a:spLocks noChangeArrowheads="1"/>
          </p:cNvSpPr>
          <p:nvPr/>
        </p:nvSpPr>
        <p:spPr bwMode="auto">
          <a:xfrm>
            <a:off x="4572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0" name="Rectangle 17">
            <a:extLst>
              <a:ext uri="{FF2B5EF4-FFF2-40B4-BE49-F238E27FC236}">
                <a16:creationId xmlns:a16="http://schemas.microsoft.com/office/drawing/2014/main" id="{1F1F3366-78D1-43BC-82F9-72781678BD20}"/>
              </a:ext>
            </a:extLst>
          </p:cNvPr>
          <p:cNvSpPr>
            <a:spLocks noChangeArrowheads="1"/>
          </p:cNvSpPr>
          <p:nvPr/>
        </p:nvSpPr>
        <p:spPr bwMode="auto">
          <a:xfrm>
            <a:off x="7239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1" name="Rectangle 18">
            <a:extLst>
              <a:ext uri="{FF2B5EF4-FFF2-40B4-BE49-F238E27FC236}">
                <a16:creationId xmlns:a16="http://schemas.microsoft.com/office/drawing/2014/main" id="{E4DD16EB-03AA-4A4C-B04B-AFC55AD20B63}"/>
              </a:ext>
            </a:extLst>
          </p:cNvPr>
          <p:cNvSpPr>
            <a:spLocks noChangeArrowheads="1"/>
          </p:cNvSpPr>
          <p:nvPr/>
        </p:nvSpPr>
        <p:spPr bwMode="auto">
          <a:xfrm>
            <a:off x="51054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2" name="Rectangle 19">
            <a:extLst>
              <a:ext uri="{FF2B5EF4-FFF2-40B4-BE49-F238E27FC236}">
                <a16:creationId xmlns:a16="http://schemas.microsoft.com/office/drawing/2014/main" id="{E7360711-A9E4-459F-9ADB-C320E50340E2}"/>
              </a:ext>
            </a:extLst>
          </p:cNvPr>
          <p:cNvSpPr>
            <a:spLocks noChangeArrowheads="1"/>
          </p:cNvSpPr>
          <p:nvPr/>
        </p:nvSpPr>
        <p:spPr bwMode="auto">
          <a:xfrm>
            <a:off x="4572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3" name="Rectangle 20">
            <a:extLst>
              <a:ext uri="{FF2B5EF4-FFF2-40B4-BE49-F238E27FC236}">
                <a16:creationId xmlns:a16="http://schemas.microsoft.com/office/drawing/2014/main" id="{EE58E01F-9F91-48AA-8FA6-E467E9808B33}"/>
              </a:ext>
            </a:extLst>
          </p:cNvPr>
          <p:cNvSpPr>
            <a:spLocks noChangeArrowheads="1"/>
          </p:cNvSpPr>
          <p:nvPr/>
        </p:nvSpPr>
        <p:spPr bwMode="auto">
          <a:xfrm>
            <a:off x="7239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4" name="Rectangle 21">
            <a:extLst>
              <a:ext uri="{FF2B5EF4-FFF2-40B4-BE49-F238E27FC236}">
                <a16:creationId xmlns:a16="http://schemas.microsoft.com/office/drawing/2014/main" id="{07922F6F-13EF-4377-B016-249BA7A7EB68}"/>
              </a:ext>
            </a:extLst>
          </p:cNvPr>
          <p:cNvSpPr>
            <a:spLocks noChangeArrowheads="1"/>
          </p:cNvSpPr>
          <p:nvPr/>
        </p:nvSpPr>
        <p:spPr bwMode="auto">
          <a:xfrm>
            <a:off x="56388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5" name="Rectangle 22">
            <a:extLst>
              <a:ext uri="{FF2B5EF4-FFF2-40B4-BE49-F238E27FC236}">
                <a16:creationId xmlns:a16="http://schemas.microsoft.com/office/drawing/2014/main" id="{8BFC1850-ED41-4E13-8505-E047839F458E}"/>
              </a:ext>
            </a:extLst>
          </p:cNvPr>
          <p:cNvSpPr>
            <a:spLocks noChangeArrowheads="1"/>
          </p:cNvSpPr>
          <p:nvPr/>
        </p:nvSpPr>
        <p:spPr bwMode="auto">
          <a:xfrm>
            <a:off x="51054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6" name="Rectangle 23">
            <a:extLst>
              <a:ext uri="{FF2B5EF4-FFF2-40B4-BE49-F238E27FC236}">
                <a16:creationId xmlns:a16="http://schemas.microsoft.com/office/drawing/2014/main" id="{A6EC44B9-B1B9-428D-B872-689CF6EFE3CA}"/>
              </a:ext>
            </a:extLst>
          </p:cNvPr>
          <p:cNvSpPr>
            <a:spLocks noChangeArrowheads="1"/>
          </p:cNvSpPr>
          <p:nvPr/>
        </p:nvSpPr>
        <p:spPr bwMode="auto">
          <a:xfrm>
            <a:off x="4572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7" name="Rectangle 24">
            <a:extLst>
              <a:ext uri="{FF2B5EF4-FFF2-40B4-BE49-F238E27FC236}">
                <a16:creationId xmlns:a16="http://schemas.microsoft.com/office/drawing/2014/main" id="{7A9038CD-35BD-4378-97DB-EBC91B49A2C6}"/>
              </a:ext>
            </a:extLst>
          </p:cNvPr>
          <p:cNvSpPr>
            <a:spLocks noChangeArrowheads="1"/>
          </p:cNvSpPr>
          <p:nvPr/>
        </p:nvSpPr>
        <p:spPr bwMode="auto">
          <a:xfrm>
            <a:off x="7239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8" name="Rectangle 25">
            <a:extLst>
              <a:ext uri="{FF2B5EF4-FFF2-40B4-BE49-F238E27FC236}">
                <a16:creationId xmlns:a16="http://schemas.microsoft.com/office/drawing/2014/main" id="{206F7839-CA79-421D-8703-88185280A536}"/>
              </a:ext>
            </a:extLst>
          </p:cNvPr>
          <p:cNvSpPr>
            <a:spLocks noChangeArrowheads="1"/>
          </p:cNvSpPr>
          <p:nvPr/>
        </p:nvSpPr>
        <p:spPr bwMode="auto">
          <a:xfrm>
            <a:off x="61722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79" name="Rectangle 26">
            <a:extLst>
              <a:ext uri="{FF2B5EF4-FFF2-40B4-BE49-F238E27FC236}">
                <a16:creationId xmlns:a16="http://schemas.microsoft.com/office/drawing/2014/main" id="{5DAEE8B2-FE80-4575-A2F2-FDFB30947F9E}"/>
              </a:ext>
            </a:extLst>
          </p:cNvPr>
          <p:cNvSpPr>
            <a:spLocks noChangeArrowheads="1"/>
          </p:cNvSpPr>
          <p:nvPr/>
        </p:nvSpPr>
        <p:spPr bwMode="auto">
          <a:xfrm>
            <a:off x="56388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80" name="Rectangle 27">
            <a:extLst>
              <a:ext uri="{FF2B5EF4-FFF2-40B4-BE49-F238E27FC236}">
                <a16:creationId xmlns:a16="http://schemas.microsoft.com/office/drawing/2014/main" id="{54E1850A-CB0E-404E-BF11-70355CAF8629}"/>
              </a:ext>
            </a:extLst>
          </p:cNvPr>
          <p:cNvSpPr>
            <a:spLocks noChangeArrowheads="1"/>
          </p:cNvSpPr>
          <p:nvPr/>
        </p:nvSpPr>
        <p:spPr bwMode="auto">
          <a:xfrm>
            <a:off x="51054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81" name="Rectangle 28">
            <a:extLst>
              <a:ext uri="{FF2B5EF4-FFF2-40B4-BE49-F238E27FC236}">
                <a16:creationId xmlns:a16="http://schemas.microsoft.com/office/drawing/2014/main" id="{525585FC-5AE1-4A0E-9582-7B46EFB44D07}"/>
              </a:ext>
            </a:extLst>
          </p:cNvPr>
          <p:cNvSpPr>
            <a:spLocks noChangeArrowheads="1"/>
          </p:cNvSpPr>
          <p:nvPr/>
        </p:nvSpPr>
        <p:spPr bwMode="auto">
          <a:xfrm>
            <a:off x="4572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82" name="Rectangle 29">
            <a:extLst>
              <a:ext uri="{FF2B5EF4-FFF2-40B4-BE49-F238E27FC236}">
                <a16:creationId xmlns:a16="http://schemas.microsoft.com/office/drawing/2014/main" id="{D1DD0AEF-24FE-40BB-8E8D-F2D85ECF4122}"/>
              </a:ext>
            </a:extLst>
          </p:cNvPr>
          <p:cNvSpPr>
            <a:spLocks noChangeArrowheads="1"/>
          </p:cNvSpPr>
          <p:nvPr/>
        </p:nvSpPr>
        <p:spPr bwMode="auto">
          <a:xfrm>
            <a:off x="7239000" y="6524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83" name="Rectangle 30">
            <a:extLst>
              <a:ext uri="{FF2B5EF4-FFF2-40B4-BE49-F238E27FC236}">
                <a16:creationId xmlns:a16="http://schemas.microsoft.com/office/drawing/2014/main" id="{704D6A15-91D9-405C-B19E-E3DE6582EFD8}"/>
              </a:ext>
            </a:extLst>
          </p:cNvPr>
          <p:cNvSpPr>
            <a:spLocks noChangeArrowheads="1"/>
          </p:cNvSpPr>
          <p:nvPr/>
        </p:nvSpPr>
        <p:spPr bwMode="auto">
          <a:xfrm>
            <a:off x="6705600" y="652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Ậ</a:t>
            </a:r>
          </a:p>
        </p:txBody>
      </p:sp>
      <p:sp>
        <p:nvSpPr>
          <p:cNvPr id="40984" name="Rectangle 31">
            <a:extLst>
              <a:ext uri="{FF2B5EF4-FFF2-40B4-BE49-F238E27FC236}">
                <a16:creationId xmlns:a16="http://schemas.microsoft.com/office/drawing/2014/main" id="{27476AF9-DE7D-4105-8007-4ED4B45A700C}"/>
              </a:ext>
            </a:extLst>
          </p:cNvPr>
          <p:cNvSpPr>
            <a:spLocks noChangeArrowheads="1"/>
          </p:cNvSpPr>
          <p:nvPr/>
        </p:nvSpPr>
        <p:spPr bwMode="auto">
          <a:xfrm>
            <a:off x="6172200" y="652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T</a:t>
            </a:r>
          </a:p>
        </p:txBody>
      </p:sp>
      <p:sp>
        <p:nvSpPr>
          <p:cNvPr id="40985" name="Rectangle 32">
            <a:extLst>
              <a:ext uri="{FF2B5EF4-FFF2-40B4-BE49-F238E27FC236}">
                <a16:creationId xmlns:a16="http://schemas.microsoft.com/office/drawing/2014/main" id="{D720DE33-D355-4A6A-A7E3-946EE12FAD85}"/>
              </a:ext>
            </a:extLst>
          </p:cNvPr>
          <p:cNvSpPr>
            <a:spLocks noChangeArrowheads="1"/>
          </p:cNvSpPr>
          <p:nvPr/>
        </p:nvSpPr>
        <p:spPr bwMode="auto">
          <a:xfrm>
            <a:off x="5638800" y="652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C</a:t>
            </a:r>
          </a:p>
        </p:txBody>
      </p:sp>
      <p:sp>
        <p:nvSpPr>
          <p:cNvPr id="40986" name="Rectangle 33">
            <a:extLst>
              <a:ext uri="{FF2B5EF4-FFF2-40B4-BE49-F238E27FC236}">
                <a16:creationId xmlns:a16="http://schemas.microsoft.com/office/drawing/2014/main" id="{2F17DCF2-E2BA-46E0-BA97-9E3C6BC9A2C5}"/>
              </a:ext>
            </a:extLst>
          </p:cNvPr>
          <p:cNvSpPr>
            <a:spLocks noChangeArrowheads="1"/>
          </p:cNvSpPr>
          <p:nvPr/>
        </p:nvSpPr>
        <p:spPr bwMode="auto">
          <a:xfrm>
            <a:off x="5105400" y="652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Ọ</a:t>
            </a:r>
          </a:p>
        </p:txBody>
      </p:sp>
      <p:sp>
        <p:nvSpPr>
          <p:cNvPr id="40987" name="Rectangle 34">
            <a:extLst>
              <a:ext uri="{FF2B5EF4-FFF2-40B4-BE49-F238E27FC236}">
                <a16:creationId xmlns:a16="http://schemas.microsoft.com/office/drawing/2014/main" id="{60C5F1D1-3A35-4DF7-9BBA-F59C74DE8882}"/>
              </a:ext>
            </a:extLst>
          </p:cNvPr>
          <p:cNvSpPr>
            <a:spLocks noChangeArrowheads="1"/>
          </p:cNvSpPr>
          <p:nvPr/>
        </p:nvSpPr>
        <p:spPr bwMode="auto">
          <a:xfrm>
            <a:off x="4572000" y="652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H</a:t>
            </a:r>
          </a:p>
        </p:txBody>
      </p:sp>
      <p:sp>
        <p:nvSpPr>
          <p:cNvPr id="40988" name="Rectangle 35">
            <a:extLst>
              <a:ext uri="{FF2B5EF4-FFF2-40B4-BE49-F238E27FC236}">
                <a16:creationId xmlns:a16="http://schemas.microsoft.com/office/drawing/2014/main" id="{F38B85DB-BF0D-46C0-AC1B-D71CE834A7EE}"/>
              </a:ext>
            </a:extLst>
          </p:cNvPr>
          <p:cNvSpPr>
            <a:spLocks noChangeArrowheads="1"/>
          </p:cNvSpPr>
          <p:nvPr/>
        </p:nvSpPr>
        <p:spPr bwMode="auto">
          <a:xfrm>
            <a:off x="7239000" y="652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P</a:t>
            </a:r>
          </a:p>
        </p:txBody>
      </p:sp>
      <p:sp>
        <p:nvSpPr>
          <p:cNvPr id="40989" name="Rectangle 36">
            <a:extLst>
              <a:ext uri="{FF2B5EF4-FFF2-40B4-BE49-F238E27FC236}">
                <a16:creationId xmlns:a16="http://schemas.microsoft.com/office/drawing/2014/main" id="{3FC639A2-7CC2-418A-82BA-1EE098773EA3}"/>
              </a:ext>
            </a:extLst>
          </p:cNvPr>
          <p:cNvSpPr>
            <a:spLocks noChangeArrowheads="1"/>
          </p:cNvSpPr>
          <p:nvPr/>
        </p:nvSpPr>
        <p:spPr bwMode="auto">
          <a:xfrm>
            <a:off x="3505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0" name="Rectangle 37">
            <a:extLst>
              <a:ext uri="{FF2B5EF4-FFF2-40B4-BE49-F238E27FC236}">
                <a16:creationId xmlns:a16="http://schemas.microsoft.com/office/drawing/2014/main" id="{4350A0FA-9DBF-434D-948E-28799D92C326}"/>
              </a:ext>
            </a:extLst>
          </p:cNvPr>
          <p:cNvSpPr>
            <a:spLocks noChangeArrowheads="1"/>
          </p:cNvSpPr>
          <p:nvPr/>
        </p:nvSpPr>
        <p:spPr bwMode="auto">
          <a:xfrm>
            <a:off x="40386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1" name="Rectangle 38">
            <a:extLst>
              <a:ext uri="{FF2B5EF4-FFF2-40B4-BE49-F238E27FC236}">
                <a16:creationId xmlns:a16="http://schemas.microsoft.com/office/drawing/2014/main" id="{5ACA3D97-EDF4-4069-B1FB-10532A454611}"/>
              </a:ext>
            </a:extLst>
          </p:cNvPr>
          <p:cNvSpPr>
            <a:spLocks noChangeArrowheads="1"/>
          </p:cNvSpPr>
          <p:nvPr/>
        </p:nvSpPr>
        <p:spPr bwMode="auto">
          <a:xfrm>
            <a:off x="45720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2" name="Rectangle 39">
            <a:extLst>
              <a:ext uri="{FF2B5EF4-FFF2-40B4-BE49-F238E27FC236}">
                <a16:creationId xmlns:a16="http://schemas.microsoft.com/office/drawing/2014/main" id="{B5A4703F-8111-4A19-A313-F8A5C9E32613}"/>
              </a:ext>
            </a:extLst>
          </p:cNvPr>
          <p:cNvSpPr>
            <a:spLocks noChangeArrowheads="1"/>
          </p:cNvSpPr>
          <p:nvPr/>
        </p:nvSpPr>
        <p:spPr bwMode="auto">
          <a:xfrm>
            <a:off x="51054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3" name="Rectangle 40">
            <a:extLst>
              <a:ext uri="{FF2B5EF4-FFF2-40B4-BE49-F238E27FC236}">
                <a16:creationId xmlns:a16="http://schemas.microsoft.com/office/drawing/2014/main" id="{26159FDF-14C3-4BF1-9E67-608A143CBC0A}"/>
              </a:ext>
            </a:extLst>
          </p:cNvPr>
          <p:cNvSpPr>
            <a:spLocks noChangeArrowheads="1"/>
          </p:cNvSpPr>
          <p:nvPr/>
        </p:nvSpPr>
        <p:spPr bwMode="auto">
          <a:xfrm>
            <a:off x="56388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4" name="Rectangle 41">
            <a:extLst>
              <a:ext uri="{FF2B5EF4-FFF2-40B4-BE49-F238E27FC236}">
                <a16:creationId xmlns:a16="http://schemas.microsoft.com/office/drawing/2014/main" id="{F52BB53F-293B-4BD6-9C1F-8A968E99D8CB}"/>
              </a:ext>
            </a:extLst>
          </p:cNvPr>
          <p:cNvSpPr>
            <a:spLocks noChangeArrowheads="1"/>
          </p:cNvSpPr>
          <p:nvPr/>
        </p:nvSpPr>
        <p:spPr bwMode="auto">
          <a:xfrm>
            <a:off x="6172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5" name="Rectangle 42">
            <a:extLst>
              <a:ext uri="{FF2B5EF4-FFF2-40B4-BE49-F238E27FC236}">
                <a16:creationId xmlns:a16="http://schemas.microsoft.com/office/drawing/2014/main" id="{818E37F7-5EFF-4DBF-AF1D-511436D4E3CD}"/>
              </a:ext>
            </a:extLst>
          </p:cNvPr>
          <p:cNvSpPr>
            <a:spLocks noChangeArrowheads="1"/>
          </p:cNvSpPr>
          <p:nvPr/>
        </p:nvSpPr>
        <p:spPr bwMode="auto">
          <a:xfrm>
            <a:off x="67056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6" name="Rectangle 43">
            <a:extLst>
              <a:ext uri="{FF2B5EF4-FFF2-40B4-BE49-F238E27FC236}">
                <a16:creationId xmlns:a16="http://schemas.microsoft.com/office/drawing/2014/main" id="{D963CF23-BC7B-42E5-B263-84C7633332BD}"/>
              </a:ext>
            </a:extLst>
          </p:cNvPr>
          <p:cNvSpPr>
            <a:spLocks noChangeArrowheads="1"/>
          </p:cNvSpPr>
          <p:nvPr/>
        </p:nvSpPr>
        <p:spPr bwMode="auto">
          <a:xfrm>
            <a:off x="4572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7" name="Rectangle 44">
            <a:extLst>
              <a:ext uri="{FF2B5EF4-FFF2-40B4-BE49-F238E27FC236}">
                <a16:creationId xmlns:a16="http://schemas.microsoft.com/office/drawing/2014/main" id="{5C93ED32-B704-4A8D-B1C0-8EE8396B0ECC}"/>
              </a:ext>
            </a:extLst>
          </p:cNvPr>
          <p:cNvSpPr>
            <a:spLocks noChangeArrowheads="1"/>
          </p:cNvSpPr>
          <p:nvPr/>
        </p:nvSpPr>
        <p:spPr bwMode="auto">
          <a:xfrm>
            <a:off x="3505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8" name="Rectangle 45">
            <a:extLst>
              <a:ext uri="{FF2B5EF4-FFF2-40B4-BE49-F238E27FC236}">
                <a16:creationId xmlns:a16="http://schemas.microsoft.com/office/drawing/2014/main" id="{909F5CF5-D07A-4F5F-95B4-855EA77971ED}"/>
              </a:ext>
            </a:extLst>
          </p:cNvPr>
          <p:cNvSpPr>
            <a:spLocks noChangeArrowheads="1"/>
          </p:cNvSpPr>
          <p:nvPr/>
        </p:nvSpPr>
        <p:spPr bwMode="auto">
          <a:xfrm>
            <a:off x="40386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0999" name="Rectangle 46">
            <a:extLst>
              <a:ext uri="{FF2B5EF4-FFF2-40B4-BE49-F238E27FC236}">
                <a16:creationId xmlns:a16="http://schemas.microsoft.com/office/drawing/2014/main" id="{762FC1AC-D177-46AB-865A-BC70360E87DC}"/>
              </a:ext>
            </a:extLst>
          </p:cNvPr>
          <p:cNvSpPr>
            <a:spLocks noChangeArrowheads="1"/>
          </p:cNvSpPr>
          <p:nvPr/>
        </p:nvSpPr>
        <p:spPr bwMode="auto">
          <a:xfrm>
            <a:off x="45720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0" name="Rectangle 47">
            <a:extLst>
              <a:ext uri="{FF2B5EF4-FFF2-40B4-BE49-F238E27FC236}">
                <a16:creationId xmlns:a16="http://schemas.microsoft.com/office/drawing/2014/main" id="{F8DA463C-EC7E-4ADF-9596-C0D94B7555B8}"/>
              </a:ext>
            </a:extLst>
          </p:cNvPr>
          <p:cNvSpPr>
            <a:spLocks noChangeArrowheads="1"/>
          </p:cNvSpPr>
          <p:nvPr/>
        </p:nvSpPr>
        <p:spPr bwMode="auto">
          <a:xfrm>
            <a:off x="3505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1" name="Rectangle 48">
            <a:extLst>
              <a:ext uri="{FF2B5EF4-FFF2-40B4-BE49-F238E27FC236}">
                <a16:creationId xmlns:a16="http://schemas.microsoft.com/office/drawing/2014/main" id="{9DCA7E57-DC37-446B-9DAC-37B2EE2C0FB8}"/>
              </a:ext>
            </a:extLst>
          </p:cNvPr>
          <p:cNvSpPr>
            <a:spLocks noChangeArrowheads="1"/>
          </p:cNvSpPr>
          <p:nvPr/>
        </p:nvSpPr>
        <p:spPr bwMode="auto">
          <a:xfrm>
            <a:off x="51054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2" name="Rectangle 49">
            <a:extLst>
              <a:ext uri="{FF2B5EF4-FFF2-40B4-BE49-F238E27FC236}">
                <a16:creationId xmlns:a16="http://schemas.microsoft.com/office/drawing/2014/main" id="{352EFAD3-1B02-4417-A184-401F6BE363D7}"/>
              </a:ext>
            </a:extLst>
          </p:cNvPr>
          <p:cNvSpPr>
            <a:spLocks noChangeArrowheads="1"/>
          </p:cNvSpPr>
          <p:nvPr/>
        </p:nvSpPr>
        <p:spPr bwMode="auto">
          <a:xfrm>
            <a:off x="40386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3" name="Rectangle 50">
            <a:extLst>
              <a:ext uri="{FF2B5EF4-FFF2-40B4-BE49-F238E27FC236}">
                <a16:creationId xmlns:a16="http://schemas.microsoft.com/office/drawing/2014/main" id="{84EE6B51-044B-4303-BF4A-319576EEFB3B}"/>
              </a:ext>
            </a:extLst>
          </p:cNvPr>
          <p:cNvSpPr>
            <a:spLocks noChangeArrowheads="1"/>
          </p:cNvSpPr>
          <p:nvPr/>
        </p:nvSpPr>
        <p:spPr bwMode="auto">
          <a:xfrm>
            <a:off x="45720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4" name="Rectangle 51">
            <a:extLst>
              <a:ext uri="{FF2B5EF4-FFF2-40B4-BE49-F238E27FC236}">
                <a16:creationId xmlns:a16="http://schemas.microsoft.com/office/drawing/2014/main" id="{8B4D5809-25D5-435A-A2EE-EB4A64FF1747}"/>
              </a:ext>
            </a:extLst>
          </p:cNvPr>
          <p:cNvSpPr>
            <a:spLocks noChangeArrowheads="1"/>
          </p:cNvSpPr>
          <p:nvPr/>
        </p:nvSpPr>
        <p:spPr bwMode="auto">
          <a:xfrm>
            <a:off x="3505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5" name="Rectangle 52">
            <a:extLst>
              <a:ext uri="{FF2B5EF4-FFF2-40B4-BE49-F238E27FC236}">
                <a16:creationId xmlns:a16="http://schemas.microsoft.com/office/drawing/2014/main" id="{9DA25CE1-95C7-4976-80C9-D77F7D28E093}"/>
              </a:ext>
            </a:extLst>
          </p:cNvPr>
          <p:cNvSpPr>
            <a:spLocks noChangeArrowheads="1"/>
          </p:cNvSpPr>
          <p:nvPr/>
        </p:nvSpPr>
        <p:spPr bwMode="auto">
          <a:xfrm>
            <a:off x="56388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6" name="Rectangle 53">
            <a:extLst>
              <a:ext uri="{FF2B5EF4-FFF2-40B4-BE49-F238E27FC236}">
                <a16:creationId xmlns:a16="http://schemas.microsoft.com/office/drawing/2014/main" id="{2DAE1ADA-AB37-4FD9-BB58-671A85F4E6C1}"/>
              </a:ext>
            </a:extLst>
          </p:cNvPr>
          <p:cNvSpPr>
            <a:spLocks noChangeArrowheads="1"/>
          </p:cNvSpPr>
          <p:nvPr/>
        </p:nvSpPr>
        <p:spPr bwMode="auto">
          <a:xfrm>
            <a:off x="51054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7" name="Rectangle 54">
            <a:extLst>
              <a:ext uri="{FF2B5EF4-FFF2-40B4-BE49-F238E27FC236}">
                <a16:creationId xmlns:a16="http://schemas.microsoft.com/office/drawing/2014/main" id="{EB14E07E-B806-4102-84D0-08C4A3C1C41C}"/>
              </a:ext>
            </a:extLst>
          </p:cNvPr>
          <p:cNvSpPr>
            <a:spLocks noChangeArrowheads="1"/>
          </p:cNvSpPr>
          <p:nvPr/>
        </p:nvSpPr>
        <p:spPr bwMode="auto">
          <a:xfrm>
            <a:off x="40386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8" name="Rectangle 55">
            <a:extLst>
              <a:ext uri="{FF2B5EF4-FFF2-40B4-BE49-F238E27FC236}">
                <a16:creationId xmlns:a16="http://schemas.microsoft.com/office/drawing/2014/main" id="{AED2F51C-606A-483D-A7C1-C6D09447E826}"/>
              </a:ext>
            </a:extLst>
          </p:cNvPr>
          <p:cNvSpPr>
            <a:spLocks noChangeArrowheads="1"/>
          </p:cNvSpPr>
          <p:nvPr/>
        </p:nvSpPr>
        <p:spPr bwMode="auto">
          <a:xfrm>
            <a:off x="45720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09" name="Rectangle 56">
            <a:extLst>
              <a:ext uri="{FF2B5EF4-FFF2-40B4-BE49-F238E27FC236}">
                <a16:creationId xmlns:a16="http://schemas.microsoft.com/office/drawing/2014/main" id="{9678610F-CEB7-40AA-9ABF-58C7312C76DF}"/>
              </a:ext>
            </a:extLst>
          </p:cNvPr>
          <p:cNvSpPr>
            <a:spLocks noChangeArrowheads="1"/>
          </p:cNvSpPr>
          <p:nvPr/>
        </p:nvSpPr>
        <p:spPr bwMode="auto">
          <a:xfrm>
            <a:off x="3505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10" name="Rectangle 57">
            <a:extLst>
              <a:ext uri="{FF2B5EF4-FFF2-40B4-BE49-F238E27FC236}">
                <a16:creationId xmlns:a16="http://schemas.microsoft.com/office/drawing/2014/main" id="{C7DA0CE6-B0C2-45A8-B1CD-E76275B730C6}"/>
              </a:ext>
            </a:extLst>
          </p:cNvPr>
          <p:cNvSpPr>
            <a:spLocks noChangeArrowheads="1"/>
          </p:cNvSpPr>
          <p:nvPr/>
        </p:nvSpPr>
        <p:spPr bwMode="auto">
          <a:xfrm>
            <a:off x="6172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11" name="Rectangle 58">
            <a:extLst>
              <a:ext uri="{FF2B5EF4-FFF2-40B4-BE49-F238E27FC236}">
                <a16:creationId xmlns:a16="http://schemas.microsoft.com/office/drawing/2014/main" id="{7BE85A12-95AE-4F11-AFAD-DB1B7694F942}"/>
              </a:ext>
            </a:extLst>
          </p:cNvPr>
          <p:cNvSpPr>
            <a:spLocks noChangeArrowheads="1"/>
          </p:cNvSpPr>
          <p:nvPr/>
        </p:nvSpPr>
        <p:spPr bwMode="auto">
          <a:xfrm>
            <a:off x="56388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12" name="Rectangle 59">
            <a:extLst>
              <a:ext uri="{FF2B5EF4-FFF2-40B4-BE49-F238E27FC236}">
                <a16:creationId xmlns:a16="http://schemas.microsoft.com/office/drawing/2014/main" id="{666C736B-6D96-4DCA-B8C1-643701FF5842}"/>
              </a:ext>
            </a:extLst>
          </p:cNvPr>
          <p:cNvSpPr>
            <a:spLocks noChangeArrowheads="1"/>
          </p:cNvSpPr>
          <p:nvPr/>
        </p:nvSpPr>
        <p:spPr bwMode="auto">
          <a:xfrm>
            <a:off x="51054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13" name="Rectangle 60">
            <a:extLst>
              <a:ext uri="{FF2B5EF4-FFF2-40B4-BE49-F238E27FC236}">
                <a16:creationId xmlns:a16="http://schemas.microsoft.com/office/drawing/2014/main" id="{A1A67FF9-B394-4F07-BC9A-C646EAF2D8CC}"/>
              </a:ext>
            </a:extLst>
          </p:cNvPr>
          <p:cNvSpPr>
            <a:spLocks noChangeArrowheads="1"/>
          </p:cNvSpPr>
          <p:nvPr/>
        </p:nvSpPr>
        <p:spPr bwMode="auto">
          <a:xfrm>
            <a:off x="40386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14" name="Rectangle 61">
            <a:extLst>
              <a:ext uri="{FF2B5EF4-FFF2-40B4-BE49-F238E27FC236}">
                <a16:creationId xmlns:a16="http://schemas.microsoft.com/office/drawing/2014/main" id="{E3B1CA96-5FBB-446E-99DA-5509C7DC4073}"/>
              </a:ext>
            </a:extLst>
          </p:cNvPr>
          <p:cNvSpPr>
            <a:spLocks noChangeArrowheads="1"/>
          </p:cNvSpPr>
          <p:nvPr/>
        </p:nvSpPr>
        <p:spPr bwMode="auto">
          <a:xfrm>
            <a:off x="45720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15" name="Rectangle 62">
            <a:extLst>
              <a:ext uri="{FF2B5EF4-FFF2-40B4-BE49-F238E27FC236}">
                <a16:creationId xmlns:a16="http://schemas.microsoft.com/office/drawing/2014/main" id="{0EE23829-5F0D-4F52-80B3-DE909506CD09}"/>
              </a:ext>
            </a:extLst>
          </p:cNvPr>
          <p:cNvSpPr>
            <a:spLocks noChangeArrowheads="1"/>
          </p:cNvSpPr>
          <p:nvPr/>
        </p:nvSpPr>
        <p:spPr bwMode="auto">
          <a:xfrm>
            <a:off x="3505200" y="11096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16" name="Rectangle 63">
            <a:extLst>
              <a:ext uri="{FF2B5EF4-FFF2-40B4-BE49-F238E27FC236}">
                <a16:creationId xmlns:a16="http://schemas.microsoft.com/office/drawing/2014/main" id="{15A68691-886C-4F19-B5F8-373B19534457}"/>
              </a:ext>
            </a:extLst>
          </p:cNvPr>
          <p:cNvSpPr>
            <a:spLocks noChangeArrowheads="1"/>
          </p:cNvSpPr>
          <p:nvPr/>
        </p:nvSpPr>
        <p:spPr bwMode="auto">
          <a:xfrm>
            <a:off x="6705600" y="1109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C</a:t>
            </a:r>
          </a:p>
        </p:txBody>
      </p:sp>
      <p:sp>
        <p:nvSpPr>
          <p:cNvPr id="41017" name="Rectangle 64">
            <a:extLst>
              <a:ext uri="{FF2B5EF4-FFF2-40B4-BE49-F238E27FC236}">
                <a16:creationId xmlns:a16="http://schemas.microsoft.com/office/drawing/2014/main" id="{65DD241D-4C43-4F0F-8E52-1C031F047BBA}"/>
              </a:ext>
            </a:extLst>
          </p:cNvPr>
          <p:cNvSpPr>
            <a:spLocks noChangeArrowheads="1"/>
          </p:cNvSpPr>
          <p:nvPr/>
        </p:nvSpPr>
        <p:spPr bwMode="auto">
          <a:xfrm>
            <a:off x="6172200" y="1109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Ự</a:t>
            </a:r>
          </a:p>
        </p:txBody>
      </p:sp>
      <p:sp>
        <p:nvSpPr>
          <p:cNvPr id="41018" name="Rectangle 65">
            <a:extLst>
              <a:ext uri="{FF2B5EF4-FFF2-40B4-BE49-F238E27FC236}">
                <a16:creationId xmlns:a16="http://schemas.microsoft.com/office/drawing/2014/main" id="{3EE46CAA-D37C-4344-B9C4-5E84DDE72985}"/>
              </a:ext>
            </a:extLst>
          </p:cNvPr>
          <p:cNvSpPr>
            <a:spLocks noChangeArrowheads="1"/>
          </p:cNvSpPr>
          <p:nvPr/>
        </p:nvSpPr>
        <p:spPr bwMode="auto">
          <a:xfrm>
            <a:off x="5638800" y="1109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C</a:t>
            </a:r>
          </a:p>
        </p:txBody>
      </p:sp>
      <p:sp>
        <p:nvSpPr>
          <p:cNvPr id="41019" name="Rectangle 66">
            <a:extLst>
              <a:ext uri="{FF2B5EF4-FFF2-40B4-BE49-F238E27FC236}">
                <a16:creationId xmlns:a16="http://schemas.microsoft.com/office/drawing/2014/main" id="{7AC895FF-66E9-4A41-B35A-BF1C681B4763}"/>
              </a:ext>
            </a:extLst>
          </p:cNvPr>
          <p:cNvSpPr>
            <a:spLocks noChangeArrowheads="1"/>
          </p:cNvSpPr>
          <p:nvPr/>
        </p:nvSpPr>
        <p:spPr bwMode="auto">
          <a:xfrm>
            <a:off x="5105400" y="1109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H</a:t>
            </a:r>
          </a:p>
        </p:txBody>
      </p:sp>
      <p:sp>
        <p:nvSpPr>
          <p:cNvPr id="41020" name="Rectangle 67">
            <a:extLst>
              <a:ext uri="{FF2B5EF4-FFF2-40B4-BE49-F238E27FC236}">
                <a16:creationId xmlns:a16="http://schemas.microsoft.com/office/drawing/2014/main" id="{3DBA1F0C-C351-4235-B95D-3F9792C10F08}"/>
              </a:ext>
            </a:extLst>
          </p:cNvPr>
          <p:cNvSpPr>
            <a:spLocks noChangeArrowheads="1"/>
          </p:cNvSpPr>
          <p:nvPr/>
        </p:nvSpPr>
        <p:spPr bwMode="auto">
          <a:xfrm>
            <a:off x="4038600" y="1109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Í</a:t>
            </a:r>
          </a:p>
        </p:txBody>
      </p:sp>
      <p:sp>
        <p:nvSpPr>
          <p:cNvPr id="41021" name="Rectangle 68">
            <a:extLst>
              <a:ext uri="{FF2B5EF4-FFF2-40B4-BE49-F238E27FC236}">
                <a16:creationId xmlns:a16="http://schemas.microsoft.com/office/drawing/2014/main" id="{A3AF0307-ACC9-4A39-9CF7-A470D095A8CC}"/>
              </a:ext>
            </a:extLst>
          </p:cNvPr>
          <p:cNvSpPr>
            <a:spLocks noChangeArrowheads="1"/>
          </p:cNvSpPr>
          <p:nvPr/>
        </p:nvSpPr>
        <p:spPr bwMode="auto">
          <a:xfrm>
            <a:off x="4572000" y="1109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C</a:t>
            </a:r>
          </a:p>
        </p:txBody>
      </p:sp>
      <p:sp>
        <p:nvSpPr>
          <p:cNvPr id="41022" name="Rectangle 69">
            <a:extLst>
              <a:ext uri="{FF2B5EF4-FFF2-40B4-BE49-F238E27FC236}">
                <a16:creationId xmlns:a16="http://schemas.microsoft.com/office/drawing/2014/main" id="{AF4EA88B-3F3B-45B8-8F98-ACD9A646C8DC}"/>
              </a:ext>
            </a:extLst>
          </p:cNvPr>
          <p:cNvSpPr>
            <a:spLocks noChangeArrowheads="1"/>
          </p:cNvSpPr>
          <p:nvPr/>
        </p:nvSpPr>
        <p:spPr bwMode="auto">
          <a:xfrm>
            <a:off x="3505200" y="1109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T</a:t>
            </a:r>
          </a:p>
        </p:txBody>
      </p:sp>
      <p:sp>
        <p:nvSpPr>
          <p:cNvPr id="41023" name="Rectangle 70">
            <a:extLst>
              <a:ext uri="{FF2B5EF4-FFF2-40B4-BE49-F238E27FC236}">
                <a16:creationId xmlns:a16="http://schemas.microsoft.com/office/drawing/2014/main" id="{BA068849-7552-4771-8D5B-E2BF66510A22}"/>
              </a:ext>
            </a:extLst>
          </p:cNvPr>
          <p:cNvSpPr>
            <a:spLocks noChangeArrowheads="1"/>
          </p:cNvSpPr>
          <p:nvPr/>
        </p:nvSpPr>
        <p:spPr bwMode="auto">
          <a:xfrm>
            <a:off x="5105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24" name="Rectangle 71">
            <a:extLst>
              <a:ext uri="{FF2B5EF4-FFF2-40B4-BE49-F238E27FC236}">
                <a16:creationId xmlns:a16="http://schemas.microsoft.com/office/drawing/2014/main" id="{DF2D360F-9C9F-46CA-8963-9AB33EB6B464}"/>
              </a:ext>
            </a:extLst>
          </p:cNvPr>
          <p:cNvSpPr>
            <a:spLocks noChangeArrowheads="1"/>
          </p:cNvSpPr>
          <p:nvPr/>
        </p:nvSpPr>
        <p:spPr bwMode="auto">
          <a:xfrm>
            <a:off x="56388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25" name="Rectangle 72">
            <a:extLst>
              <a:ext uri="{FF2B5EF4-FFF2-40B4-BE49-F238E27FC236}">
                <a16:creationId xmlns:a16="http://schemas.microsoft.com/office/drawing/2014/main" id="{DA323066-ECFF-4545-8051-A2B764541561}"/>
              </a:ext>
            </a:extLst>
          </p:cNvPr>
          <p:cNvSpPr>
            <a:spLocks noChangeArrowheads="1"/>
          </p:cNvSpPr>
          <p:nvPr/>
        </p:nvSpPr>
        <p:spPr bwMode="auto">
          <a:xfrm>
            <a:off x="61722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26" name="Rectangle 73">
            <a:extLst>
              <a:ext uri="{FF2B5EF4-FFF2-40B4-BE49-F238E27FC236}">
                <a16:creationId xmlns:a16="http://schemas.microsoft.com/office/drawing/2014/main" id="{036E3563-CD67-4294-8888-E61B3917C075}"/>
              </a:ext>
            </a:extLst>
          </p:cNvPr>
          <p:cNvSpPr>
            <a:spLocks noChangeArrowheads="1"/>
          </p:cNvSpPr>
          <p:nvPr/>
        </p:nvSpPr>
        <p:spPr bwMode="auto">
          <a:xfrm>
            <a:off x="67056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27" name="Rectangle 74">
            <a:extLst>
              <a:ext uri="{FF2B5EF4-FFF2-40B4-BE49-F238E27FC236}">
                <a16:creationId xmlns:a16="http://schemas.microsoft.com/office/drawing/2014/main" id="{B2705A9B-790B-4E14-9ED4-BD0EF3196B8E}"/>
              </a:ext>
            </a:extLst>
          </p:cNvPr>
          <p:cNvSpPr>
            <a:spLocks noChangeArrowheads="1"/>
          </p:cNvSpPr>
          <p:nvPr/>
        </p:nvSpPr>
        <p:spPr bwMode="auto">
          <a:xfrm>
            <a:off x="7239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28" name="Rectangle 75">
            <a:extLst>
              <a:ext uri="{FF2B5EF4-FFF2-40B4-BE49-F238E27FC236}">
                <a16:creationId xmlns:a16="http://schemas.microsoft.com/office/drawing/2014/main" id="{3CABF7A3-BFA7-49DF-8793-454F68CD180F}"/>
              </a:ext>
            </a:extLst>
          </p:cNvPr>
          <p:cNvSpPr>
            <a:spLocks noChangeArrowheads="1"/>
          </p:cNvSpPr>
          <p:nvPr/>
        </p:nvSpPr>
        <p:spPr bwMode="auto">
          <a:xfrm>
            <a:off x="7772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29" name="Rectangle 76">
            <a:extLst>
              <a:ext uri="{FF2B5EF4-FFF2-40B4-BE49-F238E27FC236}">
                <a16:creationId xmlns:a16="http://schemas.microsoft.com/office/drawing/2014/main" id="{64D8EFC6-E8FA-4697-ADE1-6D290BAFFC8E}"/>
              </a:ext>
            </a:extLst>
          </p:cNvPr>
          <p:cNvSpPr>
            <a:spLocks noChangeArrowheads="1"/>
          </p:cNvSpPr>
          <p:nvPr/>
        </p:nvSpPr>
        <p:spPr bwMode="auto">
          <a:xfrm>
            <a:off x="4572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0" name="Rectangle 77">
            <a:extLst>
              <a:ext uri="{FF2B5EF4-FFF2-40B4-BE49-F238E27FC236}">
                <a16:creationId xmlns:a16="http://schemas.microsoft.com/office/drawing/2014/main" id="{39B7FD10-F94E-4A5B-A596-3FD1FD8AEB9C}"/>
              </a:ext>
            </a:extLst>
          </p:cNvPr>
          <p:cNvSpPr>
            <a:spLocks noChangeArrowheads="1"/>
          </p:cNvSpPr>
          <p:nvPr/>
        </p:nvSpPr>
        <p:spPr bwMode="auto">
          <a:xfrm>
            <a:off x="7772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1" name="Rectangle 78">
            <a:extLst>
              <a:ext uri="{FF2B5EF4-FFF2-40B4-BE49-F238E27FC236}">
                <a16:creationId xmlns:a16="http://schemas.microsoft.com/office/drawing/2014/main" id="{EE4DAB86-D284-41DB-A5E8-13BE35285772}"/>
              </a:ext>
            </a:extLst>
          </p:cNvPr>
          <p:cNvSpPr>
            <a:spLocks noChangeArrowheads="1"/>
          </p:cNvSpPr>
          <p:nvPr/>
        </p:nvSpPr>
        <p:spPr bwMode="auto">
          <a:xfrm>
            <a:off x="5105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2" name="Rectangle 79">
            <a:extLst>
              <a:ext uri="{FF2B5EF4-FFF2-40B4-BE49-F238E27FC236}">
                <a16:creationId xmlns:a16="http://schemas.microsoft.com/office/drawing/2014/main" id="{88CF9BB5-598C-4D9F-8C18-1B24F3F78394}"/>
              </a:ext>
            </a:extLst>
          </p:cNvPr>
          <p:cNvSpPr>
            <a:spLocks noChangeArrowheads="1"/>
          </p:cNvSpPr>
          <p:nvPr/>
        </p:nvSpPr>
        <p:spPr bwMode="auto">
          <a:xfrm>
            <a:off x="4572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3" name="Rectangle 80">
            <a:extLst>
              <a:ext uri="{FF2B5EF4-FFF2-40B4-BE49-F238E27FC236}">
                <a16:creationId xmlns:a16="http://schemas.microsoft.com/office/drawing/2014/main" id="{00893DF8-B267-4FB2-972B-C487AD17A45F}"/>
              </a:ext>
            </a:extLst>
          </p:cNvPr>
          <p:cNvSpPr>
            <a:spLocks noChangeArrowheads="1"/>
          </p:cNvSpPr>
          <p:nvPr/>
        </p:nvSpPr>
        <p:spPr bwMode="auto">
          <a:xfrm>
            <a:off x="7772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4" name="Rectangle 81">
            <a:extLst>
              <a:ext uri="{FF2B5EF4-FFF2-40B4-BE49-F238E27FC236}">
                <a16:creationId xmlns:a16="http://schemas.microsoft.com/office/drawing/2014/main" id="{28C57500-F3CE-45CD-BFB3-29569FCFF6EE}"/>
              </a:ext>
            </a:extLst>
          </p:cNvPr>
          <p:cNvSpPr>
            <a:spLocks noChangeArrowheads="1"/>
          </p:cNvSpPr>
          <p:nvPr/>
        </p:nvSpPr>
        <p:spPr bwMode="auto">
          <a:xfrm>
            <a:off x="56388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5" name="Rectangle 82">
            <a:extLst>
              <a:ext uri="{FF2B5EF4-FFF2-40B4-BE49-F238E27FC236}">
                <a16:creationId xmlns:a16="http://schemas.microsoft.com/office/drawing/2014/main" id="{06A14F17-4476-4FC8-8187-71C018377D27}"/>
              </a:ext>
            </a:extLst>
          </p:cNvPr>
          <p:cNvSpPr>
            <a:spLocks noChangeArrowheads="1"/>
          </p:cNvSpPr>
          <p:nvPr/>
        </p:nvSpPr>
        <p:spPr bwMode="auto">
          <a:xfrm>
            <a:off x="5105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6" name="Rectangle 83">
            <a:extLst>
              <a:ext uri="{FF2B5EF4-FFF2-40B4-BE49-F238E27FC236}">
                <a16:creationId xmlns:a16="http://schemas.microsoft.com/office/drawing/2014/main" id="{D6A614F2-9C58-4283-9DE9-5691CE0D6BA8}"/>
              </a:ext>
            </a:extLst>
          </p:cNvPr>
          <p:cNvSpPr>
            <a:spLocks noChangeArrowheads="1"/>
          </p:cNvSpPr>
          <p:nvPr/>
        </p:nvSpPr>
        <p:spPr bwMode="auto">
          <a:xfrm>
            <a:off x="4572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7" name="Rectangle 84">
            <a:extLst>
              <a:ext uri="{FF2B5EF4-FFF2-40B4-BE49-F238E27FC236}">
                <a16:creationId xmlns:a16="http://schemas.microsoft.com/office/drawing/2014/main" id="{3FFCB2A2-81E3-4C5B-9A47-52990DD85A66}"/>
              </a:ext>
            </a:extLst>
          </p:cNvPr>
          <p:cNvSpPr>
            <a:spLocks noChangeArrowheads="1"/>
          </p:cNvSpPr>
          <p:nvPr/>
        </p:nvSpPr>
        <p:spPr bwMode="auto">
          <a:xfrm>
            <a:off x="7772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8" name="Rectangle 85">
            <a:extLst>
              <a:ext uri="{FF2B5EF4-FFF2-40B4-BE49-F238E27FC236}">
                <a16:creationId xmlns:a16="http://schemas.microsoft.com/office/drawing/2014/main" id="{641F106A-E0A7-47A8-819E-4F5222393033}"/>
              </a:ext>
            </a:extLst>
          </p:cNvPr>
          <p:cNvSpPr>
            <a:spLocks noChangeArrowheads="1"/>
          </p:cNvSpPr>
          <p:nvPr/>
        </p:nvSpPr>
        <p:spPr bwMode="auto">
          <a:xfrm>
            <a:off x="61722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39" name="Rectangle 86">
            <a:extLst>
              <a:ext uri="{FF2B5EF4-FFF2-40B4-BE49-F238E27FC236}">
                <a16:creationId xmlns:a16="http://schemas.microsoft.com/office/drawing/2014/main" id="{C6BCFCD7-E02C-4E05-AED9-0D0BD25068B3}"/>
              </a:ext>
            </a:extLst>
          </p:cNvPr>
          <p:cNvSpPr>
            <a:spLocks noChangeArrowheads="1"/>
          </p:cNvSpPr>
          <p:nvPr/>
        </p:nvSpPr>
        <p:spPr bwMode="auto">
          <a:xfrm>
            <a:off x="56388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0" name="Rectangle 87">
            <a:extLst>
              <a:ext uri="{FF2B5EF4-FFF2-40B4-BE49-F238E27FC236}">
                <a16:creationId xmlns:a16="http://schemas.microsoft.com/office/drawing/2014/main" id="{774DC3FF-1074-446C-80A3-42E6CF32D356}"/>
              </a:ext>
            </a:extLst>
          </p:cNvPr>
          <p:cNvSpPr>
            <a:spLocks noChangeArrowheads="1"/>
          </p:cNvSpPr>
          <p:nvPr/>
        </p:nvSpPr>
        <p:spPr bwMode="auto">
          <a:xfrm>
            <a:off x="5105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1" name="Rectangle 88">
            <a:extLst>
              <a:ext uri="{FF2B5EF4-FFF2-40B4-BE49-F238E27FC236}">
                <a16:creationId xmlns:a16="http://schemas.microsoft.com/office/drawing/2014/main" id="{391CCECF-4B04-4B6B-BC10-5AB0DE3E3A12}"/>
              </a:ext>
            </a:extLst>
          </p:cNvPr>
          <p:cNvSpPr>
            <a:spLocks noChangeArrowheads="1"/>
          </p:cNvSpPr>
          <p:nvPr/>
        </p:nvSpPr>
        <p:spPr bwMode="auto">
          <a:xfrm>
            <a:off x="4572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2" name="Rectangle 89">
            <a:extLst>
              <a:ext uri="{FF2B5EF4-FFF2-40B4-BE49-F238E27FC236}">
                <a16:creationId xmlns:a16="http://schemas.microsoft.com/office/drawing/2014/main" id="{DD7D359A-2820-4373-B277-A70D21D8D76E}"/>
              </a:ext>
            </a:extLst>
          </p:cNvPr>
          <p:cNvSpPr>
            <a:spLocks noChangeArrowheads="1"/>
          </p:cNvSpPr>
          <p:nvPr/>
        </p:nvSpPr>
        <p:spPr bwMode="auto">
          <a:xfrm>
            <a:off x="7772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3" name="Rectangle 90">
            <a:extLst>
              <a:ext uri="{FF2B5EF4-FFF2-40B4-BE49-F238E27FC236}">
                <a16:creationId xmlns:a16="http://schemas.microsoft.com/office/drawing/2014/main" id="{C570889B-51D4-4763-B4A2-DDDDEF95CA0A}"/>
              </a:ext>
            </a:extLst>
          </p:cNvPr>
          <p:cNvSpPr>
            <a:spLocks noChangeArrowheads="1"/>
          </p:cNvSpPr>
          <p:nvPr/>
        </p:nvSpPr>
        <p:spPr bwMode="auto">
          <a:xfrm>
            <a:off x="67056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4" name="Rectangle 91">
            <a:extLst>
              <a:ext uri="{FF2B5EF4-FFF2-40B4-BE49-F238E27FC236}">
                <a16:creationId xmlns:a16="http://schemas.microsoft.com/office/drawing/2014/main" id="{BEE765BF-A48C-4DC7-98FB-F5E51A7C720D}"/>
              </a:ext>
            </a:extLst>
          </p:cNvPr>
          <p:cNvSpPr>
            <a:spLocks noChangeArrowheads="1"/>
          </p:cNvSpPr>
          <p:nvPr/>
        </p:nvSpPr>
        <p:spPr bwMode="auto">
          <a:xfrm>
            <a:off x="61722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5" name="Rectangle 92">
            <a:extLst>
              <a:ext uri="{FF2B5EF4-FFF2-40B4-BE49-F238E27FC236}">
                <a16:creationId xmlns:a16="http://schemas.microsoft.com/office/drawing/2014/main" id="{B55A17EF-9815-448A-B301-781930835193}"/>
              </a:ext>
            </a:extLst>
          </p:cNvPr>
          <p:cNvSpPr>
            <a:spLocks noChangeArrowheads="1"/>
          </p:cNvSpPr>
          <p:nvPr/>
        </p:nvSpPr>
        <p:spPr bwMode="auto">
          <a:xfrm>
            <a:off x="56388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6" name="Rectangle 93">
            <a:extLst>
              <a:ext uri="{FF2B5EF4-FFF2-40B4-BE49-F238E27FC236}">
                <a16:creationId xmlns:a16="http://schemas.microsoft.com/office/drawing/2014/main" id="{F3D1F9A9-BABF-4073-9D8B-045C77FC3D4B}"/>
              </a:ext>
            </a:extLst>
          </p:cNvPr>
          <p:cNvSpPr>
            <a:spLocks noChangeArrowheads="1"/>
          </p:cNvSpPr>
          <p:nvPr/>
        </p:nvSpPr>
        <p:spPr bwMode="auto">
          <a:xfrm>
            <a:off x="5105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7" name="Rectangle 94">
            <a:extLst>
              <a:ext uri="{FF2B5EF4-FFF2-40B4-BE49-F238E27FC236}">
                <a16:creationId xmlns:a16="http://schemas.microsoft.com/office/drawing/2014/main" id="{37929FAE-B6BC-4FED-8EB4-08827F973070}"/>
              </a:ext>
            </a:extLst>
          </p:cNvPr>
          <p:cNvSpPr>
            <a:spLocks noChangeArrowheads="1"/>
          </p:cNvSpPr>
          <p:nvPr/>
        </p:nvSpPr>
        <p:spPr bwMode="auto">
          <a:xfrm>
            <a:off x="4572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8" name="Rectangle 95">
            <a:extLst>
              <a:ext uri="{FF2B5EF4-FFF2-40B4-BE49-F238E27FC236}">
                <a16:creationId xmlns:a16="http://schemas.microsoft.com/office/drawing/2014/main" id="{4A26022B-5CFE-425D-9C17-65923153FA40}"/>
              </a:ext>
            </a:extLst>
          </p:cNvPr>
          <p:cNvSpPr>
            <a:spLocks noChangeArrowheads="1"/>
          </p:cNvSpPr>
          <p:nvPr/>
        </p:nvSpPr>
        <p:spPr bwMode="auto">
          <a:xfrm>
            <a:off x="7772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49" name="Rectangle 96">
            <a:extLst>
              <a:ext uri="{FF2B5EF4-FFF2-40B4-BE49-F238E27FC236}">
                <a16:creationId xmlns:a16="http://schemas.microsoft.com/office/drawing/2014/main" id="{A84116B7-5AEB-47B7-93E2-758CE753A116}"/>
              </a:ext>
            </a:extLst>
          </p:cNvPr>
          <p:cNvSpPr>
            <a:spLocks noChangeArrowheads="1"/>
          </p:cNvSpPr>
          <p:nvPr/>
        </p:nvSpPr>
        <p:spPr bwMode="auto">
          <a:xfrm>
            <a:off x="7239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50" name="Rectangle 97">
            <a:extLst>
              <a:ext uri="{FF2B5EF4-FFF2-40B4-BE49-F238E27FC236}">
                <a16:creationId xmlns:a16="http://schemas.microsoft.com/office/drawing/2014/main" id="{377E90A1-DB84-4CBC-A1A1-24FFE275BCCB}"/>
              </a:ext>
            </a:extLst>
          </p:cNvPr>
          <p:cNvSpPr>
            <a:spLocks noChangeArrowheads="1"/>
          </p:cNvSpPr>
          <p:nvPr/>
        </p:nvSpPr>
        <p:spPr bwMode="auto">
          <a:xfrm>
            <a:off x="67056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51" name="Rectangle 98">
            <a:extLst>
              <a:ext uri="{FF2B5EF4-FFF2-40B4-BE49-F238E27FC236}">
                <a16:creationId xmlns:a16="http://schemas.microsoft.com/office/drawing/2014/main" id="{28D87EEB-8DCF-4859-9096-D778F9F6059F}"/>
              </a:ext>
            </a:extLst>
          </p:cNvPr>
          <p:cNvSpPr>
            <a:spLocks noChangeArrowheads="1"/>
          </p:cNvSpPr>
          <p:nvPr/>
        </p:nvSpPr>
        <p:spPr bwMode="auto">
          <a:xfrm>
            <a:off x="61722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52" name="Rectangle 99">
            <a:extLst>
              <a:ext uri="{FF2B5EF4-FFF2-40B4-BE49-F238E27FC236}">
                <a16:creationId xmlns:a16="http://schemas.microsoft.com/office/drawing/2014/main" id="{02100ADC-1929-4830-9FDC-8ADB5CD125AB}"/>
              </a:ext>
            </a:extLst>
          </p:cNvPr>
          <p:cNvSpPr>
            <a:spLocks noChangeArrowheads="1"/>
          </p:cNvSpPr>
          <p:nvPr/>
        </p:nvSpPr>
        <p:spPr bwMode="auto">
          <a:xfrm>
            <a:off x="56388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53" name="Rectangle 100">
            <a:extLst>
              <a:ext uri="{FF2B5EF4-FFF2-40B4-BE49-F238E27FC236}">
                <a16:creationId xmlns:a16="http://schemas.microsoft.com/office/drawing/2014/main" id="{EB22D647-6BE5-497C-AEA0-D92CA968FDC3}"/>
              </a:ext>
            </a:extLst>
          </p:cNvPr>
          <p:cNvSpPr>
            <a:spLocks noChangeArrowheads="1"/>
          </p:cNvSpPr>
          <p:nvPr/>
        </p:nvSpPr>
        <p:spPr bwMode="auto">
          <a:xfrm>
            <a:off x="5105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54" name="Rectangle 101">
            <a:extLst>
              <a:ext uri="{FF2B5EF4-FFF2-40B4-BE49-F238E27FC236}">
                <a16:creationId xmlns:a16="http://schemas.microsoft.com/office/drawing/2014/main" id="{75735751-6046-4784-B9FA-3A9B739747EB}"/>
              </a:ext>
            </a:extLst>
          </p:cNvPr>
          <p:cNvSpPr>
            <a:spLocks noChangeArrowheads="1"/>
          </p:cNvSpPr>
          <p:nvPr/>
        </p:nvSpPr>
        <p:spPr bwMode="auto">
          <a:xfrm>
            <a:off x="45720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55" name="Rectangle 102">
            <a:extLst>
              <a:ext uri="{FF2B5EF4-FFF2-40B4-BE49-F238E27FC236}">
                <a16:creationId xmlns:a16="http://schemas.microsoft.com/office/drawing/2014/main" id="{27C97661-F6D8-41FA-80EC-37B5FF947E01}"/>
              </a:ext>
            </a:extLst>
          </p:cNvPr>
          <p:cNvSpPr>
            <a:spLocks noChangeArrowheads="1"/>
          </p:cNvSpPr>
          <p:nvPr/>
        </p:nvSpPr>
        <p:spPr bwMode="auto">
          <a:xfrm>
            <a:off x="7772400" y="1566863"/>
            <a:ext cx="533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056" name="Rectangle 103">
            <a:extLst>
              <a:ext uri="{FF2B5EF4-FFF2-40B4-BE49-F238E27FC236}">
                <a16:creationId xmlns:a16="http://schemas.microsoft.com/office/drawing/2014/main" id="{8C1B9BA0-1917-4151-859A-CD7C41245824}"/>
              </a:ext>
            </a:extLst>
          </p:cNvPr>
          <p:cNvSpPr>
            <a:spLocks noChangeArrowheads="1"/>
          </p:cNvSpPr>
          <p:nvPr/>
        </p:nvSpPr>
        <p:spPr bwMode="auto">
          <a:xfrm>
            <a:off x="39624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H</a:t>
            </a:r>
          </a:p>
        </p:txBody>
      </p:sp>
      <p:sp>
        <p:nvSpPr>
          <p:cNvPr id="41057" name="Rectangle 104">
            <a:extLst>
              <a:ext uri="{FF2B5EF4-FFF2-40B4-BE49-F238E27FC236}">
                <a16:creationId xmlns:a16="http://schemas.microsoft.com/office/drawing/2014/main" id="{D9E96441-021E-43DE-9FE1-9E2617275355}"/>
              </a:ext>
            </a:extLst>
          </p:cNvPr>
          <p:cNvSpPr>
            <a:spLocks noChangeArrowheads="1"/>
          </p:cNvSpPr>
          <p:nvPr/>
        </p:nvSpPr>
        <p:spPr bwMode="auto">
          <a:xfrm>
            <a:off x="7239000" y="1566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R</a:t>
            </a:r>
          </a:p>
        </p:txBody>
      </p:sp>
      <p:sp>
        <p:nvSpPr>
          <p:cNvPr id="41058" name="Rectangle 105">
            <a:extLst>
              <a:ext uri="{FF2B5EF4-FFF2-40B4-BE49-F238E27FC236}">
                <a16:creationId xmlns:a16="http://schemas.microsoft.com/office/drawing/2014/main" id="{F37BE580-5448-420A-AC76-3AA0C49A7607}"/>
              </a:ext>
            </a:extLst>
          </p:cNvPr>
          <p:cNvSpPr>
            <a:spLocks noChangeArrowheads="1"/>
          </p:cNvSpPr>
          <p:nvPr/>
        </p:nvSpPr>
        <p:spPr bwMode="auto">
          <a:xfrm>
            <a:off x="6705600" y="1566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T</a:t>
            </a:r>
          </a:p>
        </p:txBody>
      </p:sp>
      <p:sp>
        <p:nvSpPr>
          <p:cNvPr id="41059" name="Rectangle 106">
            <a:extLst>
              <a:ext uri="{FF2B5EF4-FFF2-40B4-BE49-F238E27FC236}">
                <a16:creationId xmlns:a16="http://schemas.microsoft.com/office/drawing/2014/main" id="{9533D6CB-D9C6-40EE-A482-CD80AF7DBC66}"/>
              </a:ext>
            </a:extLst>
          </p:cNvPr>
          <p:cNvSpPr>
            <a:spLocks noChangeArrowheads="1"/>
          </p:cNvSpPr>
          <p:nvPr/>
        </p:nvSpPr>
        <p:spPr bwMode="auto">
          <a:xfrm>
            <a:off x="6172200" y="1566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N</a:t>
            </a:r>
          </a:p>
        </p:txBody>
      </p:sp>
      <p:sp>
        <p:nvSpPr>
          <p:cNvPr id="41060" name="Rectangle 107">
            <a:extLst>
              <a:ext uri="{FF2B5EF4-FFF2-40B4-BE49-F238E27FC236}">
                <a16:creationId xmlns:a16="http://schemas.microsoft.com/office/drawing/2014/main" id="{65CFA6FE-1D4B-478C-BC75-B6B9F5B7B8EB}"/>
              </a:ext>
            </a:extLst>
          </p:cNvPr>
          <p:cNvSpPr>
            <a:spLocks noChangeArrowheads="1"/>
          </p:cNvSpPr>
          <p:nvPr/>
        </p:nvSpPr>
        <p:spPr bwMode="auto">
          <a:xfrm>
            <a:off x="5638800" y="1566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Ê</a:t>
            </a:r>
          </a:p>
        </p:txBody>
      </p:sp>
      <p:sp>
        <p:nvSpPr>
          <p:cNvPr id="41061" name="Rectangle 108">
            <a:extLst>
              <a:ext uri="{FF2B5EF4-FFF2-40B4-BE49-F238E27FC236}">
                <a16:creationId xmlns:a16="http://schemas.microsoft.com/office/drawing/2014/main" id="{C688CF21-ED83-432C-9EDC-99CE89EF5E0F}"/>
              </a:ext>
            </a:extLst>
          </p:cNvPr>
          <p:cNvSpPr>
            <a:spLocks noChangeArrowheads="1"/>
          </p:cNvSpPr>
          <p:nvPr/>
        </p:nvSpPr>
        <p:spPr bwMode="auto">
          <a:xfrm>
            <a:off x="5105400" y="1566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I</a:t>
            </a:r>
          </a:p>
        </p:txBody>
      </p:sp>
      <p:sp>
        <p:nvSpPr>
          <p:cNvPr id="41062" name="Rectangle 109">
            <a:extLst>
              <a:ext uri="{FF2B5EF4-FFF2-40B4-BE49-F238E27FC236}">
                <a16:creationId xmlns:a16="http://schemas.microsoft.com/office/drawing/2014/main" id="{CDE52EE1-4CD3-4CB2-9068-21E6638E4196}"/>
              </a:ext>
            </a:extLst>
          </p:cNvPr>
          <p:cNvSpPr>
            <a:spLocks noChangeArrowheads="1"/>
          </p:cNvSpPr>
          <p:nvPr/>
        </p:nvSpPr>
        <p:spPr bwMode="auto">
          <a:xfrm>
            <a:off x="4572000" y="1566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K</a:t>
            </a:r>
          </a:p>
        </p:txBody>
      </p:sp>
      <p:sp>
        <p:nvSpPr>
          <p:cNvPr id="41063" name="Rectangle 110">
            <a:extLst>
              <a:ext uri="{FF2B5EF4-FFF2-40B4-BE49-F238E27FC236}">
                <a16:creationId xmlns:a16="http://schemas.microsoft.com/office/drawing/2014/main" id="{FF7BCC49-E68F-422A-A535-6409D1356B43}"/>
              </a:ext>
            </a:extLst>
          </p:cNvPr>
          <p:cNvSpPr>
            <a:spLocks noChangeArrowheads="1"/>
          </p:cNvSpPr>
          <p:nvPr/>
        </p:nvSpPr>
        <p:spPr bwMode="auto">
          <a:xfrm>
            <a:off x="7772400" y="1566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Ì</a:t>
            </a:r>
          </a:p>
        </p:txBody>
      </p:sp>
      <p:sp>
        <p:nvSpPr>
          <p:cNvPr id="41064" name="Rectangle 111">
            <a:extLst>
              <a:ext uri="{FF2B5EF4-FFF2-40B4-BE49-F238E27FC236}">
                <a16:creationId xmlns:a16="http://schemas.microsoft.com/office/drawing/2014/main" id="{870425D3-CC13-46BA-834D-4755CA1B850F}"/>
              </a:ext>
            </a:extLst>
          </p:cNvPr>
          <p:cNvSpPr>
            <a:spLocks noChangeArrowheads="1"/>
          </p:cNvSpPr>
          <p:nvPr/>
        </p:nvSpPr>
        <p:spPr bwMode="auto">
          <a:xfrm>
            <a:off x="40386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H</a:t>
            </a:r>
          </a:p>
        </p:txBody>
      </p:sp>
      <p:sp>
        <p:nvSpPr>
          <p:cNvPr id="41065" name="Rectangle 112">
            <a:extLst>
              <a:ext uri="{FF2B5EF4-FFF2-40B4-BE49-F238E27FC236}">
                <a16:creationId xmlns:a16="http://schemas.microsoft.com/office/drawing/2014/main" id="{91A6CDC1-2FBC-418B-9C74-3B0153EB7539}"/>
              </a:ext>
            </a:extLst>
          </p:cNvPr>
          <p:cNvSpPr>
            <a:spLocks noChangeArrowheads="1"/>
          </p:cNvSpPr>
          <p:nvPr/>
        </p:nvSpPr>
        <p:spPr bwMode="auto">
          <a:xfrm>
            <a:off x="45720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A</a:t>
            </a:r>
          </a:p>
        </p:txBody>
      </p:sp>
      <p:sp>
        <p:nvSpPr>
          <p:cNvPr id="41066" name="Rectangle 113">
            <a:extLst>
              <a:ext uri="{FF2B5EF4-FFF2-40B4-BE49-F238E27FC236}">
                <a16:creationId xmlns:a16="http://schemas.microsoft.com/office/drawing/2014/main" id="{570CAE07-DCFD-4A16-A4A8-165D77110F31}"/>
              </a:ext>
            </a:extLst>
          </p:cNvPr>
          <p:cNvSpPr>
            <a:spLocks noChangeArrowheads="1"/>
          </p:cNvSpPr>
          <p:nvPr/>
        </p:nvSpPr>
        <p:spPr bwMode="auto">
          <a:xfrm>
            <a:off x="51054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I</a:t>
            </a:r>
          </a:p>
        </p:txBody>
      </p:sp>
      <p:sp>
        <p:nvSpPr>
          <p:cNvPr id="41067" name="Rectangle 114">
            <a:extLst>
              <a:ext uri="{FF2B5EF4-FFF2-40B4-BE49-F238E27FC236}">
                <a16:creationId xmlns:a16="http://schemas.microsoft.com/office/drawing/2014/main" id="{70A5B573-E62F-4CEE-9765-86DF4D31320D}"/>
              </a:ext>
            </a:extLst>
          </p:cNvPr>
          <p:cNvSpPr>
            <a:spLocks noChangeArrowheads="1"/>
          </p:cNvSpPr>
          <p:nvPr/>
        </p:nvSpPr>
        <p:spPr bwMode="auto">
          <a:xfrm>
            <a:off x="56388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K</a:t>
            </a:r>
          </a:p>
        </p:txBody>
      </p:sp>
      <p:sp>
        <p:nvSpPr>
          <p:cNvPr id="41068" name="Rectangle 115">
            <a:extLst>
              <a:ext uri="{FF2B5EF4-FFF2-40B4-BE49-F238E27FC236}">
                <a16:creationId xmlns:a16="http://schemas.microsoft.com/office/drawing/2014/main" id="{9B188278-7A34-40FC-B9BC-93FE008497B6}"/>
              </a:ext>
            </a:extLst>
          </p:cNvPr>
          <p:cNvSpPr>
            <a:spLocks noChangeArrowheads="1"/>
          </p:cNvSpPr>
          <p:nvPr/>
        </p:nvSpPr>
        <p:spPr bwMode="auto">
          <a:xfrm>
            <a:off x="61722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H</a:t>
            </a:r>
          </a:p>
        </p:txBody>
      </p:sp>
      <p:sp>
        <p:nvSpPr>
          <p:cNvPr id="41069" name="Rectangle 116">
            <a:extLst>
              <a:ext uri="{FF2B5EF4-FFF2-40B4-BE49-F238E27FC236}">
                <a16:creationId xmlns:a16="http://schemas.microsoft.com/office/drawing/2014/main" id="{0A78DC59-B84C-4797-AE5B-5A9654B88AE9}"/>
              </a:ext>
            </a:extLst>
          </p:cNvPr>
          <p:cNvSpPr>
            <a:spLocks noChangeArrowheads="1"/>
          </p:cNvSpPr>
          <p:nvPr/>
        </p:nvSpPr>
        <p:spPr bwMode="auto">
          <a:xfrm>
            <a:off x="67056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Ô</a:t>
            </a:r>
          </a:p>
        </p:txBody>
      </p:sp>
      <p:sp>
        <p:nvSpPr>
          <p:cNvPr id="41070" name="Rectangle 117">
            <a:extLst>
              <a:ext uri="{FF2B5EF4-FFF2-40B4-BE49-F238E27FC236}">
                <a16:creationId xmlns:a16="http://schemas.microsoft.com/office/drawing/2014/main" id="{0FD62A54-033F-46E3-94CE-C14A3086F3DE}"/>
              </a:ext>
            </a:extLst>
          </p:cNvPr>
          <p:cNvSpPr>
            <a:spLocks noChangeArrowheads="1"/>
          </p:cNvSpPr>
          <p:nvPr/>
        </p:nvSpPr>
        <p:spPr bwMode="auto">
          <a:xfrm>
            <a:off x="72390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N</a:t>
            </a:r>
          </a:p>
        </p:txBody>
      </p:sp>
      <p:sp>
        <p:nvSpPr>
          <p:cNvPr id="41071" name="Rectangle 118">
            <a:extLst>
              <a:ext uri="{FF2B5EF4-FFF2-40B4-BE49-F238E27FC236}">
                <a16:creationId xmlns:a16="http://schemas.microsoft.com/office/drawing/2014/main" id="{244B340D-7412-4612-801F-4EB561A827DC}"/>
              </a:ext>
            </a:extLst>
          </p:cNvPr>
          <p:cNvSpPr>
            <a:spLocks noChangeArrowheads="1"/>
          </p:cNvSpPr>
          <p:nvPr/>
        </p:nvSpPr>
        <p:spPr bwMode="auto">
          <a:xfrm>
            <a:off x="7772400" y="20240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G</a:t>
            </a:r>
          </a:p>
        </p:txBody>
      </p:sp>
      <p:sp>
        <p:nvSpPr>
          <p:cNvPr id="41072" name="Rectangle 119">
            <a:extLst>
              <a:ext uri="{FF2B5EF4-FFF2-40B4-BE49-F238E27FC236}">
                <a16:creationId xmlns:a16="http://schemas.microsoft.com/office/drawing/2014/main" id="{82514647-023E-4256-BAF7-C6309882C593}"/>
              </a:ext>
            </a:extLst>
          </p:cNvPr>
          <p:cNvSpPr>
            <a:spLocks noChangeArrowheads="1"/>
          </p:cNvSpPr>
          <p:nvPr/>
        </p:nvSpPr>
        <p:spPr bwMode="auto">
          <a:xfrm>
            <a:off x="45720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C</a:t>
            </a:r>
          </a:p>
        </p:txBody>
      </p:sp>
      <p:sp>
        <p:nvSpPr>
          <p:cNvPr id="41073" name="Rectangle 120">
            <a:extLst>
              <a:ext uri="{FF2B5EF4-FFF2-40B4-BE49-F238E27FC236}">
                <a16:creationId xmlns:a16="http://schemas.microsoft.com/office/drawing/2014/main" id="{37B8525C-1083-4986-A8C2-071FD6BE3A25}"/>
              </a:ext>
            </a:extLst>
          </p:cNvPr>
          <p:cNvSpPr>
            <a:spLocks noChangeArrowheads="1"/>
          </p:cNvSpPr>
          <p:nvPr/>
        </p:nvSpPr>
        <p:spPr bwMode="auto">
          <a:xfrm>
            <a:off x="51054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H</a:t>
            </a:r>
          </a:p>
        </p:txBody>
      </p:sp>
      <p:sp>
        <p:nvSpPr>
          <p:cNvPr id="41074" name="Rectangle 121">
            <a:extLst>
              <a:ext uri="{FF2B5EF4-FFF2-40B4-BE49-F238E27FC236}">
                <a16:creationId xmlns:a16="http://schemas.microsoft.com/office/drawing/2014/main" id="{F20B7821-3F9E-4681-9005-49EA337158EE}"/>
              </a:ext>
            </a:extLst>
          </p:cNvPr>
          <p:cNvSpPr>
            <a:spLocks noChangeArrowheads="1"/>
          </p:cNvSpPr>
          <p:nvPr/>
        </p:nvSpPr>
        <p:spPr bwMode="auto">
          <a:xfrm>
            <a:off x="56388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Ấ</a:t>
            </a:r>
          </a:p>
        </p:txBody>
      </p:sp>
      <p:sp>
        <p:nvSpPr>
          <p:cNvPr id="41075" name="Rectangle 122">
            <a:extLst>
              <a:ext uri="{FF2B5EF4-FFF2-40B4-BE49-F238E27FC236}">
                <a16:creationId xmlns:a16="http://schemas.microsoft.com/office/drawing/2014/main" id="{E8E20066-3988-42C1-A349-A255ED2DB949}"/>
              </a:ext>
            </a:extLst>
          </p:cNvPr>
          <p:cNvSpPr>
            <a:spLocks noChangeArrowheads="1"/>
          </p:cNvSpPr>
          <p:nvPr/>
        </p:nvSpPr>
        <p:spPr bwMode="auto">
          <a:xfrm>
            <a:off x="61722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T</a:t>
            </a:r>
          </a:p>
        </p:txBody>
      </p:sp>
      <p:sp>
        <p:nvSpPr>
          <p:cNvPr id="41076" name="Rectangle 123">
            <a:extLst>
              <a:ext uri="{FF2B5EF4-FFF2-40B4-BE49-F238E27FC236}">
                <a16:creationId xmlns:a16="http://schemas.microsoft.com/office/drawing/2014/main" id="{238165EE-DCF5-4084-B852-141648CB9FA9}"/>
              </a:ext>
            </a:extLst>
          </p:cNvPr>
          <p:cNvSpPr>
            <a:spLocks noChangeArrowheads="1"/>
          </p:cNvSpPr>
          <p:nvPr/>
        </p:nvSpPr>
        <p:spPr bwMode="auto">
          <a:xfrm>
            <a:off x="67056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L</a:t>
            </a:r>
          </a:p>
        </p:txBody>
      </p:sp>
      <p:sp>
        <p:nvSpPr>
          <p:cNvPr id="41077" name="Rectangle 124">
            <a:extLst>
              <a:ext uri="{FF2B5EF4-FFF2-40B4-BE49-F238E27FC236}">
                <a16:creationId xmlns:a16="http://schemas.microsoft.com/office/drawing/2014/main" id="{55044952-186A-49AD-896C-28497B409811}"/>
              </a:ext>
            </a:extLst>
          </p:cNvPr>
          <p:cNvSpPr>
            <a:spLocks noChangeArrowheads="1"/>
          </p:cNvSpPr>
          <p:nvPr/>
        </p:nvSpPr>
        <p:spPr bwMode="auto">
          <a:xfrm>
            <a:off x="72390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Ư</a:t>
            </a:r>
          </a:p>
        </p:txBody>
      </p:sp>
      <p:sp>
        <p:nvSpPr>
          <p:cNvPr id="41078" name="Rectangle 125">
            <a:extLst>
              <a:ext uri="{FF2B5EF4-FFF2-40B4-BE49-F238E27FC236}">
                <a16:creationId xmlns:a16="http://schemas.microsoft.com/office/drawing/2014/main" id="{0D3194BC-623F-43CF-90A9-DAC757CCC295}"/>
              </a:ext>
            </a:extLst>
          </p:cNvPr>
          <p:cNvSpPr>
            <a:spLocks noChangeArrowheads="1"/>
          </p:cNvSpPr>
          <p:nvPr/>
        </p:nvSpPr>
        <p:spPr bwMode="auto">
          <a:xfrm>
            <a:off x="77724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Ợ</a:t>
            </a:r>
          </a:p>
        </p:txBody>
      </p:sp>
      <p:sp>
        <p:nvSpPr>
          <p:cNvPr id="41079" name="Rectangle 126">
            <a:extLst>
              <a:ext uri="{FF2B5EF4-FFF2-40B4-BE49-F238E27FC236}">
                <a16:creationId xmlns:a16="http://schemas.microsoft.com/office/drawing/2014/main" id="{26686D96-EEB2-4C24-B7DE-B085C34F62E4}"/>
              </a:ext>
            </a:extLst>
          </p:cNvPr>
          <p:cNvSpPr>
            <a:spLocks noChangeArrowheads="1"/>
          </p:cNvSpPr>
          <p:nvPr/>
        </p:nvSpPr>
        <p:spPr bwMode="auto">
          <a:xfrm>
            <a:off x="83058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N</a:t>
            </a:r>
          </a:p>
        </p:txBody>
      </p:sp>
      <p:sp>
        <p:nvSpPr>
          <p:cNvPr id="41080" name="Rectangle 127">
            <a:extLst>
              <a:ext uri="{FF2B5EF4-FFF2-40B4-BE49-F238E27FC236}">
                <a16:creationId xmlns:a16="http://schemas.microsoft.com/office/drawing/2014/main" id="{475B34F3-403A-4AA3-A0B2-528CBC123625}"/>
              </a:ext>
            </a:extLst>
          </p:cNvPr>
          <p:cNvSpPr>
            <a:spLocks noChangeArrowheads="1"/>
          </p:cNvSpPr>
          <p:nvPr/>
        </p:nvSpPr>
        <p:spPr bwMode="auto">
          <a:xfrm>
            <a:off x="8839200" y="24812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G</a:t>
            </a:r>
          </a:p>
        </p:txBody>
      </p:sp>
      <p:sp>
        <p:nvSpPr>
          <p:cNvPr id="41081" name="Rectangle 128">
            <a:extLst>
              <a:ext uri="{FF2B5EF4-FFF2-40B4-BE49-F238E27FC236}">
                <a16:creationId xmlns:a16="http://schemas.microsoft.com/office/drawing/2014/main" id="{FBFBBB5D-2087-4561-A850-02184F05EAE4}"/>
              </a:ext>
            </a:extLst>
          </p:cNvPr>
          <p:cNvSpPr>
            <a:spLocks noChangeArrowheads="1"/>
          </p:cNvSpPr>
          <p:nvPr/>
        </p:nvSpPr>
        <p:spPr bwMode="auto">
          <a:xfrm>
            <a:off x="35052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N</a:t>
            </a:r>
          </a:p>
        </p:txBody>
      </p:sp>
      <p:sp>
        <p:nvSpPr>
          <p:cNvPr id="41082" name="Rectangle 129">
            <a:extLst>
              <a:ext uri="{FF2B5EF4-FFF2-40B4-BE49-F238E27FC236}">
                <a16:creationId xmlns:a16="http://schemas.microsoft.com/office/drawing/2014/main" id="{1BD8AA2A-B06B-4CAF-AA22-F1BBAC44BAC0}"/>
              </a:ext>
            </a:extLst>
          </p:cNvPr>
          <p:cNvSpPr>
            <a:spLocks noChangeArrowheads="1"/>
          </p:cNvSpPr>
          <p:nvPr/>
        </p:nvSpPr>
        <p:spPr bwMode="auto">
          <a:xfrm>
            <a:off x="40386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Ă</a:t>
            </a:r>
          </a:p>
        </p:txBody>
      </p:sp>
      <p:sp>
        <p:nvSpPr>
          <p:cNvPr id="41083" name="Rectangle 130">
            <a:extLst>
              <a:ext uri="{FF2B5EF4-FFF2-40B4-BE49-F238E27FC236}">
                <a16:creationId xmlns:a16="http://schemas.microsoft.com/office/drawing/2014/main" id="{BFF79FEF-6417-423A-84D7-6D67F3B39F63}"/>
              </a:ext>
            </a:extLst>
          </p:cNvPr>
          <p:cNvSpPr>
            <a:spLocks noChangeArrowheads="1"/>
          </p:cNvSpPr>
          <p:nvPr/>
        </p:nvSpPr>
        <p:spPr bwMode="auto">
          <a:xfrm>
            <a:off x="45720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N</a:t>
            </a:r>
          </a:p>
        </p:txBody>
      </p:sp>
      <p:sp>
        <p:nvSpPr>
          <p:cNvPr id="41084" name="Rectangle 131">
            <a:extLst>
              <a:ext uri="{FF2B5EF4-FFF2-40B4-BE49-F238E27FC236}">
                <a16:creationId xmlns:a16="http://schemas.microsoft.com/office/drawing/2014/main" id="{62181E06-935E-4D45-9FA9-DF4F0AAEF215}"/>
              </a:ext>
            </a:extLst>
          </p:cNvPr>
          <p:cNvSpPr>
            <a:spLocks noChangeArrowheads="1"/>
          </p:cNvSpPr>
          <p:nvPr/>
        </p:nvSpPr>
        <p:spPr bwMode="auto">
          <a:xfrm>
            <a:off x="51054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G</a:t>
            </a:r>
          </a:p>
        </p:txBody>
      </p:sp>
      <p:sp>
        <p:nvSpPr>
          <p:cNvPr id="41085" name="Rectangle 132">
            <a:extLst>
              <a:ext uri="{FF2B5EF4-FFF2-40B4-BE49-F238E27FC236}">
                <a16:creationId xmlns:a16="http://schemas.microsoft.com/office/drawing/2014/main" id="{2C135BFF-5D05-4C17-B965-D8A70AABAD10}"/>
              </a:ext>
            </a:extLst>
          </p:cNvPr>
          <p:cNvSpPr>
            <a:spLocks noChangeArrowheads="1"/>
          </p:cNvSpPr>
          <p:nvPr/>
        </p:nvSpPr>
        <p:spPr bwMode="auto">
          <a:xfrm>
            <a:off x="56388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S</a:t>
            </a:r>
          </a:p>
        </p:txBody>
      </p:sp>
      <p:sp>
        <p:nvSpPr>
          <p:cNvPr id="41086" name="Rectangle 133">
            <a:extLst>
              <a:ext uri="{FF2B5EF4-FFF2-40B4-BE49-F238E27FC236}">
                <a16:creationId xmlns:a16="http://schemas.microsoft.com/office/drawing/2014/main" id="{33F986E5-D545-45D7-8206-42A935148F62}"/>
              </a:ext>
            </a:extLst>
          </p:cNvPr>
          <p:cNvSpPr>
            <a:spLocks noChangeArrowheads="1"/>
          </p:cNvSpPr>
          <p:nvPr/>
        </p:nvSpPr>
        <p:spPr bwMode="auto">
          <a:xfrm>
            <a:off x="61722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U</a:t>
            </a:r>
          </a:p>
        </p:txBody>
      </p:sp>
      <p:sp>
        <p:nvSpPr>
          <p:cNvPr id="41087" name="Rectangle 134">
            <a:extLst>
              <a:ext uri="{FF2B5EF4-FFF2-40B4-BE49-F238E27FC236}">
                <a16:creationId xmlns:a16="http://schemas.microsoft.com/office/drawing/2014/main" id="{8AC11E41-0F5F-4185-9728-9859BBE10F49}"/>
              </a:ext>
            </a:extLst>
          </p:cNvPr>
          <p:cNvSpPr>
            <a:spLocks noChangeArrowheads="1"/>
          </p:cNvSpPr>
          <p:nvPr/>
        </p:nvSpPr>
        <p:spPr bwMode="auto">
          <a:xfrm>
            <a:off x="67056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Ấ</a:t>
            </a:r>
          </a:p>
        </p:txBody>
      </p:sp>
      <p:sp>
        <p:nvSpPr>
          <p:cNvPr id="41088" name="Rectangle 135">
            <a:extLst>
              <a:ext uri="{FF2B5EF4-FFF2-40B4-BE49-F238E27FC236}">
                <a16:creationId xmlns:a16="http://schemas.microsoft.com/office/drawing/2014/main" id="{09E9F59D-5E22-4C1A-95F6-BEED4F2A2843}"/>
              </a:ext>
            </a:extLst>
          </p:cNvPr>
          <p:cNvSpPr>
            <a:spLocks noChangeArrowheads="1"/>
          </p:cNvSpPr>
          <p:nvPr/>
        </p:nvSpPr>
        <p:spPr bwMode="auto">
          <a:xfrm>
            <a:off x="7239000" y="29384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T</a:t>
            </a:r>
          </a:p>
        </p:txBody>
      </p:sp>
      <p:sp>
        <p:nvSpPr>
          <p:cNvPr id="41089" name="Rectangle 136">
            <a:extLst>
              <a:ext uri="{FF2B5EF4-FFF2-40B4-BE49-F238E27FC236}">
                <a16:creationId xmlns:a16="http://schemas.microsoft.com/office/drawing/2014/main" id="{32EF8291-5483-42C5-A41E-FB1ED353BE8B}"/>
              </a:ext>
            </a:extLst>
          </p:cNvPr>
          <p:cNvSpPr>
            <a:spLocks noChangeArrowheads="1"/>
          </p:cNvSpPr>
          <p:nvPr/>
        </p:nvSpPr>
        <p:spPr bwMode="auto">
          <a:xfrm>
            <a:off x="4572000" y="3395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H</a:t>
            </a:r>
          </a:p>
        </p:txBody>
      </p:sp>
      <p:sp>
        <p:nvSpPr>
          <p:cNvPr id="41090" name="Rectangle 137">
            <a:extLst>
              <a:ext uri="{FF2B5EF4-FFF2-40B4-BE49-F238E27FC236}">
                <a16:creationId xmlns:a16="http://schemas.microsoft.com/office/drawing/2014/main" id="{F6254E11-7193-4CA7-8BF3-C36B2572CAFF}"/>
              </a:ext>
            </a:extLst>
          </p:cNvPr>
          <p:cNvSpPr>
            <a:spLocks noChangeArrowheads="1"/>
          </p:cNvSpPr>
          <p:nvPr/>
        </p:nvSpPr>
        <p:spPr bwMode="auto">
          <a:xfrm>
            <a:off x="5105400" y="3395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I</a:t>
            </a:r>
          </a:p>
        </p:txBody>
      </p:sp>
      <p:sp>
        <p:nvSpPr>
          <p:cNvPr id="41091" name="Rectangle 138">
            <a:extLst>
              <a:ext uri="{FF2B5EF4-FFF2-40B4-BE49-F238E27FC236}">
                <a16:creationId xmlns:a16="http://schemas.microsoft.com/office/drawing/2014/main" id="{9A920C9D-94B3-40D3-8C20-297A647A7121}"/>
              </a:ext>
            </a:extLst>
          </p:cNvPr>
          <p:cNvSpPr>
            <a:spLocks noChangeArrowheads="1"/>
          </p:cNvSpPr>
          <p:nvPr/>
        </p:nvSpPr>
        <p:spPr bwMode="auto">
          <a:xfrm>
            <a:off x="5638800" y="3395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Ệ</a:t>
            </a:r>
          </a:p>
        </p:txBody>
      </p:sp>
      <p:sp>
        <p:nvSpPr>
          <p:cNvPr id="41092" name="Rectangle 139">
            <a:extLst>
              <a:ext uri="{FF2B5EF4-FFF2-40B4-BE49-F238E27FC236}">
                <a16:creationId xmlns:a16="http://schemas.microsoft.com/office/drawing/2014/main" id="{AB5363FF-3C62-4684-8249-EA0E4B2CA64D}"/>
              </a:ext>
            </a:extLst>
          </p:cNvPr>
          <p:cNvSpPr>
            <a:spLocks noChangeArrowheads="1"/>
          </p:cNvSpPr>
          <p:nvPr/>
        </p:nvSpPr>
        <p:spPr bwMode="auto">
          <a:xfrm>
            <a:off x="6172200" y="3395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U</a:t>
            </a:r>
          </a:p>
        </p:txBody>
      </p:sp>
      <p:sp>
        <p:nvSpPr>
          <p:cNvPr id="41093" name="Rectangle 140">
            <a:extLst>
              <a:ext uri="{FF2B5EF4-FFF2-40B4-BE49-F238E27FC236}">
                <a16:creationId xmlns:a16="http://schemas.microsoft.com/office/drawing/2014/main" id="{039C2D0E-C28C-4BA5-B3EF-2CBD0ABD0A92}"/>
              </a:ext>
            </a:extLst>
          </p:cNvPr>
          <p:cNvSpPr>
            <a:spLocks noChangeArrowheads="1"/>
          </p:cNvSpPr>
          <p:nvPr/>
        </p:nvSpPr>
        <p:spPr bwMode="auto">
          <a:xfrm>
            <a:off x="6705600" y="3395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Q</a:t>
            </a:r>
          </a:p>
        </p:txBody>
      </p:sp>
      <p:sp>
        <p:nvSpPr>
          <p:cNvPr id="41094" name="Rectangle 141">
            <a:extLst>
              <a:ext uri="{FF2B5EF4-FFF2-40B4-BE49-F238E27FC236}">
                <a16:creationId xmlns:a16="http://schemas.microsoft.com/office/drawing/2014/main" id="{215CF08C-77A3-4198-82F9-402D33E4A391}"/>
              </a:ext>
            </a:extLst>
          </p:cNvPr>
          <p:cNvSpPr>
            <a:spLocks noChangeArrowheads="1"/>
          </p:cNvSpPr>
          <p:nvPr/>
        </p:nvSpPr>
        <p:spPr bwMode="auto">
          <a:xfrm>
            <a:off x="7239000" y="3395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U</a:t>
            </a:r>
          </a:p>
        </p:txBody>
      </p:sp>
      <p:sp>
        <p:nvSpPr>
          <p:cNvPr id="41095" name="Rectangle 142">
            <a:extLst>
              <a:ext uri="{FF2B5EF4-FFF2-40B4-BE49-F238E27FC236}">
                <a16:creationId xmlns:a16="http://schemas.microsoft.com/office/drawing/2014/main" id="{27269567-39CC-49CD-96B4-53C42E5B6387}"/>
              </a:ext>
            </a:extLst>
          </p:cNvPr>
          <p:cNvSpPr>
            <a:spLocks noChangeArrowheads="1"/>
          </p:cNvSpPr>
          <p:nvPr/>
        </p:nvSpPr>
        <p:spPr bwMode="auto">
          <a:xfrm>
            <a:off x="7772400" y="33956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Ả</a:t>
            </a:r>
          </a:p>
        </p:txBody>
      </p:sp>
      <p:sp>
        <p:nvSpPr>
          <p:cNvPr id="41096" name="Rectangle 143">
            <a:extLst>
              <a:ext uri="{FF2B5EF4-FFF2-40B4-BE49-F238E27FC236}">
                <a16:creationId xmlns:a16="http://schemas.microsoft.com/office/drawing/2014/main" id="{F30829E9-77B5-4669-A037-37B00F2B3A90}"/>
              </a:ext>
            </a:extLst>
          </p:cNvPr>
          <p:cNvSpPr>
            <a:spLocks noChangeArrowheads="1"/>
          </p:cNvSpPr>
          <p:nvPr/>
        </p:nvSpPr>
        <p:spPr bwMode="auto">
          <a:xfrm>
            <a:off x="4038600" y="3852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T</a:t>
            </a:r>
          </a:p>
        </p:txBody>
      </p:sp>
      <p:sp>
        <p:nvSpPr>
          <p:cNvPr id="41097" name="Rectangle 144">
            <a:extLst>
              <a:ext uri="{FF2B5EF4-FFF2-40B4-BE49-F238E27FC236}">
                <a16:creationId xmlns:a16="http://schemas.microsoft.com/office/drawing/2014/main" id="{8B87E074-39E3-4EDB-885F-BCD52BD78C26}"/>
              </a:ext>
            </a:extLst>
          </p:cNvPr>
          <p:cNvSpPr>
            <a:spLocks noChangeArrowheads="1"/>
          </p:cNvSpPr>
          <p:nvPr/>
        </p:nvSpPr>
        <p:spPr bwMode="auto">
          <a:xfrm>
            <a:off x="4572000" y="3852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Ự</a:t>
            </a:r>
          </a:p>
        </p:txBody>
      </p:sp>
      <p:sp>
        <p:nvSpPr>
          <p:cNvPr id="41098" name="Rectangle 145">
            <a:extLst>
              <a:ext uri="{FF2B5EF4-FFF2-40B4-BE49-F238E27FC236}">
                <a16:creationId xmlns:a16="http://schemas.microsoft.com/office/drawing/2014/main" id="{561E6037-1A48-4D1B-8CE8-5877681D3521}"/>
              </a:ext>
            </a:extLst>
          </p:cNvPr>
          <p:cNvSpPr>
            <a:spLocks noChangeArrowheads="1"/>
          </p:cNvSpPr>
          <p:nvPr/>
        </p:nvSpPr>
        <p:spPr bwMode="auto">
          <a:xfrm>
            <a:off x="5105400" y="3852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G</a:t>
            </a:r>
          </a:p>
        </p:txBody>
      </p:sp>
      <p:sp>
        <p:nvSpPr>
          <p:cNvPr id="41099" name="Rectangle 146">
            <a:extLst>
              <a:ext uri="{FF2B5EF4-FFF2-40B4-BE49-F238E27FC236}">
                <a16:creationId xmlns:a16="http://schemas.microsoft.com/office/drawing/2014/main" id="{BE71BC0D-8DBC-4BCB-A59B-B242CFDB143B}"/>
              </a:ext>
            </a:extLst>
          </p:cNvPr>
          <p:cNvSpPr>
            <a:spLocks noChangeArrowheads="1"/>
          </p:cNvSpPr>
          <p:nvPr/>
        </p:nvSpPr>
        <p:spPr bwMode="auto">
          <a:xfrm>
            <a:off x="5638800" y="3852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I</a:t>
            </a:r>
          </a:p>
        </p:txBody>
      </p:sp>
      <p:sp>
        <p:nvSpPr>
          <p:cNvPr id="41100" name="Rectangle 147">
            <a:extLst>
              <a:ext uri="{FF2B5EF4-FFF2-40B4-BE49-F238E27FC236}">
                <a16:creationId xmlns:a16="http://schemas.microsoft.com/office/drawing/2014/main" id="{8A44A693-1FBE-48F7-8ABA-133A61F900FD}"/>
              </a:ext>
            </a:extLst>
          </p:cNvPr>
          <p:cNvSpPr>
            <a:spLocks noChangeArrowheads="1"/>
          </p:cNvSpPr>
          <p:nvPr/>
        </p:nvSpPr>
        <p:spPr bwMode="auto">
          <a:xfrm>
            <a:off x="6172200" y="3852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Á</a:t>
            </a:r>
          </a:p>
        </p:txBody>
      </p:sp>
      <p:sp>
        <p:nvSpPr>
          <p:cNvPr id="41101" name="Rectangle 148">
            <a:extLst>
              <a:ext uri="{FF2B5EF4-FFF2-40B4-BE49-F238E27FC236}">
                <a16:creationId xmlns:a16="http://schemas.microsoft.com/office/drawing/2014/main" id="{FBAC6789-162E-4529-B33F-054559883D85}"/>
              </a:ext>
            </a:extLst>
          </p:cNvPr>
          <p:cNvSpPr>
            <a:spLocks noChangeArrowheads="1"/>
          </p:cNvSpPr>
          <p:nvPr/>
        </p:nvSpPr>
        <p:spPr bwMode="auto">
          <a:xfrm>
            <a:off x="6705600" y="3852863"/>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C</a:t>
            </a:r>
          </a:p>
        </p:txBody>
      </p:sp>
      <p:sp>
        <p:nvSpPr>
          <p:cNvPr id="41102" name="Rectangle 149">
            <a:extLst>
              <a:ext uri="{FF2B5EF4-FFF2-40B4-BE49-F238E27FC236}">
                <a16:creationId xmlns:a16="http://schemas.microsoft.com/office/drawing/2014/main" id="{A09035ED-4551-4686-A4E3-49BFD997C256}"/>
              </a:ext>
            </a:extLst>
          </p:cNvPr>
          <p:cNvSpPr>
            <a:spLocks noChangeArrowheads="1"/>
          </p:cNvSpPr>
          <p:nvPr/>
        </p:nvSpPr>
        <p:spPr bwMode="auto">
          <a:xfrm>
            <a:off x="44958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Ạ</a:t>
            </a:r>
          </a:p>
        </p:txBody>
      </p:sp>
      <p:sp>
        <p:nvSpPr>
          <p:cNvPr id="41103" name="Rectangle 150">
            <a:extLst>
              <a:ext uri="{FF2B5EF4-FFF2-40B4-BE49-F238E27FC236}">
                <a16:creationId xmlns:a16="http://schemas.microsoft.com/office/drawing/2014/main" id="{F432DDB3-A0B5-4758-8DD1-864808CF01C5}"/>
              </a:ext>
            </a:extLst>
          </p:cNvPr>
          <p:cNvSpPr>
            <a:spLocks noChangeArrowheads="1"/>
          </p:cNvSpPr>
          <p:nvPr/>
        </p:nvSpPr>
        <p:spPr bwMode="auto">
          <a:xfrm>
            <a:off x="50292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N</a:t>
            </a:r>
          </a:p>
        </p:txBody>
      </p:sp>
      <p:sp>
        <p:nvSpPr>
          <p:cNvPr id="41104" name="Rectangle 151">
            <a:extLst>
              <a:ext uri="{FF2B5EF4-FFF2-40B4-BE49-F238E27FC236}">
                <a16:creationId xmlns:a16="http://schemas.microsoft.com/office/drawing/2014/main" id="{9C5FF98F-C965-40B1-9A48-4CBB63E8413A}"/>
              </a:ext>
            </a:extLst>
          </p:cNvPr>
          <p:cNvSpPr>
            <a:spLocks noChangeArrowheads="1"/>
          </p:cNvSpPr>
          <p:nvPr/>
        </p:nvSpPr>
        <p:spPr bwMode="auto">
          <a:xfrm>
            <a:off x="55626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H</a:t>
            </a:r>
          </a:p>
        </p:txBody>
      </p:sp>
      <p:sp>
        <p:nvSpPr>
          <p:cNvPr id="41105" name="Rectangle 152">
            <a:extLst>
              <a:ext uri="{FF2B5EF4-FFF2-40B4-BE49-F238E27FC236}">
                <a16:creationId xmlns:a16="http://schemas.microsoft.com/office/drawing/2014/main" id="{C655F1F8-B9AB-423C-B0A8-6C75142065A8}"/>
              </a:ext>
            </a:extLst>
          </p:cNvPr>
          <p:cNvSpPr>
            <a:spLocks noChangeArrowheads="1"/>
          </p:cNvSpPr>
          <p:nvPr/>
        </p:nvSpPr>
        <p:spPr bwMode="auto">
          <a:xfrm>
            <a:off x="60960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P</a:t>
            </a:r>
          </a:p>
        </p:txBody>
      </p:sp>
      <p:sp>
        <p:nvSpPr>
          <p:cNvPr id="41106" name="Rectangle 153">
            <a:extLst>
              <a:ext uri="{FF2B5EF4-FFF2-40B4-BE49-F238E27FC236}">
                <a16:creationId xmlns:a16="http://schemas.microsoft.com/office/drawing/2014/main" id="{B2686382-5073-433D-8B1B-6881A568F591}"/>
              </a:ext>
            </a:extLst>
          </p:cNvPr>
          <p:cNvSpPr>
            <a:spLocks noChangeArrowheads="1"/>
          </p:cNvSpPr>
          <p:nvPr/>
        </p:nvSpPr>
        <p:spPr bwMode="auto">
          <a:xfrm>
            <a:off x="66294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H</a:t>
            </a:r>
          </a:p>
        </p:txBody>
      </p:sp>
      <p:sp>
        <p:nvSpPr>
          <p:cNvPr id="41107" name="Rectangle 155">
            <a:extLst>
              <a:ext uri="{FF2B5EF4-FFF2-40B4-BE49-F238E27FC236}">
                <a16:creationId xmlns:a16="http://schemas.microsoft.com/office/drawing/2014/main" id="{C9DA750B-DAC8-4995-BC06-4E2D84DB7D5C}"/>
              </a:ext>
            </a:extLst>
          </p:cNvPr>
          <p:cNvSpPr>
            <a:spLocks noChangeArrowheads="1"/>
          </p:cNvSpPr>
          <p:nvPr/>
        </p:nvSpPr>
        <p:spPr bwMode="auto">
          <a:xfrm>
            <a:off x="71628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Ú</a:t>
            </a:r>
          </a:p>
        </p:txBody>
      </p:sp>
      <p:sp>
        <p:nvSpPr>
          <p:cNvPr id="41108" name="Rectangle 156">
            <a:extLst>
              <a:ext uri="{FF2B5EF4-FFF2-40B4-BE49-F238E27FC236}">
                <a16:creationId xmlns:a16="http://schemas.microsoft.com/office/drawing/2014/main" id="{0A98078E-BBDF-4EA3-8806-DD7322DF0A46}"/>
              </a:ext>
            </a:extLst>
          </p:cNvPr>
          <p:cNvSpPr>
            <a:spLocks noChangeArrowheads="1"/>
          </p:cNvSpPr>
          <p:nvPr/>
        </p:nvSpPr>
        <p:spPr bwMode="auto">
          <a:xfrm>
            <a:off x="7696200" y="5486400"/>
            <a:ext cx="533400" cy="4572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FF3300"/>
                </a:solidFill>
                <a:latin typeface=".VnTime" pitchFamily="34" charset="0"/>
                <a:cs typeface="Arial" panose="020B0604020202020204" pitchFamily="34" charset="0"/>
              </a:rPr>
              <a:t>C</a:t>
            </a:r>
          </a:p>
        </p:txBody>
      </p:sp>
      <p:sp>
        <p:nvSpPr>
          <p:cNvPr id="56477" name="Oval 157">
            <a:extLst>
              <a:ext uri="{FF2B5EF4-FFF2-40B4-BE49-F238E27FC236}">
                <a16:creationId xmlns:a16="http://schemas.microsoft.com/office/drawing/2014/main" id="{7B4E049F-4B94-4318-8ADA-94FB58D5EE7D}"/>
              </a:ext>
            </a:extLst>
          </p:cNvPr>
          <p:cNvSpPr>
            <a:spLocks noChangeArrowheads="1"/>
          </p:cNvSpPr>
          <p:nvPr/>
        </p:nvSpPr>
        <p:spPr bwMode="auto">
          <a:xfrm>
            <a:off x="1843088" y="528638"/>
            <a:ext cx="609600" cy="4572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1</a:t>
            </a:r>
          </a:p>
        </p:txBody>
      </p:sp>
      <p:sp>
        <p:nvSpPr>
          <p:cNvPr id="56497" name="Oval 177">
            <a:extLst>
              <a:ext uri="{FF2B5EF4-FFF2-40B4-BE49-F238E27FC236}">
                <a16:creationId xmlns:a16="http://schemas.microsoft.com/office/drawing/2014/main" id="{FC1C0BA5-685A-44D9-9835-8FFBDCC61679}"/>
              </a:ext>
            </a:extLst>
          </p:cNvPr>
          <p:cNvSpPr>
            <a:spLocks noChangeArrowheads="1"/>
          </p:cNvSpPr>
          <p:nvPr/>
        </p:nvSpPr>
        <p:spPr bwMode="auto">
          <a:xfrm>
            <a:off x="1828800" y="1004888"/>
            <a:ext cx="609600" cy="5334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2</a:t>
            </a:r>
          </a:p>
        </p:txBody>
      </p:sp>
      <p:sp>
        <p:nvSpPr>
          <p:cNvPr id="56498" name="Oval 178">
            <a:extLst>
              <a:ext uri="{FF2B5EF4-FFF2-40B4-BE49-F238E27FC236}">
                <a16:creationId xmlns:a16="http://schemas.microsoft.com/office/drawing/2014/main" id="{899224FF-DE9A-4E6F-9AF9-0CA0C4229332}"/>
              </a:ext>
            </a:extLst>
          </p:cNvPr>
          <p:cNvSpPr>
            <a:spLocks noChangeArrowheads="1"/>
          </p:cNvSpPr>
          <p:nvPr/>
        </p:nvSpPr>
        <p:spPr bwMode="auto">
          <a:xfrm>
            <a:off x="1828800" y="1552575"/>
            <a:ext cx="609600" cy="4572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3</a:t>
            </a:r>
          </a:p>
        </p:txBody>
      </p:sp>
      <p:sp>
        <p:nvSpPr>
          <p:cNvPr id="56500" name="Oval 180">
            <a:extLst>
              <a:ext uri="{FF2B5EF4-FFF2-40B4-BE49-F238E27FC236}">
                <a16:creationId xmlns:a16="http://schemas.microsoft.com/office/drawing/2014/main" id="{CBCE74E9-F3EC-440A-95BF-A7BA3DAB779D}"/>
              </a:ext>
            </a:extLst>
          </p:cNvPr>
          <p:cNvSpPr>
            <a:spLocks noChangeArrowheads="1"/>
          </p:cNvSpPr>
          <p:nvPr/>
        </p:nvSpPr>
        <p:spPr bwMode="auto">
          <a:xfrm>
            <a:off x="1828800" y="2024063"/>
            <a:ext cx="609600" cy="4572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4</a:t>
            </a:r>
          </a:p>
        </p:txBody>
      </p:sp>
      <p:sp>
        <p:nvSpPr>
          <p:cNvPr id="56501" name="Oval 181">
            <a:extLst>
              <a:ext uri="{FF2B5EF4-FFF2-40B4-BE49-F238E27FC236}">
                <a16:creationId xmlns:a16="http://schemas.microsoft.com/office/drawing/2014/main" id="{D8A24CF3-AA44-4AD6-A79C-65D779A7FBB4}"/>
              </a:ext>
            </a:extLst>
          </p:cNvPr>
          <p:cNvSpPr>
            <a:spLocks noChangeArrowheads="1"/>
          </p:cNvSpPr>
          <p:nvPr/>
        </p:nvSpPr>
        <p:spPr bwMode="auto">
          <a:xfrm>
            <a:off x="1828800" y="2481263"/>
            <a:ext cx="609600" cy="4572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5</a:t>
            </a:r>
          </a:p>
        </p:txBody>
      </p:sp>
      <p:sp>
        <p:nvSpPr>
          <p:cNvPr id="56502" name="Oval 182">
            <a:extLst>
              <a:ext uri="{FF2B5EF4-FFF2-40B4-BE49-F238E27FC236}">
                <a16:creationId xmlns:a16="http://schemas.microsoft.com/office/drawing/2014/main" id="{29F60EC2-93BC-4ADD-90F2-1976B9515EEA}"/>
              </a:ext>
            </a:extLst>
          </p:cNvPr>
          <p:cNvSpPr>
            <a:spLocks noChangeArrowheads="1"/>
          </p:cNvSpPr>
          <p:nvPr/>
        </p:nvSpPr>
        <p:spPr bwMode="auto">
          <a:xfrm>
            <a:off x="1828800" y="2938463"/>
            <a:ext cx="609600" cy="4572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6</a:t>
            </a:r>
          </a:p>
        </p:txBody>
      </p:sp>
      <p:sp>
        <p:nvSpPr>
          <p:cNvPr id="56503" name="Oval 183">
            <a:extLst>
              <a:ext uri="{FF2B5EF4-FFF2-40B4-BE49-F238E27FC236}">
                <a16:creationId xmlns:a16="http://schemas.microsoft.com/office/drawing/2014/main" id="{AF463113-0EEB-4248-A855-6BBFFE049175}"/>
              </a:ext>
            </a:extLst>
          </p:cNvPr>
          <p:cNvSpPr>
            <a:spLocks noChangeArrowheads="1"/>
          </p:cNvSpPr>
          <p:nvPr/>
        </p:nvSpPr>
        <p:spPr bwMode="auto">
          <a:xfrm>
            <a:off x="1828800" y="3409950"/>
            <a:ext cx="609600" cy="4572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7</a:t>
            </a:r>
          </a:p>
        </p:txBody>
      </p:sp>
      <p:sp>
        <p:nvSpPr>
          <p:cNvPr id="56504" name="Oval 184">
            <a:extLst>
              <a:ext uri="{FF2B5EF4-FFF2-40B4-BE49-F238E27FC236}">
                <a16:creationId xmlns:a16="http://schemas.microsoft.com/office/drawing/2014/main" id="{8E0B8D28-C372-4B9C-9B9A-5E99C0D89B9A}"/>
              </a:ext>
            </a:extLst>
          </p:cNvPr>
          <p:cNvSpPr>
            <a:spLocks noChangeArrowheads="1"/>
          </p:cNvSpPr>
          <p:nvPr/>
        </p:nvSpPr>
        <p:spPr bwMode="auto">
          <a:xfrm>
            <a:off x="1828800" y="3881438"/>
            <a:ext cx="609600" cy="4572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r>
              <a:rPr lang="en-US" altLang="en-US">
                <a:solidFill>
                  <a:srgbClr val="000000"/>
                </a:solidFill>
                <a:latin typeface=".VnTime" pitchFamily="34" charset="0"/>
                <a:cs typeface="Arial" panose="020B0604020202020204" pitchFamily="34" charset="0"/>
              </a:rPr>
              <a:t>8</a:t>
            </a:r>
          </a:p>
        </p:txBody>
      </p:sp>
      <p:sp>
        <p:nvSpPr>
          <p:cNvPr id="56541" name="Text Box 221">
            <a:extLst>
              <a:ext uri="{FF2B5EF4-FFF2-40B4-BE49-F238E27FC236}">
                <a16:creationId xmlns:a16="http://schemas.microsoft.com/office/drawing/2014/main" id="{4EE8C9EA-B6F2-4497-A837-74256131F736}"/>
              </a:ext>
            </a:extLst>
          </p:cNvPr>
          <p:cNvSpPr txBox="1">
            <a:spLocks noChangeArrowheads="1"/>
          </p:cNvSpPr>
          <p:nvPr/>
        </p:nvSpPr>
        <p:spPr bwMode="auto">
          <a:xfrm>
            <a:off x="2636838" y="4632325"/>
            <a:ext cx="4342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1/ Nhiệm vụ chính của người học sinh là gì ?</a:t>
            </a:r>
          </a:p>
        </p:txBody>
      </p:sp>
      <p:sp>
        <p:nvSpPr>
          <p:cNvPr id="56594" name="Rectangle 274">
            <a:extLst>
              <a:ext uri="{FF2B5EF4-FFF2-40B4-BE49-F238E27FC236}">
                <a16:creationId xmlns:a16="http://schemas.microsoft.com/office/drawing/2014/main" id="{22E1013C-25AE-4EEA-9D6E-78D474F07925}"/>
              </a:ext>
            </a:extLst>
          </p:cNvPr>
          <p:cNvSpPr>
            <a:spLocks noChangeArrowheads="1"/>
          </p:cNvSpPr>
          <p:nvPr/>
        </p:nvSpPr>
        <p:spPr bwMode="auto">
          <a:xfrm>
            <a:off x="7239000" y="652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595" name="Rectangle 275">
            <a:extLst>
              <a:ext uri="{FF2B5EF4-FFF2-40B4-BE49-F238E27FC236}">
                <a16:creationId xmlns:a16="http://schemas.microsoft.com/office/drawing/2014/main" id="{0B3CC6C2-7709-4F13-8109-17E7839588FE}"/>
              </a:ext>
            </a:extLst>
          </p:cNvPr>
          <p:cNvSpPr>
            <a:spLocks noChangeArrowheads="1"/>
          </p:cNvSpPr>
          <p:nvPr/>
        </p:nvSpPr>
        <p:spPr bwMode="auto">
          <a:xfrm>
            <a:off x="6705600" y="652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596" name="Rectangle 276">
            <a:extLst>
              <a:ext uri="{FF2B5EF4-FFF2-40B4-BE49-F238E27FC236}">
                <a16:creationId xmlns:a16="http://schemas.microsoft.com/office/drawing/2014/main" id="{28E1124B-5781-49C4-BC28-FBF79DA82B89}"/>
              </a:ext>
            </a:extLst>
          </p:cNvPr>
          <p:cNvSpPr>
            <a:spLocks noChangeArrowheads="1"/>
          </p:cNvSpPr>
          <p:nvPr/>
        </p:nvSpPr>
        <p:spPr bwMode="auto">
          <a:xfrm>
            <a:off x="6172200" y="652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597" name="Rectangle 277">
            <a:extLst>
              <a:ext uri="{FF2B5EF4-FFF2-40B4-BE49-F238E27FC236}">
                <a16:creationId xmlns:a16="http://schemas.microsoft.com/office/drawing/2014/main" id="{AD0F3294-C696-4BCD-8FF9-9892BC78ED68}"/>
              </a:ext>
            </a:extLst>
          </p:cNvPr>
          <p:cNvSpPr>
            <a:spLocks noChangeArrowheads="1"/>
          </p:cNvSpPr>
          <p:nvPr/>
        </p:nvSpPr>
        <p:spPr bwMode="auto">
          <a:xfrm>
            <a:off x="5105400" y="652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598" name="Rectangle 278">
            <a:extLst>
              <a:ext uri="{FF2B5EF4-FFF2-40B4-BE49-F238E27FC236}">
                <a16:creationId xmlns:a16="http://schemas.microsoft.com/office/drawing/2014/main" id="{CBA0B2DA-22FD-402E-9FCC-11E56C651B8A}"/>
              </a:ext>
            </a:extLst>
          </p:cNvPr>
          <p:cNvSpPr>
            <a:spLocks noChangeArrowheads="1"/>
          </p:cNvSpPr>
          <p:nvPr/>
        </p:nvSpPr>
        <p:spPr bwMode="auto">
          <a:xfrm>
            <a:off x="4572000" y="652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599" name="Rectangle 279">
            <a:extLst>
              <a:ext uri="{FF2B5EF4-FFF2-40B4-BE49-F238E27FC236}">
                <a16:creationId xmlns:a16="http://schemas.microsoft.com/office/drawing/2014/main" id="{353291F8-A915-4E7F-823A-FCA4F9249ED8}"/>
              </a:ext>
            </a:extLst>
          </p:cNvPr>
          <p:cNvSpPr>
            <a:spLocks noChangeArrowheads="1"/>
          </p:cNvSpPr>
          <p:nvPr/>
        </p:nvSpPr>
        <p:spPr bwMode="auto">
          <a:xfrm>
            <a:off x="5638800" y="652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0" name="Text Box 280">
            <a:extLst>
              <a:ext uri="{FF2B5EF4-FFF2-40B4-BE49-F238E27FC236}">
                <a16:creationId xmlns:a16="http://schemas.microsoft.com/office/drawing/2014/main" id="{B50D5156-8091-484A-8B56-1C84A8707431}"/>
              </a:ext>
            </a:extLst>
          </p:cNvPr>
          <p:cNvSpPr txBox="1">
            <a:spLocks noChangeArrowheads="1"/>
          </p:cNvSpPr>
          <p:nvPr/>
        </p:nvSpPr>
        <p:spPr bwMode="auto">
          <a:xfrm>
            <a:off x="2332039" y="4479926"/>
            <a:ext cx="50513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2/ Một phong trào thi đua do Bộ giáo dục phát động:</a:t>
            </a:r>
          </a:p>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 Xây dựng trường học thân thiện, học sinh …….”</a:t>
            </a:r>
          </a:p>
        </p:txBody>
      </p:sp>
      <p:sp>
        <p:nvSpPr>
          <p:cNvPr id="56601" name="Rectangle 281">
            <a:extLst>
              <a:ext uri="{FF2B5EF4-FFF2-40B4-BE49-F238E27FC236}">
                <a16:creationId xmlns:a16="http://schemas.microsoft.com/office/drawing/2014/main" id="{82C2F16C-9A1D-48F0-8CE0-EF6C91D408C9}"/>
              </a:ext>
            </a:extLst>
          </p:cNvPr>
          <p:cNvSpPr>
            <a:spLocks noChangeArrowheads="1"/>
          </p:cNvSpPr>
          <p:nvPr/>
        </p:nvSpPr>
        <p:spPr bwMode="auto">
          <a:xfrm>
            <a:off x="6172200" y="1109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2" name="Rectangle 282">
            <a:extLst>
              <a:ext uri="{FF2B5EF4-FFF2-40B4-BE49-F238E27FC236}">
                <a16:creationId xmlns:a16="http://schemas.microsoft.com/office/drawing/2014/main" id="{FAA22E09-48EF-413B-B043-EF942A77A947}"/>
              </a:ext>
            </a:extLst>
          </p:cNvPr>
          <p:cNvSpPr>
            <a:spLocks noChangeArrowheads="1"/>
          </p:cNvSpPr>
          <p:nvPr/>
        </p:nvSpPr>
        <p:spPr bwMode="auto">
          <a:xfrm>
            <a:off x="5638800" y="1109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3" name="Rectangle 283">
            <a:extLst>
              <a:ext uri="{FF2B5EF4-FFF2-40B4-BE49-F238E27FC236}">
                <a16:creationId xmlns:a16="http://schemas.microsoft.com/office/drawing/2014/main" id="{D77A393C-6702-45FC-B03E-32E1274D85BB}"/>
              </a:ext>
            </a:extLst>
          </p:cNvPr>
          <p:cNvSpPr>
            <a:spLocks noChangeArrowheads="1"/>
          </p:cNvSpPr>
          <p:nvPr/>
        </p:nvSpPr>
        <p:spPr bwMode="auto">
          <a:xfrm>
            <a:off x="5105400" y="1109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4" name="Rectangle 284">
            <a:extLst>
              <a:ext uri="{FF2B5EF4-FFF2-40B4-BE49-F238E27FC236}">
                <a16:creationId xmlns:a16="http://schemas.microsoft.com/office/drawing/2014/main" id="{91059893-FFD8-4566-A8DB-C3296F0BA65A}"/>
              </a:ext>
            </a:extLst>
          </p:cNvPr>
          <p:cNvSpPr>
            <a:spLocks noChangeArrowheads="1"/>
          </p:cNvSpPr>
          <p:nvPr/>
        </p:nvSpPr>
        <p:spPr bwMode="auto">
          <a:xfrm>
            <a:off x="4038600" y="1109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5" name="Rectangle 285">
            <a:extLst>
              <a:ext uri="{FF2B5EF4-FFF2-40B4-BE49-F238E27FC236}">
                <a16:creationId xmlns:a16="http://schemas.microsoft.com/office/drawing/2014/main" id="{C12A3144-9425-4B4A-BF09-6D10256CF433}"/>
              </a:ext>
            </a:extLst>
          </p:cNvPr>
          <p:cNvSpPr>
            <a:spLocks noChangeArrowheads="1"/>
          </p:cNvSpPr>
          <p:nvPr/>
        </p:nvSpPr>
        <p:spPr bwMode="auto">
          <a:xfrm>
            <a:off x="3505200" y="1109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6" name="Rectangle 286">
            <a:extLst>
              <a:ext uri="{FF2B5EF4-FFF2-40B4-BE49-F238E27FC236}">
                <a16:creationId xmlns:a16="http://schemas.microsoft.com/office/drawing/2014/main" id="{A60C6A92-5CA8-4671-90ED-38BF66C33D92}"/>
              </a:ext>
            </a:extLst>
          </p:cNvPr>
          <p:cNvSpPr>
            <a:spLocks noChangeArrowheads="1"/>
          </p:cNvSpPr>
          <p:nvPr/>
        </p:nvSpPr>
        <p:spPr bwMode="auto">
          <a:xfrm>
            <a:off x="4572000" y="1109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7" name="Rectangle 287">
            <a:extLst>
              <a:ext uri="{FF2B5EF4-FFF2-40B4-BE49-F238E27FC236}">
                <a16:creationId xmlns:a16="http://schemas.microsoft.com/office/drawing/2014/main" id="{AF407979-337F-4278-8A88-13A5EC156C59}"/>
              </a:ext>
            </a:extLst>
          </p:cNvPr>
          <p:cNvSpPr>
            <a:spLocks noChangeArrowheads="1"/>
          </p:cNvSpPr>
          <p:nvPr/>
        </p:nvSpPr>
        <p:spPr bwMode="auto">
          <a:xfrm>
            <a:off x="6705600" y="1109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08" name="Text Box 288">
            <a:extLst>
              <a:ext uri="{FF2B5EF4-FFF2-40B4-BE49-F238E27FC236}">
                <a16:creationId xmlns:a16="http://schemas.microsoft.com/office/drawing/2014/main" id="{AA7730D7-41C6-4623-9EE1-FCDB5C6CEB1F}"/>
              </a:ext>
            </a:extLst>
          </p:cNvPr>
          <p:cNvSpPr txBox="1">
            <a:spLocks noChangeArrowheads="1"/>
          </p:cNvSpPr>
          <p:nvPr/>
        </p:nvSpPr>
        <p:spPr bwMode="auto">
          <a:xfrm>
            <a:off x="2484439" y="4556126"/>
            <a:ext cx="51411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3/ Quyết tâm làm đến cùng dù có khó khăn, gian khổ </a:t>
            </a:r>
          </a:p>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là thể hiện tính gì ?</a:t>
            </a:r>
          </a:p>
        </p:txBody>
      </p:sp>
      <p:sp>
        <p:nvSpPr>
          <p:cNvPr id="56609" name="Rectangle 289">
            <a:extLst>
              <a:ext uri="{FF2B5EF4-FFF2-40B4-BE49-F238E27FC236}">
                <a16:creationId xmlns:a16="http://schemas.microsoft.com/office/drawing/2014/main" id="{4B2978BA-3D5A-4FD2-BFC0-F5E26DFCC3E5}"/>
              </a:ext>
            </a:extLst>
          </p:cNvPr>
          <p:cNvSpPr>
            <a:spLocks noChangeArrowheads="1"/>
          </p:cNvSpPr>
          <p:nvPr/>
        </p:nvSpPr>
        <p:spPr bwMode="auto">
          <a:xfrm>
            <a:off x="7239000" y="1566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0" name="Rectangle 290">
            <a:extLst>
              <a:ext uri="{FF2B5EF4-FFF2-40B4-BE49-F238E27FC236}">
                <a16:creationId xmlns:a16="http://schemas.microsoft.com/office/drawing/2014/main" id="{7A20C155-E0F2-4FD8-B544-991D23227899}"/>
              </a:ext>
            </a:extLst>
          </p:cNvPr>
          <p:cNvSpPr>
            <a:spLocks noChangeArrowheads="1"/>
          </p:cNvSpPr>
          <p:nvPr/>
        </p:nvSpPr>
        <p:spPr bwMode="auto">
          <a:xfrm>
            <a:off x="6705600" y="1566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1" name="Rectangle 291">
            <a:extLst>
              <a:ext uri="{FF2B5EF4-FFF2-40B4-BE49-F238E27FC236}">
                <a16:creationId xmlns:a16="http://schemas.microsoft.com/office/drawing/2014/main" id="{A5D7E48A-BAA3-4E10-8ADC-14739D6051C0}"/>
              </a:ext>
            </a:extLst>
          </p:cNvPr>
          <p:cNvSpPr>
            <a:spLocks noChangeArrowheads="1"/>
          </p:cNvSpPr>
          <p:nvPr/>
        </p:nvSpPr>
        <p:spPr bwMode="auto">
          <a:xfrm>
            <a:off x="6172200" y="1566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2" name="Rectangle 292">
            <a:extLst>
              <a:ext uri="{FF2B5EF4-FFF2-40B4-BE49-F238E27FC236}">
                <a16:creationId xmlns:a16="http://schemas.microsoft.com/office/drawing/2014/main" id="{52EC702C-290A-414F-B53D-3BE4340A1A9C}"/>
              </a:ext>
            </a:extLst>
          </p:cNvPr>
          <p:cNvSpPr>
            <a:spLocks noChangeArrowheads="1"/>
          </p:cNvSpPr>
          <p:nvPr/>
        </p:nvSpPr>
        <p:spPr bwMode="auto">
          <a:xfrm>
            <a:off x="5105400" y="1566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3" name="Rectangle 293">
            <a:extLst>
              <a:ext uri="{FF2B5EF4-FFF2-40B4-BE49-F238E27FC236}">
                <a16:creationId xmlns:a16="http://schemas.microsoft.com/office/drawing/2014/main" id="{D3C4BA0C-4FC9-4242-A88F-8039DDD79982}"/>
              </a:ext>
            </a:extLst>
          </p:cNvPr>
          <p:cNvSpPr>
            <a:spLocks noChangeArrowheads="1"/>
          </p:cNvSpPr>
          <p:nvPr/>
        </p:nvSpPr>
        <p:spPr bwMode="auto">
          <a:xfrm>
            <a:off x="4572000" y="1566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4" name="Rectangle 294">
            <a:extLst>
              <a:ext uri="{FF2B5EF4-FFF2-40B4-BE49-F238E27FC236}">
                <a16:creationId xmlns:a16="http://schemas.microsoft.com/office/drawing/2014/main" id="{83D21007-F3FC-4764-BF11-3C565C72C5D5}"/>
              </a:ext>
            </a:extLst>
          </p:cNvPr>
          <p:cNvSpPr>
            <a:spLocks noChangeArrowheads="1"/>
          </p:cNvSpPr>
          <p:nvPr/>
        </p:nvSpPr>
        <p:spPr bwMode="auto">
          <a:xfrm>
            <a:off x="5638800" y="1566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5" name="Rectangle 295">
            <a:extLst>
              <a:ext uri="{FF2B5EF4-FFF2-40B4-BE49-F238E27FC236}">
                <a16:creationId xmlns:a16="http://schemas.microsoft.com/office/drawing/2014/main" id="{A866850D-1D98-4790-99AB-7E262CDB0A17}"/>
              </a:ext>
            </a:extLst>
          </p:cNvPr>
          <p:cNvSpPr>
            <a:spLocks noChangeArrowheads="1"/>
          </p:cNvSpPr>
          <p:nvPr/>
        </p:nvSpPr>
        <p:spPr bwMode="auto">
          <a:xfrm>
            <a:off x="7772400" y="1566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6" name="Text Box 296">
            <a:extLst>
              <a:ext uri="{FF2B5EF4-FFF2-40B4-BE49-F238E27FC236}">
                <a16:creationId xmlns:a16="http://schemas.microsoft.com/office/drawing/2014/main" id="{755E0BC9-C1FB-435C-BE29-B5623547AC52}"/>
              </a:ext>
            </a:extLst>
          </p:cNvPr>
          <p:cNvSpPr txBox="1">
            <a:spLocks noChangeArrowheads="1"/>
          </p:cNvSpPr>
          <p:nvPr/>
        </p:nvSpPr>
        <p:spPr bwMode="auto">
          <a:xfrm>
            <a:off x="2544764" y="4495801"/>
            <a:ext cx="50513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4/ Không chạy theo bệnh thành tích là một nội dung </a:t>
            </a:r>
          </a:p>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cuộc vận động nào của ngành giáo dục?</a:t>
            </a:r>
          </a:p>
        </p:txBody>
      </p:sp>
      <p:sp>
        <p:nvSpPr>
          <p:cNvPr id="56617" name="Rectangle 297">
            <a:extLst>
              <a:ext uri="{FF2B5EF4-FFF2-40B4-BE49-F238E27FC236}">
                <a16:creationId xmlns:a16="http://schemas.microsoft.com/office/drawing/2014/main" id="{58EB4F4B-8D98-49A2-BC0B-4FD03772A38D}"/>
              </a:ext>
            </a:extLst>
          </p:cNvPr>
          <p:cNvSpPr>
            <a:spLocks noChangeArrowheads="1"/>
          </p:cNvSpPr>
          <p:nvPr/>
        </p:nvSpPr>
        <p:spPr bwMode="auto">
          <a:xfrm>
            <a:off x="67056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8" name="Rectangle 298">
            <a:extLst>
              <a:ext uri="{FF2B5EF4-FFF2-40B4-BE49-F238E27FC236}">
                <a16:creationId xmlns:a16="http://schemas.microsoft.com/office/drawing/2014/main" id="{99C4DDA7-ECA1-4A36-9849-DBA235271617}"/>
              </a:ext>
            </a:extLst>
          </p:cNvPr>
          <p:cNvSpPr>
            <a:spLocks noChangeArrowheads="1"/>
          </p:cNvSpPr>
          <p:nvPr/>
        </p:nvSpPr>
        <p:spPr bwMode="auto">
          <a:xfrm>
            <a:off x="61722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19" name="Rectangle 299">
            <a:extLst>
              <a:ext uri="{FF2B5EF4-FFF2-40B4-BE49-F238E27FC236}">
                <a16:creationId xmlns:a16="http://schemas.microsoft.com/office/drawing/2014/main" id="{1BFC905D-535C-4139-8BE1-FEF557630004}"/>
              </a:ext>
            </a:extLst>
          </p:cNvPr>
          <p:cNvSpPr>
            <a:spLocks noChangeArrowheads="1"/>
          </p:cNvSpPr>
          <p:nvPr/>
        </p:nvSpPr>
        <p:spPr bwMode="auto">
          <a:xfrm>
            <a:off x="56388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0" name="Rectangle 300">
            <a:extLst>
              <a:ext uri="{FF2B5EF4-FFF2-40B4-BE49-F238E27FC236}">
                <a16:creationId xmlns:a16="http://schemas.microsoft.com/office/drawing/2014/main" id="{F625AAC9-3658-4E13-961D-637FEC9EE6A7}"/>
              </a:ext>
            </a:extLst>
          </p:cNvPr>
          <p:cNvSpPr>
            <a:spLocks noChangeArrowheads="1"/>
          </p:cNvSpPr>
          <p:nvPr/>
        </p:nvSpPr>
        <p:spPr bwMode="auto">
          <a:xfrm>
            <a:off x="45720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1" name="Rectangle 301">
            <a:extLst>
              <a:ext uri="{FF2B5EF4-FFF2-40B4-BE49-F238E27FC236}">
                <a16:creationId xmlns:a16="http://schemas.microsoft.com/office/drawing/2014/main" id="{B43A0215-FF90-4AB9-BE50-54A077BA504E}"/>
              </a:ext>
            </a:extLst>
          </p:cNvPr>
          <p:cNvSpPr>
            <a:spLocks noChangeArrowheads="1"/>
          </p:cNvSpPr>
          <p:nvPr/>
        </p:nvSpPr>
        <p:spPr bwMode="auto">
          <a:xfrm>
            <a:off x="40386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2" name="Rectangle 302">
            <a:extLst>
              <a:ext uri="{FF2B5EF4-FFF2-40B4-BE49-F238E27FC236}">
                <a16:creationId xmlns:a16="http://schemas.microsoft.com/office/drawing/2014/main" id="{84F48687-5015-417F-85E7-0C79AC97ED32}"/>
              </a:ext>
            </a:extLst>
          </p:cNvPr>
          <p:cNvSpPr>
            <a:spLocks noChangeArrowheads="1"/>
          </p:cNvSpPr>
          <p:nvPr/>
        </p:nvSpPr>
        <p:spPr bwMode="auto">
          <a:xfrm>
            <a:off x="51054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3" name="Rectangle 303">
            <a:extLst>
              <a:ext uri="{FF2B5EF4-FFF2-40B4-BE49-F238E27FC236}">
                <a16:creationId xmlns:a16="http://schemas.microsoft.com/office/drawing/2014/main" id="{ADB2B8DE-4DB0-4831-85C0-577500E3D52A}"/>
              </a:ext>
            </a:extLst>
          </p:cNvPr>
          <p:cNvSpPr>
            <a:spLocks noChangeArrowheads="1"/>
          </p:cNvSpPr>
          <p:nvPr/>
        </p:nvSpPr>
        <p:spPr bwMode="auto">
          <a:xfrm>
            <a:off x="72390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4" name="Rectangle 304">
            <a:extLst>
              <a:ext uri="{FF2B5EF4-FFF2-40B4-BE49-F238E27FC236}">
                <a16:creationId xmlns:a16="http://schemas.microsoft.com/office/drawing/2014/main" id="{5BDE9777-CDD3-4721-916B-600A8121BEF4}"/>
              </a:ext>
            </a:extLst>
          </p:cNvPr>
          <p:cNvSpPr>
            <a:spLocks noChangeArrowheads="1"/>
          </p:cNvSpPr>
          <p:nvPr/>
        </p:nvSpPr>
        <p:spPr bwMode="auto">
          <a:xfrm>
            <a:off x="7772400" y="20240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6" name="Text Box 306">
            <a:extLst>
              <a:ext uri="{FF2B5EF4-FFF2-40B4-BE49-F238E27FC236}">
                <a16:creationId xmlns:a16="http://schemas.microsoft.com/office/drawing/2014/main" id="{7A8BB950-5271-4127-B10B-8539A5215E11}"/>
              </a:ext>
            </a:extLst>
          </p:cNvPr>
          <p:cNvSpPr txBox="1">
            <a:spLocks noChangeArrowheads="1"/>
          </p:cNvSpPr>
          <p:nvPr/>
        </p:nvSpPr>
        <p:spPr bwMode="auto">
          <a:xfrm>
            <a:off x="2514600" y="4572001"/>
            <a:ext cx="483337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5/ Cái tạo nên sản phẩm, giá trị của sự vật, sự việc</a:t>
            </a:r>
          </a:p>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gọi là gì?</a:t>
            </a:r>
          </a:p>
        </p:txBody>
      </p:sp>
      <p:sp>
        <p:nvSpPr>
          <p:cNvPr id="56627" name="Rectangle 307">
            <a:extLst>
              <a:ext uri="{FF2B5EF4-FFF2-40B4-BE49-F238E27FC236}">
                <a16:creationId xmlns:a16="http://schemas.microsoft.com/office/drawing/2014/main" id="{96CEBB01-BC6F-4B17-AF82-ED8AA5EB43CE}"/>
              </a:ext>
            </a:extLst>
          </p:cNvPr>
          <p:cNvSpPr>
            <a:spLocks noChangeArrowheads="1"/>
          </p:cNvSpPr>
          <p:nvPr/>
        </p:nvSpPr>
        <p:spPr bwMode="auto">
          <a:xfrm>
            <a:off x="7239000" y="24812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8" name="Rectangle 308">
            <a:extLst>
              <a:ext uri="{FF2B5EF4-FFF2-40B4-BE49-F238E27FC236}">
                <a16:creationId xmlns:a16="http://schemas.microsoft.com/office/drawing/2014/main" id="{BBFEE093-5C42-4659-8CF4-1A0C3C5C6E88}"/>
              </a:ext>
            </a:extLst>
          </p:cNvPr>
          <p:cNvSpPr>
            <a:spLocks noChangeArrowheads="1"/>
          </p:cNvSpPr>
          <p:nvPr/>
        </p:nvSpPr>
        <p:spPr bwMode="auto">
          <a:xfrm>
            <a:off x="6715125" y="24812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29" name="Rectangle 309">
            <a:extLst>
              <a:ext uri="{FF2B5EF4-FFF2-40B4-BE49-F238E27FC236}">
                <a16:creationId xmlns:a16="http://schemas.microsoft.com/office/drawing/2014/main" id="{52D83767-5239-45E6-9640-6325CE46B677}"/>
              </a:ext>
            </a:extLst>
          </p:cNvPr>
          <p:cNvSpPr>
            <a:spLocks noChangeArrowheads="1"/>
          </p:cNvSpPr>
          <p:nvPr/>
        </p:nvSpPr>
        <p:spPr bwMode="auto">
          <a:xfrm>
            <a:off x="6172200" y="24812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0" name="Rectangle 310">
            <a:extLst>
              <a:ext uri="{FF2B5EF4-FFF2-40B4-BE49-F238E27FC236}">
                <a16:creationId xmlns:a16="http://schemas.microsoft.com/office/drawing/2014/main" id="{7AAAA6EB-40A5-4EC8-B216-350A936B28BD}"/>
              </a:ext>
            </a:extLst>
          </p:cNvPr>
          <p:cNvSpPr>
            <a:spLocks noChangeArrowheads="1"/>
          </p:cNvSpPr>
          <p:nvPr/>
        </p:nvSpPr>
        <p:spPr bwMode="auto">
          <a:xfrm>
            <a:off x="5105400" y="2490788"/>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1" name="Rectangle 311">
            <a:extLst>
              <a:ext uri="{FF2B5EF4-FFF2-40B4-BE49-F238E27FC236}">
                <a16:creationId xmlns:a16="http://schemas.microsoft.com/office/drawing/2014/main" id="{8763B2CE-2BF4-4E2E-9256-F6C6735F6A6F}"/>
              </a:ext>
            </a:extLst>
          </p:cNvPr>
          <p:cNvSpPr>
            <a:spLocks noChangeArrowheads="1"/>
          </p:cNvSpPr>
          <p:nvPr/>
        </p:nvSpPr>
        <p:spPr bwMode="auto">
          <a:xfrm>
            <a:off x="4572000" y="2490788"/>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2" name="Rectangle 312">
            <a:extLst>
              <a:ext uri="{FF2B5EF4-FFF2-40B4-BE49-F238E27FC236}">
                <a16:creationId xmlns:a16="http://schemas.microsoft.com/office/drawing/2014/main" id="{3356F734-BA42-43DE-A266-FCCAF6C7C2C5}"/>
              </a:ext>
            </a:extLst>
          </p:cNvPr>
          <p:cNvSpPr>
            <a:spLocks noChangeArrowheads="1"/>
          </p:cNvSpPr>
          <p:nvPr/>
        </p:nvSpPr>
        <p:spPr bwMode="auto">
          <a:xfrm>
            <a:off x="5638800" y="2490788"/>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3" name="Rectangle 313">
            <a:extLst>
              <a:ext uri="{FF2B5EF4-FFF2-40B4-BE49-F238E27FC236}">
                <a16:creationId xmlns:a16="http://schemas.microsoft.com/office/drawing/2014/main" id="{D5D64061-0D0E-418F-AEA1-441F36374586}"/>
              </a:ext>
            </a:extLst>
          </p:cNvPr>
          <p:cNvSpPr>
            <a:spLocks noChangeArrowheads="1"/>
          </p:cNvSpPr>
          <p:nvPr/>
        </p:nvSpPr>
        <p:spPr bwMode="auto">
          <a:xfrm>
            <a:off x="7772400" y="24812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4" name="Rectangle 314">
            <a:extLst>
              <a:ext uri="{FF2B5EF4-FFF2-40B4-BE49-F238E27FC236}">
                <a16:creationId xmlns:a16="http://schemas.microsoft.com/office/drawing/2014/main" id="{E245A534-D5BB-4196-B17B-4E3F894E23D3}"/>
              </a:ext>
            </a:extLst>
          </p:cNvPr>
          <p:cNvSpPr>
            <a:spLocks noChangeArrowheads="1"/>
          </p:cNvSpPr>
          <p:nvPr/>
        </p:nvSpPr>
        <p:spPr bwMode="auto">
          <a:xfrm>
            <a:off x="8305800" y="24812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5" name="Rectangle 315">
            <a:extLst>
              <a:ext uri="{FF2B5EF4-FFF2-40B4-BE49-F238E27FC236}">
                <a16:creationId xmlns:a16="http://schemas.microsoft.com/office/drawing/2014/main" id="{9857BF5C-25AC-4471-AF54-5A155014F206}"/>
              </a:ext>
            </a:extLst>
          </p:cNvPr>
          <p:cNvSpPr>
            <a:spLocks noChangeArrowheads="1"/>
          </p:cNvSpPr>
          <p:nvPr/>
        </p:nvSpPr>
        <p:spPr bwMode="auto">
          <a:xfrm>
            <a:off x="8839200" y="2490788"/>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6" name="Text Box 316">
            <a:extLst>
              <a:ext uri="{FF2B5EF4-FFF2-40B4-BE49-F238E27FC236}">
                <a16:creationId xmlns:a16="http://schemas.microsoft.com/office/drawing/2014/main" id="{2A4C3FE2-5EEC-4CD5-9184-3E01B9ADD3D1}"/>
              </a:ext>
            </a:extLst>
          </p:cNvPr>
          <p:cNvSpPr txBox="1">
            <a:spLocks noChangeArrowheads="1"/>
          </p:cNvSpPr>
          <p:nvPr/>
        </p:nvSpPr>
        <p:spPr bwMode="auto">
          <a:xfrm>
            <a:off x="2168526" y="4419601"/>
            <a:ext cx="52501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6/ Số lượng sản phẩm hay khối lượng công việc làm ra</a:t>
            </a:r>
          </a:p>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trong một thời gian nhất định gọi là gì?</a:t>
            </a:r>
          </a:p>
        </p:txBody>
      </p:sp>
      <p:sp>
        <p:nvSpPr>
          <p:cNvPr id="56637" name="Rectangle 317">
            <a:extLst>
              <a:ext uri="{FF2B5EF4-FFF2-40B4-BE49-F238E27FC236}">
                <a16:creationId xmlns:a16="http://schemas.microsoft.com/office/drawing/2014/main" id="{AAC72AF2-70B2-4F24-9809-FC05A7AA7772}"/>
              </a:ext>
            </a:extLst>
          </p:cNvPr>
          <p:cNvSpPr>
            <a:spLocks noChangeArrowheads="1"/>
          </p:cNvSpPr>
          <p:nvPr/>
        </p:nvSpPr>
        <p:spPr bwMode="auto">
          <a:xfrm>
            <a:off x="61722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8" name="Rectangle 318">
            <a:extLst>
              <a:ext uri="{FF2B5EF4-FFF2-40B4-BE49-F238E27FC236}">
                <a16:creationId xmlns:a16="http://schemas.microsoft.com/office/drawing/2014/main" id="{90C1F161-BD38-47CD-8DE2-EF019FF0BFA1}"/>
              </a:ext>
            </a:extLst>
          </p:cNvPr>
          <p:cNvSpPr>
            <a:spLocks noChangeArrowheads="1"/>
          </p:cNvSpPr>
          <p:nvPr/>
        </p:nvSpPr>
        <p:spPr bwMode="auto">
          <a:xfrm>
            <a:off x="56388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39" name="Rectangle 319">
            <a:extLst>
              <a:ext uri="{FF2B5EF4-FFF2-40B4-BE49-F238E27FC236}">
                <a16:creationId xmlns:a16="http://schemas.microsoft.com/office/drawing/2014/main" id="{D5452CAE-52BE-4650-BC9E-1106DC218BC0}"/>
              </a:ext>
            </a:extLst>
          </p:cNvPr>
          <p:cNvSpPr>
            <a:spLocks noChangeArrowheads="1"/>
          </p:cNvSpPr>
          <p:nvPr/>
        </p:nvSpPr>
        <p:spPr bwMode="auto">
          <a:xfrm>
            <a:off x="51054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0" name="Rectangle 320">
            <a:extLst>
              <a:ext uri="{FF2B5EF4-FFF2-40B4-BE49-F238E27FC236}">
                <a16:creationId xmlns:a16="http://schemas.microsoft.com/office/drawing/2014/main" id="{BD582871-A7D2-4A38-AFE9-6EA45AC6889A}"/>
              </a:ext>
            </a:extLst>
          </p:cNvPr>
          <p:cNvSpPr>
            <a:spLocks noChangeArrowheads="1"/>
          </p:cNvSpPr>
          <p:nvPr/>
        </p:nvSpPr>
        <p:spPr bwMode="auto">
          <a:xfrm>
            <a:off x="40386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1" name="Rectangle 321">
            <a:extLst>
              <a:ext uri="{FF2B5EF4-FFF2-40B4-BE49-F238E27FC236}">
                <a16:creationId xmlns:a16="http://schemas.microsoft.com/office/drawing/2014/main" id="{B83BA07E-3133-4708-B926-1DDE601AE2D4}"/>
              </a:ext>
            </a:extLst>
          </p:cNvPr>
          <p:cNvSpPr>
            <a:spLocks noChangeArrowheads="1"/>
          </p:cNvSpPr>
          <p:nvPr/>
        </p:nvSpPr>
        <p:spPr bwMode="auto">
          <a:xfrm>
            <a:off x="35052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2" name="Rectangle 322">
            <a:extLst>
              <a:ext uri="{FF2B5EF4-FFF2-40B4-BE49-F238E27FC236}">
                <a16:creationId xmlns:a16="http://schemas.microsoft.com/office/drawing/2014/main" id="{18E0C1E5-BA1E-4002-BDDD-8EFAE95ED499}"/>
              </a:ext>
            </a:extLst>
          </p:cNvPr>
          <p:cNvSpPr>
            <a:spLocks noChangeArrowheads="1"/>
          </p:cNvSpPr>
          <p:nvPr/>
        </p:nvSpPr>
        <p:spPr bwMode="auto">
          <a:xfrm>
            <a:off x="45720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3" name="Rectangle 323">
            <a:extLst>
              <a:ext uri="{FF2B5EF4-FFF2-40B4-BE49-F238E27FC236}">
                <a16:creationId xmlns:a16="http://schemas.microsoft.com/office/drawing/2014/main" id="{A3221129-26B8-4302-AC69-55AEB01BE5B1}"/>
              </a:ext>
            </a:extLst>
          </p:cNvPr>
          <p:cNvSpPr>
            <a:spLocks noChangeArrowheads="1"/>
          </p:cNvSpPr>
          <p:nvPr/>
        </p:nvSpPr>
        <p:spPr bwMode="auto">
          <a:xfrm>
            <a:off x="67056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4" name="Rectangle 324">
            <a:extLst>
              <a:ext uri="{FF2B5EF4-FFF2-40B4-BE49-F238E27FC236}">
                <a16:creationId xmlns:a16="http://schemas.microsoft.com/office/drawing/2014/main" id="{745FB2AB-1FAE-498D-8971-3C72C7407385}"/>
              </a:ext>
            </a:extLst>
          </p:cNvPr>
          <p:cNvSpPr>
            <a:spLocks noChangeArrowheads="1"/>
          </p:cNvSpPr>
          <p:nvPr/>
        </p:nvSpPr>
        <p:spPr bwMode="auto">
          <a:xfrm>
            <a:off x="7239000" y="29384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6" name="Text Box 326">
            <a:extLst>
              <a:ext uri="{FF2B5EF4-FFF2-40B4-BE49-F238E27FC236}">
                <a16:creationId xmlns:a16="http://schemas.microsoft.com/office/drawing/2014/main" id="{F51E69F7-2969-47BD-964E-2BF70AF57EAA}"/>
              </a:ext>
            </a:extLst>
          </p:cNvPr>
          <p:cNvSpPr txBox="1">
            <a:spLocks noChangeArrowheads="1"/>
          </p:cNvSpPr>
          <p:nvPr/>
        </p:nvSpPr>
        <p:spPr bwMode="auto">
          <a:xfrm>
            <a:off x="2527300" y="4632325"/>
            <a:ext cx="46698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7/ Kết quả thực của việc làm mang lại gọi là gì ?</a:t>
            </a:r>
          </a:p>
        </p:txBody>
      </p:sp>
      <p:sp>
        <p:nvSpPr>
          <p:cNvPr id="56647" name="Rectangle 327">
            <a:extLst>
              <a:ext uri="{FF2B5EF4-FFF2-40B4-BE49-F238E27FC236}">
                <a16:creationId xmlns:a16="http://schemas.microsoft.com/office/drawing/2014/main" id="{C3D044C6-2BCC-4897-AB4D-B86E8EEB8733}"/>
              </a:ext>
            </a:extLst>
          </p:cNvPr>
          <p:cNvSpPr>
            <a:spLocks noChangeArrowheads="1"/>
          </p:cNvSpPr>
          <p:nvPr/>
        </p:nvSpPr>
        <p:spPr bwMode="auto">
          <a:xfrm>
            <a:off x="7229475" y="3395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8" name="Rectangle 328">
            <a:extLst>
              <a:ext uri="{FF2B5EF4-FFF2-40B4-BE49-F238E27FC236}">
                <a16:creationId xmlns:a16="http://schemas.microsoft.com/office/drawing/2014/main" id="{980CD44D-6FEE-48F2-B355-55E419EF540E}"/>
              </a:ext>
            </a:extLst>
          </p:cNvPr>
          <p:cNvSpPr>
            <a:spLocks noChangeArrowheads="1"/>
          </p:cNvSpPr>
          <p:nvPr/>
        </p:nvSpPr>
        <p:spPr bwMode="auto">
          <a:xfrm>
            <a:off x="6696075" y="3395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49" name="Rectangle 329">
            <a:extLst>
              <a:ext uri="{FF2B5EF4-FFF2-40B4-BE49-F238E27FC236}">
                <a16:creationId xmlns:a16="http://schemas.microsoft.com/office/drawing/2014/main" id="{5361E429-FFC9-49D7-9104-09AE8A752329}"/>
              </a:ext>
            </a:extLst>
          </p:cNvPr>
          <p:cNvSpPr>
            <a:spLocks noChangeArrowheads="1"/>
          </p:cNvSpPr>
          <p:nvPr/>
        </p:nvSpPr>
        <p:spPr bwMode="auto">
          <a:xfrm>
            <a:off x="6162675" y="3395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0" name="Rectangle 330">
            <a:extLst>
              <a:ext uri="{FF2B5EF4-FFF2-40B4-BE49-F238E27FC236}">
                <a16:creationId xmlns:a16="http://schemas.microsoft.com/office/drawing/2014/main" id="{3E49CFE4-27CB-46B4-A796-4B1F9241EF8C}"/>
              </a:ext>
            </a:extLst>
          </p:cNvPr>
          <p:cNvSpPr>
            <a:spLocks noChangeArrowheads="1"/>
          </p:cNvSpPr>
          <p:nvPr/>
        </p:nvSpPr>
        <p:spPr bwMode="auto">
          <a:xfrm>
            <a:off x="5095875" y="3395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1" name="Rectangle 331">
            <a:extLst>
              <a:ext uri="{FF2B5EF4-FFF2-40B4-BE49-F238E27FC236}">
                <a16:creationId xmlns:a16="http://schemas.microsoft.com/office/drawing/2014/main" id="{BEABFE35-9B9B-48B0-A652-AD45EEAE1E3C}"/>
              </a:ext>
            </a:extLst>
          </p:cNvPr>
          <p:cNvSpPr>
            <a:spLocks noChangeArrowheads="1"/>
          </p:cNvSpPr>
          <p:nvPr/>
        </p:nvSpPr>
        <p:spPr bwMode="auto">
          <a:xfrm>
            <a:off x="4562475" y="3395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2" name="Rectangle 332">
            <a:extLst>
              <a:ext uri="{FF2B5EF4-FFF2-40B4-BE49-F238E27FC236}">
                <a16:creationId xmlns:a16="http://schemas.microsoft.com/office/drawing/2014/main" id="{044EE3D2-820B-4170-972E-EE6EE5A8D731}"/>
              </a:ext>
            </a:extLst>
          </p:cNvPr>
          <p:cNvSpPr>
            <a:spLocks noChangeArrowheads="1"/>
          </p:cNvSpPr>
          <p:nvPr/>
        </p:nvSpPr>
        <p:spPr bwMode="auto">
          <a:xfrm>
            <a:off x="5629275" y="3395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3" name="Rectangle 333">
            <a:extLst>
              <a:ext uri="{FF2B5EF4-FFF2-40B4-BE49-F238E27FC236}">
                <a16:creationId xmlns:a16="http://schemas.microsoft.com/office/drawing/2014/main" id="{F676D117-45B6-4FA7-B474-51C6E4F14122}"/>
              </a:ext>
            </a:extLst>
          </p:cNvPr>
          <p:cNvSpPr>
            <a:spLocks noChangeArrowheads="1"/>
          </p:cNvSpPr>
          <p:nvPr/>
        </p:nvSpPr>
        <p:spPr bwMode="auto">
          <a:xfrm>
            <a:off x="7762875" y="33956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5" name="Text Box 335">
            <a:extLst>
              <a:ext uri="{FF2B5EF4-FFF2-40B4-BE49-F238E27FC236}">
                <a16:creationId xmlns:a16="http://schemas.microsoft.com/office/drawing/2014/main" id="{1A76A59E-31FE-4F6E-8756-C57CE2594934}"/>
              </a:ext>
            </a:extLst>
          </p:cNvPr>
          <p:cNvSpPr txBox="1">
            <a:spLocks noChangeArrowheads="1"/>
          </p:cNvSpPr>
          <p:nvPr/>
        </p:nvSpPr>
        <p:spPr bwMode="auto">
          <a:xfrm>
            <a:off x="2560639" y="4419601"/>
            <a:ext cx="50449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8/ Chủ động làm việc, không đợi ai nhắc nhở, không</a:t>
            </a:r>
          </a:p>
          <a:p>
            <a:pPr fontAlgn="base">
              <a:spcBef>
                <a:spcPct val="0"/>
              </a:spcBef>
              <a:spcAft>
                <a:spcPct val="0"/>
              </a:spcAft>
              <a:buNone/>
            </a:pPr>
            <a:r>
              <a:rPr lang="en-US" altLang="en-US" sz="1800">
                <a:solidFill>
                  <a:srgbClr val="0000CC"/>
                </a:solidFill>
                <a:latin typeface=".VnTime" pitchFamily="34" charset="0"/>
                <a:cs typeface="Arial" panose="020B0604020202020204" pitchFamily="34" charset="0"/>
              </a:rPr>
              <a:t>phải do áp lực từ bên ngoài gọi là gì?</a:t>
            </a:r>
          </a:p>
        </p:txBody>
      </p:sp>
      <p:sp>
        <p:nvSpPr>
          <p:cNvPr id="56656" name="Rectangle 336">
            <a:extLst>
              <a:ext uri="{FF2B5EF4-FFF2-40B4-BE49-F238E27FC236}">
                <a16:creationId xmlns:a16="http://schemas.microsoft.com/office/drawing/2014/main" id="{1BFD55F6-9BFC-49E7-B068-784DB9972614}"/>
              </a:ext>
            </a:extLst>
          </p:cNvPr>
          <p:cNvSpPr>
            <a:spLocks noChangeArrowheads="1"/>
          </p:cNvSpPr>
          <p:nvPr/>
        </p:nvSpPr>
        <p:spPr bwMode="auto">
          <a:xfrm>
            <a:off x="6705600" y="3852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7" name="Rectangle 337">
            <a:extLst>
              <a:ext uri="{FF2B5EF4-FFF2-40B4-BE49-F238E27FC236}">
                <a16:creationId xmlns:a16="http://schemas.microsoft.com/office/drawing/2014/main" id="{0B7AC35E-3711-44E0-801E-F3BA4D32EAF3}"/>
              </a:ext>
            </a:extLst>
          </p:cNvPr>
          <p:cNvSpPr>
            <a:spLocks noChangeArrowheads="1"/>
          </p:cNvSpPr>
          <p:nvPr/>
        </p:nvSpPr>
        <p:spPr bwMode="auto">
          <a:xfrm>
            <a:off x="6172200" y="3852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8" name="Rectangle 338">
            <a:extLst>
              <a:ext uri="{FF2B5EF4-FFF2-40B4-BE49-F238E27FC236}">
                <a16:creationId xmlns:a16="http://schemas.microsoft.com/office/drawing/2014/main" id="{E1CE6658-23E9-4840-8642-7BDC1A47D29C}"/>
              </a:ext>
            </a:extLst>
          </p:cNvPr>
          <p:cNvSpPr>
            <a:spLocks noChangeArrowheads="1"/>
          </p:cNvSpPr>
          <p:nvPr/>
        </p:nvSpPr>
        <p:spPr bwMode="auto">
          <a:xfrm>
            <a:off x="5638800" y="3852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59" name="Rectangle 339">
            <a:extLst>
              <a:ext uri="{FF2B5EF4-FFF2-40B4-BE49-F238E27FC236}">
                <a16:creationId xmlns:a16="http://schemas.microsoft.com/office/drawing/2014/main" id="{8D9049EF-2152-477F-A936-63956FC73A36}"/>
              </a:ext>
            </a:extLst>
          </p:cNvPr>
          <p:cNvSpPr>
            <a:spLocks noChangeArrowheads="1"/>
          </p:cNvSpPr>
          <p:nvPr/>
        </p:nvSpPr>
        <p:spPr bwMode="auto">
          <a:xfrm>
            <a:off x="4572000" y="3852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60" name="Rectangle 340">
            <a:extLst>
              <a:ext uri="{FF2B5EF4-FFF2-40B4-BE49-F238E27FC236}">
                <a16:creationId xmlns:a16="http://schemas.microsoft.com/office/drawing/2014/main" id="{C6C3A238-4317-4B7E-96F4-9BE32847BB9A}"/>
              </a:ext>
            </a:extLst>
          </p:cNvPr>
          <p:cNvSpPr>
            <a:spLocks noChangeArrowheads="1"/>
          </p:cNvSpPr>
          <p:nvPr/>
        </p:nvSpPr>
        <p:spPr bwMode="auto">
          <a:xfrm>
            <a:off x="4038600" y="3852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56661" name="Rectangle 341">
            <a:extLst>
              <a:ext uri="{FF2B5EF4-FFF2-40B4-BE49-F238E27FC236}">
                <a16:creationId xmlns:a16="http://schemas.microsoft.com/office/drawing/2014/main" id="{00B23A47-A21B-4E65-8D76-8A80785A50F6}"/>
              </a:ext>
            </a:extLst>
          </p:cNvPr>
          <p:cNvSpPr>
            <a:spLocks noChangeArrowheads="1"/>
          </p:cNvSpPr>
          <p:nvPr/>
        </p:nvSpPr>
        <p:spPr bwMode="auto">
          <a:xfrm>
            <a:off x="5105400" y="3852863"/>
            <a:ext cx="533400" cy="457200"/>
          </a:xfrm>
          <a:prstGeom prst="rect">
            <a:avLst/>
          </a:prstGeom>
          <a:solidFill>
            <a:srgbClr val="CCE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grpSp>
        <p:nvGrpSpPr>
          <p:cNvPr id="3" name="Group 2">
            <a:extLst>
              <a:ext uri="{FF2B5EF4-FFF2-40B4-BE49-F238E27FC236}">
                <a16:creationId xmlns:a16="http://schemas.microsoft.com/office/drawing/2014/main" id="{F6746B71-7ED9-473A-BC0D-C2BADA6AD356}"/>
              </a:ext>
            </a:extLst>
          </p:cNvPr>
          <p:cNvGrpSpPr>
            <a:grpSpLocks/>
          </p:cNvGrpSpPr>
          <p:nvPr/>
        </p:nvGrpSpPr>
        <p:grpSpPr bwMode="auto">
          <a:xfrm>
            <a:off x="3962400" y="5486400"/>
            <a:ext cx="4267200" cy="457200"/>
            <a:chOff x="2438400" y="5486400"/>
            <a:chExt cx="4267200" cy="457200"/>
          </a:xfrm>
        </p:grpSpPr>
        <p:sp>
          <p:nvSpPr>
            <p:cNvPr id="41185" name="Rectangle 342">
              <a:extLst>
                <a:ext uri="{FF2B5EF4-FFF2-40B4-BE49-F238E27FC236}">
                  <a16:creationId xmlns:a16="http://schemas.microsoft.com/office/drawing/2014/main" id="{DC8AC21B-C5F3-412C-A058-756C438CBDB5}"/>
                </a:ext>
              </a:extLst>
            </p:cNvPr>
            <p:cNvSpPr>
              <a:spLocks noChangeArrowheads="1"/>
            </p:cNvSpPr>
            <p:nvPr/>
          </p:nvSpPr>
          <p:spPr bwMode="auto">
            <a:xfrm>
              <a:off x="51054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186" name="Rectangle 343">
              <a:extLst>
                <a:ext uri="{FF2B5EF4-FFF2-40B4-BE49-F238E27FC236}">
                  <a16:creationId xmlns:a16="http://schemas.microsoft.com/office/drawing/2014/main" id="{3E0D8691-2662-4EC6-91BC-8364768251D9}"/>
                </a:ext>
              </a:extLst>
            </p:cNvPr>
            <p:cNvSpPr>
              <a:spLocks noChangeArrowheads="1"/>
            </p:cNvSpPr>
            <p:nvPr/>
          </p:nvSpPr>
          <p:spPr bwMode="auto">
            <a:xfrm>
              <a:off x="45720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187" name="Rectangle 344">
              <a:extLst>
                <a:ext uri="{FF2B5EF4-FFF2-40B4-BE49-F238E27FC236}">
                  <a16:creationId xmlns:a16="http://schemas.microsoft.com/office/drawing/2014/main" id="{5934AA7C-BC12-4B4B-AF97-E14850171B58}"/>
                </a:ext>
              </a:extLst>
            </p:cNvPr>
            <p:cNvSpPr>
              <a:spLocks noChangeArrowheads="1"/>
            </p:cNvSpPr>
            <p:nvPr/>
          </p:nvSpPr>
          <p:spPr bwMode="auto">
            <a:xfrm>
              <a:off x="40386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188" name="Rectangle 345">
              <a:extLst>
                <a:ext uri="{FF2B5EF4-FFF2-40B4-BE49-F238E27FC236}">
                  <a16:creationId xmlns:a16="http://schemas.microsoft.com/office/drawing/2014/main" id="{39850688-E55C-47A2-A9C2-6AD28FB88690}"/>
                </a:ext>
              </a:extLst>
            </p:cNvPr>
            <p:cNvSpPr>
              <a:spLocks noChangeArrowheads="1"/>
            </p:cNvSpPr>
            <p:nvPr/>
          </p:nvSpPr>
          <p:spPr bwMode="auto">
            <a:xfrm>
              <a:off x="29718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189" name="Rectangle 346">
              <a:extLst>
                <a:ext uri="{FF2B5EF4-FFF2-40B4-BE49-F238E27FC236}">
                  <a16:creationId xmlns:a16="http://schemas.microsoft.com/office/drawing/2014/main" id="{73D8CFCB-C538-4F6F-85A7-52A0B1B4675E}"/>
                </a:ext>
              </a:extLst>
            </p:cNvPr>
            <p:cNvSpPr>
              <a:spLocks noChangeArrowheads="1"/>
            </p:cNvSpPr>
            <p:nvPr/>
          </p:nvSpPr>
          <p:spPr bwMode="auto">
            <a:xfrm>
              <a:off x="24384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190" name="Rectangle 347">
              <a:extLst>
                <a:ext uri="{FF2B5EF4-FFF2-40B4-BE49-F238E27FC236}">
                  <a16:creationId xmlns:a16="http://schemas.microsoft.com/office/drawing/2014/main" id="{11E156A6-5A30-4F0B-B7C2-DA3F34B57785}"/>
                </a:ext>
              </a:extLst>
            </p:cNvPr>
            <p:cNvSpPr>
              <a:spLocks noChangeArrowheads="1"/>
            </p:cNvSpPr>
            <p:nvPr/>
          </p:nvSpPr>
          <p:spPr bwMode="auto">
            <a:xfrm>
              <a:off x="35052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191" name="Rectangle 348">
              <a:extLst>
                <a:ext uri="{FF2B5EF4-FFF2-40B4-BE49-F238E27FC236}">
                  <a16:creationId xmlns:a16="http://schemas.microsoft.com/office/drawing/2014/main" id="{2D542220-6F96-42FA-80EB-420BB52AD9EF}"/>
                </a:ext>
              </a:extLst>
            </p:cNvPr>
            <p:cNvSpPr>
              <a:spLocks noChangeArrowheads="1"/>
            </p:cNvSpPr>
            <p:nvPr/>
          </p:nvSpPr>
          <p:spPr bwMode="auto">
            <a:xfrm>
              <a:off x="61722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sp>
          <p:nvSpPr>
            <p:cNvPr id="41192" name="Rectangle 349">
              <a:extLst>
                <a:ext uri="{FF2B5EF4-FFF2-40B4-BE49-F238E27FC236}">
                  <a16:creationId xmlns:a16="http://schemas.microsoft.com/office/drawing/2014/main" id="{B8585DC4-BB45-40D2-82AD-0D34E3B79DC8}"/>
                </a:ext>
              </a:extLst>
            </p:cNvPr>
            <p:cNvSpPr>
              <a:spLocks noChangeArrowheads="1"/>
            </p:cNvSpPr>
            <p:nvPr/>
          </p:nvSpPr>
          <p:spPr bwMode="auto">
            <a:xfrm>
              <a:off x="5638800" y="5486400"/>
              <a:ext cx="533400" cy="4572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vi-VN" altLang="en-US" sz="1800">
                <a:solidFill>
                  <a:srgbClr val="000000"/>
                </a:solidFill>
                <a:latin typeface=".VnTime" pitchFamily="34" charset="0"/>
                <a:cs typeface="Arial" panose="020B0604020202020204" pitchFamily="34" charset="0"/>
              </a:endParaRPr>
            </a:p>
          </p:txBody>
        </p:sp>
      </p:grpSp>
      <p:sp>
        <p:nvSpPr>
          <p:cNvPr id="2" name="Snip Single Corner Rectangle 1">
            <a:extLst>
              <a:ext uri="{FF2B5EF4-FFF2-40B4-BE49-F238E27FC236}">
                <a16:creationId xmlns:a16="http://schemas.microsoft.com/office/drawing/2014/main" id="{7C176160-80C1-4E54-AAAD-6284A684F93F}"/>
              </a:ext>
            </a:extLst>
          </p:cNvPr>
          <p:cNvSpPr/>
          <p:nvPr/>
        </p:nvSpPr>
        <p:spPr>
          <a:xfrm>
            <a:off x="2147888" y="5445125"/>
            <a:ext cx="1357312" cy="522288"/>
          </a:xfrm>
          <a:prstGeom prst="snip1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r>
              <a:rPr lang="en-US" sz="2000" b="1" dirty="0" err="1">
                <a:solidFill>
                  <a:srgbClr val="000000"/>
                </a:solidFill>
                <a:latin typeface="Arial"/>
              </a:rPr>
              <a:t>Từ</a:t>
            </a:r>
            <a:r>
              <a:rPr lang="en-US" sz="2000" b="1" dirty="0">
                <a:solidFill>
                  <a:srgbClr val="000000"/>
                </a:solidFill>
                <a:latin typeface="Arial"/>
              </a:rPr>
              <a:t> </a:t>
            </a:r>
            <a:r>
              <a:rPr lang="en-US" sz="2000" b="1" dirty="0" err="1">
                <a:solidFill>
                  <a:srgbClr val="000000"/>
                </a:solidFill>
                <a:latin typeface="Arial"/>
              </a:rPr>
              <a:t>khóa</a:t>
            </a:r>
            <a:endParaRPr lang="en-US" sz="2000" b="1" dirty="0">
              <a:solidFill>
                <a:srgbClr val="000000"/>
              </a:solidFill>
              <a:latin typeface="Aria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6477"/>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6541">
                                            <p:txEl>
                                              <p:pRg st="0" end="0"/>
                                            </p:txEl>
                                          </p:spTgt>
                                        </p:tgtEl>
                                        <p:attrNameLst>
                                          <p:attrName>style.visibility</p:attrName>
                                        </p:attrNameLst>
                                      </p:cBhvr>
                                      <p:to>
                                        <p:strVal val="visible"/>
                                      </p:to>
                                    </p:set>
                                    <p:animEffect transition="in" filter="box(in)">
                                      <p:cBhvr>
                                        <p:cTn id="7" dur="500"/>
                                        <p:tgtEl>
                                          <p:spTgt spid="5654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0" nodeType="clickEffect">
                                  <p:stCondLst>
                                    <p:cond delay="0"/>
                                  </p:stCondLst>
                                  <p:childTnLst>
                                    <p:animEffect transition="out" filter="box(in)">
                                      <p:cBhvr>
                                        <p:cTn id="11" dur="500"/>
                                        <p:tgtEl>
                                          <p:spTgt spid="56597"/>
                                        </p:tgtEl>
                                      </p:cBhvr>
                                    </p:animEffect>
                                    <p:set>
                                      <p:cBhvr>
                                        <p:cTn id="12" dur="1" fill="hold">
                                          <p:stCondLst>
                                            <p:cond delay="499"/>
                                          </p:stCondLst>
                                        </p:cTn>
                                        <p:tgtEl>
                                          <p:spTgt spid="56597"/>
                                        </p:tgtEl>
                                        <p:attrNameLst>
                                          <p:attrName>style.visibility</p:attrName>
                                        </p:attrNameLst>
                                      </p:cBhvr>
                                      <p:to>
                                        <p:strVal val="hidden"/>
                                      </p:to>
                                    </p:set>
                                  </p:childTnLst>
                                </p:cTn>
                              </p:par>
                              <p:par>
                                <p:cTn id="13" presetID="4" presetClass="exit" presetSubtype="16" fill="hold" grpId="0" nodeType="withEffect">
                                  <p:stCondLst>
                                    <p:cond delay="0"/>
                                  </p:stCondLst>
                                  <p:childTnLst>
                                    <p:animEffect transition="out" filter="box(in)">
                                      <p:cBhvr>
                                        <p:cTn id="14" dur="500"/>
                                        <p:tgtEl>
                                          <p:spTgt spid="56598"/>
                                        </p:tgtEl>
                                      </p:cBhvr>
                                    </p:animEffect>
                                    <p:set>
                                      <p:cBhvr>
                                        <p:cTn id="15" dur="1" fill="hold">
                                          <p:stCondLst>
                                            <p:cond delay="499"/>
                                          </p:stCondLst>
                                        </p:cTn>
                                        <p:tgtEl>
                                          <p:spTgt spid="56598"/>
                                        </p:tgtEl>
                                        <p:attrNameLst>
                                          <p:attrName>style.visibility</p:attrName>
                                        </p:attrNameLst>
                                      </p:cBhvr>
                                      <p:to>
                                        <p:strVal val="hidden"/>
                                      </p:to>
                                    </p:set>
                                  </p:childTnLst>
                                </p:cTn>
                              </p:par>
                              <p:par>
                                <p:cTn id="16" presetID="4" presetClass="exit" presetSubtype="16" fill="hold" grpId="0" nodeType="withEffect">
                                  <p:stCondLst>
                                    <p:cond delay="0"/>
                                  </p:stCondLst>
                                  <p:childTnLst>
                                    <p:animEffect transition="out" filter="box(in)">
                                      <p:cBhvr>
                                        <p:cTn id="17" dur="500"/>
                                        <p:tgtEl>
                                          <p:spTgt spid="56599"/>
                                        </p:tgtEl>
                                      </p:cBhvr>
                                    </p:animEffect>
                                    <p:set>
                                      <p:cBhvr>
                                        <p:cTn id="18" dur="1" fill="hold">
                                          <p:stCondLst>
                                            <p:cond delay="499"/>
                                          </p:stCondLst>
                                        </p:cTn>
                                        <p:tgtEl>
                                          <p:spTgt spid="56599"/>
                                        </p:tgtEl>
                                        <p:attrNameLst>
                                          <p:attrName>style.visibility</p:attrName>
                                        </p:attrNameLst>
                                      </p:cBhvr>
                                      <p:to>
                                        <p:strVal val="hidden"/>
                                      </p:to>
                                    </p:set>
                                  </p:childTnLst>
                                </p:cTn>
                              </p:par>
                              <p:par>
                                <p:cTn id="19" presetID="4" presetClass="exit" presetSubtype="16" fill="hold" grpId="0" nodeType="withEffect">
                                  <p:stCondLst>
                                    <p:cond delay="0"/>
                                  </p:stCondLst>
                                  <p:childTnLst>
                                    <p:animEffect transition="out" filter="box(in)">
                                      <p:cBhvr>
                                        <p:cTn id="20" dur="500"/>
                                        <p:tgtEl>
                                          <p:spTgt spid="56596"/>
                                        </p:tgtEl>
                                      </p:cBhvr>
                                    </p:animEffect>
                                    <p:set>
                                      <p:cBhvr>
                                        <p:cTn id="21" dur="1" fill="hold">
                                          <p:stCondLst>
                                            <p:cond delay="499"/>
                                          </p:stCondLst>
                                        </p:cTn>
                                        <p:tgtEl>
                                          <p:spTgt spid="56596"/>
                                        </p:tgtEl>
                                        <p:attrNameLst>
                                          <p:attrName>style.visibility</p:attrName>
                                        </p:attrNameLst>
                                      </p:cBhvr>
                                      <p:to>
                                        <p:strVal val="hidden"/>
                                      </p:to>
                                    </p:set>
                                  </p:childTnLst>
                                </p:cTn>
                              </p:par>
                              <p:par>
                                <p:cTn id="22" presetID="4" presetClass="exit" presetSubtype="16" fill="hold" grpId="0" nodeType="withEffect">
                                  <p:stCondLst>
                                    <p:cond delay="0"/>
                                  </p:stCondLst>
                                  <p:childTnLst>
                                    <p:animEffect transition="out" filter="box(in)">
                                      <p:cBhvr>
                                        <p:cTn id="23" dur="500"/>
                                        <p:tgtEl>
                                          <p:spTgt spid="56595"/>
                                        </p:tgtEl>
                                      </p:cBhvr>
                                    </p:animEffect>
                                    <p:set>
                                      <p:cBhvr>
                                        <p:cTn id="24" dur="1" fill="hold">
                                          <p:stCondLst>
                                            <p:cond delay="499"/>
                                          </p:stCondLst>
                                        </p:cTn>
                                        <p:tgtEl>
                                          <p:spTgt spid="56595"/>
                                        </p:tgtEl>
                                        <p:attrNameLst>
                                          <p:attrName>style.visibility</p:attrName>
                                        </p:attrNameLst>
                                      </p:cBhvr>
                                      <p:to>
                                        <p:strVal val="hidden"/>
                                      </p:to>
                                    </p:set>
                                  </p:childTnLst>
                                </p:cTn>
                              </p:par>
                              <p:par>
                                <p:cTn id="25" presetID="4" presetClass="exit" presetSubtype="16" fill="hold" grpId="0" nodeType="withEffect">
                                  <p:stCondLst>
                                    <p:cond delay="0"/>
                                  </p:stCondLst>
                                  <p:childTnLst>
                                    <p:animEffect transition="out" filter="box(in)">
                                      <p:cBhvr>
                                        <p:cTn id="26" dur="500"/>
                                        <p:tgtEl>
                                          <p:spTgt spid="56594"/>
                                        </p:tgtEl>
                                      </p:cBhvr>
                                    </p:animEffect>
                                    <p:set>
                                      <p:cBhvr>
                                        <p:cTn id="27" dur="1" fill="hold">
                                          <p:stCondLst>
                                            <p:cond delay="499"/>
                                          </p:stCondLst>
                                        </p:cTn>
                                        <p:tgtEl>
                                          <p:spTgt spid="56594"/>
                                        </p:tgtEl>
                                        <p:attrNameLst>
                                          <p:attrName>style.visibility</p:attrName>
                                        </p:attrNameLst>
                                      </p:cBhvr>
                                      <p:to>
                                        <p:strVal val="hidden"/>
                                      </p:to>
                                    </p:set>
                                  </p:childTnLst>
                                </p:cTn>
                              </p:par>
                              <p:par>
                                <p:cTn id="28" presetID="4" presetClass="exit" presetSubtype="16" fill="hold" nodeType="withEffect">
                                  <p:stCondLst>
                                    <p:cond delay="0"/>
                                  </p:stCondLst>
                                  <p:childTnLst>
                                    <p:animEffect transition="out" filter="box(in)">
                                      <p:cBhvr>
                                        <p:cTn id="29" dur="500"/>
                                        <p:tgtEl>
                                          <p:spTgt spid="56541">
                                            <p:txEl>
                                              <p:pRg st="0" end="0"/>
                                            </p:txEl>
                                          </p:spTgt>
                                        </p:tgtEl>
                                      </p:cBhvr>
                                    </p:animEffect>
                                    <p:set>
                                      <p:cBhvr>
                                        <p:cTn id="30" dur="1" fill="hold">
                                          <p:stCondLst>
                                            <p:cond delay="499"/>
                                          </p:stCondLst>
                                        </p:cTn>
                                        <p:tgtEl>
                                          <p:spTgt spid="56541">
                                            <p:txEl>
                                              <p:pRg st="0" end="0"/>
                                            </p:txEl>
                                          </p:spTgt>
                                        </p:tgtEl>
                                        <p:attrNameLst>
                                          <p:attrName>style.visibility</p:attrName>
                                        </p:attrNameLst>
                                      </p:cBhvr>
                                      <p:to>
                                        <p:strVal val="hidden"/>
                                      </p:to>
                                    </p:set>
                                  </p:childTnLst>
                                </p:cTn>
                              </p:par>
                            </p:childTnLst>
                          </p:cTn>
                        </p:par>
                      </p:childTnLst>
                    </p:cTn>
                  </p:par>
                </p:childTnLst>
              </p:cTn>
              <p:nextCondLst>
                <p:cond evt="onClick" delay="0">
                  <p:tgtEl>
                    <p:spTgt spid="56477"/>
                  </p:tgtEl>
                </p:cond>
              </p:nextCondLst>
            </p:seq>
            <p:seq concurrent="1" nextAc="seek">
              <p:cTn id="31" restart="whenNotActive" fill="hold" evtFilter="cancelBubble" nodeType="interactiveSeq">
                <p:stCondLst>
                  <p:cond evt="onClick" delay="0">
                    <p:tgtEl>
                      <p:spTgt spid="56497"/>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56600"/>
                                        </p:tgtEl>
                                        <p:attrNameLst>
                                          <p:attrName>style.visibility</p:attrName>
                                        </p:attrNameLst>
                                      </p:cBhvr>
                                      <p:to>
                                        <p:strVal val="visible"/>
                                      </p:to>
                                    </p:set>
                                    <p:animEffect transition="in" filter="box(in)">
                                      <p:cBhvr>
                                        <p:cTn id="36" dur="500"/>
                                        <p:tgtEl>
                                          <p:spTgt spid="5660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xit" presetSubtype="16" fill="hold" grpId="1" nodeType="clickEffect">
                                  <p:stCondLst>
                                    <p:cond delay="0"/>
                                  </p:stCondLst>
                                  <p:childTnLst>
                                    <p:animEffect transition="out" filter="box(in)">
                                      <p:cBhvr>
                                        <p:cTn id="40" dur="500"/>
                                        <p:tgtEl>
                                          <p:spTgt spid="56600"/>
                                        </p:tgtEl>
                                      </p:cBhvr>
                                    </p:animEffect>
                                    <p:set>
                                      <p:cBhvr>
                                        <p:cTn id="41" dur="1" fill="hold">
                                          <p:stCondLst>
                                            <p:cond delay="499"/>
                                          </p:stCondLst>
                                        </p:cTn>
                                        <p:tgtEl>
                                          <p:spTgt spid="56600"/>
                                        </p:tgtEl>
                                        <p:attrNameLst>
                                          <p:attrName>style.visibility</p:attrName>
                                        </p:attrNameLst>
                                      </p:cBhvr>
                                      <p:to>
                                        <p:strVal val="hidden"/>
                                      </p:to>
                                    </p:set>
                                  </p:childTnLst>
                                </p:cTn>
                              </p:par>
                              <p:par>
                                <p:cTn id="42" presetID="4" presetClass="exit" presetSubtype="16" fill="hold" grpId="0" nodeType="withEffect">
                                  <p:stCondLst>
                                    <p:cond delay="0"/>
                                  </p:stCondLst>
                                  <p:childTnLst>
                                    <p:animEffect transition="out" filter="box(in)">
                                      <p:cBhvr>
                                        <p:cTn id="43" dur="500"/>
                                        <p:tgtEl>
                                          <p:spTgt spid="56604"/>
                                        </p:tgtEl>
                                      </p:cBhvr>
                                    </p:animEffect>
                                    <p:set>
                                      <p:cBhvr>
                                        <p:cTn id="44" dur="1" fill="hold">
                                          <p:stCondLst>
                                            <p:cond delay="499"/>
                                          </p:stCondLst>
                                        </p:cTn>
                                        <p:tgtEl>
                                          <p:spTgt spid="56604"/>
                                        </p:tgtEl>
                                        <p:attrNameLst>
                                          <p:attrName>style.visibility</p:attrName>
                                        </p:attrNameLst>
                                      </p:cBhvr>
                                      <p:to>
                                        <p:strVal val="hidden"/>
                                      </p:to>
                                    </p:set>
                                  </p:childTnLst>
                                </p:cTn>
                              </p:par>
                              <p:par>
                                <p:cTn id="45" presetID="4" presetClass="exit" presetSubtype="16" fill="hold" grpId="0" nodeType="withEffect">
                                  <p:stCondLst>
                                    <p:cond delay="0"/>
                                  </p:stCondLst>
                                  <p:childTnLst>
                                    <p:animEffect transition="out" filter="box(in)">
                                      <p:cBhvr>
                                        <p:cTn id="46" dur="500"/>
                                        <p:tgtEl>
                                          <p:spTgt spid="56605"/>
                                        </p:tgtEl>
                                      </p:cBhvr>
                                    </p:animEffect>
                                    <p:set>
                                      <p:cBhvr>
                                        <p:cTn id="47" dur="1" fill="hold">
                                          <p:stCondLst>
                                            <p:cond delay="499"/>
                                          </p:stCondLst>
                                        </p:cTn>
                                        <p:tgtEl>
                                          <p:spTgt spid="56605"/>
                                        </p:tgtEl>
                                        <p:attrNameLst>
                                          <p:attrName>style.visibility</p:attrName>
                                        </p:attrNameLst>
                                      </p:cBhvr>
                                      <p:to>
                                        <p:strVal val="hidden"/>
                                      </p:to>
                                    </p:set>
                                  </p:childTnLst>
                                </p:cTn>
                              </p:par>
                              <p:par>
                                <p:cTn id="48" presetID="4" presetClass="exit" presetSubtype="16" fill="hold" grpId="0" nodeType="withEffect">
                                  <p:stCondLst>
                                    <p:cond delay="0"/>
                                  </p:stCondLst>
                                  <p:childTnLst>
                                    <p:animEffect transition="out" filter="box(in)">
                                      <p:cBhvr>
                                        <p:cTn id="49" dur="500"/>
                                        <p:tgtEl>
                                          <p:spTgt spid="56606"/>
                                        </p:tgtEl>
                                      </p:cBhvr>
                                    </p:animEffect>
                                    <p:set>
                                      <p:cBhvr>
                                        <p:cTn id="50" dur="1" fill="hold">
                                          <p:stCondLst>
                                            <p:cond delay="499"/>
                                          </p:stCondLst>
                                        </p:cTn>
                                        <p:tgtEl>
                                          <p:spTgt spid="56606"/>
                                        </p:tgtEl>
                                        <p:attrNameLst>
                                          <p:attrName>style.visibility</p:attrName>
                                        </p:attrNameLst>
                                      </p:cBhvr>
                                      <p:to>
                                        <p:strVal val="hidden"/>
                                      </p:to>
                                    </p:set>
                                  </p:childTnLst>
                                </p:cTn>
                              </p:par>
                              <p:par>
                                <p:cTn id="51" presetID="4" presetClass="exit" presetSubtype="16" fill="hold" grpId="0" nodeType="withEffect">
                                  <p:stCondLst>
                                    <p:cond delay="0"/>
                                  </p:stCondLst>
                                  <p:childTnLst>
                                    <p:animEffect transition="out" filter="box(in)">
                                      <p:cBhvr>
                                        <p:cTn id="52" dur="500"/>
                                        <p:tgtEl>
                                          <p:spTgt spid="56603"/>
                                        </p:tgtEl>
                                      </p:cBhvr>
                                    </p:animEffect>
                                    <p:set>
                                      <p:cBhvr>
                                        <p:cTn id="53" dur="1" fill="hold">
                                          <p:stCondLst>
                                            <p:cond delay="499"/>
                                          </p:stCondLst>
                                        </p:cTn>
                                        <p:tgtEl>
                                          <p:spTgt spid="56603"/>
                                        </p:tgtEl>
                                        <p:attrNameLst>
                                          <p:attrName>style.visibility</p:attrName>
                                        </p:attrNameLst>
                                      </p:cBhvr>
                                      <p:to>
                                        <p:strVal val="hidden"/>
                                      </p:to>
                                    </p:set>
                                  </p:childTnLst>
                                </p:cTn>
                              </p:par>
                              <p:par>
                                <p:cTn id="54" presetID="4" presetClass="exit" presetSubtype="16" fill="hold" grpId="0" nodeType="withEffect">
                                  <p:stCondLst>
                                    <p:cond delay="0"/>
                                  </p:stCondLst>
                                  <p:childTnLst>
                                    <p:animEffect transition="out" filter="box(in)">
                                      <p:cBhvr>
                                        <p:cTn id="55" dur="500"/>
                                        <p:tgtEl>
                                          <p:spTgt spid="56602"/>
                                        </p:tgtEl>
                                      </p:cBhvr>
                                    </p:animEffect>
                                    <p:set>
                                      <p:cBhvr>
                                        <p:cTn id="56" dur="1" fill="hold">
                                          <p:stCondLst>
                                            <p:cond delay="499"/>
                                          </p:stCondLst>
                                        </p:cTn>
                                        <p:tgtEl>
                                          <p:spTgt spid="56602"/>
                                        </p:tgtEl>
                                        <p:attrNameLst>
                                          <p:attrName>style.visibility</p:attrName>
                                        </p:attrNameLst>
                                      </p:cBhvr>
                                      <p:to>
                                        <p:strVal val="hidden"/>
                                      </p:to>
                                    </p:set>
                                  </p:childTnLst>
                                </p:cTn>
                              </p:par>
                              <p:par>
                                <p:cTn id="57" presetID="4" presetClass="exit" presetSubtype="16" fill="hold" grpId="0" nodeType="withEffect">
                                  <p:stCondLst>
                                    <p:cond delay="0"/>
                                  </p:stCondLst>
                                  <p:childTnLst>
                                    <p:animEffect transition="out" filter="box(in)">
                                      <p:cBhvr>
                                        <p:cTn id="58" dur="500"/>
                                        <p:tgtEl>
                                          <p:spTgt spid="56601"/>
                                        </p:tgtEl>
                                      </p:cBhvr>
                                    </p:animEffect>
                                    <p:set>
                                      <p:cBhvr>
                                        <p:cTn id="59" dur="1" fill="hold">
                                          <p:stCondLst>
                                            <p:cond delay="499"/>
                                          </p:stCondLst>
                                        </p:cTn>
                                        <p:tgtEl>
                                          <p:spTgt spid="56601"/>
                                        </p:tgtEl>
                                        <p:attrNameLst>
                                          <p:attrName>style.visibility</p:attrName>
                                        </p:attrNameLst>
                                      </p:cBhvr>
                                      <p:to>
                                        <p:strVal val="hidden"/>
                                      </p:to>
                                    </p:set>
                                  </p:childTnLst>
                                </p:cTn>
                              </p:par>
                              <p:par>
                                <p:cTn id="60" presetID="4" presetClass="exit" presetSubtype="16" fill="hold" grpId="0" nodeType="withEffect">
                                  <p:stCondLst>
                                    <p:cond delay="0"/>
                                  </p:stCondLst>
                                  <p:childTnLst>
                                    <p:animEffect transition="out" filter="box(in)">
                                      <p:cBhvr>
                                        <p:cTn id="61" dur="500"/>
                                        <p:tgtEl>
                                          <p:spTgt spid="56607"/>
                                        </p:tgtEl>
                                      </p:cBhvr>
                                    </p:animEffect>
                                    <p:set>
                                      <p:cBhvr>
                                        <p:cTn id="62" dur="1" fill="hold">
                                          <p:stCondLst>
                                            <p:cond delay="499"/>
                                          </p:stCondLst>
                                        </p:cTn>
                                        <p:tgtEl>
                                          <p:spTgt spid="56607"/>
                                        </p:tgtEl>
                                        <p:attrNameLst>
                                          <p:attrName>style.visibility</p:attrName>
                                        </p:attrNameLst>
                                      </p:cBhvr>
                                      <p:to>
                                        <p:strVal val="hidden"/>
                                      </p:to>
                                    </p:set>
                                  </p:childTnLst>
                                </p:cTn>
                              </p:par>
                            </p:childTnLst>
                          </p:cTn>
                        </p:par>
                      </p:childTnLst>
                    </p:cTn>
                  </p:par>
                </p:childTnLst>
              </p:cTn>
              <p:nextCondLst>
                <p:cond evt="onClick" delay="0">
                  <p:tgtEl>
                    <p:spTgt spid="56497"/>
                  </p:tgtEl>
                </p:cond>
              </p:nextCondLst>
            </p:seq>
            <p:seq concurrent="1" nextAc="seek">
              <p:cTn id="63" restart="whenNotActive" fill="hold" evtFilter="cancelBubble" nodeType="interactiveSeq">
                <p:stCondLst>
                  <p:cond evt="onClick" delay="0">
                    <p:tgtEl>
                      <p:spTgt spid="56498"/>
                    </p:tgtEl>
                  </p:cond>
                </p:stCondLst>
                <p:endSync evt="end" delay="0">
                  <p:rtn val="all"/>
                </p:endSync>
                <p:childTnLst>
                  <p:par>
                    <p:cTn id="64" fill="hold" nodeType="clickPar">
                      <p:stCondLst>
                        <p:cond delay="0"/>
                      </p:stCondLst>
                      <p:childTnLst>
                        <p:par>
                          <p:cTn id="65" fill="hold" nodeType="withGroup">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56608"/>
                                        </p:tgtEl>
                                        <p:attrNameLst>
                                          <p:attrName>style.visibility</p:attrName>
                                        </p:attrNameLst>
                                      </p:cBhvr>
                                      <p:to>
                                        <p:strVal val="visible"/>
                                      </p:to>
                                    </p:set>
                                    <p:animEffect transition="in" filter="box(in)">
                                      <p:cBhvr>
                                        <p:cTn id="68" dur="500"/>
                                        <p:tgtEl>
                                          <p:spTgt spid="56608"/>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4" presetClass="exit" presetSubtype="16" fill="hold" grpId="0" nodeType="clickEffect">
                                  <p:stCondLst>
                                    <p:cond delay="0"/>
                                  </p:stCondLst>
                                  <p:childTnLst>
                                    <p:animEffect transition="out" filter="box(in)">
                                      <p:cBhvr>
                                        <p:cTn id="72" dur="500"/>
                                        <p:tgtEl>
                                          <p:spTgt spid="56612"/>
                                        </p:tgtEl>
                                      </p:cBhvr>
                                    </p:animEffect>
                                    <p:set>
                                      <p:cBhvr>
                                        <p:cTn id="73" dur="1" fill="hold">
                                          <p:stCondLst>
                                            <p:cond delay="499"/>
                                          </p:stCondLst>
                                        </p:cTn>
                                        <p:tgtEl>
                                          <p:spTgt spid="56612"/>
                                        </p:tgtEl>
                                        <p:attrNameLst>
                                          <p:attrName>style.visibility</p:attrName>
                                        </p:attrNameLst>
                                      </p:cBhvr>
                                      <p:to>
                                        <p:strVal val="hidden"/>
                                      </p:to>
                                    </p:set>
                                  </p:childTnLst>
                                </p:cTn>
                              </p:par>
                              <p:par>
                                <p:cTn id="74" presetID="4" presetClass="exit" presetSubtype="16" fill="hold" grpId="0" nodeType="withEffect">
                                  <p:stCondLst>
                                    <p:cond delay="0"/>
                                  </p:stCondLst>
                                  <p:childTnLst>
                                    <p:animEffect transition="out" filter="box(in)">
                                      <p:cBhvr>
                                        <p:cTn id="75" dur="500"/>
                                        <p:tgtEl>
                                          <p:spTgt spid="56613"/>
                                        </p:tgtEl>
                                      </p:cBhvr>
                                    </p:animEffect>
                                    <p:set>
                                      <p:cBhvr>
                                        <p:cTn id="76" dur="1" fill="hold">
                                          <p:stCondLst>
                                            <p:cond delay="499"/>
                                          </p:stCondLst>
                                        </p:cTn>
                                        <p:tgtEl>
                                          <p:spTgt spid="56613"/>
                                        </p:tgtEl>
                                        <p:attrNameLst>
                                          <p:attrName>style.visibility</p:attrName>
                                        </p:attrNameLst>
                                      </p:cBhvr>
                                      <p:to>
                                        <p:strVal val="hidden"/>
                                      </p:to>
                                    </p:set>
                                  </p:childTnLst>
                                </p:cTn>
                              </p:par>
                              <p:par>
                                <p:cTn id="77" presetID="4" presetClass="exit" presetSubtype="16" fill="hold" grpId="0" nodeType="withEffect">
                                  <p:stCondLst>
                                    <p:cond delay="0"/>
                                  </p:stCondLst>
                                  <p:childTnLst>
                                    <p:animEffect transition="out" filter="box(in)">
                                      <p:cBhvr>
                                        <p:cTn id="78" dur="500"/>
                                        <p:tgtEl>
                                          <p:spTgt spid="56614"/>
                                        </p:tgtEl>
                                      </p:cBhvr>
                                    </p:animEffect>
                                    <p:set>
                                      <p:cBhvr>
                                        <p:cTn id="79" dur="1" fill="hold">
                                          <p:stCondLst>
                                            <p:cond delay="499"/>
                                          </p:stCondLst>
                                        </p:cTn>
                                        <p:tgtEl>
                                          <p:spTgt spid="56614"/>
                                        </p:tgtEl>
                                        <p:attrNameLst>
                                          <p:attrName>style.visibility</p:attrName>
                                        </p:attrNameLst>
                                      </p:cBhvr>
                                      <p:to>
                                        <p:strVal val="hidden"/>
                                      </p:to>
                                    </p:set>
                                  </p:childTnLst>
                                </p:cTn>
                              </p:par>
                              <p:par>
                                <p:cTn id="80" presetID="4" presetClass="exit" presetSubtype="16" fill="hold" grpId="0" nodeType="withEffect">
                                  <p:stCondLst>
                                    <p:cond delay="0"/>
                                  </p:stCondLst>
                                  <p:childTnLst>
                                    <p:animEffect transition="out" filter="box(in)">
                                      <p:cBhvr>
                                        <p:cTn id="81" dur="500"/>
                                        <p:tgtEl>
                                          <p:spTgt spid="56611"/>
                                        </p:tgtEl>
                                      </p:cBhvr>
                                    </p:animEffect>
                                    <p:set>
                                      <p:cBhvr>
                                        <p:cTn id="82" dur="1" fill="hold">
                                          <p:stCondLst>
                                            <p:cond delay="499"/>
                                          </p:stCondLst>
                                        </p:cTn>
                                        <p:tgtEl>
                                          <p:spTgt spid="56611"/>
                                        </p:tgtEl>
                                        <p:attrNameLst>
                                          <p:attrName>style.visibility</p:attrName>
                                        </p:attrNameLst>
                                      </p:cBhvr>
                                      <p:to>
                                        <p:strVal val="hidden"/>
                                      </p:to>
                                    </p:set>
                                  </p:childTnLst>
                                </p:cTn>
                              </p:par>
                              <p:par>
                                <p:cTn id="83" presetID="4" presetClass="exit" presetSubtype="16" fill="hold" grpId="0" nodeType="withEffect">
                                  <p:stCondLst>
                                    <p:cond delay="0"/>
                                  </p:stCondLst>
                                  <p:childTnLst>
                                    <p:animEffect transition="out" filter="box(in)">
                                      <p:cBhvr>
                                        <p:cTn id="84" dur="500"/>
                                        <p:tgtEl>
                                          <p:spTgt spid="56610"/>
                                        </p:tgtEl>
                                      </p:cBhvr>
                                    </p:animEffect>
                                    <p:set>
                                      <p:cBhvr>
                                        <p:cTn id="85" dur="1" fill="hold">
                                          <p:stCondLst>
                                            <p:cond delay="499"/>
                                          </p:stCondLst>
                                        </p:cTn>
                                        <p:tgtEl>
                                          <p:spTgt spid="56610"/>
                                        </p:tgtEl>
                                        <p:attrNameLst>
                                          <p:attrName>style.visibility</p:attrName>
                                        </p:attrNameLst>
                                      </p:cBhvr>
                                      <p:to>
                                        <p:strVal val="hidden"/>
                                      </p:to>
                                    </p:set>
                                  </p:childTnLst>
                                </p:cTn>
                              </p:par>
                              <p:par>
                                <p:cTn id="86" presetID="4" presetClass="exit" presetSubtype="16" fill="hold" grpId="0" nodeType="withEffect">
                                  <p:stCondLst>
                                    <p:cond delay="0"/>
                                  </p:stCondLst>
                                  <p:childTnLst>
                                    <p:animEffect transition="out" filter="box(in)">
                                      <p:cBhvr>
                                        <p:cTn id="87" dur="500"/>
                                        <p:tgtEl>
                                          <p:spTgt spid="56609"/>
                                        </p:tgtEl>
                                      </p:cBhvr>
                                    </p:animEffect>
                                    <p:set>
                                      <p:cBhvr>
                                        <p:cTn id="88" dur="1" fill="hold">
                                          <p:stCondLst>
                                            <p:cond delay="499"/>
                                          </p:stCondLst>
                                        </p:cTn>
                                        <p:tgtEl>
                                          <p:spTgt spid="56609"/>
                                        </p:tgtEl>
                                        <p:attrNameLst>
                                          <p:attrName>style.visibility</p:attrName>
                                        </p:attrNameLst>
                                      </p:cBhvr>
                                      <p:to>
                                        <p:strVal val="hidden"/>
                                      </p:to>
                                    </p:set>
                                  </p:childTnLst>
                                </p:cTn>
                              </p:par>
                              <p:par>
                                <p:cTn id="89" presetID="4" presetClass="exit" presetSubtype="16" fill="hold" grpId="0" nodeType="withEffect">
                                  <p:stCondLst>
                                    <p:cond delay="0"/>
                                  </p:stCondLst>
                                  <p:childTnLst>
                                    <p:animEffect transition="out" filter="box(in)">
                                      <p:cBhvr>
                                        <p:cTn id="90" dur="500"/>
                                        <p:tgtEl>
                                          <p:spTgt spid="56615"/>
                                        </p:tgtEl>
                                      </p:cBhvr>
                                    </p:animEffect>
                                    <p:set>
                                      <p:cBhvr>
                                        <p:cTn id="91" dur="1" fill="hold">
                                          <p:stCondLst>
                                            <p:cond delay="499"/>
                                          </p:stCondLst>
                                        </p:cTn>
                                        <p:tgtEl>
                                          <p:spTgt spid="56615"/>
                                        </p:tgtEl>
                                        <p:attrNameLst>
                                          <p:attrName>style.visibility</p:attrName>
                                        </p:attrNameLst>
                                      </p:cBhvr>
                                      <p:to>
                                        <p:strVal val="hidden"/>
                                      </p:to>
                                    </p:set>
                                  </p:childTnLst>
                                </p:cTn>
                              </p:par>
                              <p:par>
                                <p:cTn id="92" presetID="4" presetClass="exit" presetSubtype="16" fill="hold" grpId="1" nodeType="withEffect">
                                  <p:stCondLst>
                                    <p:cond delay="0"/>
                                  </p:stCondLst>
                                  <p:childTnLst>
                                    <p:animEffect transition="out" filter="box(in)">
                                      <p:cBhvr>
                                        <p:cTn id="93" dur="500"/>
                                        <p:tgtEl>
                                          <p:spTgt spid="56608"/>
                                        </p:tgtEl>
                                      </p:cBhvr>
                                    </p:animEffect>
                                    <p:set>
                                      <p:cBhvr>
                                        <p:cTn id="94" dur="1" fill="hold">
                                          <p:stCondLst>
                                            <p:cond delay="499"/>
                                          </p:stCondLst>
                                        </p:cTn>
                                        <p:tgtEl>
                                          <p:spTgt spid="56608"/>
                                        </p:tgtEl>
                                        <p:attrNameLst>
                                          <p:attrName>style.visibility</p:attrName>
                                        </p:attrNameLst>
                                      </p:cBhvr>
                                      <p:to>
                                        <p:strVal val="hidden"/>
                                      </p:to>
                                    </p:set>
                                  </p:childTnLst>
                                </p:cTn>
                              </p:par>
                            </p:childTnLst>
                          </p:cTn>
                        </p:par>
                      </p:childTnLst>
                    </p:cTn>
                  </p:par>
                </p:childTnLst>
              </p:cTn>
              <p:nextCondLst>
                <p:cond evt="onClick" delay="0">
                  <p:tgtEl>
                    <p:spTgt spid="56498"/>
                  </p:tgtEl>
                </p:cond>
              </p:nextCondLst>
            </p:seq>
            <p:seq concurrent="1" nextAc="seek">
              <p:cTn id="95" restart="whenNotActive" fill="hold" evtFilter="cancelBubble" nodeType="interactiveSeq">
                <p:stCondLst>
                  <p:cond evt="onClick" delay="0">
                    <p:tgtEl>
                      <p:spTgt spid="56500"/>
                    </p:tgtEl>
                  </p:cond>
                </p:stCondLst>
                <p:endSync evt="end" delay="0">
                  <p:rtn val="all"/>
                </p:endSync>
                <p:childTnLst>
                  <p:par>
                    <p:cTn id="96" fill="hold" nodeType="clickPar">
                      <p:stCondLst>
                        <p:cond delay="0"/>
                      </p:stCondLst>
                      <p:childTnLst>
                        <p:par>
                          <p:cTn id="97" fill="hold" nodeType="withGroup">
                            <p:stCondLst>
                              <p:cond delay="0"/>
                            </p:stCondLst>
                            <p:childTnLst>
                              <p:par>
                                <p:cTn id="98" presetID="4" presetClass="entr" presetSubtype="16" fill="hold" grpId="0" nodeType="clickEffect">
                                  <p:stCondLst>
                                    <p:cond delay="0"/>
                                  </p:stCondLst>
                                  <p:childTnLst>
                                    <p:set>
                                      <p:cBhvr>
                                        <p:cTn id="99" dur="1" fill="hold">
                                          <p:stCondLst>
                                            <p:cond delay="0"/>
                                          </p:stCondLst>
                                        </p:cTn>
                                        <p:tgtEl>
                                          <p:spTgt spid="56616"/>
                                        </p:tgtEl>
                                        <p:attrNameLst>
                                          <p:attrName>style.visibility</p:attrName>
                                        </p:attrNameLst>
                                      </p:cBhvr>
                                      <p:to>
                                        <p:strVal val="visible"/>
                                      </p:to>
                                    </p:set>
                                    <p:animEffect transition="in" filter="box(in)">
                                      <p:cBhvr>
                                        <p:cTn id="100" dur="500"/>
                                        <p:tgtEl>
                                          <p:spTgt spid="56616"/>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4" presetClass="exit" presetSubtype="16" fill="hold" grpId="1" nodeType="clickEffect">
                                  <p:stCondLst>
                                    <p:cond delay="0"/>
                                  </p:stCondLst>
                                  <p:childTnLst>
                                    <p:animEffect transition="out" filter="box(in)">
                                      <p:cBhvr>
                                        <p:cTn id="104" dur="500"/>
                                        <p:tgtEl>
                                          <p:spTgt spid="56616"/>
                                        </p:tgtEl>
                                      </p:cBhvr>
                                    </p:animEffect>
                                    <p:set>
                                      <p:cBhvr>
                                        <p:cTn id="105" dur="1" fill="hold">
                                          <p:stCondLst>
                                            <p:cond delay="499"/>
                                          </p:stCondLst>
                                        </p:cTn>
                                        <p:tgtEl>
                                          <p:spTgt spid="56616"/>
                                        </p:tgtEl>
                                        <p:attrNameLst>
                                          <p:attrName>style.visibility</p:attrName>
                                        </p:attrNameLst>
                                      </p:cBhvr>
                                      <p:to>
                                        <p:strVal val="hidden"/>
                                      </p:to>
                                    </p:set>
                                  </p:childTnLst>
                                </p:cTn>
                              </p:par>
                              <p:par>
                                <p:cTn id="106" presetID="4" presetClass="exit" presetSubtype="16" fill="hold" grpId="0" nodeType="withEffect">
                                  <p:stCondLst>
                                    <p:cond delay="0"/>
                                  </p:stCondLst>
                                  <p:childTnLst>
                                    <p:animEffect transition="out" filter="box(in)">
                                      <p:cBhvr>
                                        <p:cTn id="107" dur="500"/>
                                        <p:tgtEl>
                                          <p:spTgt spid="56620"/>
                                        </p:tgtEl>
                                      </p:cBhvr>
                                    </p:animEffect>
                                    <p:set>
                                      <p:cBhvr>
                                        <p:cTn id="108" dur="1" fill="hold">
                                          <p:stCondLst>
                                            <p:cond delay="499"/>
                                          </p:stCondLst>
                                        </p:cTn>
                                        <p:tgtEl>
                                          <p:spTgt spid="56620"/>
                                        </p:tgtEl>
                                        <p:attrNameLst>
                                          <p:attrName>style.visibility</p:attrName>
                                        </p:attrNameLst>
                                      </p:cBhvr>
                                      <p:to>
                                        <p:strVal val="hidden"/>
                                      </p:to>
                                    </p:set>
                                  </p:childTnLst>
                                </p:cTn>
                              </p:par>
                              <p:par>
                                <p:cTn id="109" presetID="4" presetClass="exit" presetSubtype="16" fill="hold" grpId="0" nodeType="withEffect">
                                  <p:stCondLst>
                                    <p:cond delay="0"/>
                                  </p:stCondLst>
                                  <p:childTnLst>
                                    <p:animEffect transition="out" filter="box(in)">
                                      <p:cBhvr>
                                        <p:cTn id="110" dur="500"/>
                                        <p:tgtEl>
                                          <p:spTgt spid="56621"/>
                                        </p:tgtEl>
                                      </p:cBhvr>
                                    </p:animEffect>
                                    <p:set>
                                      <p:cBhvr>
                                        <p:cTn id="111" dur="1" fill="hold">
                                          <p:stCondLst>
                                            <p:cond delay="499"/>
                                          </p:stCondLst>
                                        </p:cTn>
                                        <p:tgtEl>
                                          <p:spTgt spid="56621"/>
                                        </p:tgtEl>
                                        <p:attrNameLst>
                                          <p:attrName>style.visibility</p:attrName>
                                        </p:attrNameLst>
                                      </p:cBhvr>
                                      <p:to>
                                        <p:strVal val="hidden"/>
                                      </p:to>
                                    </p:set>
                                  </p:childTnLst>
                                </p:cTn>
                              </p:par>
                              <p:par>
                                <p:cTn id="112" presetID="4" presetClass="exit" presetSubtype="16" fill="hold" grpId="0" nodeType="withEffect">
                                  <p:stCondLst>
                                    <p:cond delay="0"/>
                                  </p:stCondLst>
                                  <p:childTnLst>
                                    <p:animEffect transition="out" filter="box(in)">
                                      <p:cBhvr>
                                        <p:cTn id="113" dur="500"/>
                                        <p:tgtEl>
                                          <p:spTgt spid="56622"/>
                                        </p:tgtEl>
                                      </p:cBhvr>
                                    </p:animEffect>
                                    <p:set>
                                      <p:cBhvr>
                                        <p:cTn id="114" dur="1" fill="hold">
                                          <p:stCondLst>
                                            <p:cond delay="499"/>
                                          </p:stCondLst>
                                        </p:cTn>
                                        <p:tgtEl>
                                          <p:spTgt spid="56622"/>
                                        </p:tgtEl>
                                        <p:attrNameLst>
                                          <p:attrName>style.visibility</p:attrName>
                                        </p:attrNameLst>
                                      </p:cBhvr>
                                      <p:to>
                                        <p:strVal val="hidden"/>
                                      </p:to>
                                    </p:set>
                                  </p:childTnLst>
                                </p:cTn>
                              </p:par>
                              <p:par>
                                <p:cTn id="115" presetID="4" presetClass="exit" presetSubtype="16" fill="hold" grpId="0" nodeType="withEffect">
                                  <p:stCondLst>
                                    <p:cond delay="0"/>
                                  </p:stCondLst>
                                  <p:childTnLst>
                                    <p:animEffect transition="out" filter="box(in)">
                                      <p:cBhvr>
                                        <p:cTn id="116" dur="500"/>
                                        <p:tgtEl>
                                          <p:spTgt spid="56619"/>
                                        </p:tgtEl>
                                      </p:cBhvr>
                                    </p:animEffect>
                                    <p:set>
                                      <p:cBhvr>
                                        <p:cTn id="117" dur="1" fill="hold">
                                          <p:stCondLst>
                                            <p:cond delay="499"/>
                                          </p:stCondLst>
                                        </p:cTn>
                                        <p:tgtEl>
                                          <p:spTgt spid="56619"/>
                                        </p:tgtEl>
                                        <p:attrNameLst>
                                          <p:attrName>style.visibility</p:attrName>
                                        </p:attrNameLst>
                                      </p:cBhvr>
                                      <p:to>
                                        <p:strVal val="hidden"/>
                                      </p:to>
                                    </p:set>
                                  </p:childTnLst>
                                </p:cTn>
                              </p:par>
                              <p:par>
                                <p:cTn id="118" presetID="4" presetClass="exit" presetSubtype="16" fill="hold" grpId="0" nodeType="withEffect">
                                  <p:stCondLst>
                                    <p:cond delay="0"/>
                                  </p:stCondLst>
                                  <p:childTnLst>
                                    <p:animEffect transition="out" filter="box(in)">
                                      <p:cBhvr>
                                        <p:cTn id="119" dur="500"/>
                                        <p:tgtEl>
                                          <p:spTgt spid="56618"/>
                                        </p:tgtEl>
                                      </p:cBhvr>
                                    </p:animEffect>
                                    <p:set>
                                      <p:cBhvr>
                                        <p:cTn id="120" dur="1" fill="hold">
                                          <p:stCondLst>
                                            <p:cond delay="499"/>
                                          </p:stCondLst>
                                        </p:cTn>
                                        <p:tgtEl>
                                          <p:spTgt spid="56618"/>
                                        </p:tgtEl>
                                        <p:attrNameLst>
                                          <p:attrName>style.visibility</p:attrName>
                                        </p:attrNameLst>
                                      </p:cBhvr>
                                      <p:to>
                                        <p:strVal val="hidden"/>
                                      </p:to>
                                    </p:set>
                                  </p:childTnLst>
                                </p:cTn>
                              </p:par>
                              <p:par>
                                <p:cTn id="121" presetID="4" presetClass="exit" presetSubtype="16" fill="hold" grpId="0" nodeType="withEffect">
                                  <p:stCondLst>
                                    <p:cond delay="0"/>
                                  </p:stCondLst>
                                  <p:childTnLst>
                                    <p:animEffect transition="out" filter="box(in)">
                                      <p:cBhvr>
                                        <p:cTn id="122" dur="500"/>
                                        <p:tgtEl>
                                          <p:spTgt spid="56617"/>
                                        </p:tgtEl>
                                      </p:cBhvr>
                                    </p:animEffect>
                                    <p:set>
                                      <p:cBhvr>
                                        <p:cTn id="123" dur="1" fill="hold">
                                          <p:stCondLst>
                                            <p:cond delay="499"/>
                                          </p:stCondLst>
                                        </p:cTn>
                                        <p:tgtEl>
                                          <p:spTgt spid="56617"/>
                                        </p:tgtEl>
                                        <p:attrNameLst>
                                          <p:attrName>style.visibility</p:attrName>
                                        </p:attrNameLst>
                                      </p:cBhvr>
                                      <p:to>
                                        <p:strVal val="hidden"/>
                                      </p:to>
                                    </p:set>
                                  </p:childTnLst>
                                </p:cTn>
                              </p:par>
                              <p:par>
                                <p:cTn id="124" presetID="4" presetClass="exit" presetSubtype="16" fill="hold" grpId="0" nodeType="withEffect">
                                  <p:stCondLst>
                                    <p:cond delay="0"/>
                                  </p:stCondLst>
                                  <p:childTnLst>
                                    <p:animEffect transition="out" filter="box(in)">
                                      <p:cBhvr>
                                        <p:cTn id="125" dur="500"/>
                                        <p:tgtEl>
                                          <p:spTgt spid="56623"/>
                                        </p:tgtEl>
                                      </p:cBhvr>
                                    </p:animEffect>
                                    <p:set>
                                      <p:cBhvr>
                                        <p:cTn id="126" dur="1" fill="hold">
                                          <p:stCondLst>
                                            <p:cond delay="499"/>
                                          </p:stCondLst>
                                        </p:cTn>
                                        <p:tgtEl>
                                          <p:spTgt spid="56623"/>
                                        </p:tgtEl>
                                        <p:attrNameLst>
                                          <p:attrName>style.visibility</p:attrName>
                                        </p:attrNameLst>
                                      </p:cBhvr>
                                      <p:to>
                                        <p:strVal val="hidden"/>
                                      </p:to>
                                    </p:set>
                                  </p:childTnLst>
                                </p:cTn>
                              </p:par>
                              <p:par>
                                <p:cTn id="127" presetID="4" presetClass="exit" presetSubtype="16" fill="hold" grpId="0" nodeType="withEffect">
                                  <p:stCondLst>
                                    <p:cond delay="0"/>
                                  </p:stCondLst>
                                  <p:childTnLst>
                                    <p:animEffect transition="out" filter="box(in)">
                                      <p:cBhvr>
                                        <p:cTn id="128" dur="500"/>
                                        <p:tgtEl>
                                          <p:spTgt spid="56624"/>
                                        </p:tgtEl>
                                      </p:cBhvr>
                                    </p:animEffect>
                                    <p:set>
                                      <p:cBhvr>
                                        <p:cTn id="129" dur="1" fill="hold">
                                          <p:stCondLst>
                                            <p:cond delay="499"/>
                                          </p:stCondLst>
                                        </p:cTn>
                                        <p:tgtEl>
                                          <p:spTgt spid="56624"/>
                                        </p:tgtEl>
                                        <p:attrNameLst>
                                          <p:attrName>style.visibility</p:attrName>
                                        </p:attrNameLst>
                                      </p:cBhvr>
                                      <p:to>
                                        <p:strVal val="hidden"/>
                                      </p:to>
                                    </p:set>
                                  </p:childTnLst>
                                </p:cTn>
                              </p:par>
                            </p:childTnLst>
                          </p:cTn>
                        </p:par>
                      </p:childTnLst>
                    </p:cTn>
                  </p:par>
                </p:childTnLst>
              </p:cTn>
              <p:nextCondLst>
                <p:cond evt="onClick" delay="0">
                  <p:tgtEl>
                    <p:spTgt spid="56500"/>
                  </p:tgtEl>
                </p:cond>
              </p:nextCondLst>
            </p:seq>
            <p:seq concurrent="1" nextAc="seek">
              <p:cTn id="130" restart="whenNotActive" fill="hold" evtFilter="cancelBubble" nodeType="interactiveSeq">
                <p:stCondLst>
                  <p:cond evt="onClick" delay="0">
                    <p:tgtEl>
                      <p:spTgt spid="56501"/>
                    </p:tgtEl>
                  </p:cond>
                </p:stCondLst>
                <p:endSync evt="end" delay="0">
                  <p:rtn val="all"/>
                </p:endSync>
                <p:childTnLst>
                  <p:par>
                    <p:cTn id="131" fill="hold" nodeType="clickPar">
                      <p:stCondLst>
                        <p:cond delay="0"/>
                      </p:stCondLst>
                      <p:childTnLst>
                        <p:par>
                          <p:cTn id="132" fill="hold" nodeType="withGroup">
                            <p:stCondLst>
                              <p:cond delay="0"/>
                            </p:stCondLst>
                            <p:childTnLst>
                              <p:par>
                                <p:cTn id="133" presetID="4" presetClass="entr" presetSubtype="16" fill="hold" grpId="0" nodeType="clickEffect">
                                  <p:stCondLst>
                                    <p:cond delay="0"/>
                                  </p:stCondLst>
                                  <p:childTnLst>
                                    <p:set>
                                      <p:cBhvr>
                                        <p:cTn id="134" dur="1" fill="hold">
                                          <p:stCondLst>
                                            <p:cond delay="0"/>
                                          </p:stCondLst>
                                        </p:cTn>
                                        <p:tgtEl>
                                          <p:spTgt spid="56626"/>
                                        </p:tgtEl>
                                        <p:attrNameLst>
                                          <p:attrName>style.visibility</p:attrName>
                                        </p:attrNameLst>
                                      </p:cBhvr>
                                      <p:to>
                                        <p:strVal val="visible"/>
                                      </p:to>
                                    </p:set>
                                    <p:animEffect transition="in" filter="box(in)">
                                      <p:cBhvr>
                                        <p:cTn id="135" dur="500"/>
                                        <p:tgtEl>
                                          <p:spTgt spid="56626"/>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4" presetClass="exit" presetSubtype="16" fill="hold" grpId="1" nodeType="clickEffect">
                                  <p:stCondLst>
                                    <p:cond delay="0"/>
                                  </p:stCondLst>
                                  <p:childTnLst>
                                    <p:animEffect transition="out" filter="box(in)">
                                      <p:cBhvr>
                                        <p:cTn id="139" dur="500"/>
                                        <p:tgtEl>
                                          <p:spTgt spid="56626"/>
                                        </p:tgtEl>
                                      </p:cBhvr>
                                    </p:animEffect>
                                    <p:set>
                                      <p:cBhvr>
                                        <p:cTn id="140" dur="1" fill="hold">
                                          <p:stCondLst>
                                            <p:cond delay="499"/>
                                          </p:stCondLst>
                                        </p:cTn>
                                        <p:tgtEl>
                                          <p:spTgt spid="56626"/>
                                        </p:tgtEl>
                                        <p:attrNameLst>
                                          <p:attrName>style.visibility</p:attrName>
                                        </p:attrNameLst>
                                      </p:cBhvr>
                                      <p:to>
                                        <p:strVal val="hidden"/>
                                      </p:to>
                                    </p:set>
                                  </p:childTnLst>
                                </p:cTn>
                              </p:par>
                              <p:par>
                                <p:cTn id="141" presetID="4" presetClass="exit" presetSubtype="16" fill="hold" grpId="0" nodeType="withEffect">
                                  <p:stCondLst>
                                    <p:cond delay="0"/>
                                  </p:stCondLst>
                                  <p:childTnLst>
                                    <p:animEffect transition="out" filter="box(in)">
                                      <p:cBhvr>
                                        <p:cTn id="142" dur="500"/>
                                        <p:tgtEl>
                                          <p:spTgt spid="56630"/>
                                        </p:tgtEl>
                                      </p:cBhvr>
                                    </p:animEffect>
                                    <p:set>
                                      <p:cBhvr>
                                        <p:cTn id="143" dur="1" fill="hold">
                                          <p:stCondLst>
                                            <p:cond delay="499"/>
                                          </p:stCondLst>
                                        </p:cTn>
                                        <p:tgtEl>
                                          <p:spTgt spid="56630"/>
                                        </p:tgtEl>
                                        <p:attrNameLst>
                                          <p:attrName>style.visibility</p:attrName>
                                        </p:attrNameLst>
                                      </p:cBhvr>
                                      <p:to>
                                        <p:strVal val="hidden"/>
                                      </p:to>
                                    </p:set>
                                  </p:childTnLst>
                                </p:cTn>
                              </p:par>
                              <p:par>
                                <p:cTn id="144" presetID="4" presetClass="exit" presetSubtype="16" fill="hold" grpId="0" nodeType="withEffect">
                                  <p:stCondLst>
                                    <p:cond delay="0"/>
                                  </p:stCondLst>
                                  <p:childTnLst>
                                    <p:animEffect transition="out" filter="box(in)">
                                      <p:cBhvr>
                                        <p:cTn id="145" dur="500"/>
                                        <p:tgtEl>
                                          <p:spTgt spid="56631"/>
                                        </p:tgtEl>
                                      </p:cBhvr>
                                    </p:animEffect>
                                    <p:set>
                                      <p:cBhvr>
                                        <p:cTn id="146" dur="1" fill="hold">
                                          <p:stCondLst>
                                            <p:cond delay="499"/>
                                          </p:stCondLst>
                                        </p:cTn>
                                        <p:tgtEl>
                                          <p:spTgt spid="56631"/>
                                        </p:tgtEl>
                                        <p:attrNameLst>
                                          <p:attrName>style.visibility</p:attrName>
                                        </p:attrNameLst>
                                      </p:cBhvr>
                                      <p:to>
                                        <p:strVal val="hidden"/>
                                      </p:to>
                                    </p:set>
                                  </p:childTnLst>
                                </p:cTn>
                              </p:par>
                              <p:par>
                                <p:cTn id="147" presetID="4" presetClass="exit" presetSubtype="16" fill="hold" grpId="0" nodeType="withEffect">
                                  <p:stCondLst>
                                    <p:cond delay="0"/>
                                  </p:stCondLst>
                                  <p:childTnLst>
                                    <p:animEffect transition="out" filter="box(in)">
                                      <p:cBhvr>
                                        <p:cTn id="148" dur="500"/>
                                        <p:tgtEl>
                                          <p:spTgt spid="56632"/>
                                        </p:tgtEl>
                                      </p:cBhvr>
                                    </p:animEffect>
                                    <p:set>
                                      <p:cBhvr>
                                        <p:cTn id="149" dur="1" fill="hold">
                                          <p:stCondLst>
                                            <p:cond delay="499"/>
                                          </p:stCondLst>
                                        </p:cTn>
                                        <p:tgtEl>
                                          <p:spTgt spid="56632"/>
                                        </p:tgtEl>
                                        <p:attrNameLst>
                                          <p:attrName>style.visibility</p:attrName>
                                        </p:attrNameLst>
                                      </p:cBhvr>
                                      <p:to>
                                        <p:strVal val="hidden"/>
                                      </p:to>
                                    </p:set>
                                  </p:childTnLst>
                                </p:cTn>
                              </p:par>
                              <p:par>
                                <p:cTn id="150" presetID="4" presetClass="exit" presetSubtype="16" fill="hold" grpId="0" nodeType="withEffect">
                                  <p:stCondLst>
                                    <p:cond delay="0"/>
                                  </p:stCondLst>
                                  <p:childTnLst>
                                    <p:animEffect transition="out" filter="box(in)">
                                      <p:cBhvr>
                                        <p:cTn id="151" dur="500"/>
                                        <p:tgtEl>
                                          <p:spTgt spid="56629"/>
                                        </p:tgtEl>
                                      </p:cBhvr>
                                    </p:animEffect>
                                    <p:set>
                                      <p:cBhvr>
                                        <p:cTn id="152" dur="1" fill="hold">
                                          <p:stCondLst>
                                            <p:cond delay="499"/>
                                          </p:stCondLst>
                                        </p:cTn>
                                        <p:tgtEl>
                                          <p:spTgt spid="56629"/>
                                        </p:tgtEl>
                                        <p:attrNameLst>
                                          <p:attrName>style.visibility</p:attrName>
                                        </p:attrNameLst>
                                      </p:cBhvr>
                                      <p:to>
                                        <p:strVal val="hidden"/>
                                      </p:to>
                                    </p:set>
                                  </p:childTnLst>
                                </p:cTn>
                              </p:par>
                              <p:par>
                                <p:cTn id="153" presetID="4" presetClass="exit" presetSubtype="16" fill="hold" grpId="0" nodeType="withEffect">
                                  <p:stCondLst>
                                    <p:cond delay="0"/>
                                  </p:stCondLst>
                                  <p:childTnLst>
                                    <p:animEffect transition="out" filter="box(in)">
                                      <p:cBhvr>
                                        <p:cTn id="154" dur="500"/>
                                        <p:tgtEl>
                                          <p:spTgt spid="56628"/>
                                        </p:tgtEl>
                                      </p:cBhvr>
                                    </p:animEffect>
                                    <p:set>
                                      <p:cBhvr>
                                        <p:cTn id="155" dur="1" fill="hold">
                                          <p:stCondLst>
                                            <p:cond delay="499"/>
                                          </p:stCondLst>
                                        </p:cTn>
                                        <p:tgtEl>
                                          <p:spTgt spid="56628"/>
                                        </p:tgtEl>
                                        <p:attrNameLst>
                                          <p:attrName>style.visibility</p:attrName>
                                        </p:attrNameLst>
                                      </p:cBhvr>
                                      <p:to>
                                        <p:strVal val="hidden"/>
                                      </p:to>
                                    </p:set>
                                  </p:childTnLst>
                                </p:cTn>
                              </p:par>
                              <p:par>
                                <p:cTn id="156" presetID="4" presetClass="exit" presetSubtype="16" fill="hold" grpId="0" nodeType="withEffect">
                                  <p:stCondLst>
                                    <p:cond delay="0"/>
                                  </p:stCondLst>
                                  <p:childTnLst>
                                    <p:animEffect transition="out" filter="box(in)">
                                      <p:cBhvr>
                                        <p:cTn id="157" dur="500"/>
                                        <p:tgtEl>
                                          <p:spTgt spid="56627"/>
                                        </p:tgtEl>
                                      </p:cBhvr>
                                    </p:animEffect>
                                    <p:set>
                                      <p:cBhvr>
                                        <p:cTn id="158" dur="1" fill="hold">
                                          <p:stCondLst>
                                            <p:cond delay="499"/>
                                          </p:stCondLst>
                                        </p:cTn>
                                        <p:tgtEl>
                                          <p:spTgt spid="56627"/>
                                        </p:tgtEl>
                                        <p:attrNameLst>
                                          <p:attrName>style.visibility</p:attrName>
                                        </p:attrNameLst>
                                      </p:cBhvr>
                                      <p:to>
                                        <p:strVal val="hidden"/>
                                      </p:to>
                                    </p:set>
                                  </p:childTnLst>
                                </p:cTn>
                              </p:par>
                              <p:par>
                                <p:cTn id="159" presetID="4" presetClass="exit" presetSubtype="16" fill="hold" grpId="0" nodeType="withEffect">
                                  <p:stCondLst>
                                    <p:cond delay="0"/>
                                  </p:stCondLst>
                                  <p:childTnLst>
                                    <p:animEffect transition="out" filter="box(in)">
                                      <p:cBhvr>
                                        <p:cTn id="160" dur="500"/>
                                        <p:tgtEl>
                                          <p:spTgt spid="56633"/>
                                        </p:tgtEl>
                                      </p:cBhvr>
                                    </p:animEffect>
                                    <p:set>
                                      <p:cBhvr>
                                        <p:cTn id="161" dur="1" fill="hold">
                                          <p:stCondLst>
                                            <p:cond delay="499"/>
                                          </p:stCondLst>
                                        </p:cTn>
                                        <p:tgtEl>
                                          <p:spTgt spid="56633"/>
                                        </p:tgtEl>
                                        <p:attrNameLst>
                                          <p:attrName>style.visibility</p:attrName>
                                        </p:attrNameLst>
                                      </p:cBhvr>
                                      <p:to>
                                        <p:strVal val="hidden"/>
                                      </p:to>
                                    </p:set>
                                  </p:childTnLst>
                                </p:cTn>
                              </p:par>
                              <p:par>
                                <p:cTn id="162" presetID="4" presetClass="exit" presetSubtype="16" fill="hold" grpId="0" nodeType="withEffect">
                                  <p:stCondLst>
                                    <p:cond delay="0"/>
                                  </p:stCondLst>
                                  <p:childTnLst>
                                    <p:animEffect transition="out" filter="box(in)">
                                      <p:cBhvr>
                                        <p:cTn id="163" dur="500"/>
                                        <p:tgtEl>
                                          <p:spTgt spid="56634"/>
                                        </p:tgtEl>
                                      </p:cBhvr>
                                    </p:animEffect>
                                    <p:set>
                                      <p:cBhvr>
                                        <p:cTn id="164" dur="1" fill="hold">
                                          <p:stCondLst>
                                            <p:cond delay="499"/>
                                          </p:stCondLst>
                                        </p:cTn>
                                        <p:tgtEl>
                                          <p:spTgt spid="56634"/>
                                        </p:tgtEl>
                                        <p:attrNameLst>
                                          <p:attrName>style.visibility</p:attrName>
                                        </p:attrNameLst>
                                      </p:cBhvr>
                                      <p:to>
                                        <p:strVal val="hidden"/>
                                      </p:to>
                                    </p:set>
                                  </p:childTnLst>
                                </p:cTn>
                              </p:par>
                              <p:par>
                                <p:cTn id="165" presetID="4" presetClass="exit" presetSubtype="16" fill="hold" grpId="0" nodeType="withEffect">
                                  <p:stCondLst>
                                    <p:cond delay="0"/>
                                  </p:stCondLst>
                                  <p:childTnLst>
                                    <p:animEffect transition="out" filter="box(in)">
                                      <p:cBhvr>
                                        <p:cTn id="166" dur="500"/>
                                        <p:tgtEl>
                                          <p:spTgt spid="56635"/>
                                        </p:tgtEl>
                                      </p:cBhvr>
                                    </p:animEffect>
                                    <p:set>
                                      <p:cBhvr>
                                        <p:cTn id="167" dur="1" fill="hold">
                                          <p:stCondLst>
                                            <p:cond delay="499"/>
                                          </p:stCondLst>
                                        </p:cTn>
                                        <p:tgtEl>
                                          <p:spTgt spid="56635"/>
                                        </p:tgtEl>
                                        <p:attrNameLst>
                                          <p:attrName>style.visibility</p:attrName>
                                        </p:attrNameLst>
                                      </p:cBhvr>
                                      <p:to>
                                        <p:strVal val="hidden"/>
                                      </p:to>
                                    </p:set>
                                  </p:childTnLst>
                                </p:cTn>
                              </p:par>
                            </p:childTnLst>
                          </p:cTn>
                        </p:par>
                      </p:childTnLst>
                    </p:cTn>
                  </p:par>
                </p:childTnLst>
              </p:cTn>
              <p:nextCondLst>
                <p:cond evt="onClick" delay="0">
                  <p:tgtEl>
                    <p:spTgt spid="56501"/>
                  </p:tgtEl>
                </p:cond>
              </p:nextCondLst>
            </p:seq>
            <p:seq concurrent="1" nextAc="seek">
              <p:cTn id="168" restart="whenNotActive" fill="hold" evtFilter="cancelBubble" nodeType="interactiveSeq">
                <p:stCondLst>
                  <p:cond evt="onClick" delay="0">
                    <p:tgtEl>
                      <p:spTgt spid="56502"/>
                    </p:tgtEl>
                  </p:cond>
                </p:stCondLst>
                <p:endSync evt="end" delay="0">
                  <p:rtn val="all"/>
                </p:endSync>
                <p:childTnLst>
                  <p:par>
                    <p:cTn id="169" fill="hold" nodeType="clickPar">
                      <p:stCondLst>
                        <p:cond delay="0"/>
                      </p:stCondLst>
                      <p:childTnLst>
                        <p:par>
                          <p:cTn id="170" fill="hold" nodeType="withGroup">
                            <p:stCondLst>
                              <p:cond delay="0"/>
                            </p:stCondLst>
                            <p:childTnLst>
                              <p:par>
                                <p:cTn id="171" presetID="4" presetClass="entr" presetSubtype="16" fill="hold" grpId="0" nodeType="clickEffect">
                                  <p:stCondLst>
                                    <p:cond delay="0"/>
                                  </p:stCondLst>
                                  <p:childTnLst>
                                    <p:set>
                                      <p:cBhvr>
                                        <p:cTn id="172" dur="1" fill="hold">
                                          <p:stCondLst>
                                            <p:cond delay="0"/>
                                          </p:stCondLst>
                                        </p:cTn>
                                        <p:tgtEl>
                                          <p:spTgt spid="56636"/>
                                        </p:tgtEl>
                                        <p:attrNameLst>
                                          <p:attrName>style.visibility</p:attrName>
                                        </p:attrNameLst>
                                      </p:cBhvr>
                                      <p:to>
                                        <p:strVal val="visible"/>
                                      </p:to>
                                    </p:set>
                                    <p:animEffect transition="in" filter="box(in)">
                                      <p:cBhvr>
                                        <p:cTn id="173" dur="500"/>
                                        <p:tgtEl>
                                          <p:spTgt spid="56636"/>
                                        </p:tgtEl>
                                      </p:cBhvr>
                                    </p:animEffect>
                                  </p:childTnLst>
                                </p:cTn>
                              </p:par>
                            </p:childTnLst>
                          </p:cTn>
                        </p:par>
                      </p:childTnLst>
                    </p:cTn>
                  </p:par>
                  <p:par>
                    <p:cTn id="174" fill="hold" nodeType="clickPar">
                      <p:stCondLst>
                        <p:cond delay="indefinite"/>
                      </p:stCondLst>
                      <p:childTnLst>
                        <p:par>
                          <p:cTn id="175" fill="hold" nodeType="withGroup">
                            <p:stCondLst>
                              <p:cond delay="0"/>
                            </p:stCondLst>
                            <p:childTnLst>
                              <p:par>
                                <p:cTn id="176" presetID="4" presetClass="exit" presetSubtype="16" fill="hold" grpId="1" nodeType="clickEffect">
                                  <p:stCondLst>
                                    <p:cond delay="0"/>
                                  </p:stCondLst>
                                  <p:childTnLst>
                                    <p:animEffect transition="out" filter="box(in)">
                                      <p:cBhvr>
                                        <p:cTn id="177" dur="500"/>
                                        <p:tgtEl>
                                          <p:spTgt spid="56636"/>
                                        </p:tgtEl>
                                      </p:cBhvr>
                                    </p:animEffect>
                                    <p:set>
                                      <p:cBhvr>
                                        <p:cTn id="178" dur="1" fill="hold">
                                          <p:stCondLst>
                                            <p:cond delay="499"/>
                                          </p:stCondLst>
                                        </p:cTn>
                                        <p:tgtEl>
                                          <p:spTgt spid="56636"/>
                                        </p:tgtEl>
                                        <p:attrNameLst>
                                          <p:attrName>style.visibility</p:attrName>
                                        </p:attrNameLst>
                                      </p:cBhvr>
                                      <p:to>
                                        <p:strVal val="hidden"/>
                                      </p:to>
                                    </p:set>
                                  </p:childTnLst>
                                </p:cTn>
                              </p:par>
                              <p:par>
                                <p:cTn id="179" presetID="4" presetClass="exit" presetSubtype="16" fill="hold" grpId="0" nodeType="withEffect">
                                  <p:stCondLst>
                                    <p:cond delay="0"/>
                                  </p:stCondLst>
                                  <p:childTnLst>
                                    <p:animEffect transition="out" filter="box(in)">
                                      <p:cBhvr>
                                        <p:cTn id="180" dur="500"/>
                                        <p:tgtEl>
                                          <p:spTgt spid="56640"/>
                                        </p:tgtEl>
                                      </p:cBhvr>
                                    </p:animEffect>
                                    <p:set>
                                      <p:cBhvr>
                                        <p:cTn id="181" dur="1" fill="hold">
                                          <p:stCondLst>
                                            <p:cond delay="499"/>
                                          </p:stCondLst>
                                        </p:cTn>
                                        <p:tgtEl>
                                          <p:spTgt spid="56640"/>
                                        </p:tgtEl>
                                        <p:attrNameLst>
                                          <p:attrName>style.visibility</p:attrName>
                                        </p:attrNameLst>
                                      </p:cBhvr>
                                      <p:to>
                                        <p:strVal val="hidden"/>
                                      </p:to>
                                    </p:set>
                                  </p:childTnLst>
                                </p:cTn>
                              </p:par>
                              <p:par>
                                <p:cTn id="182" presetID="4" presetClass="exit" presetSubtype="16" fill="hold" grpId="0" nodeType="withEffect">
                                  <p:stCondLst>
                                    <p:cond delay="0"/>
                                  </p:stCondLst>
                                  <p:childTnLst>
                                    <p:animEffect transition="out" filter="box(in)">
                                      <p:cBhvr>
                                        <p:cTn id="183" dur="500"/>
                                        <p:tgtEl>
                                          <p:spTgt spid="56641"/>
                                        </p:tgtEl>
                                      </p:cBhvr>
                                    </p:animEffect>
                                    <p:set>
                                      <p:cBhvr>
                                        <p:cTn id="184" dur="1" fill="hold">
                                          <p:stCondLst>
                                            <p:cond delay="499"/>
                                          </p:stCondLst>
                                        </p:cTn>
                                        <p:tgtEl>
                                          <p:spTgt spid="56641"/>
                                        </p:tgtEl>
                                        <p:attrNameLst>
                                          <p:attrName>style.visibility</p:attrName>
                                        </p:attrNameLst>
                                      </p:cBhvr>
                                      <p:to>
                                        <p:strVal val="hidden"/>
                                      </p:to>
                                    </p:set>
                                  </p:childTnLst>
                                </p:cTn>
                              </p:par>
                              <p:par>
                                <p:cTn id="185" presetID="4" presetClass="exit" presetSubtype="16" fill="hold" grpId="0" nodeType="withEffect">
                                  <p:stCondLst>
                                    <p:cond delay="0"/>
                                  </p:stCondLst>
                                  <p:childTnLst>
                                    <p:animEffect transition="out" filter="box(in)">
                                      <p:cBhvr>
                                        <p:cTn id="186" dur="500"/>
                                        <p:tgtEl>
                                          <p:spTgt spid="56642"/>
                                        </p:tgtEl>
                                      </p:cBhvr>
                                    </p:animEffect>
                                    <p:set>
                                      <p:cBhvr>
                                        <p:cTn id="187" dur="1" fill="hold">
                                          <p:stCondLst>
                                            <p:cond delay="499"/>
                                          </p:stCondLst>
                                        </p:cTn>
                                        <p:tgtEl>
                                          <p:spTgt spid="56642"/>
                                        </p:tgtEl>
                                        <p:attrNameLst>
                                          <p:attrName>style.visibility</p:attrName>
                                        </p:attrNameLst>
                                      </p:cBhvr>
                                      <p:to>
                                        <p:strVal val="hidden"/>
                                      </p:to>
                                    </p:set>
                                  </p:childTnLst>
                                </p:cTn>
                              </p:par>
                              <p:par>
                                <p:cTn id="188" presetID="4" presetClass="exit" presetSubtype="16" fill="hold" grpId="0" nodeType="withEffect">
                                  <p:stCondLst>
                                    <p:cond delay="0"/>
                                  </p:stCondLst>
                                  <p:childTnLst>
                                    <p:animEffect transition="out" filter="box(in)">
                                      <p:cBhvr>
                                        <p:cTn id="189" dur="500"/>
                                        <p:tgtEl>
                                          <p:spTgt spid="56639"/>
                                        </p:tgtEl>
                                      </p:cBhvr>
                                    </p:animEffect>
                                    <p:set>
                                      <p:cBhvr>
                                        <p:cTn id="190" dur="1" fill="hold">
                                          <p:stCondLst>
                                            <p:cond delay="499"/>
                                          </p:stCondLst>
                                        </p:cTn>
                                        <p:tgtEl>
                                          <p:spTgt spid="56639"/>
                                        </p:tgtEl>
                                        <p:attrNameLst>
                                          <p:attrName>style.visibility</p:attrName>
                                        </p:attrNameLst>
                                      </p:cBhvr>
                                      <p:to>
                                        <p:strVal val="hidden"/>
                                      </p:to>
                                    </p:set>
                                  </p:childTnLst>
                                </p:cTn>
                              </p:par>
                              <p:par>
                                <p:cTn id="191" presetID="4" presetClass="exit" presetSubtype="16" fill="hold" grpId="0" nodeType="withEffect">
                                  <p:stCondLst>
                                    <p:cond delay="0"/>
                                  </p:stCondLst>
                                  <p:childTnLst>
                                    <p:animEffect transition="out" filter="box(in)">
                                      <p:cBhvr>
                                        <p:cTn id="192" dur="500"/>
                                        <p:tgtEl>
                                          <p:spTgt spid="56638"/>
                                        </p:tgtEl>
                                      </p:cBhvr>
                                    </p:animEffect>
                                    <p:set>
                                      <p:cBhvr>
                                        <p:cTn id="193" dur="1" fill="hold">
                                          <p:stCondLst>
                                            <p:cond delay="499"/>
                                          </p:stCondLst>
                                        </p:cTn>
                                        <p:tgtEl>
                                          <p:spTgt spid="56638"/>
                                        </p:tgtEl>
                                        <p:attrNameLst>
                                          <p:attrName>style.visibility</p:attrName>
                                        </p:attrNameLst>
                                      </p:cBhvr>
                                      <p:to>
                                        <p:strVal val="hidden"/>
                                      </p:to>
                                    </p:set>
                                  </p:childTnLst>
                                </p:cTn>
                              </p:par>
                              <p:par>
                                <p:cTn id="194" presetID="4" presetClass="exit" presetSubtype="16" fill="hold" grpId="0" nodeType="withEffect">
                                  <p:stCondLst>
                                    <p:cond delay="0"/>
                                  </p:stCondLst>
                                  <p:childTnLst>
                                    <p:animEffect transition="out" filter="box(in)">
                                      <p:cBhvr>
                                        <p:cTn id="195" dur="500"/>
                                        <p:tgtEl>
                                          <p:spTgt spid="56637"/>
                                        </p:tgtEl>
                                      </p:cBhvr>
                                    </p:animEffect>
                                    <p:set>
                                      <p:cBhvr>
                                        <p:cTn id="196" dur="1" fill="hold">
                                          <p:stCondLst>
                                            <p:cond delay="499"/>
                                          </p:stCondLst>
                                        </p:cTn>
                                        <p:tgtEl>
                                          <p:spTgt spid="56637"/>
                                        </p:tgtEl>
                                        <p:attrNameLst>
                                          <p:attrName>style.visibility</p:attrName>
                                        </p:attrNameLst>
                                      </p:cBhvr>
                                      <p:to>
                                        <p:strVal val="hidden"/>
                                      </p:to>
                                    </p:set>
                                  </p:childTnLst>
                                </p:cTn>
                              </p:par>
                              <p:par>
                                <p:cTn id="197" presetID="4" presetClass="exit" presetSubtype="16" fill="hold" grpId="0" nodeType="withEffect">
                                  <p:stCondLst>
                                    <p:cond delay="0"/>
                                  </p:stCondLst>
                                  <p:childTnLst>
                                    <p:animEffect transition="out" filter="box(in)">
                                      <p:cBhvr>
                                        <p:cTn id="198" dur="500"/>
                                        <p:tgtEl>
                                          <p:spTgt spid="56643"/>
                                        </p:tgtEl>
                                      </p:cBhvr>
                                    </p:animEffect>
                                    <p:set>
                                      <p:cBhvr>
                                        <p:cTn id="199" dur="1" fill="hold">
                                          <p:stCondLst>
                                            <p:cond delay="499"/>
                                          </p:stCondLst>
                                        </p:cTn>
                                        <p:tgtEl>
                                          <p:spTgt spid="56643"/>
                                        </p:tgtEl>
                                        <p:attrNameLst>
                                          <p:attrName>style.visibility</p:attrName>
                                        </p:attrNameLst>
                                      </p:cBhvr>
                                      <p:to>
                                        <p:strVal val="hidden"/>
                                      </p:to>
                                    </p:set>
                                  </p:childTnLst>
                                </p:cTn>
                              </p:par>
                              <p:par>
                                <p:cTn id="200" presetID="4" presetClass="exit" presetSubtype="16" fill="hold" grpId="0" nodeType="withEffect">
                                  <p:stCondLst>
                                    <p:cond delay="0"/>
                                  </p:stCondLst>
                                  <p:childTnLst>
                                    <p:animEffect transition="out" filter="box(in)">
                                      <p:cBhvr>
                                        <p:cTn id="201" dur="500"/>
                                        <p:tgtEl>
                                          <p:spTgt spid="56644"/>
                                        </p:tgtEl>
                                      </p:cBhvr>
                                    </p:animEffect>
                                    <p:set>
                                      <p:cBhvr>
                                        <p:cTn id="202" dur="1" fill="hold">
                                          <p:stCondLst>
                                            <p:cond delay="499"/>
                                          </p:stCondLst>
                                        </p:cTn>
                                        <p:tgtEl>
                                          <p:spTgt spid="56644"/>
                                        </p:tgtEl>
                                        <p:attrNameLst>
                                          <p:attrName>style.visibility</p:attrName>
                                        </p:attrNameLst>
                                      </p:cBhvr>
                                      <p:to>
                                        <p:strVal val="hidden"/>
                                      </p:to>
                                    </p:set>
                                  </p:childTnLst>
                                </p:cTn>
                              </p:par>
                            </p:childTnLst>
                          </p:cTn>
                        </p:par>
                      </p:childTnLst>
                    </p:cTn>
                  </p:par>
                </p:childTnLst>
              </p:cTn>
              <p:nextCondLst>
                <p:cond evt="onClick" delay="0">
                  <p:tgtEl>
                    <p:spTgt spid="56502"/>
                  </p:tgtEl>
                </p:cond>
              </p:nextCondLst>
            </p:seq>
            <p:seq concurrent="1" nextAc="seek">
              <p:cTn id="203" restart="whenNotActive" fill="hold" evtFilter="cancelBubble" nodeType="interactiveSeq">
                <p:stCondLst>
                  <p:cond evt="onClick" delay="0">
                    <p:tgtEl>
                      <p:spTgt spid="56503"/>
                    </p:tgtEl>
                  </p:cond>
                </p:stCondLst>
                <p:endSync evt="end" delay="0">
                  <p:rtn val="all"/>
                </p:endSync>
                <p:childTnLst>
                  <p:par>
                    <p:cTn id="204" fill="hold" nodeType="clickPar">
                      <p:stCondLst>
                        <p:cond delay="0"/>
                      </p:stCondLst>
                      <p:childTnLst>
                        <p:par>
                          <p:cTn id="205" fill="hold" nodeType="withGroup">
                            <p:stCondLst>
                              <p:cond delay="0"/>
                            </p:stCondLst>
                            <p:childTnLst>
                              <p:par>
                                <p:cTn id="206" presetID="4" presetClass="entr" presetSubtype="16" fill="hold" grpId="0" nodeType="clickEffect">
                                  <p:stCondLst>
                                    <p:cond delay="0"/>
                                  </p:stCondLst>
                                  <p:childTnLst>
                                    <p:set>
                                      <p:cBhvr>
                                        <p:cTn id="207" dur="1" fill="hold">
                                          <p:stCondLst>
                                            <p:cond delay="0"/>
                                          </p:stCondLst>
                                        </p:cTn>
                                        <p:tgtEl>
                                          <p:spTgt spid="56646"/>
                                        </p:tgtEl>
                                        <p:attrNameLst>
                                          <p:attrName>style.visibility</p:attrName>
                                        </p:attrNameLst>
                                      </p:cBhvr>
                                      <p:to>
                                        <p:strVal val="visible"/>
                                      </p:to>
                                    </p:set>
                                    <p:animEffect transition="in" filter="box(in)">
                                      <p:cBhvr>
                                        <p:cTn id="208" dur="500"/>
                                        <p:tgtEl>
                                          <p:spTgt spid="56646"/>
                                        </p:tgtEl>
                                      </p:cBhvr>
                                    </p:animEffect>
                                  </p:childTnLst>
                                </p:cTn>
                              </p:par>
                            </p:childTnLst>
                          </p:cTn>
                        </p:par>
                      </p:childTnLst>
                    </p:cTn>
                  </p:par>
                  <p:par>
                    <p:cTn id="209" fill="hold" nodeType="clickPar">
                      <p:stCondLst>
                        <p:cond delay="indefinite"/>
                      </p:stCondLst>
                      <p:childTnLst>
                        <p:par>
                          <p:cTn id="210" fill="hold" nodeType="withGroup">
                            <p:stCondLst>
                              <p:cond delay="0"/>
                            </p:stCondLst>
                            <p:childTnLst>
                              <p:par>
                                <p:cTn id="211" presetID="4" presetClass="exit" presetSubtype="16" fill="hold" grpId="1" nodeType="clickEffect">
                                  <p:stCondLst>
                                    <p:cond delay="0"/>
                                  </p:stCondLst>
                                  <p:childTnLst>
                                    <p:animEffect transition="out" filter="box(in)">
                                      <p:cBhvr>
                                        <p:cTn id="212" dur="500"/>
                                        <p:tgtEl>
                                          <p:spTgt spid="56646"/>
                                        </p:tgtEl>
                                      </p:cBhvr>
                                    </p:animEffect>
                                    <p:set>
                                      <p:cBhvr>
                                        <p:cTn id="213" dur="1" fill="hold">
                                          <p:stCondLst>
                                            <p:cond delay="499"/>
                                          </p:stCondLst>
                                        </p:cTn>
                                        <p:tgtEl>
                                          <p:spTgt spid="56646"/>
                                        </p:tgtEl>
                                        <p:attrNameLst>
                                          <p:attrName>style.visibility</p:attrName>
                                        </p:attrNameLst>
                                      </p:cBhvr>
                                      <p:to>
                                        <p:strVal val="hidden"/>
                                      </p:to>
                                    </p:set>
                                  </p:childTnLst>
                                </p:cTn>
                              </p:par>
                              <p:par>
                                <p:cTn id="214" presetID="4" presetClass="exit" presetSubtype="16" fill="hold" grpId="0" nodeType="withEffect">
                                  <p:stCondLst>
                                    <p:cond delay="0"/>
                                  </p:stCondLst>
                                  <p:childTnLst>
                                    <p:animEffect transition="out" filter="box(in)">
                                      <p:cBhvr>
                                        <p:cTn id="215" dur="500"/>
                                        <p:tgtEl>
                                          <p:spTgt spid="56650"/>
                                        </p:tgtEl>
                                      </p:cBhvr>
                                    </p:animEffect>
                                    <p:set>
                                      <p:cBhvr>
                                        <p:cTn id="216" dur="1" fill="hold">
                                          <p:stCondLst>
                                            <p:cond delay="499"/>
                                          </p:stCondLst>
                                        </p:cTn>
                                        <p:tgtEl>
                                          <p:spTgt spid="56650"/>
                                        </p:tgtEl>
                                        <p:attrNameLst>
                                          <p:attrName>style.visibility</p:attrName>
                                        </p:attrNameLst>
                                      </p:cBhvr>
                                      <p:to>
                                        <p:strVal val="hidden"/>
                                      </p:to>
                                    </p:set>
                                  </p:childTnLst>
                                </p:cTn>
                              </p:par>
                              <p:par>
                                <p:cTn id="217" presetID="4" presetClass="exit" presetSubtype="16" fill="hold" grpId="0" nodeType="withEffect">
                                  <p:stCondLst>
                                    <p:cond delay="0"/>
                                  </p:stCondLst>
                                  <p:childTnLst>
                                    <p:animEffect transition="out" filter="box(in)">
                                      <p:cBhvr>
                                        <p:cTn id="218" dur="500"/>
                                        <p:tgtEl>
                                          <p:spTgt spid="56651"/>
                                        </p:tgtEl>
                                      </p:cBhvr>
                                    </p:animEffect>
                                    <p:set>
                                      <p:cBhvr>
                                        <p:cTn id="219" dur="1" fill="hold">
                                          <p:stCondLst>
                                            <p:cond delay="499"/>
                                          </p:stCondLst>
                                        </p:cTn>
                                        <p:tgtEl>
                                          <p:spTgt spid="56651"/>
                                        </p:tgtEl>
                                        <p:attrNameLst>
                                          <p:attrName>style.visibility</p:attrName>
                                        </p:attrNameLst>
                                      </p:cBhvr>
                                      <p:to>
                                        <p:strVal val="hidden"/>
                                      </p:to>
                                    </p:set>
                                  </p:childTnLst>
                                </p:cTn>
                              </p:par>
                              <p:par>
                                <p:cTn id="220" presetID="4" presetClass="exit" presetSubtype="16" fill="hold" grpId="0" nodeType="withEffect">
                                  <p:stCondLst>
                                    <p:cond delay="0"/>
                                  </p:stCondLst>
                                  <p:childTnLst>
                                    <p:animEffect transition="out" filter="box(in)">
                                      <p:cBhvr>
                                        <p:cTn id="221" dur="500"/>
                                        <p:tgtEl>
                                          <p:spTgt spid="56652"/>
                                        </p:tgtEl>
                                      </p:cBhvr>
                                    </p:animEffect>
                                    <p:set>
                                      <p:cBhvr>
                                        <p:cTn id="222" dur="1" fill="hold">
                                          <p:stCondLst>
                                            <p:cond delay="499"/>
                                          </p:stCondLst>
                                        </p:cTn>
                                        <p:tgtEl>
                                          <p:spTgt spid="56652"/>
                                        </p:tgtEl>
                                        <p:attrNameLst>
                                          <p:attrName>style.visibility</p:attrName>
                                        </p:attrNameLst>
                                      </p:cBhvr>
                                      <p:to>
                                        <p:strVal val="hidden"/>
                                      </p:to>
                                    </p:set>
                                  </p:childTnLst>
                                </p:cTn>
                              </p:par>
                              <p:par>
                                <p:cTn id="223" presetID="4" presetClass="exit" presetSubtype="16" fill="hold" grpId="0" nodeType="withEffect">
                                  <p:stCondLst>
                                    <p:cond delay="0"/>
                                  </p:stCondLst>
                                  <p:childTnLst>
                                    <p:animEffect transition="out" filter="box(in)">
                                      <p:cBhvr>
                                        <p:cTn id="224" dur="500"/>
                                        <p:tgtEl>
                                          <p:spTgt spid="56649"/>
                                        </p:tgtEl>
                                      </p:cBhvr>
                                    </p:animEffect>
                                    <p:set>
                                      <p:cBhvr>
                                        <p:cTn id="225" dur="1" fill="hold">
                                          <p:stCondLst>
                                            <p:cond delay="499"/>
                                          </p:stCondLst>
                                        </p:cTn>
                                        <p:tgtEl>
                                          <p:spTgt spid="56649"/>
                                        </p:tgtEl>
                                        <p:attrNameLst>
                                          <p:attrName>style.visibility</p:attrName>
                                        </p:attrNameLst>
                                      </p:cBhvr>
                                      <p:to>
                                        <p:strVal val="hidden"/>
                                      </p:to>
                                    </p:set>
                                  </p:childTnLst>
                                </p:cTn>
                              </p:par>
                              <p:par>
                                <p:cTn id="226" presetID="4" presetClass="exit" presetSubtype="16" fill="hold" grpId="0" nodeType="withEffect">
                                  <p:stCondLst>
                                    <p:cond delay="0"/>
                                  </p:stCondLst>
                                  <p:childTnLst>
                                    <p:animEffect transition="out" filter="box(in)">
                                      <p:cBhvr>
                                        <p:cTn id="227" dur="500"/>
                                        <p:tgtEl>
                                          <p:spTgt spid="56648"/>
                                        </p:tgtEl>
                                      </p:cBhvr>
                                    </p:animEffect>
                                    <p:set>
                                      <p:cBhvr>
                                        <p:cTn id="228" dur="1" fill="hold">
                                          <p:stCondLst>
                                            <p:cond delay="499"/>
                                          </p:stCondLst>
                                        </p:cTn>
                                        <p:tgtEl>
                                          <p:spTgt spid="56648"/>
                                        </p:tgtEl>
                                        <p:attrNameLst>
                                          <p:attrName>style.visibility</p:attrName>
                                        </p:attrNameLst>
                                      </p:cBhvr>
                                      <p:to>
                                        <p:strVal val="hidden"/>
                                      </p:to>
                                    </p:set>
                                  </p:childTnLst>
                                </p:cTn>
                              </p:par>
                              <p:par>
                                <p:cTn id="229" presetID="4" presetClass="exit" presetSubtype="16" fill="hold" grpId="0" nodeType="withEffect">
                                  <p:stCondLst>
                                    <p:cond delay="0"/>
                                  </p:stCondLst>
                                  <p:childTnLst>
                                    <p:animEffect transition="out" filter="box(in)">
                                      <p:cBhvr>
                                        <p:cTn id="230" dur="500"/>
                                        <p:tgtEl>
                                          <p:spTgt spid="56647"/>
                                        </p:tgtEl>
                                      </p:cBhvr>
                                    </p:animEffect>
                                    <p:set>
                                      <p:cBhvr>
                                        <p:cTn id="231" dur="1" fill="hold">
                                          <p:stCondLst>
                                            <p:cond delay="499"/>
                                          </p:stCondLst>
                                        </p:cTn>
                                        <p:tgtEl>
                                          <p:spTgt spid="56647"/>
                                        </p:tgtEl>
                                        <p:attrNameLst>
                                          <p:attrName>style.visibility</p:attrName>
                                        </p:attrNameLst>
                                      </p:cBhvr>
                                      <p:to>
                                        <p:strVal val="hidden"/>
                                      </p:to>
                                    </p:set>
                                  </p:childTnLst>
                                </p:cTn>
                              </p:par>
                              <p:par>
                                <p:cTn id="232" presetID="4" presetClass="exit" presetSubtype="16" fill="hold" grpId="0" nodeType="withEffect">
                                  <p:stCondLst>
                                    <p:cond delay="0"/>
                                  </p:stCondLst>
                                  <p:childTnLst>
                                    <p:animEffect transition="out" filter="box(in)">
                                      <p:cBhvr>
                                        <p:cTn id="233" dur="500"/>
                                        <p:tgtEl>
                                          <p:spTgt spid="56653"/>
                                        </p:tgtEl>
                                      </p:cBhvr>
                                    </p:animEffect>
                                    <p:set>
                                      <p:cBhvr>
                                        <p:cTn id="234" dur="1" fill="hold">
                                          <p:stCondLst>
                                            <p:cond delay="499"/>
                                          </p:stCondLst>
                                        </p:cTn>
                                        <p:tgtEl>
                                          <p:spTgt spid="56653"/>
                                        </p:tgtEl>
                                        <p:attrNameLst>
                                          <p:attrName>style.visibility</p:attrName>
                                        </p:attrNameLst>
                                      </p:cBhvr>
                                      <p:to>
                                        <p:strVal val="hidden"/>
                                      </p:to>
                                    </p:set>
                                  </p:childTnLst>
                                </p:cTn>
                              </p:par>
                            </p:childTnLst>
                          </p:cTn>
                        </p:par>
                      </p:childTnLst>
                    </p:cTn>
                  </p:par>
                </p:childTnLst>
              </p:cTn>
              <p:nextCondLst>
                <p:cond evt="onClick" delay="0">
                  <p:tgtEl>
                    <p:spTgt spid="56503"/>
                  </p:tgtEl>
                </p:cond>
              </p:nextCondLst>
            </p:seq>
            <p:seq concurrent="1" nextAc="seek">
              <p:cTn id="235" restart="whenNotActive" fill="hold" evtFilter="cancelBubble" nodeType="interactiveSeq">
                <p:stCondLst>
                  <p:cond evt="onClick" delay="0">
                    <p:tgtEl>
                      <p:spTgt spid="56504"/>
                    </p:tgtEl>
                  </p:cond>
                </p:stCondLst>
                <p:endSync evt="end" delay="0">
                  <p:rtn val="all"/>
                </p:endSync>
                <p:childTnLst>
                  <p:par>
                    <p:cTn id="236" fill="hold" nodeType="clickPar">
                      <p:stCondLst>
                        <p:cond delay="0"/>
                      </p:stCondLst>
                      <p:childTnLst>
                        <p:par>
                          <p:cTn id="237" fill="hold" nodeType="withGroup">
                            <p:stCondLst>
                              <p:cond delay="0"/>
                            </p:stCondLst>
                            <p:childTnLst>
                              <p:par>
                                <p:cTn id="238" presetID="4" presetClass="entr" presetSubtype="16" fill="hold" grpId="0" nodeType="clickEffect">
                                  <p:stCondLst>
                                    <p:cond delay="0"/>
                                  </p:stCondLst>
                                  <p:childTnLst>
                                    <p:set>
                                      <p:cBhvr>
                                        <p:cTn id="239" dur="1" fill="hold">
                                          <p:stCondLst>
                                            <p:cond delay="0"/>
                                          </p:stCondLst>
                                        </p:cTn>
                                        <p:tgtEl>
                                          <p:spTgt spid="56655"/>
                                        </p:tgtEl>
                                        <p:attrNameLst>
                                          <p:attrName>style.visibility</p:attrName>
                                        </p:attrNameLst>
                                      </p:cBhvr>
                                      <p:to>
                                        <p:strVal val="visible"/>
                                      </p:to>
                                    </p:set>
                                    <p:animEffect transition="in" filter="box(in)">
                                      <p:cBhvr>
                                        <p:cTn id="240" dur="500"/>
                                        <p:tgtEl>
                                          <p:spTgt spid="56655"/>
                                        </p:tgtEl>
                                      </p:cBhvr>
                                    </p:animEffect>
                                  </p:childTnLst>
                                </p:cTn>
                              </p:par>
                            </p:childTnLst>
                          </p:cTn>
                        </p:par>
                      </p:childTnLst>
                    </p:cTn>
                  </p:par>
                  <p:par>
                    <p:cTn id="241" fill="hold" nodeType="clickPar">
                      <p:stCondLst>
                        <p:cond delay="indefinite"/>
                      </p:stCondLst>
                      <p:childTnLst>
                        <p:par>
                          <p:cTn id="242" fill="hold" nodeType="withGroup">
                            <p:stCondLst>
                              <p:cond delay="0"/>
                            </p:stCondLst>
                            <p:childTnLst>
                              <p:par>
                                <p:cTn id="243" presetID="4" presetClass="exit" presetSubtype="16" fill="hold" grpId="1" nodeType="clickEffect">
                                  <p:stCondLst>
                                    <p:cond delay="0"/>
                                  </p:stCondLst>
                                  <p:childTnLst>
                                    <p:animEffect transition="out" filter="box(in)">
                                      <p:cBhvr>
                                        <p:cTn id="244" dur="500"/>
                                        <p:tgtEl>
                                          <p:spTgt spid="56655"/>
                                        </p:tgtEl>
                                      </p:cBhvr>
                                    </p:animEffect>
                                    <p:set>
                                      <p:cBhvr>
                                        <p:cTn id="245" dur="1" fill="hold">
                                          <p:stCondLst>
                                            <p:cond delay="499"/>
                                          </p:stCondLst>
                                        </p:cTn>
                                        <p:tgtEl>
                                          <p:spTgt spid="56655"/>
                                        </p:tgtEl>
                                        <p:attrNameLst>
                                          <p:attrName>style.visibility</p:attrName>
                                        </p:attrNameLst>
                                      </p:cBhvr>
                                      <p:to>
                                        <p:strVal val="hidden"/>
                                      </p:to>
                                    </p:set>
                                  </p:childTnLst>
                                </p:cTn>
                              </p:par>
                              <p:par>
                                <p:cTn id="246" presetID="4" presetClass="exit" presetSubtype="16" fill="hold" grpId="0" nodeType="withEffect">
                                  <p:stCondLst>
                                    <p:cond delay="0"/>
                                  </p:stCondLst>
                                  <p:childTnLst>
                                    <p:animEffect transition="out" filter="box(in)">
                                      <p:cBhvr>
                                        <p:cTn id="247" dur="500"/>
                                        <p:tgtEl>
                                          <p:spTgt spid="56659"/>
                                        </p:tgtEl>
                                      </p:cBhvr>
                                    </p:animEffect>
                                    <p:set>
                                      <p:cBhvr>
                                        <p:cTn id="248" dur="1" fill="hold">
                                          <p:stCondLst>
                                            <p:cond delay="499"/>
                                          </p:stCondLst>
                                        </p:cTn>
                                        <p:tgtEl>
                                          <p:spTgt spid="56659"/>
                                        </p:tgtEl>
                                        <p:attrNameLst>
                                          <p:attrName>style.visibility</p:attrName>
                                        </p:attrNameLst>
                                      </p:cBhvr>
                                      <p:to>
                                        <p:strVal val="hidden"/>
                                      </p:to>
                                    </p:set>
                                  </p:childTnLst>
                                </p:cTn>
                              </p:par>
                              <p:par>
                                <p:cTn id="249" presetID="4" presetClass="exit" presetSubtype="16" fill="hold" grpId="0" nodeType="withEffect">
                                  <p:stCondLst>
                                    <p:cond delay="0"/>
                                  </p:stCondLst>
                                  <p:childTnLst>
                                    <p:animEffect transition="out" filter="box(in)">
                                      <p:cBhvr>
                                        <p:cTn id="250" dur="500"/>
                                        <p:tgtEl>
                                          <p:spTgt spid="56660"/>
                                        </p:tgtEl>
                                      </p:cBhvr>
                                    </p:animEffect>
                                    <p:set>
                                      <p:cBhvr>
                                        <p:cTn id="251" dur="1" fill="hold">
                                          <p:stCondLst>
                                            <p:cond delay="499"/>
                                          </p:stCondLst>
                                        </p:cTn>
                                        <p:tgtEl>
                                          <p:spTgt spid="56660"/>
                                        </p:tgtEl>
                                        <p:attrNameLst>
                                          <p:attrName>style.visibility</p:attrName>
                                        </p:attrNameLst>
                                      </p:cBhvr>
                                      <p:to>
                                        <p:strVal val="hidden"/>
                                      </p:to>
                                    </p:set>
                                  </p:childTnLst>
                                </p:cTn>
                              </p:par>
                              <p:par>
                                <p:cTn id="252" presetID="4" presetClass="exit" presetSubtype="16" fill="hold" grpId="0" nodeType="withEffect">
                                  <p:stCondLst>
                                    <p:cond delay="0"/>
                                  </p:stCondLst>
                                  <p:childTnLst>
                                    <p:animEffect transition="out" filter="box(in)">
                                      <p:cBhvr>
                                        <p:cTn id="253" dur="500"/>
                                        <p:tgtEl>
                                          <p:spTgt spid="56661"/>
                                        </p:tgtEl>
                                      </p:cBhvr>
                                    </p:animEffect>
                                    <p:set>
                                      <p:cBhvr>
                                        <p:cTn id="254" dur="1" fill="hold">
                                          <p:stCondLst>
                                            <p:cond delay="499"/>
                                          </p:stCondLst>
                                        </p:cTn>
                                        <p:tgtEl>
                                          <p:spTgt spid="56661"/>
                                        </p:tgtEl>
                                        <p:attrNameLst>
                                          <p:attrName>style.visibility</p:attrName>
                                        </p:attrNameLst>
                                      </p:cBhvr>
                                      <p:to>
                                        <p:strVal val="hidden"/>
                                      </p:to>
                                    </p:set>
                                  </p:childTnLst>
                                </p:cTn>
                              </p:par>
                              <p:par>
                                <p:cTn id="255" presetID="4" presetClass="exit" presetSubtype="16" fill="hold" grpId="0" nodeType="withEffect">
                                  <p:stCondLst>
                                    <p:cond delay="0"/>
                                  </p:stCondLst>
                                  <p:childTnLst>
                                    <p:animEffect transition="out" filter="box(in)">
                                      <p:cBhvr>
                                        <p:cTn id="256" dur="500"/>
                                        <p:tgtEl>
                                          <p:spTgt spid="56658"/>
                                        </p:tgtEl>
                                      </p:cBhvr>
                                    </p:animEffect>
                                    <p:set>
                                      <p:cBhvr>
                                        <p:cTn id="257" dur="1" fill="hold">
                                          <p:stCondLst>
                                            <p:cond delay="499"/>
                                          </p:stCondLst>
                                        </p:cTn>
                                        <p:tgtEl>
                                          <p:spTgt spid="56658"/>
                                        </p:tgtEl>
                                        <p:attrNameLst>
                                          <p:attrName>style.visibility</p:attrName>
                                        </p:attrNameLst>
                                      </p:cBhvr>
                                      <p:to>
                                        <p:strVal val="hidden"/>
                                      </p:to>
                                    </p:set>
                                  </p:childTnLst>
                                </p:cTn>
                              </p:par>
                              <p:par>
                                <p:cTn id="258" presetID="4" presetClass="exit" presetSubtype="16" fill="hold" grpId="0" nodeType="withEffect">
                                  <p:stCondLst>
                                    <p:cond delay="0"/>
                                  </p:stCondLst>
                                  <p:childTnLst>
                                    <p:animEffect transition="out" filter="box(in)">
                                      <p:cBhvr>
                                        <p:cTn id="259" dur="500"/>
                                        <p:tgtEl>
                                          <p:spTgt spid="56657"/>
                                        </p:tgtEl>
                                      </p:cBhvr>
                                    </p:animEffect>
                                    <p:set>
                                      <p:cBhvr>
                                        <p:cTn id="260" dur="1" fill="hold">
                                          <p:stCondLst>
                                            <p:cond delay="499"/>
                                          </p:stCondLst>
                                        </p:cTn>
                                        <p:tgtEl>
                                          <p:spTgt spid="56657"/>
                                        </p:tgtEl>
                                        <p:attrNameLst>
                                          <p:attrName>style.visibility</p:attrName>
                                        </p:attrNameLst>
                                      </p:cBhvr>
                                      <p:to>
                                        <p:strVal val="hidden"/>
                                      </p:to>
                                    </p:set>
                                  </p:childTnLst>
                                </p:cTn>
                              </p:par>
                              <p:par>
                                <p:cTn id="261" presetID="4" presetClass="exit" presetSubtype="16" fill="hold" grpId="0" nodeType="withEffect">
                                  <p:stCondLst>
                                    <p:cond delay="0"/>
                                  </p:stCondLst>
                                  <p:childTnLst>
                                    <p:animEffect transition="out" filter="box(in)">
                                      <p:cBhvr>
                                        <p:cTn id="262" dur="500"/>
                                        <p:tgtEl>
                                          <p:spTgt spid="56656"/>
                                        </p:tgtEl>
                                      </p:cBhvr>
                                    </p:animEffect>
                                    <p:set>
                                      <p:cBhvr>
                                        <p:cTn id="263" dur="1" fill="hold">
                                          <p:stCondLst>
                                            <p:cond delay="499"/>
                                          </p:stCondLst>
                                        </p:cTn>
                                        <p:tgtEl>
                                          <p:spTgt spid="56656"/>
                                        </p:tgtEl>
                                        <p:attrNameLst>
                                          <p:attrName>style.visibility</p:attrName>
                                        </p:attrNameLst>
                                      </p:cBhvr>
                                      <p:to>
                                        <p:strVal val="hidden"/>
                                      </p:to>
                                    </p:set>
                                  </p:childTnLst>
                                </p:cTn>
                              </p:par>
                            </p:childTnLst>
                          </p:cTn>
                        </p:par>
                      </p:childTnLst>
                    </p:cTn>
                  </p:par>
                </p:childTnLst>
              </p:cTn>
              <p:nextCondLst>
                <p:cond evt="onClick" delay="0">
                  <p:tgtEl>
                    <p:spTgt spid="56504"/>
                  </p:tgtEl>
                </p:cond>
              </p:nextCondLst>
            </p:seq>
            <p:seq concurrent="1" nextAc="seek">
              <p:cTn id="264" restart="whenNotActive" fill="hold" evtFilter="cancelBubble" nodeType="interactiveSeq">
                <p:stCondLst>
                  <p:cond evt="onClick" delay="0">
                    <p:tgtEl>
                      <p:spTgt spid="2"/>
                    </p:tgtEl>
                  </p:cond>
                </p:stCondLst>
                <p:endSync evt="end" delay="0">
                  <p:rtn val="all"/>
                </p:endSync>
                <p:childTnLst>
                  <p:par>
                    <p:cTn id="265" fill="hold" nodeType="clickPar">
                      <p:stCondLst>
                        <p:cond delay="0"/>
                      </p:stCondLst>
                      <p:childTnLst>
                        <p:par>
                          <p:cTn id="266" fill="hold" nodeType="withGroup">
                            <p:stCondLst>
                              <p:cond delay="0"/>
                            </p:stCondLst>
                            <p:childTnLst>
                              <p:par>
                                <p:cTn id="267" presetID="14" presetClass="exit" presetSubtype="10" fill="hold" nodeType="clickEffect">
                                  <p:stCondLst>
                                    <p:cond delay="0"/>
                                  </p:stCondLst>
                                  <p:childTnLst>
                                    <p:animEffect transition="out" filter="randombar(horizontal)">
                                      <p:cBhvr>
                                        <p:cTn id="268" dur="500"/>
                                        <p:tgtEl>
                                          <p:spTgt spid="3"/>
                                        </p:tgtEl>
                                      </p:cBhvr>
                                    </p:animEffect>
                                    <p:set>
                                      <p:cBhvr>
                                        <p:cTn id="26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56541" grpId="0" build="allAtOnce"/>
      <p:bldP spid="56594" grpId="0" animBg="1"/>
      <p:bldP spid="56595" grpId="0" animBg="1"/>
      <p:bldP spid="56596" grpId="0" animBg="1"/>
      <p:bldP spid="56597" grpId="0" animBg="1"/>
      <p:bldP spid="56598" grpId="0" animBg="1"/>
      <p:bldP spid="56599" grpId="0" animBg="1"/>
      <p:bldP spid="56600" grpId="0"/>
      <p:bldP spid="56600" grpId="1"/>
      <p:bldP spid="56601" grpId="0" animBg="1"/>
      <p:bldP spid="56602" grpId="0" animBg="1"/>
      <p:bldP spid="56603" grpId="0" animBg="1"/>
      <p:bldP spid="56604" grpId="0" animBg="1"/>
      <p:bldP spid="56605" grpId="0" animBg="1"/>
      <p:bldP spid="56606" grpId="0" animBg="1"/>
      <p:bldP spid="56607" grpId="0" animBg="1"/>
      <p:bldP spid="56608" grpId="0"/>
      <p:bldP spid="56608" grpId="1"/>
      <p:bldP spid="56609" grpId="0" animBg="1"/>
      <p:bldP spid="56610" grpId="0" animBg="1"/>
      <p:bldP spid="56611" grpId="0" animBg="1"/>
      <p:bldP spid="56612" grpId="0" animBg="1"/>
      <p:bldP spid="56613" grpId="0" animBg="1"/>
      <p:bldP spid="56614" grpId="0" animBg="1"/>
      <p:bldP spid="56615" grpId="0" animBg="1"/>
      <p:bldP spid="56616" grpId="0"/>
      <p:bldP spid="56616" grpId="1"/>
      <p:bldP spid="56617" grpId="0" animBg="1"/>
      <p:bldP spid="56618" grpId="0" animBg="1"/>
      <p:bldP spid="56619" grpId="0" animBg="1"/>
      <p:bldP spid="56620" grpId="0" animBg="1"/>
      <p:bldP spid="56621" grpId="0" animBg="1"/>
      <p:bldP spid="56622" grpId="0" animBg="1"/>
      <p:bldP spid="56623" grpId="0" animBg="1"/>
      <p:bldP spid="56624" grpId="0" animBg="1"/>
      <p:bldP spid="56626" grpId="0"/>
      <p:bldP spid="56626" grpId="1"/>
      <p:bldP spid="56627" grpId="0" animBg="1"/>
      <p:bldP spid="56628" grpId="0" animBg="1"/>
      <p:bldP spid="56629" grpId="0" animBg="1"/>
      <p:bldP spid="56630" grpId="0" animBg="1"/>
      <p:bldP spid="56631" grpId="0" animBg="1"/>
      <p:bldP spid="56632" grpId="0" animBg="1"/>
      <p:bldP spid="56633" grpId="0" animBg="1"/>
      <p:bldP spid="56634" grpId="0" animBg="1"/>
      <p:bldP spid="56635" grpId="0" animBg="1"/>
      <p:bldP spid="56636" grpId="0"/>
      <p:bldP spid="56636" grpId="1"/>
      <p:bldP spid="56637" grpId="0" animBg="1"/>
      <p:bldP spid="56638" grpId="0" animBg="1"/>
      <p:bldP spid="56639" grpId="0" animBg="1"/>
      <p:bldP spid="56640" grpId="0" animBg="1"/>
      <p:bldP spid="56641" grpId="0" animBg="1"/>
      <p:bldP spid="56642" grpId="0" animBg="1"/>
      <p:bldP spid="56643" grpId="0" animBg="1"/>
      <p:bldP spid="56644" grpId="0" animBg="1"/>
      <p:bldP spid="56646" grpId="0"/>
      <p:bldP spid="56646" grpId="1"/>
      <p:bldP spid="56647" grpId="0" animBg="1"/>
      <p:bldP spid="56648" grpId="0" animBg="1"/>
      <p:bldP spid="56649" grpId="0" animBg="1"/>
      <p:bldP spid="56650" grpId="0" animBg="1"/>
      <p:bldP spid="56651" grpId="0" animBg="1"/>
      <p:bldP spid="56652" grpId="0" animBg="1"/>
      <p:bldP spid="56653" grpId="0" animBg="1"/>
      <p:bldP spid="56655" grpId="0"/>
      <p:bldP spid="56655" grpId="1"/>
      <p:bldP spid="56656" grpId="0" animBg="1"/>
      <p:bldP spid="56657" grpId="0" animBg="1"/>
      <p:bldP spid="56658" grpId="0" animBg="1"/>
      <p:bldP spid="56659" grpId="0" animBg="1"/>
      <p:bldP spid="56660" grpId="0" animBg="1"/>
      <p:bldP spid="5666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0AB872-301C-4171-A61E-D9379B35532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467" b="99200" l="2321" r="97679">
                        <a14:foregroundMark x1="29958" y1="17067" x2="29958" y2="17067"/>
                        <a14:foregroundMark x1="38608" y1="14933" x2="38608" y2="14933"/>
                        <a14:foregroundMark x1="42194" y1="14933" x2="42194" y2="14933"/>
                        <a14:foregroundMark x1="49156" y1="13067" x2="49156" y2="13067"/>
                        <a14:foregroundMark x1="49156" y1="10133" x2="49156" y2="10133"/>
                        <a14:foregroundMark x1="49156" y1="10133" x2="49156" y2="10133"/>
                        <a14:foregroundMark x1="49156" y1="10133" x2="49156" y2="10133"/>
                        <a14:foregroundMark x1="49156" y1="8000" x2="49156" y2="8000"/>
                        <a14:foregroundMark x1="49156" y1="8000" x2="49156" y2="8000"/>
                        <a14:foregroundMark x1="49156" y1="8000" x2="49156" y2="8000"/>
                        <a14:foregroundMark x1="54641" y1="6400" x2="54641" y2="6400"/>
                        <a14:foregroundMark x1="51266" y1="15200" x2="51266" y2="15200"/>
                        <a14:foregroundMark x1="51055" y1="20000" x2="51055" y2="20000"/>
                        <a14:foregroundMark x1="56962" y1="15733" x2="56962" y2="15733"/>
                        <a14:foregroundMark x1="60338" y1="16000" x2="60338" y2="16000"/>
                        <a14:foregroundMark x1="66034" y1="17600" x2="66034" y2="17600"/>
                        <a14:foregroundMark x1="72785" y1="16800" x2="72785" y2="16800"/>
                        <a14:foregroundMark x1="89873" y1="18133" x2="89873" y2="18133"/>
                        <a14:foregroundMark x1="89873" y1="18133" x2="89873" y2="18133"/>
                        <a14:foregroundMark x1="89873" y1="18133" x2="89873" y2="18133"/>
                        <a14:foregroundMark x1="94093" y1="28800" x2="94093" y2="28800"/>
                        <a14:foregroundMark x1="15823" y1="18133" x2="15823" y2="18133"/>
                        <a14:foregroundMark x1="16667" y1="17067" x2="16667" y2="17067"/>
                        <a14:foregroundMark x1="10127" y1="19467" x2="10127" y2="19467"/>
                        <a14:foregroundMark x1="9283" y1="19467" x2="9283" y2="19467"/>
                        <a14:foregroundMark x1="7595" y1="18667" x2="7595" y2="18667"/>
                        <a14:foregroundMark x1="7595" y1="18667" x2="7595" y2="18667"/>
                        <a14:foregroundMark x1="5485" y1="24000" x2="5485" y2="24000"/>
                        <a14:foregroundMark x1="3586" y1="38667" x2="3586" y2="38667"/>
                        <a14:foregroundMark x1="3165" y1="78400" x2="3165" y2="78400"/>
                        <a14:foregroundMark x1="3376" y1="87733" x2="3376" y2="87733"/>
                        <a14:foregroundMark x1="15190" y1="92267" x2="15190" y2="92267"/>
                        <a14:foregroundMark x1="5696" y1="91733" x2="5696" y2="91733"/>
                        <a14:foregroundMark x1="20886" y1="94400" x2="20886" y2="94400"/>
                        <a14:foregroundMark x1="26582" y1="94133" x2="26582" y2="94133"/>
                        <a14:foregroundMark x1="94093" y1="87733" x2="94093" y2="87733"/>
                        <a14:foregroundMark x1="87764" y1="95200" x2="87764" y2="95200"/>
                        <a14:foregroundMark x1="83755" y1="99200" x2="83755" y2="99200"/>
                        <a14:foregroundMark x1="83966" y1="98133" x2="83966" y2="98133"/>
                        <a14:foregroundMark x1="9916" y1="91467" x2="9916" y2="91467"/>
                        <a14:foregroundMark x1="5907" y1="25333" x2="5907" y2="25333"/>
                        <a14:foregroundMark x1="48101" y1="17600" x2="48101" y2="17600"/>
                        <a14:foregroundMark x1="46835" y1="4533" x2="46835" y2="4533"/>
                        <a14:foregroundMark x1="49578" y1="3467" x2="49578" y2="3467"/>
                        <a14:foregroundMark x1="47468" y1="10133" x2="47468" y2="10133"/>
                        <a14:foregroundMark x1="90506" y1="20800" x2="90506" y2="20800"/>
                        <a14:foregroundMark x1="75316" y1="94667" x2="75316" y2="94667"/>
                        <a14:foregroundMark x1="97890" y1="89333" x2="97890" y2="89333"/>
                        <a14:foregroundMark x1="77637" y1="20000" x2="77637" y2="20000"/>
                        <a14:foregroundMark x1="82278" y1="17867" x2="82278" y2="17867"/>
                        <a14:foregroundMark x1="93882" y1="26933" x2="93882" y2="26933"/>
                        <a14:foregroundMark x1="95570" y1="37333" x2="95570" y2="37333"/>
                        <a14:foregroundMark x1="95359" y1="46933" x2="95359" y2="46933"/>
                        <a14:foregroundMark x1="94304" y1="54667" x2="94304" y2="54667"/>
                        <a14:foregroundMark x1="95781" y1="52533" x2="95781" y2="52533"/>
                        <a14:foregroundMark x1="95781" y1="58933" x2="95570" y2="59733"/>
                        <a14:foregroundMark x1="87131" y1="92800" x2="87131" y2="92800"/>
                        <a14:foregroundMark x1="70675" y1="95200" x2="70675" y2="95200"/>
                        <a14:foregroundMark x1="55696" y1="94933" x2="55696" y2="94933"/>
                        <a14:foregroundMark x1="2321" y1="72267" x2="2321" y2="72267"/>
                        <a14:foregroundMark x1="3586" y1="35200" x2="3586" y2="35200"/>
                        <a14:foregroundMark x1="3797" y1="31733" x2="3797" y2="31733"/>
                        <a14:foregroundMark x1="4430" y1="33067" x2="4430" y2="33067"/>
                        <a14:foregroundMark x1="73418" y1="20533" x2="73418" y2="20533"/>
                        <a14:foregroundMark x1="76582" y1="20267" x2="76582" y2="20267"/>
                        <a14:foregroundMark x1="83755" y1="20800" x2="83755" y2="20800"/>
                        <a14:foregroundMark x1="75105" y1="20533" x2="75105" y2="20533"/>
                        <a14:foregroundMark x1="28481" y1="14133" x2="28481" y2="14133"/>
                        <a14:foregroundMark x1="37553" y1="93600" x2="37553" y2="93600"/>
                        <a14:foregroundMark x1="9283" y1="88267" x2="9283" y2="88267"/>
                      </a14:backgroundRemoval>
                    </a14:imgEffect>
                  </a14:imgLayer>
                </a14:imgProps>
              </a:ext>
            </a:extLst>
          </a:blip>
          <a:stretch>
            <a:fillRect/>
          </a:stretch>
        </p:blipFill>
        <p:spPr>
          <a:xfrm>
            <a:off x="485775" y="1371601"/>
            <a:ext cx="3676649" cy="3667124"/>
          </a:xfrm>
          <a:prstGeom prst="rect">
            <a:avLst/>
          </a:prstGeom>
        </p:spPr>
      </p:pic>
      <p:sp>
        <p:nvSpPr>
          <p:cNvPr id="7" name="TextBox 6">
            <a:extLst>
              <a:ext uri="{FF2B5EF4-FFF2-40B4-BE49-F238E27FC236}">
                <a16:creationId xmlns:a16="http://schemas.microsoft.com/office/drawing/2014/main" id="{5A67CCC1-14FD-46CF-9D4A-110141E367E7}"/>
              </a:ext>
            </a:extLst>
          </p:cNvPr>
          <p:cNvSpPr txBox="1"/>
          <p:nvPr/>
        </p:nvSpPr>
        <p:spPr>
          <a:xfrm>
            <a:off x="1023938" y="2397264"/>
            <a:ext cx="264795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năng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suất,chất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lượng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hiệu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quả</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21857663-8EBD-4D2F-BA7F-A2B000F64BA1}"/>
              </a:ext>
            </a:extLst>
          </p:cNvPr>
          <p:cNvSpPr/>
          <p:nvPr/>
        </p:nvSpPr>
        <p:spPr>
          <a:xfrm>
            <a:off x="6829610" y="3205163"/>
            <a:ext cx="400013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white"/>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LUYỆN TẬP</a:t>
            </a:r>
          </a:p>
        </p:txBody>
      </p:sp>
      <p:pic>
        <p:nvPicPr>
          <p:cNvPr id="4" name="Picture 3">
            <a:extLst>
              <a:ext uri="{FF2B5EF4-FFF2-40B4-BE49-F238E27FC236}">
                <a16:creationId xmlns:a16="http://schemas.microsoft.com/office/drawing/2014/main" id="{1217AD33-4144-4CBA-BADF-AB77627A4A86}"/>
              </a:ext>
            </a:extLst>
          </p:cNvPr>
          <p:cNvPicPr>
            <a:picLocks noChangeAspect="1"/>
          </p:cNvPicPr>
          <p:nvPr/>
        </p:nvPicPr>
        <p:blipFill>
          <a:blip r:embed="rId4"/>
          <a:stretch>
            <a:fillRect/>
          </a:stretch>
        </p:blipFill>
        <p:spPr>
          <a:xfrm>
            <a:off x="5124450" y="1328739"/>
            <a:ext cx="6477000" cy="5100636"/>
          </a:xfrm>
          <a:prstGeom prst="rect">
            <a:avLst/>
          </a:prstGeom>
        </p:spPr>
      </p:pic>
      <p:sp>
        <p:nvSpPr>
          <p:cNvPr id="5" name="Rectangle 4">
            <a:extLst>
              <a:ext uri="{FF2B5EF4-FFF2-40B4-BE49-F238E27FC236}">
                <a16:creationId xmlns:a16="http://schemas.microsoft.com/office/drawing/2014/main" id="{2766DE9A-47DF-4C06-8369-E4273411DBAB}"/>
              </a:ext>
            </a:extLst>
          </p:cNvPr>
          <p:cNvSpPr/>
          <p:nvPr/>
        </p:nvSpPr>
        <p:spPr>
          <a:xfrm>
            <a:off x="7098530" y="3014990"/>
            <a:ext cx="3731214" cy="1015663"/>
          </a:xfrm>
          <a:prstGeom prst="rect">
            <a:avLst/>
          </a:prstGeom>
          <a:noFill/>
        </p:spPr>
        <p:txBody>
          <a:bodyPr wrap="none" lIns="91440" tIns="45720" rIns="91440" bIns="45720">
            <a:spAutoFit/>
          </a:bodyPr>
          <a:lstStyle/>
          <a:p>
            <a:pPr algn="ctr"/>
            <a:r>
              <a:rPr lang="en-US" sz="6000" cap="none" spc="0" dirty="0">
                <a:ln w="0"/>
                <a:solidFill>
                  <a:srgbClr val="FF0000"/>
                </a:solidFill>
                <a:effectLst>
                  <a:outerShdw blurRad="38100" dist="25400" dir="5400000" algn="ctr" rotWithShape="0">
                    <a:srgbClr val="6E747A">
                      <a:alpha val="43000"/>
                    </a:srgbClr>
                  </a:outerShdw>
                </a:effectLst>
              </a:rPr>
              <a:t>VẬN DỤNG</a:t>
            </a:r>
          </a:p>
        </p:txBody>
      </p:sp>
    </p:spTree>
    <p:extLst>
      <p:ext uri="{BB962C8B-B14F-4D97-AF65-F5344CB8AC3E}">
        <p14:creationId xmlns:p14="http://schemas.microsoft.com/office/powerpoint/2010/main" val="323273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3EF506-2BB7-4ED5-BA04-8E599FBB0638}"/>
              </a:ext>
            </a:extLst>
          </p:cNvPr>
          <p:cNvPicPr>
            <a:picLocks noChangeAspect="1"/>
          </p:cNvPicPr>
          <p:nvPr/>
        </p:nvPicPr>
        <p:blipFill>
          <a:blip r:embed="rId2"/>
          <a:stretch>
            <a:fillRect/>
          </a:stretch>
        </p:blipFill>
        <p:spPr>
          <a:xfrm>
            <a:off x="2542084" y="579838"/>
            <a:ext cx="7584081" cy="1012024"/>
          </a:xfrm>
          <a:prstGeom prst="rect">
            <a:avLst/>
          </a:prstGeom>
        </p:spPr>
      </p:pic>
      <p:pic>
        <p:nvPicPr>
          <p:cNvPr id="5" name="Picture 4">
            <a:extLst>
              <a:ext uri="{FF2B5EF4-FFF2-40B4-BE49-F238E27FC236}">
                <a16:creationId xmlns:a16="http://schemas.microsoft.com/office/drawing/2014/main" id="{DAD14B16-0819-497B-813A-6F594089F72A}"/>
              </a:ext>
            </a:extLst>
          </p:cNvPr>
          <p:cNvPicPr>
            <a:picLocks noChangeAspect="1"/>
          </p:cNvPicPr>
          <p:nvPr/>
        </p:nvPicPr>
        <p:blipFill>
          <a:blip r:embed="rId3"/>
          <a:stretch>
            <a:fillRect/>
          </a:stretch>
        </p:blipFill>
        <p:spPr>
          <a:xfrm>
            <a:off x="1323975" y="3328987"/>
            <a:ext cx="1971675" cy="3205163"/>
          </a:xfrm>
          <a:prstGeom prst="rect">
            <a:avLst/>
          </a:prstGeom>
        </p:spPr>
      </p:pic>
      <p:sp>
        <p:nvSpPr>
          <p:cNvPr id="6" name="Thought Bubble: Cloud 5">
            <a:extLst>
              <a:ext uri="{FF2B5EF4-FFF2-40B4-BE49-F238E27FC236}">
                <a16:creationId xmlns:a16="http://schemas.microsoft.com/office/drawing/2014/main" id="{554B91E2-5157-423D-8D1D-6EDEF746C0A7}"/>
              </a:ext>
            </a:extLst>
          </p:cNvPr>
          <p:cNvSpPr/>
          <p:nvPr/>
        </p:nvSpPr>
        <p:spPr>
          <a:xfrm>
            <a:off x="3609975" y="1924050"/>
            <a:ext cx="6629400" cy="2019300"/>
          </a:xfrm>
          <a:prstGeom prst="cloudCallout">
            <a:avLst>
              <a:gd name="adj1" fmla="val -55950"/>
              <a:gd name="adj2" fmla="val 86979"/>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400" dirty="0" err="1"/>
              <a:t>Hãy</a:t>
            </a:r>
            <a:r>
              <a:rPr lang="en-US" sz="2400" dirty="0"/>
              <a:t> </a:t>
            </a:r>
            <a:r>
              <a:rPr lang="en-US" sz="2400" dirty="0" err="1"/>
              <a:t>phân</a:t>
            </a:r>
            <a:r>
              <a:rPr lang="en-US" sz="2400" dirty="0"/>
              <a:t> </a:t>
            </a:r>
            <a:r>
              <a:rPr lang="en-US" sz="2400" dirty="0" err="1"/>
              <a:t>loại</a:t>
            </a:r>
            <a:r>
              <a:rPr lang="en-US" sz="2400" dirty="0"/>
              <a:t> </a:t>
            </a:r>
            <a:r>
              <a:rPr lang="en-US" sz="2400" dirty="0" err="1"/>
              <a:t>các</a:t>
            </a:r>
            <a:r>
              <a:rPr lang="en-US" sz="2400" dirty="0"/>
              <a:t> </a:t>
            </a:r>
            <a:r>
              <a:rPr lang="en-US" sz="2400" dirty="0" err="1"/>
              <a:t>bức</a:t>
            </a:r>
            <a:r>
              <a:rPr lang="en-US" sz="2400" dirty="0"/>
              <a:t> </a:t>
            </a:r>
            <a:r>
              <a:rPr lang="en-US" sz="2400" dirty="0" err="1"/>
              <a:t>ảnh</a:t>
            </a:r>
            <a:r>
              <a:rPr lang="en-US" sz="2400" dirty="0"/>
              <a:t> </a:t>
            </a:r>
            <a:r>
              <a:rPr lang="en-US" sz="2400" dirty="0" err="1"/>
              <a:t>sau</a:t>
            </a:r>
            <a:r>
              <a:rPr lang="en-US" sz="2400" dirty="0"/>
              <a:t> </a:t>
            </a:r>
            <a:r>
              <a:rPr lang="en-US" sz="2400" dirty="0" err="1"/>
              <a:t>thành</a:t>
            </a:r>
            <a:r>
              <a:rPr lang="en-US" sz="2400" dirty="0"/>
              <a:t> </a:t>
            </a:r>
            <a:r>
              <a:rPr lang="en-US" sz="2400" dirty="0" err="1"/>
              <a:t>các</a:t>
            </a:r>
            <a:r>
              <a:rPr lang="en-US" sz="2400" dirty="0"/>
              <a:t> </a:t>
            </a:r>
            <a:r>
              <a:rPr lang="en-US" sz="2400" dirty="0" err="1"/>
              <a:t>nội</a:t>
            </a:r>
            <a:r>
              <a:rPr lang="en-US" sz="2400" dirty="0"/>
              <a:t> dung:</a:t>
            </a:r>
          </a:p>
          <a:p>
            <a:pPr marL="285750" indent="-285750">
              <a:buFontTx/>
              <a:buChar char="-"/>
            </a:pPr>
            <a:r>
              <a:rPr lang="en-US" sz="2400" dirty="0"/>
              <a:t>Lao </a:t>
            </a:r>
            <a:r>
              <a:rPr lang="en-US" sz="2400" dirty="0" err="1"/>
              <a:t>động</a:t>
            </a:r>
            <a:r>
              <a:rPr lang="en-US" sz="2400" dirty="0"/>
              <a:t> </a:t>
            </a:r>
            <a:r>
              <a:rPr lang="en-US" sz="2400" dirty="0" err="1"/>
              <a:t>thủ</a:t>
            </a:r>
            <a:r>
              <a:rPr lang="en-US" sz="2400" dirty="0"/>
              <a:t> </a:t>
            </a:r>
            <a:r>
              <a:rPr lang="en-US" sz="2400" dirty="0" err="1"/>
              <a:t>công</a:t>
            </a:r>
            <a:endParaRPr lang="en-US" sz="2400" dirty="0"/>
          </a:p>
          <a:p>
            <a:pPr marL="285750" indent="-285750">
              <a:buFontTx/>
              <a:buChar char="-"/>
            </a:pPr>
            <a:r>
              <a:rPr lang="en-US" sz="2400" dirty="0"/>
              <a:t>Lao </a:t>
            </a:r>
            <a:r>
              <a:rPr lang="en-US" sz="2400" dirty="0" err="1"/>
              <a:t>động</a:t>
            </a:r>
            <a:r>
              <a:rPr lang="en-US" sz="2400" dirty="0"/>
              <a:t> </a:t>
            </a:r>
            <a:r>
              <a:rPr lang="en-US" sz="2400" dirty="0" err="1"/>
              <a:t>có</a:t>
            </a:r>
            <a:r>
              <a:rPr lang="en-US" sz="2400" dirty="0"/>
              <a:t> </a:t>
            </a:r>
            <a:r>
              <a:rPr lang="en-US" sz="2400" dirty="0" err="1"/>
              <a:t>sử</a:t>
            </a:r>
            <a:r>
              <a:rPr lang="en-US" sz="2400" dirty="0"/>
              <a:t> </a:t>
            </a:r>
            <a:r>
              <a:rPr lang="en-US" sz="2400" dirty="0" err="1"/>
              <a:t>dụng</a:t>
            </a:r>
            <a:r>
              <a:rPr lang="en-US" sz="2400" dirty="0"/>
              <a:t> </a:t>
            </a:r>
            <a:r>
              <a:rPr lang="en-US" sz="2400" dirty="0" err="1"/>
              <a:t>máy</a:t>
            </a:r>
            <a:r>
              <a:rPr lang="en-US" sz="2400" dirty="0"/>
              <a:t> </a:t>
            </a:r>
            <a:r>
              <a:rPr lang="en-US" sz="2400" dirty="0" err="1"/>
              <a:t>móc</a:t>
            </a:r>
            <a:endParaRPr lang="en-US" sz="2400" dirty="0"/>
          </a:p>
        </p:txBody>
      </p:sp>
    </p:spTree>
    <p:extLst>
      <p:ext uri="{BB962C8B-B14F-4D97-AF65-F5344CB8AC3E}">
        <p14:creationId xmlns:p14="http://schemas.microsoft.com/office/powerpoint/2010/main" val="21598109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ục này có hình ảnh của: {{ pinTitle }}">
            <a:extLst>
              <a:ext uri="{FF2B5EF4-FFF2-40B4-BE49-F238E27FC236}">
                <a16:creationId xmlns:a16="http://schemas.microsoft.com/office/drawing/2014/main" id="{DE96749C-CB24-4C65-B8DA-3982FB87D9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2237" y="847725"/>
            <a:ext cx="5362575" cy="48577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12387C2-36E7-4C8C-85CC-F561FF2C3BA9}"/>
              </a:ext>
            </a:extLst>
          </p:cNvPr>
          <p:cNvSpPr txBox="1"/>
          <p:nvPr/>
        </p:nvSpPr>
        <p:spPr>
          <a:xfrm>
            <a:off x="8629650" y="1753106"/>
            <a:ext cx="2514600" cy="3416320"/>
          </a:xfrm>
          <a:prstGeom prst="rect">
            <a:avLst/>
          </a:prstGeom>
          <a:noFill/>
        </p:spPr>
        <p:txBody>
          <a:bodyPr wrap="square">
            <a:spAutoFit/>
          </a:bodyPr>
          <a:lstStyle/>
          <a:p>
            <a:pPr marR="0">
              <a:spcBef>
                <a:spcPts val="0"/>
              </a:spcBef>
              <a:spcAft>
                <a:spcPts val="0"/>
              </a:spcAft>
              <a:tabLst>
                <a:tab pos="1285875" algn="l"/>
              </a:tabLs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Sưu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p>
          <a:p>
            <a:pPr marR="0">
              <a:spcBef>
                <a:spcPts val="0"/>
              </a:spcBef>
              <a:spcAft>
                <a:spcPts val="0"/>
              </a:spcAft>
              <a:tabLst>
                <a:tab pos="1285875" algn="l"/>
              </a:tabLs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Khuyến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khích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vẽ</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minh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họa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p>
          <a:p>
            <a:pPr marR="0">
              <a:spcBef>
                <a:spcPts val="0"/>
              </a:spcBef>
              <a:spcAft>
                <a:spcPts val="0"/>
              </a:spcAft>
              <a:tabLst>
                <a:tab pos="1285875" algn="l"/>
              </a:tabLst>
            </a:pPr>
            <a:endParaRPr lang="en-US" sz="2400" dirty="0">
              <a:effectLst/>
              <a:latin typeface=".VnTime"/>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9B445249-AE6A-411C-B277-7E6763BFC401}"/>
              </a:ext>
            </a:extLst>
          </p:cNvPr>
          <p:cNvPicPr>
            <a:picLocks noChangeAspect="1"/>
          </p:cNvPicPr>
          <p:nvPr/>
        </p:nvPicPr>
        <p:blipFill rotWithShape="1">
          <a:blip r:embed="rId3"/>
          <a:srcRect b="7931"/>
          <a:stretch/>
        </p:blipFill>
        <p:spPr>
          <a:xfrm>
            <a:off x="1047751" y="552450"/>
            <a:ext cx="5133974" cy="5086350"/>
          </a:xfrm>
          <a:prstGeom prst="rect">
            <a:avLst/>
          </a:prstGeom>
        </p:spPr>
      </p:pic>
      <p:sp>
        <p:nvSpPr>
          <p:cNvPr id="9" name="Rectangle 8">
            <a:extLst>
              <a:ext uri="{FF2B5EF4-FFF2-40B4-BE49-F238E27FC236}">
                <a16:creationId xmlns:a16="http://schemas.microsoft.com/office/drawing/2014/main" id="{897F72CC-06BD-4B64-BD6F-762C4650D0BE}"/>
              </a:ext>
            </a:extLst>
          </p:cNvPr>
          <p:cNvSpPr/>
          <p:nvPr/>
        </p:nvSpPr>
        <p:spPr>
          <a:xfrm>
            <a:off x="2556595" y="2505670"/>
            <a:ext cx="2116285"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DỰ ÁN</a:t>
            </a:r>
          </a:p>
        </p:txBody>
      </p:sp>
    </p:spTree>
    <p:extLst>
      <p:ext uri="{BB962C8B-B14F-4D97-AF65-F5344CB8AC3E}">
        <p14:creationId xmlns:p14="http://schemas.microsoft.com/office/powerpoint/2010/main" val="254123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2087CA73-FC2C-4C87-A331-869EB04BBB6C}"/>
              </a:ext>
            </a:extLst>
          </p:cNvPr>
          <p:cNvSpPr>
            <a:spLocks noGrp="1"/>
          </p:cNvSpPr>
          <p:nvPr>
            <p:ph type="sldNum" sz="quarter" idx="12"/>
          </p:nvPr>
        </p:nvSpPr>
        <p:spPr/>
        <p:txBody>
          <a:bodyPr/>
          <a:lstStyle>
            <a:lvl1pPr eaLnBrk="0" hangingPunct="0">
              <a:defRPr>
                <a:solidFill>
                  <a:schemeClr val="tx1"/>
                </a:solidFill>
                <a:latin typeface=".VnTime" pitchFamily="34" charset="0"/>
                <a:cs typeface="Arial" panose="020B0604020202020204" pitchFamily="34" charset="0"/>
              </a:defRPr>
            </a:lvl1pPr>
            <a:lvl2pPr marL="742950" indent="-285750" eaLnBrk="0" hangingPunct="0">
              <a:defRPr>
                <a:solidFill>
                  <a:schemeClr val="tx1"/>
                </a:solidFill>
                <a:latin typeface=".VnTime" pitchFamily="34" charset="0"/>
                <a:cs typeface="Arial" panose="020B0604020202020204" pitchFamily="34" charset="0"/>
              </a:defRPr>
            </a:lvl2pPr>
            <a:lvl3pPr marL="1143000" indent="-228600" eaLnBrk="0" hangingPunct="0">
              <a:defRPr>
                <a:solidFill>
                  <a:schemeClr val="tx1"/>
                </a:solidFill>
                <a:latin typeface=".VnTime" pitchFamily="34" charset="0"/>
                <a:cs typeface="Arial" panose="020B0604020202020204" pitchFamily="34" charset="0"/>
              </a:defRPr>
            </a:lvl3pPr>
            <a:lvl4pPr marL="1600200" indent="-228600" eaLnBrk="0" hangingPunct="0">
              <a:defRPr>
                <a:solidFill>
                  <a:schemeClr val="tx1"/>
                </a:solidFill>
                <a:latin typeface=".VnTime" pitchFamily="34" charset="0"/>
                <a:cs typeface="Arial" panose="020B0604020202020204" pitchFamily="34" charset="0"/>
              </a:defRPr>
            </a:lvl4pPr>
            <a:lvl5pPr marL="2057400" indent="-228600" eaLnBrk="0" hangingPunct="0">
              <a:defRPr>
                <a:solidFill>
                  <a:schemeClr val="tx1"/>
                </a:solidFill>
                <a:latin typeface=".VnTime"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9pPr>
          </a:lstStyle>
          <a:p>
            <a:pPr eaLnBrk="1" fontAlgn="base" hangingPunct="1">
              <a:spcBef>
                <a:spcPct val="0"/>
              </a:spcBef>
              <a:spcAft>
                <a:spcPct val="0"/>
              </a:spcAft>
            </a:pPr>
            <a:fld id="{54FE5128-87AB-4F93-A96A-9C62D8D4DDF5}" type="slidenum">
              <a:rPr lang="en-US" altLang="en-US">
                <a:solidFill>
                  <a:srgbClr val="000000"/>
                </a:solidFill>
                <a:latin typeface="Arial" panose="020B0604020202020204" pitchFamily="34" charset="0"/>
              </a:rPr>
              <a:pPr eaLnBrk="1" fontAlgn="base" hangingPunct="1">
                <a:spcBef>
                  <a:spcPct val="0"/>
                </a:spcBef>
                <a:spcAft>
                  <a:spcPct val="0"/>
                </a:spcAft>
              </a:pPr>
              <a:t>4</a:t>
            </a:fld>
            <a:endParaRPr lang="en-US" altLang="en-US">
              <a:solidFill>
                <a:srgbClr val="000000"/>
              </a:solidFill>
              <a:latin typeface="Arial" panose="020B0604020202020204" pitchFamily="34" charset="0"/>
            </a:endParaRPr>
          </a:p>
        </p:txBody>
      </p:sp>
      <p:pic>
        <p:nvPicPr>
          <p:cNvPr id="17411" name="Picture 2" descr="xalua">
            <a:extLst>
              <a:ext uri="{FF2B5EF4-FFF2-40B4-BE49-F238E27FC236}">
                <a16:creationId xmlns:a16="http://schemas.microsoft.com/office/drawing/2014/main" id="{876AEEBE-9B1F-4AB9-9AA1-52BAA85B03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551" y="982664"/>
            <a:ext cx="2551113" cy="24463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3" descr="lua 9">
            <a:extLst>
              <a:ext uri="{FF2B5EF4-FFF2-40B4-BE49-F238E27FC236}">
                <a16:creationId xmlns:a16="http://schemas.microsoft.com/office/drawing/2014/main" id="{C6A4E44D-8CE2-4187-9397-471A7DC36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0913" y="1049338"/>
            <a:ext cx="2430462" cy="2379662"/>
          </a:xfrm>
          <a:prstGeom prst="ellipse">
            <a:avLst/>
          </a:prstGeom>
          <a:ln w="63500" cap="rnd">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2" descr="lua">
            <a:extLst>
              <a:ext uri="{FF2B5EF4-FFF2-40B4-BE49-F238E27FC236}">
                <a16:creationId xmlns:a16="http://schemas.microsoft.com/office/drawing/2014/main" id="{D7664F4A-CB9B-4AA6-B2C8-4F3F4F8D80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7613" y="1076326"/>
            <a:ext cx="2659062" cy="2379663"/>
          </a:xfrm>
          <a:prstGeom prst="round2DiagRect">
            <a:avLst>
              <a:gd name="adj1" fmla="val 16667"/>
              <a:gd name="adj2" fmla="val 0"/>
            </a:avLst>
          </a:prstGeom>
          <a:ln w="88900" cap="sq">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3" descr="4">
            <a:extLst>
              <a:ext uri="{FF2B5EF4-FFF2-40B4-BE49-F238E27FC236}">
                <a16:creationId xmlns:a16="http://schemas.microsoft.com/office/drawing/2014/main" id="{32D4E588-ED6B-4FC8-BE14-863BEB4571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1" y="4200525"/>
            <a:ext cx="2619375" cy="2300288"/>
          </a:xfrm>
          <a:prstGeom prst="roundRect">
            <a:avLst>
              <a:gd name="adj"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2" descr="5">
            <a:extLst>
              <a:ext uri="{FF2B5EF4-FFF2-40B4-BE49-F238E27FC236}">
                <a16:creationId xmlns:a16="http://schemas.microsoft.com/office/drawing/2014/main" id="{E7F06E9B-C70C-40A0-895F-BB89654EEB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7613" y="4181476"/>
            <a:ext cx="2659062" cy="237331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5" descr="3">
            <a:extLst>
              <a:ext uri="{FF2B5EF4-FFF2-40B4-BE49-F238E27FC236}">
                <a16:creationId xmlns:a16="http://schemas.microsoft.com/office/drawing/2014/main" id="{55BBF218-E1F5-4EDA-A6C7-5C8530DC3B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0539" y="4133850"/>
            <a:ext cx="2524125" cy="2306638"/>
          </a:xfrm>
          <a:prstGeom prst="ellipse">
            <a:avLst/>
          </a:prstGeom>
          <a:ln>
            <a:noFill/>
          </a:ln>
          <a:effectLst>
            <a:outerShdw blurRad="149987" dist="250190" dir="8460000" algn="ctr">
              <a:srgbClr val="000000">
                <a:alpha val="28000"/>
              </a:srgbClr>
            </a:outerShdw>
            <a:softEdge rad="112500"/>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a:extLst>
              <a:ext uri="{FF2B5EF4-FFF2-40B4-BE49-F238E27FC236}">
                <a16:creationId xmlns:a16="http://schemas.microsoft.com/office/drawing/2014/main" id="{CBB5BF48-A0DB-460E-9C62-184EE7D5A018}"/>
              </a:ext>
            </a:extLst>
          </p:cNvPr>
          <p:cNvSpPr/>
          <p:nvPr/>
        </p:nvSpPr>
        <p:spPr>
          <a:xfrm>
            <a:off x="2667000" y="3571875"/>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1</a:t>
            </a:r>
            <a:endParaRPr lang="vi-VN" sz="2400" b="1" dirty="0">
              <a:solidFill>
                <a:srgbClr val="FFFFFF"/>
              </a:solidFill>
              <a:latin typeface="Arial"/>
            </a:endParaRPr>
          </a:p>
        </p:txBody>
      </p:sp>
      <p:sp>
        <p:nvSpPr>
          <p:cNvPr id="12" name="Rounded Rectangle 11">
            <a:extLst>
              <a:ext uri="{FF2B5EF4-FFF2-40B4-BE49-F238E27FC236}">
                <a16:creationId xmlns:a16="http://schemas.microsoft.com/office/drawing/2014/main" id="{3A15B6E7-DAC7-4DAE-966D-6CA17EEC75C3}"/>
              </a:ext>
            </a:extLst>
          </p:cNvPr>
          <p:cNvSpPr/>
          <p:nvPr/>
        </p:nvSpPr>
        <p:spPr>
          <a:xfrm>
            <a:off x="5667375" y="3571875"/>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2</a:t>
            </a:r>
            <a:endParaRPr lang="vi-VN" sz="2400" b="1" dirty="0">
              <a:solidFill>
                <a:srgbClr val="FFFFFF"/>
              </a:solidFill>
              <a:latin typeface="Arial"/>
            </a:endParaRPr>
          </a:p>
        </p:txBody>
      </p:sp>
      <p:sp>
        <p:nvSpPr>
          <p:cNvPr id="14" name="Rounded Rectangle 13">
            <a:extLst>
              <a:ext uri="{FF2B5EF4-FFF2-40B4-BE49-F238E27FC236}">
                <a16:creationId xmlns:a16="http://schemas.microsoft.com/office/drawing/2014/main" id="{14C9C0E7-93E1-40DC-B859-522934CDF927}"/>
              </a:ext>
            </a:extLst>
          </p:cNvPr>
          <p:cNvSpPr/>
          <p:nvPr/>
        </p:nvSpPr>
        <p:spPr>
          <a:xfrm>
            <a:off x="8739188" y="3571875"/>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3</a:t>
            </a:r>
            <a:endParaRPr lang="vi-VN" sz="2400" b="1" dirty="0">
              <a:solidFill>
                <a:srgbClr val="FFFFFF"/>
              </a:solidFill>
              <a:latin typeface="Arial"/>
            </a:endParaRPr>
          </a:p>
        </p:txBody>
      </p:sp>
      <p:sp>
        <p:nvSpPr>
          <p:cNvPr id="16" name="Rounded Rectangle 15">
            <a:extLst>
              <a:ext uri="{FF2B5EF4-FFF2-40B4-BE49-F238E27FC236}">
                <a16:creationId xmlns:a16="http://schemas.microsoft.com/office/drawing/2014/main" id="{4316ECEC-9CF8-4C92-B15F-05D4197A375B}"/>
              </a:ext>
            </a:extLst>
          </p:cNvPr>
          <p:cNvSpPr/>
          <p:nvPr/>
        </p:nvSpPr>
        <p:spPr>
          <a:xfrm>
            <a:off x="2595563" y="6500813"/>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4</a:t>
            </a:r>
            <a:endParaRPr lang="vi-VN" sz="2400" b="1" dirty="0">
              <a:solidFill>
                <a:srgbClr val="FFFFFF"/>
              </a:solidFill>
              <a:latin typeface="Arial"/>
            </a:endParaRPr>
          </a:p>
        </p:txBody>
      </p:sp>
      <p:sp>
        <p:nvSpPr>
          <p:cNvPr id="17" name="Rounded Rectangle 16">
            <a:extLst>
              <a:ext uri="{FF2B5EF4-FFF2-40B4-BE49-F238E27FC236}">
                <a16:creationId xmlns:a16="http://schemas.microsoft.com/office/drawing/2014/main" id="{E98A26B6-985C-4B06-838D-4626D28BFBC1}"/>
              </a:ext>
            </a:extLst>
          </p:cNvPr>
          <p:cNvSpPr/>
          <p:nvPr/>
        </p:nvSpPr>
        <p:spPr>
          <a:xfrm>
            <a:off x="5595938" y="6500813"/>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5</a:t>
            </a:r>
            <a:endParaRPr lang="vi-VN" sz="2400" b="1" dirty="0">
              <a:solidFill>
                <a:srgbClr val="FFFFFF"/>
              </a:solidFill>
              <a:latin typeface="Arial"/>
            </a:endParaRPr>
          </a:p>
        </p:txBody>
      </p:sp>
      <p:sp>
        <p:nvSpPr>
          <p:cNvPr id="18" name="Rounded Rectangle 17">
            <a:extLst>
              <a:ext uri="{FF2B5EF4-FFF2-40B4-BE49-F238E27FC236}">
                <a16:creationId xmlns:a16="http://schemas.microsoft.com/office/drawing/2014/main" id="{A718116B-B646-47CE-B21B-4418CDA72999}"/>
              </a:ext>
            </a:extLst>
          </p:cNvPr>
          <p:cNvSpPr/>
          <p:nvPr/>
        </p:nvSpPr>
        <p:spPr>
          <a:xfrm>
            <a:off x="8810625" y="6500813"/>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6</a:t>
            </a:r>
            <a:endParaRPr lang="vi-VN" sz="2400" b="1" dirty="0">
              <a:solidFill>
                <a:srgbClr val="FFFFFF"/>
              </a:solidFill>
              <a:latin typeface="Arial"/>
            </a:endParaRPr>
          </a:p>
        </p:txBody>
      </p:sp>
      <p:pic>
        <p:nvPicPr>
          <p:cNvPr id="2" name="Picture 1">
            <a:extLst>
              <a:ext uri="{FF2B5EF4-FFF2-40B4-BE49-F238E27FC236}">
                <a16:creationId xmlns:a16="http://schemas.microsoft.com/office/drawing/2014/main" id="{76B9AA52-3DC5-4A7A-A74B-7E2ACD408151}"/>
              </a:ext>
            </a:extLst>
          </p:cNvPr>
          <p:cNvPicPr>
            <a:picLocks noChangeAspect="1"/>
          </p:cNvPicPr>
          <p:nvPr/>
        </p:nvPicPr>
        <p:blipFill rotWithShape="1">
          <a:blip r:embed="rId8"/>
          <a:srcRect t="29721" b="55524"/>
          <a:stretch/>
        </p:blipFill>
        <p:spPr>
          <a:xfrm>
            <a:off x="2266949" y="-23807"/>
            <a:ext cx="7581901" cy="992186"/>
          </a:xfrm>
          <a:prstGeom prst="rect">
            <a:avLst/>
          </a:prstGeom>
        </p:spPr>
      </p:pic>
      <p:sp>
        <p:nvSpPr>
          <p:cNvPr id="3" name="TextBox 2">
            <a:extLst>
              <a:ext uri="{FF2B5EF4-FFF2-40B4-BE49-F238E27FC236}">
                <a16:creationId xmlns:a16="http://schemas.microsoft.com/office/drawing/2014/main" id="{D6C54F88-AD25-42C3-BC66-7169FFD18EFF}"/>
              </a:ext>
            </a:extLst>
          </p:cNvPr>
          <p:cNvSpPr txBox="1"/>
          <p:nvPr/>
        </p:nvSpPr>
        <p:spPr>
          <a:xfrm>
            <a:off x="3238500" y="115668"/>
            <a:ext cx="4689907" cy="646331"/>
          </a:xfrm>
          <a:prstGeom prst="rect">
            <a:avLst/>
          </a:prstGeom>
          <a:noFill/>
        </p:spPr>
        <p:txBody>
          <a:bodyPr wrap="square" rtlCol="0">
            <a:spAutoFit/>
          </a:bodyPr>
          <a:lstStyle/>
          <a:p>
            <a:pPr algn="ctr"/>
            <a:r>
              <a:rPr lang="en-US" sz="3600" dirty="0" err="1"/>
              <a:t>Nhanh</a:t>
            </a:r>
            <a:r>
              <a:rPr lang="en-US" sz="3600" dirty="0"/>
              <a:t> </a:t>
            </a:r>
            <a:r>
              <a:rPr lang="en-US" sz="3600" dirty="0" err="1"/>
              <a:t>mắt</a:t>
            </a:r>
            <a:r>
              <a:rPr lang="en-US" sz="3600" dirty="0"/>
              <a:t> </a:t>
            </a:r>
            <a:r>
              <a:rPr lang="en-US" sz="3600" dirty="0" err="1"/>
              <a:t>sáng</a:t>
            </a:r>
            <a:r>
              <a:rPr lang="en-US" sz="3600" dirty="0"/>
              <a:t> ý</a:t>
            </a:r>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77C283-90FA-4F55-8AED-7D47E15A80CA}"/>
              </a:ext>
            </a:extLst>
          </p:cNvPr>
          <p:cNvPicPr>
            <a:picLocks noChangeAspect="1"/>
          </p:cNvPicPr>
          <p:nvPr/>
        </p:nvPicPr>
        <p:blipFill>
          <a:blip r:embed="rId2"/>
          <a:stretch>
            <a:fillRect/>
          </a:stretch>
        </p:blipFill>
        <p:spPr>
          <a:xfrm>
            <a:off x="8218802" y="5098994"/>
            <a:ext cx="2773299" cy="1920931"/>
          </a:xfrm>
          <a:prstGeom prst="rect">
            <a:avLst/>
          </a:prstGeom>
        </p:spPr>
      </p:pic>
      <p:pic>
        <p:nvPicPr>
          <p:cNvPr id="8" name="Picture 7">
            <a:extLst>
              <a:ext uri="{FF2B5EF4-FFF2-40B4-BE49-F238E27FC236}">
                <a16:creationId xmlns:a16="http://schemas.microsoft.com/office/drawing/2014/main" id="{871B99F7-0413-4F9A-999F-2D07676B66C1}"/>
              </a:ext>
            </a:extLst>
          </p:cNvPr>
          <p:cNvPicPr>
            <a:picLocks noChangeAspect="1"/>
          </p:cNvPicPr>
          <p:nvPr/>
        </p:nvPicPr>
        <p:blipFill>
          <a:blip r:embed="rId3"/>
          <a:stretch>
            <a:fillRect/>
          </a:stretch>
        </p:blipFill>
        <p:spPr>
          <a:xfrm>
            <a:off x="8096250" y="2925568"/>
            <a:ext cx="2895851" cy="2645893"/>
          </a:xfrm>
          <a:prstGeom prst="rect">
            <a:avLst/>
          </a:prstGeom>
        </p:spPr>
      </p:pic>
      <p:pic>
        <p:nvPicPr>
          <p:cNvPr id="7" name="Picture 6">
            <a:extLst>
              <a:ext uri="{FF2B5EF4-FFF2-40B4-BE49-F238E27FC236}">
                <a16:creationId xmlns:a16="http://schemas.microsoft.com/office/drawing/2014/main" id="{CEBB80F5-E894-47FE-8C2F-8EB47627CEFD}"/>
              </a:ext>
            </a:extLst>
          </p:cNvPr>
          <p:cNvPicPr>
            <a:picLocks noChangeAspect="1"/>
          </p:cNvPicPr>
          <p:nvPr/>
        </p:nvPicPr>
        <p:blipFill>
          <a:blip r:embed="rId4"/>
          <a:stretch>
            <a:fillRect/>
          </a:stretch>
        </p:blipFill>
        <p:spPr>
          <a:xfrm>
            <a:off x="8027548" y="930612"/>
            <a:ext cx="2804403" cy="2320032"/>
          </a:xfrm>
          <a:prstGeom prst="rect">
            <a:avLst/>
          </a:prstGeom>
        </p:spPr>
      </p:pic>
      <p:pic>
        <p:nvPicPr>
          <p:cNvPr id="6" name="Picture 5">
            <a:extLst>
              <a:ext uri="{FF2B5EF4-FFF2-40B4-BE49-F238E27FC236}">
                <a16:creationId xmlns:a16="http://schemas.microsoft.com/office/drawing/2014/main" id="{29ACBADB-1325-4D9F-AA01-6ED88BD65807}"/>
              </a:ext>
            </a:extLst>
          </p:cNvPr>
          <p:cNvPicPr>
            <a:picLocks noChangeAspect="1"/>
          </p:cNvPicPr>
          <p:nvPr/>
        </p:nvPicPr>
        <p:blipFill>
          <a:blip r:embed="rId5"/>
          <a:stretch>
            <a:fillRect/>
          </a:stretch>
        </p:blipFill>
        <p:spPr>
          <a:xfrm>
            <a:off x="747397" y="4781555"/>
            <a:ext cx="3434079" cy="2339982"/>
          </a:xfrm>
          <a:prstGeom prst="rect">
            <a:avLst/>
          </a:prstGeom>
        </p:spPr>
      </p:pic>
      <p:pic>
        <p:nvPicPr>
          <p:cNvPr id="4" name="Picture 3">
            <a:extLst>
              <a:ext uri="{FF2B5EF4-FFF2-40B4-BE49-F238E27FC236}">
                <a16:creationId xmlns:a16="http://schemas.microsoft.com/office/drawing/2014/main" id="{07F845D6-A715-40DE-A7D2-71E374480EAD}"/>
              </a:ext>
            </a:extLst>
          </p:cNvPr>
          <p:cNvPicPr>
            <a:picLocks noChangeAspect="1"/>
          </p:cNvPicPr>
          <p:nvPr/>
        </p:nvPicPr>
        <p:blipFill>
          <a:blip r:embed="rId6"/>
          <a:stretch>
            <a:fillRect/>
          </a:stretch>
        </p:blipFill>
        <p:spPr>
          <a:xfrm>
            <a:off x="795020" y="2744086"/>
            <a:ext cx="3434079" cy="2339982"/>
          </a:xfrm>
          <a:prstGeom prst="rect">
            <a:avLst/>
          </a:prstGeom>
        </p:spPr>
      </p:pic>
      <p:pic>
        <p:nvPicPr>
          <p:cNvPr id="3" name="Picture 2">
            <a:extLst>
              <a:ext uri="{FF2B5EF4-FFF2-40B4-BE49-F238E27FC236}">
                <a16:creationId xmlns:a16="http://schemas.microsoft.com/office/drawing/2014/main" id="{0AF5FDC5-B2C1-41A6-9B7E-E14FA6B82D4E}"/>
              </a:ext>
            </a:extLst>
          </p:cNvPr>
          <p:cNvPicPr>
            <a:picLocks noChangeAspect="1"/>
          </p:cNvPicPr>
          <p:nvPr/>
        </p:nvPicPr>
        <p:blipFill>
          <a:blip r:embed="rId7"/>
          <a:stretch>
            <a:fillRect/>
          </a:stretch>
        </p:blipFill>
        <p:spPr>
          <a:xfrm>
            <a:off x="795019" y="892920"/>
            <a:ext cx="3434079" cy="2078188"/>
          </a:xfrm>
          <a:prstGeom prst="rect">
            <a:avLst/>
          </a:prstGeom>
        </p:spPr>
      </p:pic>
      <p:sp>
        <p:nvSpPr>
          <p:cNvPr id="11" name="Rounded Rectangle 10">
            <a:extLst>
              <a:ext uri="{FF2B5EF4-FFF2-40B4-BE49-F238E27FC236}">
                <a16:creationId xmlns:a16="http://schemas.microsoft.com/office/drawing/2014/main" id="{DB7DEFFB-2BF5-48F3-B36D-F6790842076B}"/>
              </a:ext>
            </a:extLst>
          </p:cNvPr>
          <p:cNvSpPr/>
          <p:nvPr/>
        </p:nvSpPr>
        <p:spPr>
          <a:xfrm>
            <a:off x="2345532" y="2459039"/>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1</a:t>
            </a:r>
            <a:endParaRPr lang="vi-VN" sz="2400" b="1" dirty="0">
              <a:solidFill>
                <a:srgbClr val="FFFFFF"/>
              </a:solidFill>
              <a:latin typeface="Arial"/>
            </a:endParaRPr>
          </a:p>
        </p:txBody>
      </p:sp>
      <p:sp>
        <p:nvSpPr>
          <p:cNvPr id="12" name="Rounded Rectangle 11">
            <a:extLst>
              <a:ext uri="{FF2B5EF4-FFF2-40B4-BE49-F238E27FC236}">
                <a16:creationId xmlns:a16="http://schemas.microsoft.com/office/drawing/2014/main" id="{6B041296-E5E1-4713-A5FC-9EBC35CEA37A}"/>
              </a:ext>
            </a:extLst>
          </p:cNvPr>
          <p:cNvSpPr/>
          <p:nvPr/>
        </p:nvSpPr>
        <p:spPr>
          <a:xfrm>
            <a:off x="9303032" y="2531073"/>
            <a:ext cx="604837" cy="2524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2</a:t>
            </a:r>
            <a:endParaRPr lang="vi-VN" sz="2400" b="1" dirty="0">
              <a:solidFill>
                <a:srgbClr val="FFFFFF"/>
              </a:solidFill>
              <a:latin typeface="Arial"/>
            </a:endParaRPr>
          </a:p>
        </p:txBody>
      </p:sp>
      <p:sp>
        <p:nvSpPr>
          <p:cNvPr id="14" name="Rounded Rectangle 13">
            <a:extLst>
              <a:ext uri="{FF2B5EF4-FFF2-40B4-BE49-F238E27FC236}">
                <a16:creationId xmlns:a16="http://schemas.microsoft.com/office/drawing/2014/main" id="{ED7383BA-CC90-47DF-9309-1E0EA0B1631C}"/>
              </a:ext>
            </a:extLst>
          </p:cNvPr>
          <p:cNvSpPr/>
          <p:nvPr/>
        </p:nvSpPr>
        <p:spPr>
          <a:xfrm>
            <a:off x="2371010" y="4495805"/>
            <a:ext cx="57150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3</a:t>
            </a:r>
            <a:endParaRPr lang="vi-VN" sz="2400" b="1" dirty="0">
              <a:solidFill>
                <a:srgbClr val="FFFFFF"/>
              </a:solidFill>
              <a:latin typeface="Arial"/>
            </a:endParaRPr>
          </a:p>
        </p:txBody>
      </p:sp>
      <p:sp>
        <p:nvSpPr>
          <p:cNvPr id="16" name="Rounded Rectangle 15">
            <a:extLst>
              <a:ext uri="{FF2B5EF4-FFF2-40B4-BE49-F238E27FC236}">
                <a16:creationId xmlns:a16="http://schemas.microsoft.com/office/drawing/2014/main" id="{4E155170-51E7-4209-8FE8-98620DB381F2}"/>
              </a:ext>
            </a:extLst>
          </p:cNvPr>
          <p:cNvSpPr/>
          <p:nvPr/>
        </p:nvSpPr>
        <p:spPr>
          <a:xfrm>
            <a:off x="9429750" y="4772817"/>
            <a:ext cx="571500" cy="257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4</a:t>
            </a:r>
            <a:endParaRPr lang="vi-VN" sz="2400" b="1" dirty="0">
              <a:solidFill>
                <a:srgbClr val="FFFFFF"/>
              </a:solidFill>
              <a:latin typeface="Arial"/>
            </a:endParaRPr>
          </a:p>
        </p:txBody>
      </p:sp>
      <p:sp>
        <p:nvSpPr>
          <p:cNvPr id="17" name="Rounded Rectangle 16">
            <a:extLst>
              <a:ext uri="{FF2B5EF4-FFF2-40B4-BE49-F238E27FC236}">
                <a16:creationId xmlns:a16="http://schemas.microsoft.com/office/drawing/2014/main" id="{ACB13C5C-6D81-496F-8F27-BC1D5A027440}"/>
              </a:ext>
            </a:extLst>
          </p:cNvPr>
          <p:cNvSpPr/>
          <p:nvPr/>
        </p:nvSpPr>
        <p:spPr>
          <a:xfrm>
            <a:off x="9544175" y="6550579"/>
            <a:ext cx="571500" cy="257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5</a:t>
            </a:r>
            <a:endParaRPr lang="vi-VN" sz="2400" b="1" dirty="0">
              <a:solidFill>
                <a:srgbClr val="FFFFFF"/>
              </a:solidFill>
              <a:latin typeface="Arial"/>
            </a:endParaRPr>
          </a:p>
        </p:txBody>
      </p:sp>
      <p:sp>
        <p:nvSpPr>
          <p:cNvPr id="18" name="Rounded Rectangle 17">
            <a:extLst>
              <a:ext uri="{FF2B5EF4-FFF2-40B4-BE49-F238E27FC236}">
                <a16:creationId xmlns:a16="http://schemas.microsoft.com/office/drawing/2014/main" id="{2888DA94-9C47-4D86-A4F5-150D1B9211CA}"/>
              </a:ext>
            </a:extLst>
          </p:cNvPr>
          <p:cNvSpPr/>
          <p:nvPr/>
        </p:nvSpPr>
        <p:spPr>
          <a:xfrm>
            <a:off x="2452688" y="6608764"/>
            <a:ext cx="571500" cy="2492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400" b="1" dirty="0">
                <a:solidFill>
                  <a:srgbClr val="FFFFFF"/>
                </a:solidFill>
                <a:latin typeface="Arial"/>
              </a:rPr>
              <a:t>6</a:t>
            </a:r>
            <a:endParaRPr lang="vi-VN" sz="2400" b="1" dirty="0">
              <a:solidFill>
                <a:srgbClr val="FFFFFF"/>
              </a:solidFill>
              <a:latin typeface="Arial"/>
            </a:endParaRPr>
          </a:p>
        </p:txBody>
      </p:sp>
      <p:sp>
        <p:nvSpPr>
          <p:cNvPr id="19" name="Rectangle 18">
            <a:extLst>
              <a:ext uri="{FF2B5EF4-FFF2-40B4-BE49-F238E27FC236}">
                <a16:creationId xmlns:a16="http://schemas.microsoft.com/office/drawing/2014/main" id="{9B8CD756-03AC-4529-BDC8-087D1B4D57FF}"/>
              </a:ext>
            </a:extLst>
          </p:cNvPr>
          <p:cNvSpPr/>
          <p:nvPr/>
        </p:nvSpPr>
        <p:spPr>
          <a:xfrm>
            <a:off x="1738282" y="0"/>
            <a:ext cx="1836956" cy="1077218"/>
          </a:xfrm>
          <a:prstGeom prst="rect">
            <a:avLst/>
          </a:prstGeom>
          <a:noFill/>
        </p:spPr>
        <p:txBody>
          <a:bodyPr>
            <a:spAutoFit/>
          </a:bodyPr>
          <a:lstStyle/>
          <a:p>
            <a:pPr algn="ctr" fontAlgn="base">
              <a:spcBef>
                <a:spcPct val="0"/>
              </a:spcBef>
              <a:spcAft>
                <a:spcPct val="0"/>
              </a:spcAft>
              <a:defRPr/>
            </a:pPr>
            <a:r>
              <a:rPr lang="en-US" sz="3200" b="1" spc="50" dirty="0">
                <a:ln w="12700" cmpd="sng">
                  <a:solidFill>
                    <a:srgbClr val="2D2D8A">
                      <a:satMod val="120000"/>
                      <a:shade val="80000"/>
                    </a:srgbClr>
                  </a:solidFill>
                  <a:prstDash val="solid"/>
                </a:ln>
                <a:solidFill>
                  <a:srgbClr val="2D2D8A">
                    <a:tint val="1000"/>
                  </a:srgbClr>
                </a:solidFill>
                <a:effectLst>
                  <a:glow rad="53100">
                    <a:srgbClr val="2D2D8A">
                      <a:satMod val="180000"/>
                      <a:alpha val="30000"/>
                    </a:srgbClr>
                  </a:glow>
                </a:effectLst>
                <a:latin typeface=".VnTime" pitchFamily="34" charset="0"/>
                <a:cs typeface="Arial" charset="0"/>
              </a:rPr>
              <a:t>Thủ công</a:t>
            </a:r>
          </a:p>
        </p:txBody>
      </p:sp>
      <p:sp>
        <p:nvSpPr>
          <p:cNvPr id="20" name="Rectangle 19">
            <a:extLst>
              <a:ext uri="{FF2B5EF4-FFF2-40B4-BE49-F238E27FC236}">
                <a16:creationId xmlns:a16="http://schemas.microsoft.com/office/drawing/2014/main" id="{DF0B7FBB-69B6-4F75-8967-DDEACE4AEFF8}"/>
              </a:ext>
            </a:extLst>
          </p:cNvPr>
          <p:cNvSpPr/>
          <p:nvPr/>
        </p:nvSpPr>
        <p:spPr>
          <a:xfrm>
            <a:off x="8667768" y="0"/>
            <a:ext cx="1836956" cy="1077218"/>
          </a:xfrm>
          <a:prstGeom prst="rect">
            <a:avLst/>
          </a:prstGeom>
          <a:noFill/>
        </p:spPr>
        <p:txBody>
          <a:bodyPr>
            <a:spAutoFit/>
          </a:bodyPr>
          <a:lstStyle/>
          <a:p>
            <a:pPr algn="ctr" fontAlgn="base">
              <a:spcBef>
                <a:spcPct val="0"/>
              </a:spcBef>
              <a:spcAft>
                <a:spcPct val="0"/>
              </a:spcAft>
              <a:defRPr/>
            </a:pPr>
            <a:r>
              <a:rPr lang="en-US" sz="3200" b="1" spc="50" dirty="0">
                <a:ln w="12700" cmpd="sng">
                  <a:solidFill>
                    <a:srgbClr val="2D2D8A">
                      <a:satMod val="120000"/>
                      <a:shade val="80000"/>
                    </a:srgbClr>
                  </a:solidFill>
                  <a:prstDash val="solid"/>
                </a:ln>
                <a:solidFill>
                  <a:srgbClr val="2D2D8A">
                    <a:tint val="1000"/>
                  </a:srgbClr>
                </a:solidFill>
                <a:effectLst>
                  <a:glow rad="53100">
                    <a:srgbClr val="2D2D8A">
                      <a:satMod val="180000"/>
                      <a:alpha val="30000"/>
                    </a:srgbClr>
                  </a:glow>
                </a:effectLst>
                <a:latin typeface=".VnTime" pitchFamily="34" charset="0"/>
                <a:cs typeface="Arial" charset="0"/>
              </a:rPr>
              <a:t>Máy móc</a:t>
            </a:r>
          </a:p>
        </p:txBody>
      </p:sp>
      <p:sp>
        <p:nvSpPr>
          <p:cNvPr id="23" name="Text Box 3">
            <a:extLst>
              <a:ext uri="{FF2B5EF4-FFF2-40B4-BE49-F238E27FC236}">
                <a16:creationId xmlns:a16="http://schemas.microsoft.com/office/drawing/2014/main" id="{A5282A34-18CD-40C9-B316-17357C044F8D}"/>
              </a:ext>
            </a:extLst>
          </p:cNvPr>
          <p:cNvSpPr txBox="1">
            <a:spLocks noChangeArrowheads="1"/>
          </p:cNvSpPr>
          <p:nvPr/>
        </p:nvSpPr>
        <p:spPr bwMode="auto">
          <a:xfrm>
            <a:off x="4738688" y="2000251"/>
            <a:ext cx="2800350" cy="3440113"/>
          </a:xfrm>
          <a:prstGeom prst="rect">
            <a:avLst/>
          </a:prstGeom>
          <a:solidFill>
            <a:schemeClr val="bg1"/>
          </a:solidFill>
          <a:ln w="28575">
            <a:solidFill>
              <a:srgbClr val="0070C0"/>
            </a:solidFill>
            <a:miter lim="800000"/>
            <a:headEnd/>
            <a:tailEnd/>
          </a:ln>
        </p:spPr>
        <p:txBody>
          <a:bodyPr lIns="114949" tIns="57475" rIns="114949" bIns="57475">
            <a:spAutoFit/>
          </a:bodyPr>
          <a:lstStyle>
            <a:lvl1pPr eaLnBrk="0" hangingPunct="0">
              <a:defRPr>
                <a:solidFill>
                  <a:schemeClr val="tx1"/>
                </a:solidFill>
                <a:latin typeface=".VnTime" pitchFamily="34" charset="0"/>
                <a:cs typeface="Arial" panose="020B0604020202020204" pitchFamily="34" charset="0"/>
              </a:defRPr>
            </a:lvl1pPr>
            <a:lvl2pPr marL="742950" indent="-285750" eaLnBrk="0" hangingPunct="0">
              <a:defRPr>
                <a:solidFill>
                  <a:schemeClr val="tx1"/>
                </a:solidFill>
                <a:latin typeface=".VnTime" pitchFamily="34" charset="0"/>
                <a:cs typeface="Arial" panose="020B0604020202020204" pitchFamily="34" charset="0"/>
              </a:defRPr>
            </a:lvl2pPr>
            <a:lvl3pPr marL="1143000" indent="-228600" eaLnBrk="0" hangingPunct="0">
              <a:defRPr>
                <a:solidFill>
                  <a:schemeClr val="tx1"/>
                </a:solidFill>
                <a:latin typeface=".VnTime" pitchFamily="34" charset="0"/>
                <a:cs typeface="Arial" panose="020B0604020202020204" pitchFamily="34" charset="0"/>
              </a:defRPr>
            </a:lvl3pPr>
            <a:lvl4pPr marL="1600200" indent="-228600" eaLnBrk="0" hangingPunct="0">
              <a:defRPr>
                <a:solidFill>
                  <a:schemeClr val="tx1"/>
                </a:solidFill>
                <a:latin typeface=".VnTime" pitchFamily="34" charset="0"/>
                <a:cs typeface="Arial" panose="020B0604020202020204" pitchFamily="34" charset="0"/>
              </a:defRPr>
            </a:lvl4pPr>
            <a:lvl5pPr marL="2057400" indent="-228600" eaLnBrk="0" hangingPunct="0">
              <a:defRPr>
                <a:solidFill>
                  <a:schemeClr val="tx1"/>
                </a:solidFill>
                <a:latin typeface=".VnTime"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nTime" pitchFamily="34" charset="0"/>
                <a:cs typeface="Arial" panose="020B0604020202020204" pitchFamily="34" charset="0"/>
              </a:defRPr>
            </a:lvl9pPr>
          </a:lstStyle>
          <a:p>
            <a:pPr algn="ctr" eaLnBrk="1" fontAlgn="base" hangingPunct="1">
              <a:lnSpc>
                <a:spcPct val="150000"/>
              </a:lnSpc>
              <a:spcBef>
                <a:spcPct val="0"/>
              </a:spcBef>
              <a:spcAft>
                <a:spcPct val="0"/>
              </a:spcAft>
            </a:pPr>
            <a:r>
              <a:rPr lang="en-US" altLang="en-US" sz="2400" b="1" dirty="0">
                <a:solidFill>
                  <a:srgbClr val="FF0000"/>
                </a:solidFill>
                <a:latin typeface="Times New Roman" panose="02020603050405020304" pitchFamily="18" charset="0"/>
                <a:cs typeface="Times New Roman" panose="02020603050405020304" pitchFamily="18" charset="0"/>
              </a:rPr>
              <a:t>QUA TRÒ CHƠI THEO CÁC EM HÌNH THỨC LÀM VIỆC NÀO CÓ NĂNG SUẤT HƠN?</a:t>
            </a:r>
          </a:p>
        </p:txBody>
      </p:sp>
      <p:pic>
        <p:nvPicPr>
          <p:cNvPr id="2" name="Picture 1">
            <a:extLst>
              <a:ext uri="{FF2B5EF4-FFF2-40B4-BE49-F238E27FC236}">
                <a16:creationId xmlns:a16="http://schemas.microsoft.com/office/drawing/2014/main" id="{E40B5220-2199-4DED-B542-B4318B5DE9B8}"/>
              </a:ext>
            </a:extLst>
          </p:cNvPr>
          <p:cNvPicPr>
            <a:picLocks noChangeAspect="1"/>
          </p:cNvPicPr>
          <p:nvPr/>
        </p:nvPicPr>
        <p:blipFill>
          <a:blip r:embed="rId8"/>
          <a:stretch>
            <a:fillRect/>
          </a:stretch>
        </p:blipFill>
        <p:spPr>
          <a:xfrm>
            <a:off x="4448175" y="45775"/>
            <a:ext cx="4410075" cy="101202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linds(horizontal)">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6" grpId="0" animBg="1"/>
      <p:bldP spid="17" grpId="0" animBg="1"/>
      <p:bldP spid="18"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7A3C149-EA2E-4312-AD3D-8907D11D596D}"/>
              </a:ext>
            </a:extLst>
          </p:cNvPr>
          <p:cNvPicPr>
            <a:picLocks noChangeAspect="1"/>
          </p:cNvPicPr>
          <p:nvPr/>
        </p:nvPicPr>
        <p:blipFill>
          <a:blip r:embed="rId2"/>
          <a:stretch>
            <a:fillRect/>
          </a:stretch>
        </p:blipFill>
        <p:spPr>
          <a:xfrm>
            <a:off x="0" y="-3227"/>
            <a:ext cx="12192000" cy="6858000"/>
          </a:xfrm>
          <a:prstGeom prst="rect">
            <a:avLst/>
          </a:prstGeom>
        </p:spPr>
      </p:pic>
      <p:pic>
        <p:nvPicPr>
          <p:cNvPr id="2" name="Picture 1">
            <a:extLst>
              <a:ext uri="{FF2B5EF4-FFF2-40B4-BE49-F238E27FC236}">
                <a16:creationId xmlns:a16="http://schemas.microsoft.com/office/drawing/2014/main" id="{0D7C630E-CDFD-4712-8B17-CA1BDAE1202D}"/>
              </a:ext>
            </a:extLst>
          </p:cNvPr>
          <p:cNvPicPr>
            <a:picLocks noChangeAspect="1"/>
          </p:cNvPicPr>
          <p:nvPr/>
        </p:nvPicPr>
        <p:blipFill>
          <a:blip r:embed="rId3"/>
          <a:stretch>
            <a:fillRect/>
          </a:stretch>
        </p:blipFill>
        <p:spPr>
          <a:xfrm>
            <a:off x="1337801" y="60209"/>
            <a:ext cx="2663928" cy="2428875"/>
          </a:xfrm>
          <a:prstGeom prst="roundRect">
            <a:avLst>
              <a:gd name="adj"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 name="Picture 2">
            <a:extLst>
              <a:ext uri="{FF2B5EF4-FFF2-40B4-BE49-F238E27FC236}">
                <a16:creationId xmlns:a16="http://schemas.microsoft.com/office/drawing/2014/main" id="{4D810C0C-9E7F-4579-BA6C-564DCE886DBF}"/>
              </a:ext>
            </a:extLst>
          </p:cNvPr>
          <p:cNvPicPr>
            <a:picLocks noChangeAspect="1"/>
          </p:cNvPicPr>
          <p:nvPr/>
        </p:nvPicPr>
        <p:blipFill>
          <a:blip r:embed="rId4"/>
          <a:stretch>
            <a:fillRect/>
          </a:stretch>
        </p:blipFill>
        <p:spPr>
          <a:xfrm>
            <a:off x="5095408" y="199589"/>
            <a:ext cx="2663928" cy="24314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a:extLst>
              <a:ext uri="{FF2B5EF4-FFF2-40B4-BE49-F238E27FC236}">
                <a16:creationId xmlns:a16="http://schemas.microsoft.com/office/drawing/2014/main" id="{A0156C87-B840-4B89-86CD-D2AF254FF5D5}"/>
              </a:ext>
            </a:extLst>
          </p:cNvPr>
          <p:cNvPicPr>
            <a:picLocks noChangeAspect="1"/>
          </p:cNvPicPr>
          <p:nvPr/>
        </p:nvPicPr>
        <p:blipFill>
          <a:blip r:embed="rId5"/>
          <a:stretch>
            <a:fillRect/>
          </a:stretch>
        </p:blipFill>
        <p:spPr>
          <a:xfrm>
            <a:off x="8801020" y="135769"/>
            <a:ext cx="2663928" cy="272541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6" name="Picture 5">
            <a:extLst>
              <a:ext uri="{FF2B5EF4-FFF2-40B4-BE49-F238E27FC236}">
                <a16:creationId xmlns:a16="http://schemas.microsoft.com/office/drawing/2014/main" id="{BBF8070E-0460-428E-8D26-333CA20C8BAE}"/>
              </a:ext>
            </a:extLst>
          </p:cNvPr>
          <p:cNvPicPr>
            <a:picLocks noChangeAspect="1"/>
          </p:cNvPicPr>
          <p:nvPr/>
        </p:nvPicPr>
        <p:blipFill>
          <a:blip r:embed="rId6"/>
          <a:stretch>
            <a:fillRect/>
          </a:stretch>
        </p:blipFill>
        <p:spPr>
          <a:xfrm>
            <a:off x="5206636" y="5067300"/>
            <a:ext cx="2552700" cy="1790700"/>
          </a:xfrm>
          <a:prstGeom prst="ellipse">
            <a:avLst/>
          </a:prstGeom>
          <a:ln>
            <a:noFill/>
          </a:ln>
          <a:effectLst>
            <a:outerShdw blurRad="149987" dist="250190" dir="8460000" algn="ctr">
              <a:srgbClr val="000000">
                <a:alpha val="28000"/>
              </a:srgbClr>
            </a:outerShdw>
            <a:softEdge rad="112500"/>
          </a:effectLst>
          <a:scene3d>
            <a:camera prst="orthographicFront">
              <a:rot lat="0" lon="0" rev="0"/>
            </a:camera>
            <a:lightRig rig="contrasting" dir="t">
              <a:rot lat="0" lon="0" rev="1500000"/>
            </a:lightRig>
          </a:scene3d>
          <a:sp3d prstMaterial="metal">
            <a:bevelT w="88900" h="88900"/>
          </a:sp3d>
        </p:spPr>
      </p:pic>
      <p:sp>
        <p:nvSpPr>
          <p:cNvPr id="8" name="Rectangle 7">
            <a:extLst>
              <a:ext uri="{FF2B5EF4-FFF2-40B4-BE49-F238E27FC236}">
                <a16:creationId xmlns:a16="http://schemas.microsoft.com/office/drawing/2014/main" id="{B7B62561-7396-48C0-8D6D-4FDD034F0B63}"/>
              </a:ext>
            </a:extLst>
          </p:cNvPr>
          <p:cNvSpPr/>
          <p:nvPr/>
        </p:nvSpPr>
        <p:spPr>
          <a:xfrm>
            <a:off x="892901" y="2632638"/>
            <a:ext cx="10565673" cy="2431435"/>
          </a:xfrm>
          <a:prstGeom prst="rect">
            <a:avLst/>
          </a:prstGeom>
          <a:noFill/>
        </p:spPr>
        <p:txBody>
          <a:bodyPr wrap="square" lIns="91440" tIns="45720" rIns="91440" bIns="45720">
            <a:spAutoFit/>
          </a:bodyPr>
          <a:lstStyle/>
          <a:p>
            <a:pPr algn="ctr"/>
            <a:r>
              <a:rPr lang="en-US" sz="4000" dirty="0">
                <a:ln w="0"/>
                <a:solidFill>
                  <a:srgbClr val="FF0000"/>
                </a:solidFill>
                <a:effectLst>
                  <a:outerShdw blurRad="38100" dist="25400" dir="5400000" algn="ctr" rotWithShape="0">
                    <a:srgbClr val="6E747A">
                      <a:alpha val="43000"/>
                    </a:srgbClr>
                  </a:outerShdw>
                </a:effectLst>
              </a:rPr>
              <a:t>BÀI 9</a:t>
            </a:r>
          </a:p>
          <a:p>
            <a:pPr algn="ctr"/>
            <a:r>
              <a:rPr lang="en-US" sz="54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LÀM VIỆC CÓ NĂNG SUẤT, CHẤT LƯỢNG, HIỆU QUẢ</a:t>
            </a:r>
          </a:p>
        </p:txBody>
      </p:sp>
    </p:spTree>
    <p:extLst>
      <p:ext uri="{BB962C8B-B14F-4D97-AF65-F5344CB8AC3E}">
        <p14:creationId xmlns:p14="http://schemas.microsoft.com/office/powerpoint/2010/main" val="3122594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3492DBD-4AF5-43DB-9495-41FF09744CE7}"/>
              </a:ext>
            </a:extLst>
          </p:cNvPr>
          <p:cNvPicPr>
            <a:picLocks noChangeAspect="1"/>
          </p:cNvPicPr>
          <p:nvPr/>
        </p:nvPicPr>
        <p:blipFill>
          <a:blip r:embed="rId2"/>
          <a:stretch>
            <a:fillRect/>
          </a:stretch>
        </p:blipFill>
        <p:spPr>
          <a:xfrm>
            <a:off x="4700587" y="552450"/>
            <a:ext cx="6929438" cy="5886449"/>
          </a:xfrm>
          <a:prstGeom prst="rect">
            <a:avLst/>
          </a:prstGeom>
        </p:spPr>
      </p:pic>
      <p:sp>
        <p:nvSpPr>
          <p:cNvPr id="5" name="TextBox 4">
            <a:extLst>
              <a:ext uri="{FF2B5EF4-FFF2-40B4-BE49-F238E27FC236}">
                <a16:creationId xmlns:a16="http://schemas.microsoft.com/office/drawing/2014/main" id="{B82F9635-BB37-43B8-8886-83182F09CA98}"/>
              </a:ext>
            </a:extLst>
          </p:cNvPr>
          <p:cNvSpPr txBox="1"/>
          <p:nvPr/>
        </p:nvSpPr>
        <p:spPr>
          <a:xfrm>
            <a:off x="5067300" y="2235667"/>
            <a:ext cx="6238875" cy="1938992"/>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ln/>
                <a:solidFill>
                  <a:srgbClr val="FF0000"/>
                </a:solidFill>
                <a:latin typeface="Calibri" panose="020F0502020204030204"/>
              </a:rPr>
              <a:t>HÌNH THÀNH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ln/>
                <a:solidFill>
                  <a:srgbClr val="FF0000"/>
                </a:solidFill>
                <a:latin typeface="Calibri" panose="020F0502020204030204"/>
              </a:rPr>
              <a:t>KIẾN THỨC MỚI</a:t>
            </a:r>
            <a:endParaRPr kumimoji="0" lang="en-US" sz="6000" b="1" i="0" u="none" strike="noStrike" kern="1200" cap="none" spc="0" normalizeH="0" baseline="0" noProof="0" dirty="0">
              <a:ln/>
              <a:solidFill>
                <a:srgbClr val="FF0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90AB872-301C-4171-A61E-D9379B35532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467" b="99200" l="2321" r="97679">
                        <a14:foregroundMark x1="29958" y1="17067" x2="29958" y2="17067"/>
                        <a14:foregroundMark x1="38608" y1="14933" x2="38608" y2="14933"/>
                        <a14:foregroundMark x1="42194" y1="14933" x2="42194" y2="14933"/>
                        <a14:foregroundMark x1="49156" y1="13067" x2="49156" y2="13067"/>
                        <a14:foregroundMark x1="49156" y1="10133" x2="49156" y2="10133"/>
                        <a14:foregroundMark x1="49156" y1="10133" x2="49156" y2="10133"/>
                        <a14:foregroundMark x1="49156" y1="10133" x2="49156" y2="10133"/>
                        <a14:foregroundMark x1="49156" y1="8000" x2="49156" y2="8000"/>
                        <a14:foregroundMark x1="49156" y1="8000" x2="49156" y2="8000"/>
                        <a14:foregroundMark x1="49156" y1="8000" x2="49156" y2="8000"/>
                        <a14:foregroundMark x1="54641" y1="6400" x2="54641" y2="6400"/>
                        <a14:foregroundMark x1="51266" y1="15200" x2="51266" y2="15200"/>
                        <a14:foregroundMark x1="51055" y1="20000" x2="51055" y2="20000"/>
                        <a14:foregroundMark x1="56962" y1="15733" x2="56962" y2="15733"/>
                        <a14:foregroundMark x1="60338" y1="16000" x2="60338" y2="16000"/>
                        <a14:foregroundMark x1="66034" y1="17600" x2="66034" y2="17600"/>
                        <a14:foregroundMark x1="72785" y1="16800" x2="72785" y2="16800"/>
                        <a14:foregroundMark x1="89873" y1="18133" x2="89873" y2="18133"/>
                        <a14:foregroundMark x1="89873" y1="18133" x2="89873" y2="18133"/>
                        <a14:foregroundMark x1="89873" y1="18133" x2="89873" y2="18133"/>
                        <a14:foregroundMark x1="94093" y1="28800" x2="94093" y2="28800"/>
                        <a14:foregroundMark x1="15823" y1="18133" x2="15823" y2="18133"/>
                        <a14:foregroundMark x1="16667" y1="17067" x2="16667" y2="17067"/>
                        <a14:foregroundMark x1="10127" y1="19467" x2="10127" y2="19467"/>
                        <a14:foregroundMark x1="9283" y1="19467" x2="9283" y2="19467"/>
                        <a14:foregroundMark x1="7595" y1="18667" x2="7595" y2="18667"/>
                        <a14:foregroundMark x1="7595" y1="18667" x2="7595" y2="18667"/>
                        <a14:foregroundMark x1="5485" y1="24000" x2="5485" y2="24000"/>
                        <a14:foregroundMark x1="3586" y1="38667" x2="3586" y2="38667"/>
                        <a14:foregroundMark x1="3165" y1="78400" x2="3165" y2="78400"/>
                        <a14:foregroundMark x1="3376" y1="87733" x2="3376" y2="87733"/>
                        <a14:foregroundMark x1="15190" y1="92267" x2="15190" y2="92267"/>
                        <a14:foregroundMark x1="5696" y1="91733" x2="5696" y2="91733"/>
                        <a14:foregroundMark x1="20886" y1="94400" x2="20886" y2="94400"/>
                        <a14:foregroundMark x1="26582" y1="94133" x2="26582" y2="94133"/>
                        <a14:foregroundMark x1="94093" y1="87733" x2="94093" y2="87733"/>
                        <a14:foregroundMark x1="87764" y1="95200" x2="87764" y2="95200"/>
                        <a14:foregroundMark x1="83755" y1="99200" x2="83755" y2="99200"/>
                        <a14:foregroundMark x1="83966" y1="98133" x2="83966" y2="98133"/>
                        <a14:foregroundMark x1="9916" y1="91467" x2="9916" y2="91467"/>
                        <a14:foregroundMark x1="5907" y1="25333" x2="5907" y2="25333"/>
                        <a14:foregroundMark x1="48101" y1="17600" x2="48101" y2="17600"/>
                        <a14:foregroundMark x1="46835" y1="4533" x2="46835" y2="4533"/>
                        <a14:foregroundMark x1="49578" y1="3467" x2="49578" y2="3467"/>
                        <a14:foregroundMark x1="47468" y1="10133" x2="47468" y2="10133"/>
                        <a14:foregroundMark x1="90506" y1="20800" x2="90506" y2="20800"/>
                        <a14:foregroundMark x1="75316" y1="94667" x2="75316" y2="94667"/>
                        <a14:foregroundMark x1="97890" y1="89333" x2="97890" y2="89333"/>
                        <a14:foregroundMark x1="77637" y1="20000" x2="77637" y2="20000"/>
                        <a14:foregroundMark x1="82278" y1="17867" x2="82278" y2="17867"/>
                        <a14:foregroundMark x1="93882" y1="26933" x2="93882" y2="26933"/>
                        <a14:foregroundMark x1="95570" y1="37333" x2="95570" y2="37333"/>
                        <a14:foregroundMark x1="95359" y1="46933" x2="95359" y2="46933"/>
                        <a14:foregroundMark x1="94304" y1="54667" x2="94304" y2="54667"/>
                        <a14:foregroundMark x1="95781" y1="52533" x2="95781" y2="52533"/>
                        <a14:foregroundMark x1="95781" y1="58933" x2="95570" y2="59733"/>
                        <a14:foregroundMark x1="87131" y1="92800" x2="87131" y2="92800"/>
                        <a14:foregroundMark x1="70675" y1="95200" x2="70675" y2="95200"/>
                        <a14:foregroundMark x1="55696" y1="94933" x2="55696" y2="94933"/>
                        <a14:foregroundMark x1="2321" y1="72267" x2="2321" y2="72267"/>
                        <a14:foregroundMark x1="3586" y1="35200" x2="3586" y2="35200"/>
                        <a14:foregroundMark x1="3797" y1="31733" x2="3797" y2="31733"/>
                        <a14:foregroundMark x1="4430" y1="33067" x2="4430" y2="33067"/>
                        <a14:foregroundMark x1="73418" y1="20533" x2="73418" y2="20533"/>
                        <a14:foregroundMark x1="76582" y1="20267" x2="76582" y2="20267"/>
                        <a14:foregroundMark x1="83755" y1="20800" x2="83755" y2="20800"/>
                        <a14:foregroundMark x1="75105" y1="20533" x2="75105" y2="20533"/>
                        <a14:foregroundMark x1="28481" y1="14133" x2="28481" y2="14133"/>
                        <a14:foregroundMark x1="37553" y1="93600" x2="37553" y2="93600"/>
                        <a14:foregroundMark x1="9283" y1="88267" x2="9283" y2="88267"/>
                      </a14:backgroundRemoval>
                    </a14:imgEffect>
                  </a14:imgLayer>
                </a14:imgProps>
              </a:ext>
            </a:extLst>
          </a:blip>
          <a:stretch>
            <a:fillRect/>
          </a:stretch>
        </p:blipFill>
        <p:spPr>
          <a:xfrm>
            <a:off x="485775" y="1371601"/>
            <a:ext cx="3676649" cy="3667124"/>
          </a:xfrm>
          <a:prstGeom prst="rect">
            <a:avLst/>
          </a:prstGeom>
        </p:spPr>
      </p:pic>
      <p:sp>
        <p:nvSpPr>
          <p:cNvPr id="7" name="TextBox 6">
            <a:extLst>
              <a:ext uri="{FF2B5EF4-FFF2-40B4-BE49-F238E27FC236}">
                <a16:creationId xmlns:a16="http://schemas.microsoft.com/office/drawing/2014/main" id="{5A67CCC1-14FD-46CF-9D4A-110141E367E7}"/>
              </a:ext>
            </a:extLst>
          </p:cNvPr>
          <p:cNvSpPr txBox="1"/>
          <p:nvPr/>
        </p:nvSpPr>
        <p:spPr>
          <a:xfrm>
            <a:off x="1023938" y="2397264"/>
            <a:ext cx="264795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năng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suất,chất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lượng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hiệu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quả</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9603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46C966-22D5-410C-B4D0-96FE83300766}"/>
              </a:ext>
            </a:extLst>
          </p:cNvPr>
          <p:cNvPicPr>
            <a:picLocks noChangeAspect="1"/>
          </p:cNvPicPr>
          <p:nvPr/>
        </p:nvPicPr>
        <p:blipFill>
          <a:blip r:embed="rId2"/>
          <a:stretch>
            <a:fillRect/>
          </a:stretch>
        </p:blipFill>
        <p:spPr>
          <a:xfrm>
            <a:off x="-438149" y="-314325"/>
            <a:ext cx="12630149" cy="7696200"/>
          </a:xfrm>
          <a:prstGeom prst="rect">
            <a:avLst/>
          </a:prstGeom>
        </p:spPr>
      </p:pic>
      <p:sp>
        <p:nvSpPr>
          <p:cNvPr id="3" name="TextBox 2">
            <a:extLst>
              <a:ext uri="{FF2B5EF4-FFF2-40B4-BE49-F238E27FC236}">
                <a16:creationId xmlns:a16="http://schemas.microsoft.com/office/drawing/2014/main" id="{4EF1B07B-817E-4BB9-8536-29DBFAC35449}"/>
              </a:ext>
            </a:extLst>
          </p:cNvPr>
          <p:cNvSpPr txBox="1"/>
          <p:nvPr/>
        </p:nvSpPr>
        <p:spPr>
          <a:xfrm>
            <a:off x="3724916" y="571500"/>
            <a:ext cx="4289636" cy="461665"/>
          </a:xfrm>
          <a:prstGeom prst="rect">
            <a:avLst/>
          </a:prstGeom>
          <a:noFill/>
        </p:spPr>
        <p:txBody>
          <a:bodyPr wrap="none" rtlCol="0">
            <a:spAutoFit/>
          </a:bodyPr>
          <a:lstStyle/>
          <a:p>
            <a:r>
              <a:rPr lang="en-US" sz="2400" b="1" dirty="0" err="1">
                <a:solidFill>
                  <a:srgbClr val="FF0000"/>
                </a:solidFill>
                <a:latin typeface="Times New Roman" panose="02020603050405020304" pitchFamily="18" charset="0"/>
                <a:cs typeface="Times New Roman" panose="02020603050405020304" pitchFamily="18" charset="0"/>
              </a:rPr>
              <a:t>Chuyện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về</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sĩ</a:t>
            </a:r>
            <a:r>
              <a:rPr lang="en-US" sz="2400" b="1" dirty="0">
                <a:solidFill>
                  <a:srgbClr val="FF0000"/>
                </a:solidFill>
                <a:latin typeface="Times New Roman" panose="02020603050405020304" pitchFamily="18" charset="0"/>
                <a:cs typeface="Times New Roman" panose="02020603050405020304" pitchFamily="18" charset="0"/>
              </a:rPr>
              <a:t> Lê </a:t>
            </a:r>
            <a:r>
              <a:rPr lang="en-US" sz="2400" b="1" dirty="0" err="1">
                <a:solidFill>
                  <a:srgbClr val="FF0000"/>
                </a:solidFill>
                <a:latin typeface="Times New Roman" panose="02020603050405020304" pitchFamily="18" charset="0"/>
                <a:cs typeface="Times New Roman" panose="02020603050405020304" pitchFamily="18" charset="0"/>
              </a:rPr>
              <a:t>Thế</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Trung</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BC7796C-F447-4E2E-983A-88FF29060537}"/>
              </a:ext>
            </a:extLst>
          </p:cNvPr>
          <p:cNvSpPr txBox="1"/>
          <p:nvPr/>
        </p:nvSpPr>
        <p:spPr>
          <a:xfrm>
            <a:off x="957262" y="1116568"/>
            <a:ext cx="10139363" cy="5262979"/>
          </a:xfrm>
          <a:prstGeom prst="rect">
            <a:avLst/>
          </a:prstGeom>
          <a:noFill/>
        </p:spPr>
        <p:txBody>
          <a:bodyPr wrap="square" rtlCol="0">
            <a:spAutoFit/>
          </a:bodyPr>
          <a:lstStyle/>
          <a:p>
            <a:pPr indent="457200"/>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mươi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trôi</a:t>
            </a:r>
            <a:r>
              <a:rPr lang="en-US" sz="2400" dirty="0">
                <a:latin typeface="Times New Roman" panose="02020603050405020304" pitchFamily="18" charset="0"/>
                <a:cs typeface="Times New Roman" panose="02020603050405020304" pitchFamily="18" charset="0"/>
              </a:rPr>
              <a:t> qua, y </a:t>
            </a:r>
            <a:r>
              <a:rPr lang="en-US" sz="2400" dirty="0" err="1">
                <a:latin typeface="Times New Roman" panose="02020603050405020304" pitchFamily="18" charset="0"/>
                <a:cs typeface="Times New Roman" panose="02020603050405020304" pitchFamily="18" charset="0"/>
              </a:rPr>
              <a:t>tá</a:t>
            </a:r>
            <a:r>
              <a:rPr lang="en-US" sz="2400" dirty="0">
                <a:latin typeface="Times New Roman" panose="02020603050405020304" pitchFamily="18" charset="0"/>
                <a:cs typeface="Times New Roman" panose="02020603050405020304" pitchFamily="18" charset="0"/>
              </a:rPr>
              <a:t> Lê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y khoa, </a:t>
            </a:r>
            <a:r>
              <a:rPr lang="en-US" sz="2400" dirty="0" err="1">
                <a:latin typeface="Times New Roman" panose="02020603050405020304" pitchFamily="18" charset="0"/>
                <a:cs typeface="Times New Roman" panose="02020603050405020304" pitchFamily="18" charset="0"/>
              </a:rPr>
              <a:t>thầy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anh</a:t>
            </a:r>
            <a:r>
              <a:rPr lang="en-US" sz="2400" dirty="0">
                <a:latin typeface="Times New Roman" panose="02020603050405020304" pitchFamily="18" charset="0"/>
                <a:cs typeface="Times New Roman" panose="02020603050405020304" pitchFamily="18" charset="0"/>
              </a:rPr>
              <a:t> hung </a:t>
            </a:r>
            <a:r>
              <a:rPr lang="en-US" sz="2400" dirty="0" err="1">
                <a:latin typeface="Times New Roman" panose="02020603050405020304" pitchFamily="18" charset="0"/>
                <a:cs typeface="Times New Roman" panose="02020603050405020304" pitchFamily="18" charset="0"/>
              </a:rPr>
              <a:t>quân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khoa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Nhắc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chí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vươn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say </a:t>
            </a:r>
            <a:r>
              <a:rPr lang="en-US" sz="2400" dirty="0" err="1">
                <a:latin typeface="Times New Roman" panose="02020603050405020304" pitchFamily="18" charset="0"/>
                <a:cs typeface="Times New Roman" panose="02020603050405020304" pitchFamily="18" charset="0"/>
              </a:rPr>
              <a:t>mê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khoa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phi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a:t>
            </a:r>
          </a:p>
          <a:p>
            <a:pPr indent="457200"/>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nhằm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1963,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viện</a:t>
            </a:r>
            <a:r>
              <a:rPr lang="en-US" sz="2400" dirty="0">
                <a:latin typeface="Times New Roman" panose="02020603050405020304" pitchFamily="18" charset="0"/>
                <a:cs typeface="Times New Roman" panose="02020603050405020304" pitchFamily="18" charset="0"/>
              </a:rPr>
              <a:t> Ki-</a:t>
            </a:r>
            <a:r>
              <a:rPr lang="en-US" sz="2400" dirty="0" err="1">
                <a:latin typeface="Times New Roman" panose="02020603050405020304" pitchFamily="18" charset="0"/>
                <a:cs typeface="Times New Roman" panose="02020603050405020304" pitchFamily="18" charset="0"/>
              </a:rPr>
              <a:t>rốp</a:t>
            </a:r>
            <a:r>
              <a:rPr lang="en-US" sz="2400" dirty="0">
                <a:latin typeface="Times New Roman" panose="02020603050405020304" pitchFamily="18" charset="0"/>
                <a:cs typeface="Times New Roman" panose="02020603050405020304" pitchFamily="18" charset="0"/>
              </a:rPr>
              <a:t> ở Lê-</a:t>
            </a:r>
            <a:r>
              <a:rPr lang="en-US" sz="2400" dirty="0" err="1">
                <a:latin typeface="Times New Roman" panose="02020603050405020304" pitchFamily="18" charset="0"/>
                <a:cs typeface="Times New Roman" panose="02020603050405020304" pitchFamily="18" charset="0"/>
              </a:rPr>
              <a:t>nin</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grát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Lê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cuốn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Bỏng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chiến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tranh</a:t>
            </a:r>
            <a:r>
              <a:rPr lang="en-US" sz="2400"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Những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điều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cần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biết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về</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Quân</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kịp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1965.</a:t>
            </a:r>
          </a:p>
        </p:txBody>
      </p:sp>
    </p:spTree>
    <p:extLst>
      <p:ext uri="{BB962C8B-B14F-4D97-AF65-F5344CB8AC3E}">
        <p14:creationId xmlns:p14="http://schemas.microsoft.com/office/powerpoint/2010/main" val="4023989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07F3B3-989B-4723-BD2A-2F0D87897419}"/>
              </a:ext>
            </a:extLst>
          </p:cNvPr>
          <p:cNvPicPr>
            <a:picLocks noChangeAspect="1"/>
          </p:cNvPicPr>
          <p:nvPr/>
        </p:nvPicPr>
        <p:blipFill>
          <a:blip r:embed="rId2"/>
          <a:stretch>
            <a:fillRect/>
          </a:stretch>
        </p:blipFill>
        <p:spPr>
          <a:xfrm>
            <a:off x="-238125" y="-133350"/>
            <a:ext cx="12706350" cy="7239000"/>
          </a:xfrm>
          <a:prstGeom prst="rect">
            <a:avLst/>
          </a:prstGeom>
        </p:spPr>
      </p:pic>
      <p:sp>
        <p:nvSpPr>
          <p:cNvPr id="6" name="TextBox 5">
            <a:extLst>
              <a:ext uri="{FF2B5EF4-FFF2-40B4-BE49-F238E27FC236}">
                <a16:creationId xmlns:a16="http://schemas.microsoft.com/office/drawing/2014/main" id="{9B7202FF-DD36-4A04-96F4-C9A92717AFE9}"/>
              </a:ext>
            </a:extLst>
          </p:cNvPr>
          <p:cNvSpPr txBox="1"/>
          <p:nvPr/>
        </p:nvSpPr>
        <p:spPr>
          <a:xfrm>
            <a:off x="590551" y="487025"/>
            <a:ext cx="11125200" cy="6370975"/>
          </a:xfrm>
          <a:prstGeom prst="rect">
            <a:avLst/>
          </a:prstGeom>
          <a:noFill/>
        </p:spPr>
        <p:txBody>
          <a:bodyPr wrap="square" rtlCol="0">
            <a:spAutoFit/>
          </a:bodyPr>
          <a:lstStyle/>
          <a:p>
            <a:pPr indent="457200"/>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Lê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vượt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Sơn</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da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da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Cuối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da </a:t>
            </a:r>
            <a:r>
              <a:rPr lang="en-US" sz="2400" dirty="0" err="1">
                <a:latin typeface="Times New Roman" panose="02020603050405020304" pitchFamily="18" charset="0"/>
                <a:cs typeface="Times New Roman" panose="02020603050405020304" pitchFamily="18" charset="0"/>
              </a:rPr>
              <a:t>ếch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gửi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trăm</a:t>
            </a:r>
            <a:r>
              <a:rPr lang="en-US" sz="2400" dirty="0">
                <a:latin typeface="Times New Roman" panose="02020603050405020304" pitchFamily="18" charset="0"/>
                <a:cs typeface="Times New Roman" panose="02020603050405020304" pitchFamily="18" charset="0"/>
              </a:rPr>
              <a:t> ca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nặng</a:t>
            </a:r>
            <a:r>
              <a:rPr lang="en-US" sz="2400" dirty="0">
                <a:latin typeface="Times New Roman" panose="02020603050405020304" pitchFamily="18" charset="0"/>
                <a:cs typeface="Times New Roman" panose="02020603050405020304" pitchFamily="18" charset="0"/>
              </a:rPr>
              <a:t>.</a:t>
            </a:r>
          </a:p>
          <a:p>
            <a:pPr indent="457200"/>
            <a:r>
              <a:rPr lang="en-US" sz="2400" dirty="0">
                <a:latin typeface="Times New Roman" panose="02020603050405020304" pitchFamily="18" charset="0"/>
                <a:cs typeface="Times New Roman" panose="02020603050405020304" pitchFamily="18" charset="0"/>
              </a:rPr>
              <a:t>Khi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hòa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vẫn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tòi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B76.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vỏ</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còn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gần</a:t>
            </a:r>
            <a:r>
              <a:rPr lang="en-US" sz="2400" dirty="0">
                <a:latin typeface="Times New Roman" panose="02020603050405020304" pitchFamily="18" charset="0"/>
                <a:cs typeface="Times New Roman" panose="02020603050405020304" pitchFamily="18" charset="0"/>
              </a:rPr>
              <a:t> 50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a:t>
            </a:r>
          </a:p>
          <a:p>
            <a:pPr indent="457200"/>
            <a:r>
              <a:rPr lang="en-US" sz="2400" dirty="0" err="1">
                <a:latin typeface="Times New Roman" panose="02020603050405020304" pitchFamily="18" charset="0"/>
                <a:cs typeface="Times New Roman" panose="02020603050405020304" pitchFamily="18" charset="0"/>
              </a:rPr>
              <a:t>Nhờ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nền</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Lê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ta </a:t>
            </a:r>
            <a:r>
              <a:rPr lang="en-US" sz="2400" dirty="0" err="1">
                <a:latin typeface="Times New Roman" panose="02020603050405020304" pitchFamily="18" charset="0"/>
                <a:cs typeface="Times New Roman" panose="02020603050405020304" pitchFamily="18" charset="0"/>
              </a:rPr>
              <a:t>phong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tặng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tuổi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gần</a:t>
            </a:r>
            <a:r>
              <a:rPr lang="en-US" sz="2400" dirty="0">
                <a:latin typeface="Times New Roman" panose="02020603050405020304" pitchFamily="18" charset="0"/>
                <a:cs typeface="Times New Roman" panose="02020603050405020304" pitchFamily="18" charset="0"/>
              </a:rPr>
              <a:t> 80, song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vẫn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việc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giúp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chí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phi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khoa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a:t>
            </a:r>
          </a:p>
          <a:p>
            <a:pPr indent="457200"/>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Phỏng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Công</a:t>
            </a:r>
            <a:r>
              <a:rPr lang="en-US" sz="2400" i="1" dirty="0">
                <a:latin typeface="Times New Roman" panose="02020603050405020304" pitchFamily="18" charset="0"/>
                <a:cs typeface="Times New Roman" panose="02020603050405020304" pitchFamily="18" charset="0"/>
              </a:rPr>
              <a:t> an </a:t>
            </a:r>
            <a:r>
              <a:rPr lang="en-US" sz="2400" i="1" dirty="0" err="1">
                <a:latin typeface="Times New Roman" panose="02020603050405020304" pitchFamily="18" charset="0"/>
                <a:cs typeface="Times New Roman" panose="02020603050405020304" pitchFamily="18" charset="0"/>
              </a:rPr>
              <a:t>nhân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dân</a:t>
            </a:r>
            <a:r>
              <a:rPr lang="en-US" sz="2400"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1455, 1456)</a:t>
            </a:r>
          </a:p>
        </p:txBody>
      </p:sp>
    </p:spTree>
    <p:extLst>
      <p:ext uri="{BB962C8B-B14F-4D97-AF65-F5344CB8AC3E}">
        <p14:creationId xmlns:p14="http://schemas.microsoft.com/office/powerpoint/2010/main" val="26837070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785</TotalTime>
  <Words>2396</Words>
  <Application>Microsoft Office PowerPoint</Application>
  <PresentationFormat>Widescreen</PresentationFormat>
  <Paragraphs>248</Paragraphs>
  <Slides>30</Slides>
  <Notes>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30</vt:i4>
      </vt:variant>
    </vt:vector>
  </HeadingPairs>
  <TitlesOfParts>
    <vt:vector size="38" baseType="lpstr">
      <vt:lpstr>.VnTime</vt:lpstr>
      <vt:lpstr>Arial</vt:lpstr>
      <vt:lpstr>Calibri</vt:lpstr>
      <vt:lpstr>Calibri Light</vt:lpstr>
      <vt:lpstr>Times New Roman</vt:lpstr>
      <vt:lpstr>Office Theme</vt: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Lan Anh</dc:creator>
  <cp:lastModifiedBy>Sung Lâm</cp:lastModifiedBy>
  <cp:revision>7</cp:revision>
  <dcterms:created xsi:type="dcterms:W3CDTF">2021-08-20T23:05:30Z</dcterms:created>
  <dcterms:modified xsi:type="dcterms:W3CDTF">2022-11-30T01:01:18Z</dcterms:modified>
</cp:coreProperties>
</file>