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jpg" ContentType="image/jpeg"/>
  <Default Extension="mp3" ContentType="audio/mpeg"/>
  <Default Extension="mp4" ContentType="video/mp4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4.xml" ContentType="application/vnd.openxmlformats-officedocument.presentationml.notesSlide+xml"/>
  <Override PartName="/ppt/media/audio2.wav" ContentType="audio/wav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sldIdLst>
    <p:sldId id="570" r:id="rId3"/>
    <p:sldId id="578" r:id="rId4"/>
    <p:sldId id="281" r:id="rId5"/>
    <p:sldId id="282" r:id="rId6"/>
    <p:sldId id="580" r:id="rId7"/>
    <p:sldId id="581" r:id="rId8"/>
    <p:sldId id="582" r:id="rId9"/>
    <p:sldId id="583" r:id="rId10"/>
    <p:sldId id="584" r:id="rId11"/>
    <p:sldId id="585" r:id="rId12"/>
    <p:sldId id="586" r:id="rId13"/>
    <p:sldId id="587" r:id="rId14"/>
    <p:sldId id="588" r:id="rId15"/>
    <p:sldId id="590" r:id="rId16"/>
    <p:sldId id="589" r:id="rId17"/>
    <p:sldId id="593" r:id="rId18"/>
    <p:sldId id="594" r:id="rId19"/>
    <p:sldId id="595" r:id="rId20"/>
    <p:sldId id="596" r:id="rId21"/>
    <p:sldId id="597" r:id="rId22"/>
    <p:sldId id="598" r:id="rId23"/>
    <p:sldId id="599" r:id="rId24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ienthongA" initials="V" lastIdx="3" clrIdx="2">
    <p:extLst>
      <p:ext uri="{19B8F6BF-5375-455C-9EA6-DF929625EA0E}">
        <p15:presenceInfo xmlns:p15="http://schemas.microsoft.com/office/powerpoint/2012/main" userId="VienthongA" providerId="None"/>
      </p:ext>
    </p:extLst>
  </p:cmAuthor>
  <p:cmAuthor id="2" name="Nguyễn Thu" initials="NT" lastIdx="10" clrIdx="3">
    <p:extLst>
      <p:ext uri="{19B8F6BF-5375-455C-9EA6-DF929625EA0E}">
        <p15:presenceInfo xmlns:p15="http://schemas.microsoft.com/office/powerpoint/2012/main" userId="62a294b10e3cce44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2023C"/>
    <a:srgbClr val="DE4654"/>
    <a:srgbClr val="8BCD43"/>
    <a:srgbClr val="54304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iểu Trung bình 2 - Màu chủ đề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0585" autoAdjust="0"/>
  </p:normalViewPr>
  <p:slideViewPr>
    <p:cSldViewPr>
      <p:cViewPr varScale="1">
        <p:scale>
          <a:sx n="62" d="100"/>
          <a:sy n="62" d="100"/>
        </p:scale>
        <p:origin x="264" y="4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1-07-25T23:05:45.019" idx="1">
    <p:pos x="1366" y="346"/>
    <p:text>slide 3
- Slide 3:  Ký hiệu hoạt động (trong file gợi ý hoặc khác)
điều chỉnh lại font chữ về time new roman</p:tex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A6C867-5640-4890-9BBB-DBBB33C62E0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E595FF9-7F13-4589-ADB1-A98CFA417FE8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kumimoji="0" lang="en-US" altLang="en-US" sz="28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kumimoji="0" lang="en-US" altLang="en-US" sz="2800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kumimoji="0" lang="en-US" altLang="en-US" sz="28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sz="2800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viên</a:t>
          </a:r>
          <a:endParaRPr lang="en-US" sz="2800" dirty="0"/>
        </a:p>
      </dgm:t>
    </dgm:pt>
    <dgm:pt modelId="{B327BC0A-A89C-479E-B8CD-C46EF1DB42D9}" type="parTrans" cxnId="{98EF93F6-9645-42BA-9EDE-0684263968A6}">
      <dgm:prSet/>
      <dgm:spPr/>
      <dgm:t>
        <a:bodyPr/>
        <a:lstStyle/>
        <a:p>
          <a:endParaRPr lang="en-US"/>
        </a:p>
      </dgm:t>
    </dgm:pt>
    <dgm:pt modelId="{41D8AE83-6358-42AE-B439-0EFC9D377ED1}" type="sibTrans" cxnId="{98EF93F6-9645-42BA-9EDE-0684263968A6}">
      <dgm:prSet/>
      <dgm:spPr/>
      <dgm:t>
        <a:bodyPr/>
        <a:lstStyle/>
        <a:p>
          <a:endParaRPr lang="en-US"/>
        </a:p>
      </dgm:t>
    </dgm:pt>
    <dgm:pt modelId="{ECA0ABAF-B23C-4736-AEB9-5FAE681D07FA}">
      <dgm:prSet phldrT="[Text]" custT="1"/>
      <dgm:spPr/>
      <dgm:t>
        <a:bodyPr/>
        <a:lstStyle/>
        <a:p>
          <a:r>
            <a:rPr lang="en-US" sz="2800" dirty="0">
              <a:latin typeface="Times New Roman" panose="02020603050405020304" pitchFamily="18" charset="0"/>
              <a:ea typeface="Times New Roman" panose="02020603050405020304" pitchFamily="18" charset="0"/>
            </a:rPr>
            <a:t>SGK, </a:t>
          </a:r>
          <a:r>
            <a:rPr lang="en-US" sz="2800" dirty="0" err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kế</a:t>
          </a:r>
          <a:r>
            <a:rPr lang="en-US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hoạch</a:t>
          </a:r>
          <a:r>
            <a:rPr lang="en-US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bài</a:t>
          </a:r>
          <a:r>
            <a:rPr lang="en-US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dạy</a:t>
          </a:r>
          <a:r>
            <a:rPr lang="en-US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, </a:t>
          </a:r>
          <a:r>
            <a:rPr lang="en-US" sz="2800" dirty="0" err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bảng</a:t>
          </a:r>
          <a:r>
            <a:rPr lang="en-US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phụ</a:t>
          </a:r>
          <a:r>
            <a:rPr lang="en-US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, </a:t>
          </a:r>
          <a:r>
            <a:rPr lang="en-US" sz="2800" dirty="0" err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máy</a:t>
          </a:r>
          <a:r>
            <a:rPr lang="en-US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chiếu</a:t>
          </a:r>
          <a:r>
            <a:rPr lang="en-US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, </a:t>
          </a:r>
          <a:endParaRPr lang="en-US" sz="2800" dirty="0"/>
        </a:p>
      </dgm:t>
    </dgm:pt>
    <dgm:pt modelId="{A44464D3-94BC-4791-92AF-D4DDB39C3B1A}" type="parTrans" cxnId="{8424536B-BE7E-4427-8F9D-11FD9E33F2DF}">
      <dgm:prSet/>
      <dgm:spPr/>
      <dgm:t>
        <a:bodyPr/>
        <a:lstStyle/>
        <a:p>
          <a:endParaRPr lang="en-US"/>
        </a:p>
      </dgm:t>
    </dgm:pt>
    <dgm:pt modelId="{C021D020-C3B9-4ABB-A06B-CC452B865337}" type="sibTrans" cxnId="{8424536B-BE7E-4427-8F9D-11FD9E33F2DF}">
      <dgm:prSet/>
      <dgm:spPr/>
      <dgm:t>
        <a:bodyPr/>
        <a:lstStyle/>
        <a:p>
          <a:endParaRPr lang="en-US"/>
        </a:p>
      </dgm:t>
    </dgm:pt>
    <dgm:pt modelId="{3B33AAEF-2BF8-4EBB-A3B1-62835B5C81BF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2800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500" dirty="0"/>
        </a:p>
      </dgm:t>
    </dgm:pt>
    <dgm:pt modelId="{887C755C-0A39-4BCA-B05A-04B6066CC9B9}" type="parTrans" cxnId="{114F78D7-52EA-4C98-83EA-2E3113FBAE6C}">
      <dgm:prSet/>
      <dgm:spPr/>
      <dgm:t>
        <a:bodyPr/>
        <a:lstStyle/>
        <a:p>
          <a:endParaRPr lang="en-US"/>
        </a:p>
      </dgm:t>
    </dgm:pt>
    <dgm:pt modelId="{8A81B1FB-67E6-4DD3-8927-4689A7E10F68}" type="sibTrans" cxnId="{114F78D7-52EA-4C98-83EA-2E3113FBAE6C}">
      <dgm:prSet/>
      <dgm:spPr/>
      <dgm:t>
        <a:bodyPr/>
        <a:lstStyle/>
        <a:p>
          <a:endParaRPr lang="en-US"/>
        </a:p>
      </dgm:t>
    </dgm:pt>
    <dgm:pt modelId="{704E6F5A-9DD3-4463-B617-DAC4CB1475BA}">
      <dgm:prSet phldrT="[Text]" custT="1"/>
      <dgm:spPr/>
      <dgm:t>
        <a:bodyPr/>
        <a:lstStyle/>
        <a:p>
          <a:r>
            <a:rPr lang="en-US" sz="2800" dirty="0">
              <a:latin typeface="Times New Roman" panose="02020603050405020304" pitchFamily="18" charset="0"/>
              <a:ea typeface="Times New Roman" panose="02020603050405020304" pitchFamily="18" charset="0"/>
            </a:rPr>
            <a:t>SGK, </a:t>
          </a:r>
          <a:r>
            <a:rPr lang="en-US" sz="2800" dirty="0" err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bảng</a:t>
          </a:r>
          <a:r>
            <a:rPr lang="en-US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nhóm</a:t>
          </a:r>
          <a:r>
            <a:rPr lang="en-US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.</a:t>
          </a:r>
          <a:endParaRPr lang="en-US" sz="2800" dirty="0">
            <a:latin typeface="+mj-lt"/>
          </a:endParaRPr>
        </a:p>
      </dgm:t>
    </dgm:pt>
    <dgm:pt modelId="{527A9CE6-AF4E-472F-AD59-A231136EB5D9}" type="parTrans" cxnId="{D4D75E30-4B78-4946-8E43-D2A67A5959C0}">
      <dgm:prSet/>
      <dgm:spPr/>
      <dgm:t>
        <a:bodyPr/>
        <a:lstStyle/>
        <a:p>
          <a:endParaRPr lang="en-US"/>
        </a:p>
      </dgm:t>
    </dgm:pt>
    <dgm:pt modelId="{3EE0876E-E618-456F-81E9-FBAA95CF7E2B}" type="sibTrans" cxnId="{D4D75E30-4B78-4946-8E43-D2A67A5959C0}">
      <dgm:prSet/>
      <dgm:spPr/>
      <dgm:t>
        <a:bodyPr/>
        <a:lstStyle/>
        <a:p>
          <a:endParaRPr lang="en-US"/>
        </a:p>
      </dgm:t>
    </dgm:pt>
    <dgm:pt modelId="{D71F825F-8A65-4BDA-BC7A-08775CC4F943}">
      <dgm:prSet phldrT="[Text]"/>
      <dgm:spPr/>
      <dgm:t>
        <a:bodyPr/>
        <a:lstStyle/>
        <a:p>
          <a:endParaRPr lang="en-US" sz="2100" dirty="0"/>
        </a:p>
      </dgm:t>
    </dgm:pt>
    <dgm:pt modelId="{340B0917-AE02-47E8-991A-57C2FEF6B492}" type="parTrans" cxnId="{949833C7-880F-431F-9337-C36D09FD7E69}">
      <dgm:prSet/>
      <dgm:spPr/>
      <dgm:t>
        <a:bodyPr/>
        <a:lstStyle/>
        <a:p>
          <a:endParaRPr lang="en-US"/>
        </a:p>
      </dgm:t>
    </dgm:pt>
    <dgm:pt modelId="{EEA8AB36-2CE6-4B2C-BE03-742C9EF0AE15}" type="sibTrans" cxnId="{949833C7-880F-431F-9337-C36D09FD7E69}">
      <dgm:prSet/>
      <dgm:spPr/>
      <dgm:t>
        <a:bodyPr/>
        <a:lstStyle/>
        <a:p>
          <a:endParaRPr lang="en-US"/>
        </a:p>
      </dgm:t>
    </dgm:pt>
    <dgm:pt modelId="{EBF0A97A-EDF1-4C47-8ECB-5F5F6A8E456D}" type="pres">
      <dgm:prSet presAssocID="{E1A6C867-5640-4890-9BBB-DBBB33C62E0E}" presName="linear" presStyleCnt="0">
        <dgm:presLayoutVars>
          <dgm:animLvl val="lvl"/>
          <dgm:resizeHandles val="exact"/>
        </dgm:presLayoutVars>
      </dgm:prSet>
      <dgm:spPr/>
    </dgm:pt>
    <dgm:pt modelId="{E5C9E7A5-AF2E-4D50-8726-C7D64A106B64}" type="pres">
      <dgm:prSet presAssocID="{8E595FF9-7F13-4589-ADB1-A98CFA417FE8}" presName="parentText" presStyleLbl="node1" presStyleIdx="0" presStyleCnt="2" custLinFactNeighborY="614">
        <dgm:presLayoutVars>
          <dgm:chMax val="0"/>
          <dgm:bulletEnabled val="1"/>
        </dgm:presLayoutVars>
      </dgm:prSet>
      <dgm:spPr/>
    </dgm:pt>
    <dgm:pt modelId="{0DFB8EA2-E9F4-4E7D-B5BF-ABC527E44C63}" type="pres">
      <dgm:prSet presAssocID="{8E595FF9-7F13-4589-ADB1-A98CFA417FE8}" presName="childText" presStyleLbl="revTx" presStyleIdx="0" presStyleCnt="2">
        <dgm:presLayoutVars>
          <dgm:bulletEnabled val="1"/>
        </dgm:presLayoutVars>
      </dgm:prSet>
      <dgm:spPr/>
    </dgm:pt>
    <dgm:pt modelId="{D2408717-B530-41AC-B5CE-E14FAEC5B062}" type="pres">
      <dgm:prSet presAssocID="{3B33AAEF-2BF8-4EBB-A3B1-62835B5C81BF}" presName="parentText" presStyleLbl="node1" presStyleIdx="1" presStyleCnt="2" custLinFactNeighborY="-10344">
        <dgm:presLayoutVars>
          <dgm:chMax val="0"/>
          <dgm:bulletEnabled val="1"/>
        </dgm:presLayoutVars>
      </dgm:prSet>
      <dgm:spPr/>
    </dgm:pt>
    <dgm:pt modelId="{8F3B6D51-6576-4847-95F8-097004C88A78}" type="pres">
      <dgm:prSet presAssocID="{3B33AAEF-2BF8-4EBB-A3B1-62835B5C81BF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2ACFD60D-ABB2-4145-BA35-09A5FD91CFF0}" type="presOf" srcId="{8E595FF9-7F13-4589-ADB1-A98CFA417FE8}" destId="{E5C9E7A5-AF2E-4D50-8726-C7D64A106B64}" srcOrd="0" destOrd="0" presId="urn:microsoft.com/office/officeart/2005/8/layout/vList2"/>
    <dgm:cxn modelId="{3A28E52C-05AC-464F-BC2C-AE5BA1C059F0}" type="presOf" srcId="{E1A6C867-5640-4890-9BBB-DBBB33C62E0E}" destId="{EBF0A97A-EDF1-4C47-8ECB-5F5F6A8E456D}" srcOrd="0" destOrd="0" presId="urn:microsoft.com/office/officeart/2005/8/layout/vList2"/>
    <dgm:cxn modelId="{D4D75E30-4B78-4946-8E43-D2A67A5959C0}" srcId="{3B33AAEF-2BF8-4EBB-A3B1-62835B5C81BF}" destId="{704E6F5A-9DD3-4463-B617-DAC4CB1475BA}" srcOrd="0" destOrd="0" parTransId="{527A9CE6-AF4E-472F-AD59-A231136EB5D9}" sibTransId="{3EE0876E-E618-456F-81E9-FBAA95CF7E2B}"/>
    <dgm:cxn modelId="{99C0CA34-B0CB-444B-8AAD-810CD5D103FE}" type="presOf" srcId="{ECA0ABAF-B23C-4736-AEB9-5FAE681D07FA}" destId="{0DFB8EA2-E9F4-4E7D-B5BF-ABC527E44C63}" srcOrd="0" destOrd="0" presId="urn:microsoft.com/office/officeart/2005/8/layout/vList2"/>
    <dgm:cxn modelId="{FD09A55E-6FC0-4B08-8C11-21482B1E3979}" type="presOf" srcId="{3B33AAEF-2BF8-4EBB-A3B1-62835B5C81BF}" destId="{D2408717-B530-41AC-B5CE-E14FAEC5B062}" srcOrd="0" destOrd="0" presId="urn:microsoft.com/office/officeart/2005/8/layout/vList2"/>
    <dgm:cxn modelId="{8424536B-BE7E-4427-8F9D-11FD9E33F2DF}" srcId="{8E595FF9-7F13-4589-ADB1-A98CFA417FE8}" destId="{ECA0ABAF-B23C-4736-AEB9-5FAE681D07FA}" srcOrd="0" destOrd="0" parTransId="{A44464D3-94BC-4791-92AF-D4DDB39C3B1A}" sibTransId="{C021D020-C3B9-4ABB-A06B-CC452B865337}"/>
    <dgm:cxn modelId="{949833C7-880F-431F-9337-C36D09FD7E69}" srcId="{8E595FF9-7F13-4589-ADB1-A98CFA417FE8}" destId="{D71F825F-8A65-4BDA-BC7A-08775CC4F943}" srcOrd="1" destOrd="0" parTransId="{340B0917-AE02-47E8-991A-57C2FEF6B492}" sibTransId="{EEA8AB36-2CE6-4B2C-BE03-742C9EF0AE15}"/>
    <dgm:cxn modelId="{BA5B9CD6-AF1A-4D79-8DC3-9ED6964CB5F5}" type="presOf" srcId="{D71F825F-8A65-4BDA-BC7A-08775CC4F943}" destId="{0DFB8EA2-E9F4-4E7D-B5BF-ABC527E44C63}" srcOrd="0" destOrd="1" presId="urn:microsoft.com/office/officeart/2005/8/layout/vList2"/>
    <dgm:cxn modelId="{114F78D7-52EA-4C98-83EA-2E3113FBAE6C}" srcId="{E1A6C867-5640-4890-9BBB-DBBB33C62E0E}" destId="{3B33AAEF-2BF8-4EBB-A3B1-62835B5C81BF}" srcOrd="1" destOrd="0" parTransId="{887C755C-0A39-4BCA-B05A-04B6066CC9B9}" sibTransId="{8A81B1FB-67E6-4DD3-8927-4689A7E10F68}"/>
    <dgm:cxn modelId="{31096CDC-920C-4489-BD01-670DA5CE15D5}" type="presOf" srcId="{704E6F5A-9DD3-4463-B617-DAC4CB1475BA}" destId="{8F3B6D51-6576-4847-95F8-097004C88A78}" srcOrd="0" destOrd="0" presId="urn:microsoft.com/office/officeart/2005/8/layout/vList2"/>
    <dgm:cxn modelId="{98EF93F6-9645-42BA-9EDE-0684263968A6}" srcId="{E1A6C867-5640-4890-9BBB-DBBB33C62E0E}" destId="{8E595FF9-7F13-4589-ADB1-A98CFA417FE8}" srcOrd="0" destOrd="0" parTransId="{B327BC0A-A89C-479E-B8CD-C46EF1DB42D9}" sibTransId="{41D8AE83-6358-42AE-B439-0EFC9D377ED1}"/>
    <dgm:cxn modelId="{9F1AFFF0-E33D-4DC7-B3E7-D911C79A7F1A}" type="presParOf" srcId="{EBF0A97A-EDF1-4C47-8ECB-5F5F6A8E456D}" destId="{E5C9E7A5-AF2E-4D50-8726-C7D64A106B64}" srcOrd="0" destOrd="0" presId="urn:microsoft.com/office/officeart/2005/8/layout/vList2"/>
    <dgm:cxn modelId="{88644A3A-F668-480A-850D-C179F4F6DD3A}" type="presParOf" srcId="{EBF0A97A-EDF1-4C47-8ECB-5F5F6A8E456D}" destId="{0DFB8EA2-E9F4-4E7D-B5BF-ABC527E44C63}" srcOrd="1" destOrd="0" presId="urn:microsoft.com/office/officeart/2005/8/layout/vList2"/>
    <dgm:cxn modelId="{6C8D77FC-A446-430E-A02D-DAFAB5B7BD9F}" type="presParOf" srcId="{EBF0A97A-EDF1-4C47-8ECB-5F5F6A8E456D}" destId="{D2408717-B530-41AC-B5CE-E14FAEC5B062}" srcOrd="2" destOrd="0" presId="urn:microsoft.com/office/officeart/2005/8/layout/vList2"/>
    <dgm:cxn modelId="{91D390D9-0792-4B7E-8561-3CDA6BC8385E}" type="presParOf" srcId="{EBF0A97A-EDF1-4C47-8ECB-5F5F6A8E456D}" destId="{8F3B6D51-6576-4847-95F8-097004C88A78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C9E7A5-AF2E-4D50-8726-C7D64A106B64}">
      <dsp:nvSpPr>
        <dsp:cNvPr id="0" name=""/>
        <dsp:cNvSpPr/>
      </dsp:nvSpPr>
      <dsp:spPr>
        <a:xfrm>
          <a:off x="0" y="20859"/>
          <a:ext cx="6096000" cy="1067040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en-US" altLang="en-US" sz="28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kumimoji="0" lang="en-US" altLang="en-US" sz="2800" b="1" i="0" u="none" strike="noStrike" kern="1200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kumimoji="0" lang="en-US" altLang="en-US" sz="28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sz="2800" b="1" i="0" u="none" strike="noStrike" kern="1200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viên</a:t>
          </a:r>
          <a:endParaRPr lang="en-US" sz="2800" kern="1200" dirty="0"/>
        </a:p>
      </dsp:txBody>
      <dsp:txXfrm>
        <a:off x="52089" y="72948"/>
        <a:ext cx="5991822" cy="962862"/>
      </dsp:txXfrm>
    </dsp:sp>
    <dsp:sp modelId="{0DFB8EA2-E9F4-4E7D-B5BF-ABC527E44C63}">
      <dsp:nvSpPr>
        <dsp:cNvPr id="0" name=""/>
        <dsp:cNvSpPr/>
      </dsp:nvSpPr>
      <dsp:spPr>
        <a:xfrm>
          <a:off x="0" y="1080292"/>
          <a:ext cx="6096000" cy="12388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35560" rIns="199136" bIns="3556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800" kern="1200" dirty="0">
              <a:latin typeface="Times New Roman" panose="02020603050405020304" pitchFamily="18" charset="0"/>
              <a:ea typeface="Times New Roman" panose="02020603050405020304" pitchFamily="18" charset="0"/>
            </a:rPr>
            <a:t>SGK, </a:t>
          </a:r>
          <a:r>
            <a:rPr lang="en-US" sz="2800" kern="1200" dirty="0" err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kế</a:t>
          </a:r>
          <a:r>
            <a:rPr lang="en-US" sz="2800" kern="12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hoạch</a:t>
          </a:r>
          <a:r>
            <a:rPr lang="en-US" sz="2800" kern="12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bài</a:t>
          </a:r>
          <a:r>
            <a:rPr lang="en-US" sz="2800" kern="12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dạy</a:t>
          </a:r>
          <a:r>
            <a:rPr lang="en-US" sz="2800" kern="12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, </a:t>
          </a:r>
          <a:r>
            <a:rPr lang="en-US" sz="2800" kern="1200" dirty="0" err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bảng</a:t>
          </a:r>
          <a:r>
            <a:rPr lang="en-US" sz="2800" kern="12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phụ</a:t>
          </a:r>
          <a:r>
            <a:rPr lang="en-US" sz="2800" kern="12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, </a:t>
          </a:r>
          <a:r>
            <a:rPr lang="en-US" sz="2800" kern="1200" dirty="0" err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máy</a:t>
          </a:r>
          <a:r>
            <a:rPr lang="en-US" sz="2800" kern="12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chiếu</a:t>
          </a:r>
          <a:r>
            <a:rPr lang="en-US" sz="2800" kern="12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, </a:t>
          </a:r>
          <a:endParaRPr lang="en-US" sz="28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en-US" sz="2100" kern="1200" dirty="0"/>
        </a:p>
      </dsp:txBody>
      <dsp:txXfrm>
        <a:off x="0" y="1080292"/>
        <a:ext cx="6096000" cy="1238895"/>
      </dsp:txXfrm>
    </dsp:sp>
    <dsp:sp modelId="{D2408717-B530-41AC-B5CE-E14FAEC5B062}">
      <dsp:nvSpPr>
        <dsp:cNvPr id="0" name=""/>
        <dsp:cNvSpPr/>
      </dsp:nvSpPr>
      <dsp:spPr>
        <a:xfrm>
          <a:off x="0" y="2221548"/>
          <a:ext cx="6096000" cy="1067040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2800" b="1" kern="1200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2800" b="1" kern="1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500" kern="1200" dirty="0"/>
        </a:p>
      </dsp:txBody>
      <dsp:txXfrm>
        <a:off x="52089" y="2273637"/>
        <a:ext cx="5991822" cy="962862"/>
      </dsp:txXfrm>
    </dsp:sp>
    <dsp:sp modelId="{8F3B6D51-6576-4847-95F8-097004C88A78}">
      <dsp:nvSpPr>
        <dsp:cNvPr id="0" name=""/>
        <dsp:cNvSpPr/>
      </dsp:nvSpPr>
      <dsp:spPr>
        <a:xfrm>
          <a:off x="0" y="3386227"/>
          <a:ext cx="6096000" cy="9439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35560" rIns="199136" bIns="3556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800" kern="1200" dirty="0">
              <a:latin typeface="Times New Roman" panose="02020603050405020304" pitchFamily="18" charset="0"/>
              <a:ea typeface="Times New Roman" panose="02020603050405020304" pitchFamily="18" charset="0"/>
            </a:rPr>
            <a:t>SGK, </a:t>
          </a:r>
          <a:r>
            <a:rPr lang="en-US" sz="2800" kern="1200" dirty="0" err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bảng</a:t>
          </a:r>
          <a:r>
            <a:rPr lang="en-US" sz="2800" kern="12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nhóm</a:t>
          </a:r>
          <a:r>
            <a:rPr lang="en-US" sz="2800" kern="12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.</a:t>
          </a:r>
          <a:endParaRPr lang="en-US" sz="2800" kern="1200" dirty="0">
            <a:latin typeface="+mj-lt"/>
          </a:endParaRPr>
        </a:p>
      </dsp:txBody>
      <dsp:txXfrm>
        <a:off x="0" y="3386227"/>
        <a:ext cx="6096000" cy="9439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8A3592-FEF6-4F18-A34B-F0E5D14EE5C6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986841-B6E9-4602-99D2-E5DE71145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248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22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fld id="{8E734D7E-DDC1-43BA-BA84-4A1CFE3D3418}" type="slidenum">
              <a:rPr lang="zh-CN" altLang="en-US" sz="1200">
                <a:latin typeface="字魂59号-创粗黑" panose="00000500000000000000" pitchFamily="2" charset="-122"/>
                <a:ea typeface="宋体" panose="02010600030101010101" pitchFamily="2" charset="-122"/>
              </a:rPr>
              <a:pPr/>
              <a:t>2</a:t>
            </a:fld>
            <a:endParaRPr lang="zh-CN" altLang="en-US" sz="1200" dirty="0">
              <a:latin typeface="字魂59号-创粗黑" panose="00000500000000000000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9933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6947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1551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GV ấn</a:t>
            </a:r>
            <a:r>
              <a:rPr lang="en-US" baseline="0" dirty="0"/>
              <a:t> vào start để bắt đầu tính giờ.</a:t>
            </a:r>
          </a:p>
          <a:p>
            <a:r>
              <a:rPr lang="en-US" baseline="0" dirty="0"/>
              <a:t>-Muốn chọn phương án nào thì ấn vào phần chữ cái trước p/a đó.</a:t>
            </a:r>
          </a:p>
          <a:p>
            <a:r>
              <a:rPr lang="en-US" baseline="0" dirty="0"/>
              <a:t>- Ấn vào 1 vị trí bất kì để chuyển sang câu hỏi tiếp theo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F164E-D685-493E-AF07-0CE742DE1FDD}" type="slidenum">
              <a:rPr lang="zh-CN" altLang="en-US" smtClean="0">
                <a:solidFill>
                  <a:prstClr val="black"/>
                </a:solidFill>
              </a:rPr>
              <a:pPr/>
              <a:t>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8200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Đá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7FF0D-3108-4406-A6C2-4DB64F82457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34939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Đáp</a:t>
            </a:r>
            <a:r>
              <a:rPr lang="en-US" baseline="0" dirty="0"/>
              <a:t> </a:t>
            </a:r>
            <a:r>
              <a:rPr lang="en-US" baseline="0" dirty="0" err="1"/>
              <a:t>án</a:t>
            </a:r>
            <a:r>
              <a:rPr lang="en-US" baseline="0" dirty="0"/>
              <a:t> </a:t>
            </a:r>
            <a:r>
              <a:rPr lang="en-US" baseline="0" dirty="0" err="1"/>
              <a:t>hiện</a:t>
            </a:r>
            <a:r>
              <a:rPr lang="en-US" baseline="0" dirty="0"/>
              <a:t> </a:t>
            </a:r>
            <a:r>
              <a:rPr lang="en-US" baseline="0" dirty="0" err="1"/>
              <a:t>trước</a:t>
            </a:r>
            <a:r>
              <a:rPr lang="en-US" baseline="0" dirty="0"/>
              <a:t>, </a:t>
            </a:r>
            <a:r>
              <a:rPr lang="en-US" baseline="0" dirty="0" err="1"/>
              <a:t>câu</a:t>
            </a:r>
            <a:r>
              <a:rPr lang="en-US" baseline="0" dirty="0"/>
              <a:t> </a:t>
            </a:r>
            <a:r>
              <a:rPr lang="en-US" baseline="0" dirty="0" err="1"/>
              <a:t>hỏi</a:t>
            </a:r>
            <a:r>
              <a:rPr lang="en-US" baseline="0" dirty="0"/>
              <a:t> </a:t>
            </a:r>
            <a:r>
              <a:rPr lang="en-US" baseline="0" dirty="0" err="1"/>
              <a:t>lại</a:t>
            </a:r>
            <a:r>
              <a:rPr lang="en-US" baseline="0" dirty="0"/>
              <a:t> </a:t>
            </a:r>
            <a:r>
              <a:rPr lang="en-US" baseline="0" dirty="0" err="1"/>
              <a:t>hiện</a:t>
            </a:r>
            <a:r>
              <a:rPr lang="en-US" baseline="0" dirty="0"/>
              <a:t> </a:t>
            </a:r>
            <a:r>
              <a:rPr lang="en-US" baseline="0" dirty="0" err="1"/>
              <a:t>sau</a:t>
            </a:r>
            <a:r>
              <a:rPr lang="en-US" baseline="0" dirty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7FF0D-3108-4406-A6C2-4DB64F82457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02478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Nên</a:t>
            </a:r>
            <a:r>
              <a:rPr lang="en-US" baseline="0" dirty="0"/>
              <a:t> </a:t>
            </a:r>
            <a:r>
              <a:rPr lang="en-US" baseline="0" dirty="0" err="1"/>
              <a:t>có</a:t>
            </a:r>
            <a:r>
              <a:rPr lang="en-US" baseline="0" dirty="0"/>
              <a:t> </a:t>
            </a:r>
            <a:r>
              <a:rPr lang="en-US" baseline="0" dirty="0" err="1"/>
              <a:t>hiệu</a:t>
            </a:r>
            <a:r>
              <a:rPr lang="en-US" baseline="0" dirty="0"/>
              <a:t> </a:t>
            </a:r>
            <a:r>
              <a:rPr lang="en-US" baseline="0" dirty="0" err="1"/>
              <a:t>ứng</a:t>
            </a:r>
            <a:r>
              <a:rPr lang="en-US" baseline="0" dirty="0"/>
              <a:t> động </a:t>
            </a:r>
            <a:r>
              <a:rPr lang="en-US" baseline="0" dirty="0" err="1"/>
              <a:t>hồ</a:t>
            </a:r>
            <a:r>
              <a:rPr lang="en-US" baseline="0" dirty="0"/>
              <a:t> </a:t>
            </a:r>
            <a:r>
              <a:rPr lang="en-US" baseline="0" dirty="0" err="1"/>
              <a:t>bấm</a:t>
            </a:r>
            <a:r>
              <a:rPr lang="en-US" baseline="0" dirty="0"/>
              <a:t> </a:t>
            </a:r>
            <a:r>
              <a:rPr lang="en-US" baseline="0" dirty="0" err="1"/>
              <a:t>giờ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7FF0D-3108-4406-A6C2-4DB64F82457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54938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22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fld id="{8E734D7E-DDC1-43BA-BA84-4A1CFE3D3418}" type="slidenum">
              <a:rPr lang="zh-CN" altLang="en-US" sz="1200">
                <a:latin typeface="字魂59号-创粗黑" panose="00000500000000000000" pitchFamily="2" charset="-122"/>
                <a:ea typeface="宋体" panose="02010600030101010101" pitchFamily="2" charset="-122"/>
              </a:rPr>
              <a:pPr/>
              <a:t>20</a:t>
            </a:fld>
            <a:endParaRPr lang="zh-CN" altLang="en-US" sz="1200" dirty="0">
              <a:latin typeface="字魂59号-创粗黑" panose="00000500000000000000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392183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Đi</a:t>
            </a:r>
            <a:r>
              <a:rPr lang="en-US" baseline="0" dirty="0"/>
              <a:t> </a:t>
            </a:r>
            <a:r>
              <a:rPr lang="en-US" baseline="0" dirty="0" err="1"/>
              <a:t>theo</a:t>
            </a:r>
            <a:r>
              <a:rPr lang="en-US" baseline="0" dirty="0"/>
              <a:t> </a:t>
            </a:r>
            <a:r>
              <a:rPr lang="en-US" baseline="0" dirty="0" err="1"/>
              <a:t>thứ</a:t>
            </a:r>
            <a:r>
              <a:rPr lang="en-US" baseline="0" dirty="0"/>
              <a:t> </a:t>
            </a:r>
            <a:r>
              <a:rPr lang="en-US" baseline="0" dirty="0" err="1"/>
              <a:t>tự</a:t>
            </a:r>
            <a:r>
              <a:rPr lang="en-US" baseline="0" dirty="0"/>
              <a:t> </a:t>
            </a:r>
            <a:r>
              <a:rPr lang="en-US" baseline="0" dirty="0" err="1"/>
              <a:t>từng</a:t>
            </a:r>
            <a:r>
              <a:rPr lang="en-US" baseline="0" dirty="0"/>
              <a:t> </a:t>
            </a:r>
            <a:r>
              <a:rPr lang="en-US" baseline="0" dirty="0" err="1"/>
              <a:t>câu</a:t>
            </a:r>
            <a:r>
              <a:rPr lang="en-US" baseline="0" dirty="0"/>
              <a:t> </a:t>
            </a:r>
            <a:r>
              <a:rPr lang="en-US" baseline="0" dirty="0" err="1"/>
              <a:t>hỏi</a:t>
            </a:r>
            <a:r>
              <a:rPr lang="en-US" baseline="0" dirty="0"/>
              <a:t>.</a:t>
            </a:r>
            <a:endParaRPr lang="en-US" dirty="0"/>
          </a:p>
          <a:p>
            <a:r>
              <a:rPr lang="en-US" dirty="0"/>
              <a:t>Click </a:t>
            </a:r>
            <a:r>
              <a:rPr lang="en-US" dirty="0" err="1"/>
              <a:t>vào</a:t>
            </a:r>
            <a:r>
              <a:rPr lang="en-US" baseline="0" dirty="0"/>
              <a:t> </a:t>
            </a:r>
            <a:r>
              <a:rPr lang="en-US" baseline="0" dirty="0" err="1"/>
              <a:t>đồng</a:t>
            </a:r>
            <a:r>
              <a:rPr lang="en-US" baseline="0" dirty="0"/>
              <a:t> </a:t>
            </a:r>
            <a:r>
              <a:rPr lang="en-US" baseline="0" dirty="0" err="1"/>
              <a:t>hồ</a:t>
            </a:r>
            <a:r>
              <a:rPr lang="en-US" baseline="0" dirty="0"/>
              <a:t> </a:t>
            </a:r>
            <a:r>
              <a:rPr lang="en-US" baseline="0" dirty="0" err="1"/>
              <a:t>để</a:t>
            </a:r>
            <a:r>
              <a:rPr lang="en-US" baseline="0" dirty="0"/>
              <a:t> </a:t>
            </a:r>
            <a:r>
              <a:rPr lang="en-US" baseline="0" dirty="0" err="1"/>
              <a:t>thời</a:t>
            </a:r>
            <a:r>
              <a:rPr lang="en-US" baseline="0" dirty="0"/>
              <a:t> </a:t>
            </a:r>
            <a:r>
              <a:rPr lang="en-US" baseline="0" dirty="0" err="1"/>
              <a:t>gian</a:t>
            </a:r>
            <a:r>
              <a:rPr lang="en-US" baseline="0" dirty="0"/>
              <a:t> </a:t>
            </a:r>
            <a:r>
              <a:rPr lang="en-US" baseline="0" dirty="0" err="1"/>
              <a:t>hs</a:t>
            </a:r>
            <a:r>
              <a:rPr lang="en-US" baseline="0" dirty="0"/>
              <a:t> </a:t>
            </a:r>
            <a:r>
              <a:rPr lang="en-US" baseline="0" dirty="0" err="1"/>
              <a:t>suy</a:t>
            </a:r>
            <a:r>
              <a:rPr lang="en-US" baseline="0" dirty="0"/>
              <a:t> </a:t>
            </a:r>
            <a:r>
              <a:rPr lang="en-US" baseline="0" dirty="0" err="1"/>
              <a:t>nghĩ</a:t>
            </a:r>
            <a:endParaRPr lang="en-US" baseline="0" dirty="0"/>
          </a:p>
          <a:p>
            <a:r>
              <a:rPr lang="en-US" baseline="0" dirty="0"/>
              <a:t>Click </a:t>
            </a:r>
            <a:r>
              <a:rPr lang="en-US" baseline="0" dirty="0" err="1"/>
              <a:t>vào</a:t>
            </a:r>
            <a:r>
              <a:rPr lang="en-US" baseline="0" dirty="0"/>
              <a:t> </a:t>
            </a:r>
            <a:r>
              <a:rPr lang="en-US" baseline="0" dirty="0" err="1"/>
              <a:t>số</a:t>
            </a:r>
            <a:r>
              <a:rPr lang="en-US" baseline="0" dirty="0"/>
              <a:t> </a:t>
            </a:r>
            <a:r>
              <a:rPr lang="en-US" baseline="0" dirty="0" err="1"/>
              <a:t>thứ</a:t>
            </a:r>
            <a:r>
              <a:rPr lang="en-US" baseline="0" dirty="0"/>
              <a:t> </a:t>
            </a:r>
            <a:r>
              <a:rPr lang="en-US" baseline="0" dirty="0" err="1"/>
              <a:t>tự</a:t>
            </a:r>
            <a:r>
              <a:rPr lang="en-US" baseline="0" dirty="0"/>
              <a:t> </a:t>
            </a:r>
            <a:r>
              <a:rPr lang="en-US" baseline="0" dirty="0" err="1"/>
              <a:t>câu</a:t>
            </a:r>
            <a:r>
              <a:rPr lang="en-US" baseline="0" dirty="0"/>
              <a:t> (</a:t>
            </a:r>
            <a:r>
              <a:rPr lang="en-US" baseline="0" dirty="0" err="1"/>
              <a:t>lần</a:t>
            </a:r>
            <a:r>
              <a:rPr lang="en-US" baseline="0" dirty="0"/>
              <a:t> 1) </a:t>
            </a:r>
            <a:r>
              <a:rPr lang="en-US" baseline="0" dirty="0" err="1"/>
              <a:t>để</a:t>
            </a:r>
            <a:r>
              <a:rPr lang="en-US" baseline="0" dirty="0"/>
              <a:t> </a:t>
            </a:r>
            <a:r>
              <a:rPr lang="en-US" baseline="0" dirty="0" err="1"/>
              <a:t>hiện</a:t>
            </a:r>
            <a:r>
              <a:rPr lang="en-US" baseline="0" dirty="0"/>
              <a:t> </a:t>
            </a:r>
            <a:r>
              <a:rPr lang="en-US" baseline="0" dirty="0" err="1"/>
              <a:t>câu</a:t>
            </a:r>
            <a:r>
              <a:rPr lang="en-US" baseline="0" dirty="0"/>
              <a:t> </a:t>
            </a:r>
            <a:r>
              <a:rPr lang="en-US" baseline="0" dirty="0" err="1"/>
              <a:t>hỏi</a:t>
            </a:r>
            <a:r>
              <a:rPr lang="en-US" baseline="0" dirty="0"/>
              <a:t> </a:t>
            </a:r>
            <a:r>
              <a:rPr lang="en-US" baseline="0" dirty="0" err="1"/>
              <a:t>tương</a:t>
            </a:r>
            <a:r>
              <a:rPr lang="en-US" baseline="0" dirty="0"/>
              <a:t> </a:t>
            </a:r>
            <a:r>
              <a:rPr lang="en-US" baseline="0" dirty="0" err="1"/>
              <a:t>ứng</a:t>
            </a:r>
            <a:r>
              <a:rPr lang="en-US" baseline="0" dirty="0"/>
              <a:t> -&gt; click </a:t>
            </a:r>
            <a:r>
              <a:rPr lang="en-US" baseline="0" dirty="0" err="1"/>
              <a:t>lần</a:t>
            </a:r>
            <a:r>
              <a:rPr lang="en-US" baseline="0" dirty="0"/>
              <a:t> 2 </a:t>
            </a:r>
            <a:r>
              <a:rPr lang="en-US" baseline="0" dirty="0" err="1"/>
              <a:t>vào</a:t>
            </a:r>
            <a:r>
              <a:rPr lang="en-US" baseline="0" dirty="0"/>
              <a:t> </a:t>
            </a:r>
            <a:r>
              <a:rPr lang="en-US" baseline="0" dirty="0" err="1"/>
              <a:t>số</a:t>
            </a:r>
            <a:r>
              <a:rPr lang="en-US" baseline="0" dirty="0"/>
              <a:t> </a:t>
            </a:r>
            <a:r>
              <a:rPr lang="en-US" baseline="0" dirty="0" err="1"/>
              <a:t>thứ</a:t>
            </a:r>
            <a:r>
              <a:rPr lang="en-US" baseline="0" dirty="0"/>
              <a:t> </a:t>
            </a:r>
            <a:r>
              <a:rPr lang="en-US" baseline="0" dirty="0" err="1"/>
              <a:t>tự</a:t>
            </a:r>
            <a:r>
              <a:rPr lang="en-US" baseline="0" dirty="0"/>
              <a:t> </a:t>
            </a:r>
            <a:r>
              <a:rPr lang="en-US" baseline="0" dirty="0" err="1"/>
              <a:t>đó</a:t>
            </a:r>
            <a:r>
              <a:rPr lang="en-US" baseline="0" dirty="0"/>
              <a:t> </a:t>
            </a:r>
            <a:r>
              <a:rPr lang="en-US" baseline="0" dirty="0" err="1"/>
              <a:t>để</a:t>
            </a:r>
            <a:r>
              <a:rPr lang="en-US" baseline="0" dirty="0"/>
              <a:t> </a:t>
            </a:r>
            <a:r>
              <a:rPr lang="en-US" baseline="0" dirty="0" err="1"/>
              <a:t>hiện</a:t>
            </a:r>
            <a:r>
              <a:rPr lang="en-US" baseline="0" dirty="0"/>
              <a:t> </a:t>
            </a:r>
            <a:r>
              <a:rPr lang="en-US" baseline="0" dirty="0" err="1"/>
              <a:t>đáp</a:t>
            </a:r>
            <a:r>
              <a:rPr lang="en-US" baseline="0" dirty="0"/>
              <a:t> </a:t>
            </a:r>
            <a:r>
              <a:rPr lang="en-US" baseline="0" dirty="0" err="1"/>
              <a:t>án</a:t>
            </a:r>
            <a:r>
              <a:rPr lang="en-US" baseline="0" dirty="0"/>
              <a:t> </a:t>
            </a:r>
            <a:r>
              <a:rPr lang="en-US" baseline="0" dirty="0" err="1"/>
              <a:t>và</a:t>
            </a:r>
            <a:r>
              <a:rPr lang="en-US" baseline="0" dirty="0"/>
              <a:t> </a:t>
            </a:r>
            <a:r>
              <a:rPr lang="en-US" baseline="0" dirty="0" err="1"/>
              <a:t>mất</a:t>
            </a:r>
            <a:r>
              <a:rPr lang="en-US" baseline="0" dirty="0"/>
              <a:t> </a:t>
            </a:r>
            <a:r>
              <a:rPr lang="en-US" baseline="0" dirty="0" err="1"/>
              <a:t>câu</a:t>
            </a:r>
            <a:r>
              <a:rPr lang="en-US" baseline="0" dirty="0"/>
              <a:t> </a:t>
            </a:r>
            <a:r>
              <a:rPr lang="en-US" baseline="0" dirty="0" err="1"/>
              <a:t>đã</a:t>
            </a:r>
            <a:r>
              <a:rPr lang="en-US" baseline="0" dirty="0"/>
              <a:t> </a:t>
            </a:r>
            <a:r>
              <a:rPr lang="en-US" baseline="0" dirty="0" err="1"/>
              <a:t>chọn</a:t>
            </a:r>
            <a:r>
              <a:rPr lang="en-US" baseline="0" dirty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5BEF43-D2BF-4C90-9C29-B78002C52069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3876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EF0F8C-13CA-4C7D-9CC2-30ED92607B2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72346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794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496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1319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246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659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723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457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017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509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87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8974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203219-0ED5-4CAD-8F16-4E3B3502CB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27D59-6977-44DD-8E4E-5EC5FBCC1A34}" type="datetime1">
              <a:rPr lang="en-US" smtClean="0"/>
              <a:t>7/31/2023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A89BAB-B41F-4760-996E-A658ABD611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85E896-6A31-4981-B626-05CE0AE3B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20B1D-C678-4C69-9E65-5611E138ED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446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1291" cy="5143500"/>
          </a:xfrm>
          <a:prstGeom prst="rect">
            <a:avLst/>
          </a:prstGeom>
        </p:spPr>
      </p:pic>
      <p:sp>
        <p:nvSpPr>
          <p:cNvPr id="8" name="TextBox 11"/>
          <p:cNvSpPr txBox="1"/>
          <p:nvPr userDrawn="1"/>
        </p:nvSpPr>
        <p:spPr>
          <a:xfrm>
            <a:off x="653143" y="222891"/>
            <a:ext cx="2011569" cy="4801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685783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字魂59号-创粗黑" panose="00000500000000000000" pitchFamily="2" charset="-122"/>
                <a:ea typeface="字魂59号-创粗黑" panose="00000500000000000000" pitchFamily="2" charset="-122"/>
                <a:cs typeface="+mn-cs"/>
              </a:rPr>
              <a:t>输入标题文本</a:t>
            </a: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字魂59号-创粗黑" panose="00000500000000000000" pitchFamily="2" charset="-122"/>
              <a:ea typeface="字魂59号-创粗黑" panose="00000500000000000000" pitchFamily="2" charset="-122"/>
              <a:cs typeface="+mn-cs"/>
            </a:endParaRP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"/>
            <a:ext cx="653143" cy="70302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437"/>
          <a:stretch/>
        </p:blipFill>
        <p:spPr>
          <a:xfrm>
            <a:off x="756" y="4227779"/>
            <a:ext cx="9143244" cy="910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800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êu đề Bản chiế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56BE5A3A-290B-4650-8837-C7DF6B09D7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Tiêu đề phụ 2">
            <a:extLst>
              <a:ext uri="{FF2B5EF4-FFF2-40B4-BE49-F238E27FC236}">
                <a16:creationId xmlns:a16="http://schemas.microsoft.com/office/drawing/2014/main" id="{FAAB943A-05E5-4DBB-9439-4AA9AB58B9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vi-VN"/>
              <a:t>Bấm để chỉnh sửa kiểu tiêu đề phụ của Bản cái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937A2A3E-C51E-4812-928F-9F6EDF7D6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4E7793D6-E57D-4A32-9BA2-23F3DF086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658CFE39-66CB-4FC5-B2FF-60BABF3EF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5684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êu đề và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284C8E96-EA78-40BF-BDB6-5AD323A5C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B1FAEDDC-B817-4EED-9D53-E7D15904C0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57E5799D-AEA1-46D7-9F99-374B9CA01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1E9E9318-9CF6-4ACA-A5CE-866349534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0FD000B7-C01C-4DE0-BFB4-7BE0BE314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4538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Đầu trang của Phầ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41D6E89E-E412-49B0-BE62-F2EE4A2B26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681F4A66-C7C1-48F5-AAB5-5A374166AB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DCD16AEB-16D5-42CA-9537-FAD06C886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5110061A-2295-4F39-894F-8BF3905A0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84EAFA22-2B3E-47BF-8F5E-F64F86509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8026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ai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A9761EA5-4D33-4A36-8325-0AFDE8063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C9285093-E273-47EC-8BFD-2D378C93B7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ội dung 3">
            <a:extLst>
              <a:ext uri="{FF2B5EF4-FFF2-40B4-BE49-F238E27FC236}">
                <a16:creationId xmlns:a16="http://schemas.microsoft.com/office/drawing/2014/main" id="{E200BCDF-53F2-4681-B896-B97C759BB4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B86C5409-E40F-4002-9C0B-84C74584F1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03742CB6-7BBC-4CCA-A49E-F4B0DB855D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A4BB5FB3-9A75-4DFD-82CE-F2954A164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4504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hép so sá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DA5CC030-E22D-4C7E-B82F-6C746FBEE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AA1C16AB-9FFB-4D1E-9898-18C983971D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4" name="Chỗ dành sẵn cho Nội dung 3">
            <a:extLst>
              <a:ext uri="{FF2B5EF4-FFF2-40B4-BE49-F238E27FC236}">
                <a16:creationId xmlns:a16="http://schemas.microsoft.com/office/drawing/2014/main" id="{B848FA3B-CE27-4FB9-967B-9D7414F8DD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5" name="Chỗ dành sẵn cho Văn bản 4">
            <a:extLst>
              <a:ext uri="{FF2B5EF4-FFF2-40B4-BE49-F238E27FC236}">
                <a16:creationId xmlns:a16="http://schemas.microsoft.com/office/drawing/2014/main" id="{A3946EAB-6249-4D4C-BE84-13FD263232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6" name="Chỗ dành sẵn cho Nội dung 5">
            <a:extLst>
              <a:ext uri="{FF2B5EF4-FFF2-40B4-BE49-F238E27FC236}">
                <a16:creationId xmlns:a16="http://schemas.microsoft.com/office/drawing/2014/main" id="{0CB35F50-BC3C-4EE3-8A42-9DE4B0D930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7" name="Chỗ dành sẵn cho Ngày tháng 6">
            <a:extLst>
              <a:ext uri="{FF2B5EF4-FFF2-40B4-BE49-F238E27FC236}">
                <a16:creationId xmlns:a16="http://schemas.microsoft.com/office/drawing/2014/main" id="{054FDB98-3C96-4BC5-8100-EFDBD032C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8" name="Chỗ dành sẵn cho Chân trang 7">
            <a:extLst>
              <a:ext uri="{FF2B5EF4-FFF2-40B4-BE49-F238E27FC236}">
                <a16:creationId xmlns:a16="http://schemas.microsoft.com/office/drawing/2014/main" id="{CE02A3A8-70AB-4CBC-B228-8EE92B606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hỗ dành sẵn cho Số hiệu Bản chiếu 8">
            <a:extLst>
              <a:ext uri="{FF2B5EF4-FFF2-40B4-BE49-F238E27FC236}">
                <a16:creationId xmlns:a16="http://schemas.microsoft.com/office/drawing/2014/main" id="{271F50C4-EB83-47B1-B971-F20016E98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9760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hỉ Tiêu đê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1DD26466-4061-4AEE-A69B-CB196B06D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gày tháng 2">
            <a:extLst>
              <a:ext uri="{FF2B5EF4-FFF2-40B4-BE49-F238E27FC236}">
                <a16:creationId xmlns:a16="http://schemas.microsoft.com/office/drawing/2014/main" id="{04544B7C-8624-48E3-9CF2-AFFE26A38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4" name="Chỗ dành sẵn cho Chân trang 3">
            <a:extLst>
              <a:ext uri="{FF2B5EF4-FFF2-40B4-BE49-F238E27FC236}">
                <a16:creationId xmlns:a16="http://schemas.microsoft.com/office/drawing/2014/main" id="{C1F059B1-CAD6-423E-A9CD-390BFB122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hỗ dành sẵn cho Số hiệu Bản chiếu 4">
            <a:extLst>
              <a:ext uri="{FF2B5EF4-FFF2-40B4-BE49-F238E27FC236}">
                <a16:creationId xmlns:a16="http://schemas.microsoft.com/office/drawing/2014/main" id="{EA24A03B-D71E-48E8-A1BE-FD13DDD60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40633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ố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gày tháng 1">
            <a:extLst>
              <a:ext uri="{FF2B5EF4-FFF2-40B4-BE49-F238E27FC236}">
                <a16:creationId xmlns:a16="http://schemas.microsoft.com/office/drawing/2014/main" id="{D6476802-3A7D-45C0-A6D8-6AA8567F3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3" name="Chỗ dành sẵn cho Chân trang 2">
            <a:extLst>
              <a:ext uri="{FF2B5EF4-FFF2-40B4-BE49-F238E27FC236}">
                <a16:creationId xmlns:a16="http://schemas.microsoft.com/office/drawing/2014/main" id="{1B13712D-5B04-4E6A-8A0F-5C2892499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hỗ dành sẵn cho Số hiệu Bản chiếu 3">
            <a:extLst>
              <a:ext uri="{FF2B5EF4-FFF2-40B4-BE49-F238E27FC236}">
                <a16:creationId xmlns:a16="http://schemas.microsoft.com/office/drawing/2014/main" id="{CA2E22E9-1CDF-4FDC-AAE0-4533882ED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6177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ội dung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7C277932-5BE4-45E5-AC8E-FACA9EA330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E7281689-A220-4734-AC81-35FC709D0B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Văn bản 3">
            <a:extLst>
              <a:ext uri="{FF2B5EF4-FFF2-40B4-BE49-F238E27FC236}">
                <a16:creationId xmlns:a16="http://schemas.microsoft.com/office/drawing/2014/main" id="{81C09AB8-6206-4767-ADA0-0F5BFE4C75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2DF5A107-BA2F-4CEF-9B32-74906C309E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1C10382E-E862-41C1-A96E-11E22F413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6D0F9C6B-8592-414D-89CA-B1BFD2E63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574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̉nh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A00DA8BF-E5D9-46F3-BF21-BD1845030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Hình ảnh 2">
            <a:extLst>
              <a:ext uri="{FF2B5EF4-FFF2-40B4-BE49-F238E27FC236}">
                <a16:creationId xmlns:a16="http://schemas.microsoft.com/office/drawing/2014/main" id="{C43884FC-7CB4-4A84-8786-D3B218280D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Chỗ dành sẵn cho Văn bản 3">
            <a:extLst>
              <a:ext uri="{FF2B5EF4-FFF2-40B4-BE49-F238E27FC236}">
                <a16:creationId xmlns:a16="http://schemas.microsoft.com/office/drawing/2014/main" id="{8292C80B-F672-4040-9ED6-176F3D4277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6776CA2F-89E0-48FF-B7DB-B7435BE2E5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2580E76E-FA8D-4FBC-BCFF-C35B87976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CEBF6CBD-9D8A-44F6-BEBD-EA780CC7C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30159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êu đề và Văn bản Dọ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76D26D3B-4D83-4901-B953-D52E007DF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Dọc 2">
            <a:extLst>
              <a:ext uri="{FF2B5EF4-FFF2-40B4-BE49-F238E27FC236}">
                <a16:creationId xmlns:a16="http://schemas.microsoft.com/office/drawing/2014/main" id="{4921C6C4-6DBC-4E30-97B6-5A0B683E96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C76BC1D8-FBB1-44B4-AD6C-9A98F65D0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E106A809-2D05-4F49-A350-721D1F61D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ED31A982-DCE9-4452-B352-F525A3C40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0913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êu đề Dọc và Văn bả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Dọc 1">
            <a:extLst>
              <a:ext uri="{FF2B5EF4-FFF2-40B4-BE49-F238E27FC236}">
                <a16:creationId xmlns:a16="http://schemas.microsoft.com/office/drawing/2014/main" id="{48643E9C-D4D0-4C27-9B92-8E7B641828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Dọc 2">
            <a:extLst>
              <a:ext uri="{FF2B5EF4-FFF2-40B4-BE49-F238E27FC236}">
                <a16:creationId xmlns:a16="http://schemas.microsoft.com/office/drawing/2014/main" id="{478D2274-438C-4DFA-AB47-D2EC50A510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1F6C0C3D-3E8C-4FA2-9C4A-FB6A74AB6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B2C93262-3164-4660-9FF4-3F62E2AFF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C2037D9B-155D-4BA7-B28F-D052B396D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8271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: 圆角 9"/>
          <p:cNvSpPr/>
          <p:nvPr userDrawn="1"/>
        </p:nvSpPr>
        <p:spPr>
          <a:xfrm>
            <a:off x="355607" y="200029"/>
            <a:ext cx="8432786" cy="4743443"/>
          </a:xfrm>
          <a:prstGeom prst="roundRect">
            <a:avLst>
              <a:gd name="adj" fmla="val 3157"/>
            </a:avLst>
          </a:prstGeom>
          <a:solidFill>
            <a:srgbClr val="1EA3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2" name="矩形: 圆角 11"/>
          <p:cNvSpPr/>
          <p:nvPr userDrawn="1"/>
        </p:nvSpPr>
        <p:spPr>
          <a:xfrm>
            <a:off x="483433" y="303976"/>
            <a:ext cx="8139659" cy="4499582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60" name="矩形: 圆角 59"/>
          <p:cNvSpPr/>
          <p:nvPr userDrawn="1"/>
        </p:nvSpPr>
        <p:spPr>
          <a:xfrm>
            <a:off x="530276" y="342860"/>
            <a:ext cx="8046000" cy="4428000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sp>
        <p:nvSpPr>
          <p:cNvPr id="13" name="矩形: 一个圆顶角，剪去另一个顶角 12"/>
          <p:cNvSpPr/>
          <p:nvPr userDrawn="1"/>
        </p:nvSpPr>
        <p:spPr>
          <a:xfrm rot="5400000" flipV="1">
            <a:off x="52277" y="648773"/>
            <a:ext cx="675000" cy="270000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718661" y="100489"/>
            <a:ext cx="7612380" cy="461010"/>
            <a:chOff x="1509" y="211"/>
            <a:chExt cx="15984" cy="968"/>
          </a:xfrm>
        </p:grpSpPr>
        <p:sp>
          <p:nvSpPr>
            <p:cNvPr id="42" name="流程图: 接点 41"/>
            <p:cNvSpPr/>
            <p:nvPr/>
          </p:nvSpPr>
          <p:spPr>
            <a:xfrm>
              <a:off x="1509" y="720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3" name="空心弧 18"/>
            <p:cNvSpPr/>
            <p:nvPr/>
          </p:nvSpPr>
          <p:spPr>
            <a:xfrm rot="5400000">
              <a:off x="1469" y="295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4" name="流程图: 接点 43"/>
            <p:cNvSpPr/>
            <p:nvPr/>
          </p:nvSpPr>
          <p:spPr>
            <a:xfrm>
              <a:off x="3378" y="720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5" name="空心弧 18"/>
            <p:cNvSpPr/>
            <p:nvPr/>
          </p:nvSpPr>
          <p:spPr>
            <a:xfrm rot="5400000">
              <a:off x="3338" y="295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6" name="流程图: 接点 45"/>
            <p:cNvSpPr/>
            <p:nvPr/>
          </p:nvSpPr>
          <p:spPr>
            <a:xfrm>
              <a:off x="5211" y="725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7" name="空心弧 18"/>
            <p:cNvSpPr/>
            <p:nvPr/>
          </p:nvSpPr>
          <p:spPr>
            <a:xfrm rot="5400000">
              <a:off x="5171" y="299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8" name="流程图: 接点 47"/>
            <p:cNvSpPr/>
            <p:nvPr/>
          </p:nvSpPr>
          <p:spPr>
            <a:xfrm>
              <a:off x="7391" y="718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9" name="空心弧 18"/>
            <p:cNvSpPr/>
            <p:nvPr/>
          </p:nvSpPr>
          <p:spPr>
            <a:xfrm rot="5400000">
              <a:off x="7351" y="292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0" name="流程图: 接点 49"/>
            <p:cNvSpPr/>
            <p:nvPr/>
          </p:nvSpPr>
          <p:spPr>
            <a:xfrm>
              <a:off x="9260" y="718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1" name="空心弧 18"/>
            <p:cNvSpPr/>
            <p:nvPr/>
          </p:nvSpPr>
          <p:spPr>
            <a:xfrm rot="5400000">
              <a:off x="9220" y="292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2" name="流程图: 接点 51"/>
            <p:cNvSpPr/>
            <p:nvPr/>
          </p:nvSpPr>
          <p:spPr>
            <a:xfrm>
              <a:off x="11093" y="722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3" name="空心弧 18"/>
            <p:cNvSpPr/>
            <p:nvPr/>
          </p:nvSpPr>
          <p:spPr>
            <a:xfrm rot="5400000">
              <a:off x="11053" y="297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4" name="流程图: 接点 53"/>
            <p:cNvSpPr/>
            <p:nvPr/>
          </p:nvSpPr>
          <p:spPr>
            <a:xfrm>
              <a:off x="13203" y="709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5" name="空心弧 18"/>
            <p:cNvSpPr/>
            <p:nvPr/>
          </p:nvSpPr>
          <p:spPr>
            <a:xfrm rot="5400000">
              <a:off x="13162" y="284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6" name="流程图: 接点 55"/>
            <p:cNvSpPr/>
            <p:nvPr/>
          </p:nvSpPr>
          <p:spPr>
            <a:xfrm>
              <a:off x="15071" y="709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7" name="空心弧 18"/>
            <p:cNvSpPr/>
            <p:nvPr/>
          </p:nvSpPr>
          <p:spPr>
            <a:xfrm rot="5400000">
              <a:off x="15031" y="284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8" name="流程图: 接点 57"/>
            <p:cNvSpPr/>
            <p:nvPr/>
          </p:nvSpPr>
          <p:spPr>
            <a:xfrm>
              <a:off x="16905" y="714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9" name="空心弧 18"/>
            <p:cNvSpPr/>
            <p:nvPr/>
          </p:nvSpPr>
          <p:spPr>
            <a:xfrm rot="5400000">
              <a:off x="16864" y="289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</p:grpSp>
      <p:sp>
        <p:nvSpPr>
          <p:cNvPr id="65" name="矩形: 一个圆顶角，剪去另一个顶角 64"/>
          <p:cNvSpPr/>
          <p:nvPr userDrawn="1"/>
        </p:nvSpPr>
        <p:spPr>
          <a:xfrm rot="5400000" flipV="1">
            <a:off x="52277" y="1362659"/>
            <a:ext cx="675000" cy="270000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6" name="矩形: 一个圆顶角，剪去另一个顶角 65"/>
          <p:cNvSpPr/>
          <p:nvPr userDrawn="1"/>
        </p:nvSpPr>
        <p:spPr>
          <a:xfrm rot="16200000" flipV="1">
            <a:off x="8400350" y="2040258"/>
            <a:ext cx="675000" cy="324000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7" name="矩形: 一个圆顶角，剪去另一个顶角 66"/>
          <p:cNvSpPr/>
          <p:nvPr userDrawn="1"/>
        </p:nvSpPr>
        <p:spPr>
          <a:xfrm rot="16200000" flipV="1">
            <a:off x="8373350" y="2781143"/>
            <a:ext cx="675000" cy="270000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8" name="矩形: 一个圆顶角，剪去另一个顶角 67"/>
          <p:cNvSpPr/>
          <p:nvPr userDrawn="1"/>
        </p:nvSpPr>
        <p:spPr>
          <a:xfrm rot="16200000" flipV="1">
            <a:off x="8373350" y="3495029"/>
            <a:ext cx="675000" cy="270000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9" name="矩形: 一个圆顶角，剪去另一个顶角 68"/>
          <p:cNvSpPr/>
          <p:nvPr userDrawn="1"/>
        </p:nvSpPr>
        <p:spPr>
          <a:xfrm rot="16200000" flipV="1">
            <a:off x="8373350" y="4208914"/>
            <a:ext cx="675000" cy="270000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80642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38DDCE-A2E0-4ED5-91D6-A39DA716103D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118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4" r:id="rId12"/>
    <p:sldLayoutId id="2147483675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Tiêu đề 1">
            <a:extLst>
              <a:ext uri="{FF2B5EF4-FFF2-40B4-BE49-F238E27FC236}">
                <a16:creationId xmlns:a16="http://schemas.microsoft.com/office/drawing/2014/main" id="{2BC07D31-4B56-4456-B116-34D421119C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3194F17A-712D-4687-B4B7-996AFB00A4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78CCD1E4-6DA5-4A95-A4B6-EECB6CDD60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9C4D9-BB03-4C0C-9630-F5D180F654E4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FB198DB4-ACDF-494E-933C-55FE66AC6A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5F8B1083-D58F-4699-A741-E7EA538450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170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image" Target="../media/image2.jpg"/><Relationship Id="rId10" Type="http://schemas.openxmlformats.org/officeDocument/2006/relationships/image" Target="../media/image9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0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isc-online.com/assetrepository/viewasset?id=1508" TargetMode="External"/><Relationship Id="rId13" Type="http://schemas.openxmlformats.org/officeDocument/2006/relationships/image" Target="../media/image19.png"/><Relationship Id="rId3" Type="http://schemas.openxmlformats.org/officeDocument/2006/relationships/image" Target="../media/image12.jpeg"/><Relationship Id="rId7" Type="http://schemas.openxmlformats.org/officeDocument/2006/relationships/image" Target="../media/image14.jpeg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6" Type="http://schemas.openxmlformats.org/officeDocument/2006/relationships/comments" Target="../comments/comment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allwhitebackground.com/colorful-background-images.html" TargetMode="External"/><Relationship Id="rId11" Type="http://schemas.openxmlformats.org/officeDocument/2006/relationships/image" Target="../media/image17.png"/><Relationship Id="rId5" Type="http://schemas.openxmlformats.org/officeDocument/2006/relationships/image" Target="../media/image13.jpeg"/><Relationship Id="rId15" Type="http://schemas.openxmlformats.org/officeDocument/2006/relationships/image" Target="../media/image21.png"/><Relationship Id="rId10" Type="http://schemas.openxmlformats.org/officeDocument/2006/relationships/image" Target="../media/image16.png"/><Relationship Id="rId4" Type="http://schemas.openxmlformats.org/officeDocument/2006/relationships/hyperlink" Target="https://www.publicdomainpictures.net/en/view-image.php?image=317882&amp;picture=abstract-background" TargetMode="External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microsoft.com/office/2007/relationships/hdphoto" Target="../media/hdphoto1.wdp"/><Relationship Id="rId18" Type="http://schemas.openxmlformats.org/officeDocument/2006/relationships/image" Target="../media/image29.emf"/><Relationship Id="rId26" Type="http://schemas.openxmlformats.org/officeDocument/2006/relationships/image" Target="../media/image33.wmf"/><Relationship Id="rId3" Type="http://schemas.openxmlformats.org/officeDocument/2006/relationships/slideLayout" Target="../slideLayouts/slideLayout1.xml"/><Relationship Id="rId21" Type="http://schemas.openxmlformats.org/officeDocument/2006/relationships/oleObject" Target="../embeddings/oleObject4.bin"/><Relationship Id="rId7" Type="http://schemas.openxmlformats.org/officeDocument/2006/relationships/audio" Target="../media/audio3.wav"/><Relationship Id="rId12" Type="http://schemas.openxmlformats.org/officeDocument/2006/relationships/image" Target="../media/image26.png"/><Relationship Id="rId17" Type="http://schemas.openxmlformats.org/officeDocument/2006/relationships/oleObject" Target="../embeddings/oleObject2.bin"/><Relationship Id="rId25" Type="http://schemas.openxmlformats.org/officeDocument/2006/relationships/oleObject" Target="../embeddings/oleObject6.bin"/><Relationship Id="rId2" Type="http://schemas.openxmlformats.org/officeDocument/2006/relationships/audio" Target="../media/media2.mp3"/><Relationship Id="rId16" Type="http://schemas.openxmlformats.org/officeDocument/2006/relationships/image" Target="../media/image28.emf"/><Relationship Id="rId20" Type="http://schemas.openxmlformats.org/officeDocument/2006/relationships/image" Target="../media/image30.wmf"/><Relationship Id="rId1" Type="http://schemas.microsoft.com/office/2007/relationships/media" Target="../media/media2.mp3"/><Relationship Id="rId6" Type="http://schemas.openxmlformats.org/officeDocument/2006/relationships/audio" Target="../media/audio2.wav"/><Relationship Id="rId11" Type="http://schemas.openxmlformats.org/officeDocument/2006/relationships/image" Target="../media/image8.png"/><Relationship Id="rId24" Type="http://schemas.openxmlformats.org/officeDocument/2006/relationships/image" Target="../media/image32.wmf"/><Relationship Id="rId5" Type="http://schemas.openxmlformats.org/officeDocument/2006/relationships/audio" Target="../media/audio1.wav"/><Relationship Id="rId15" Type="http://schemas.openxmlformats.org/officeDocument/2006/relationships/oleObject" Target="../embeddings/oleObject1.bin"/><Relationship Id="rId23" Type="http://schemas.openxmlformats.org/officeDocument/2006/relationships/oleObject" Target="../embeddings/oleObject5.bin"/><Relationship Id="rId10" Type="http://schemas.openxmlformats.org/officeDocument/2006/relationships/image" Target="../media/image25.gif"/><Relationship Id="rId19" Type="http://schemas.openxmlformats.org/officeDocument/2006/relationships/oleObject" Target="../embeddings/oleObject3.bin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24.gif"/><Relationship Id="rId14" Type="http://schemas.openxmlformats.org/officeDocument/2006/relationships/image" Target="../media/image27.png"/><Relationship Id="rId22" Type="http://schemas.openxmlformats.org/officeDocument/2006/relationships/image" Target="../media/image31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gif"/><Relationship Id="rId13" Type="http://schemas.openxmlformats.org/officeDocument/2006/relationships/oleObject" Target="../embeddings/oleObject7.bin"/><Relationship Id="rId18" Type="http://schemas.openxmlformats.org/officeDocument/2006/relationships/image" Target="../media/image34.wmf"/><Relationship Id="rId3" Type="http://schemas.openxmlformats.org/officeDocument/2006/relationships/slideLayout" Target="../slideLayouts/slideLayout1.xml"/><Relationship Id="rId21" Type="http://schemas.openxmlformats.org/officeDocument/2006/relationships/oleObject" Target="../embeddings/oleObject11.bin"/><Relationship Id="rId7" Type="http://schemas.openxmlformats.org/officeDocument/2006/relationships/image" Target="../media/image23.png"/><Relationship Id="rId12" Type="http://schemas.microsoft.com/office/2007/relationships/hdphoto" Target="../media/hdphoto1.wdp"/><Relationship Id="rId17" Type="http://schemas.openxmlformats.org/officeDocument/2006/relationships/oleObject" Target="../embeddings/oleObject9.bin"/><Relationship Id="rId25" Type="http://schemas.openxmlformats.org/officeDocument/2006/relationships/image" Target="../media/image27.png"/><Relationship Id="rId2" Type="http://schemas.openxmlformats.org/officeDocument/2006/relationships/audio" Target="../media/media2.mp3"/><Relationship Id="rId16" Type="http://schemas.openxmlformats.org/officeDocument/2006/relationships/image" Target="../media/image29.emf"/><Relationship Id="rId20" Type="http://schemas.openxmlformats.org/officeDocument/2006/relationships/image" Target="../media/image35.wmf"/><Relationship Id="rId1" Type="http://schemas.microsoft.com/office/2007/relationships/media" Target="../media/media2.mp3"/><Relationship Id="rId6" Type="http://schemas.openxmlformats.org/officeDocument/2006/relationships/audio" Target="../media/audio2.wav"/><Relationship Id="rId11" Type="http://schemas.openxmlformats.org/officeDocument/2006/relationships/image" Target="../media/image26.png"/><Relationship Id="rId24" Type="http://schemas.openxmlformats.org/officeDocument/2006/relationships/image" Target="../media/image37.wmf"/><Relationship Id="rId5" Type="http://schemas.openxmlformats.org/officeDocument/2006/relationships/audio" Target="../media/audio1.wav"/><Relationship Id="rId15" Type="http://schemas.openxmlformats.org/officeDocument/2006/relationships/oleObject" Target="../embeddings/oleObject8.bin"/><Relationship Id="rId23" Type="http://schemas.openxmlformats.org/officeDocument/2006/relationships/oleObject" Target="../embeddings/oleObject12.bin"/><Relationship Id="rId10" Type="http://schemas.openxmlformats.org/officeDocument/2006/relationships/image" Target="../media/image8.png"/><Relationship Id="rId19" Type="http://schemas.openxmlformats.org/officeDocument/2006/relationships/oleObject" Target="../embeddings/oleObject10.bin"/><Relationship Id="rId4" Type="http://schemas.openxmlformats.org/officeDocument/2006/relationships/audio" Target="../media/audio3.wav"/><Relationship Id="rId9" Type="http://schemas.openxmlformats.org/officeDocument/2006/relationships/image" Target="../media/image25.gif"/><Relationship Id="rId14" Type="http://schemas.openxmlformats.org/officeDocument/2006/relationships/image" Target="../media/image28.emf"/><Relationship Id="rId22" Type="http://schemas.openxmlformats.org/officeDocument/2006/relationships/image" Target="../media/image36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gif"/><Relationship Id="rId13" Type="http://schemas.openxmlformats.org/officeDocument/2006/relationships/image" Target="../media/image8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3.png"/><Relationship Id="rId12" Type="http://schemas.openxmlformats.org/officeDocument/2006/relationships/image" Target="../media/image25.gif"/><Relationship Id="rId2" Type="http://schemas.openxmlformats.org/officeDocument/2006/relationships/audio" Target="../media/media2.mp3"/><Relationship Id="rId16" Type="http://schemas.openxmlformats.org/officeDocument/2006/relationships/image" Target="../media/image27.png"/><Relationship Id="rId1" Type="http://schemas.microsoft.com/office/2007/relationships/media" Target="../media/media2.mp3"/><Relationship Id="rId6" Type="http://schemas.openxmlformats.org/officeDocument/2006/relationships/audio" Target="../media/audio3.wav"/><Relationship Id="rId11" Type="http://schemas.openxmlformats.org/officeDocument/2006/relationships/image" Target="../media/image40.png"/><Relationship Id="rId5" Type="http://schemas.openxmlformats.org/officeDocument/2006/relationships/audio" Target="../media/audio2.wav"/><Relationship Id="rId15" Type="http://schemas.microsoft.com/office/2007/relationships/hdphoto" Target="../media/hdphoto1.wdp"/><Relationship Id="rId10" Type="http://schemas.openxmlformats.org/officeDocument/2006/relationships/image" Target="../media/image39.png"/><Relationship Id="rId4" Type="http://schemas.openxmlformats.org/officeDocument/2006/relationships/audio" Target="../media/audio1.wav"/><Relationship Id="rId9" Type="http://schemas.openxmlformats.org/officeDocument/2006/relationships/image" Target="../media/image38.png"/><Relationship Id="rId1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gif"/><Relationship Id="rId13" Type="http://schemas.openxmlformats.org/officeDocument/2006/relationships/oleObject" Target="../embeddings/oleObject13.bin"/><Relationship Id="rId18" Type="http://schemas.openxmlformats.org/officeDocument/2006/relationships/image" Target="../media/image40.wmf"/><Relationship Id="rId3" Type="http://schemas.openxmlformats.org/officeDocument/2006/relationships/slideLayout" Target="../slideLayouts/slideLayout1.xml"/><Relationship Id="rId21" Type="http://schemas.openxmlformats.org/officeDocument/2006/relationships/oleObject" Target="../embeddings/oleObject17.bin"/><Relationship Id="rId7" Type="http://schemas.openxmlformats.org/officeDocument/2006/relationships/image" Target="../media/image23.png"/><Relationship Id="rId12" Type="http://schemas.openxmlformats.org/officeDocument/2006/relationships/image" Target="../media/image27.png"/><Relationship Id="rId17" Type="http://schemas.openxmlformats.org/officeDocument/2006/relationships/oleObject" Target="../embeddings/oleObject15.bin"/><Relationship Id="rId2" Type="http://schemas.openxmlformats.org/officeDocument/2006/relationships/audio" Target="../media/media2.mp3"/><Relationship Id="rId16" Type="http://schemas.openxmlformats.org/officeDocument/2006/relationships/image" Target="../media/image39.wmf"/><Relationship Id="rId20" Type="http://schemas.openxmlformats.org/officeDocument/2006/relationships/image" Target="../media/image41.wmf"/><Relationship Id="rId1" Type="http://schemas.microsoft.com/office/2007/relationships/media" Target="../media/media2.mp3"/><Relationship Id="rId6" Type="http://schemas.openxmlformats.org/officeDocument/2006/relationships/audio" Target="../media/audio2.wav"/><Relationship Id="rId11" Type="http://schemas.microsoft.com/office/2007/relationships/hdphoto" Target="../media/hdphoto1.wdp"/><Relationship Id="rId5" Type="http://schemas.openxmlformats.org/officeDocument/2006/relationships/audio" Target="../media/audio1.wav"/><Relationship Id="rId15" Type="http://schemas.openxmlformats.org/officeDocument/2006/relationships/oleObject" Target="../embeddings/oleObject14.bin"/><Relationship Id="rId10" Type="http://schemas.openxmlformats.org/officeDocument/2006/relationships/image" Target="../media/image26.png"/><Relationship Id="rId19" Type="http://schemas.openxmlformats.org/officeDocument/2006/relationships/oleObject" Target="../embeddings/oleObject16.bin"/><Relationship Id="rId4" Type="http://schemas.openxmlformats.org/officeDocument/2006/relationships/audio" Target="../media/audio3.wav"/><Relationship Id="rId9" Type="http://schemas.openxmlformats.org/officeDocument/2006/relationships/image" Target="../media/image8.png"/><Relationship Id="rId14" Type="http://schemas.openxmlformats.org/officeDocument/2006/relationships/image" Target="../media/image38.wmf"/><Relationship Id="rId22" Type="http://schemas.openxmlformats.org/officeDocument/2006/relationships/image" Target="../media/image42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13" Type="http://schemas.openxmlformats.org/officeDocument/2006/relationships/oleObject" Target="../embeddings/oleObject22.bin"/><Relationship Id="rId18" Type="http://schemas.openxmlformats.org/officeDocument/2006/relationships/image" Target="../media/image55.wmf"/><Relationship Id="rId3" Type="http://schemas.openxmlformats.org/officeDocument/2006/relationships/image" Target="../media/image22.png"/><Relationship Id="rId7" Type="http://schemas.openxmlformats.org/officeDocument/2006/relationships/image" Target="../media/image49.emf"/><Relationship Id="rId12" Type="http://schemas.openxmlformats.org/officeDocument/2006/relationships/image" Target="../media/image52.wmf"/><Relationship Id="rId17" Type="http://schemas.openxmlformats.org/officeDocument/2006/relationships/oleObject" Target="../embeddings/oleObject24.bin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54.wmf"/><Relationship Id="rId20" Type="http://schemas.openxmlformats.org/officeDocument/2006/relationships/image" Target="../media/image56.wmf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19.bin"/><Relationship Id="rId11" Type="http://schemas.openxmlformats.org/officeDocument/2006/relationships/oleObject" Target="../embeddings/oleObject21.bin"/><Relationship Id="rId5" Type="http://schemas.openxmlformats.org/officeDocument/2006/relationships/image" Target="../media/image48.emf"/><Relationship Id="rId15" Type="http://schemas.openxmlformats.org/officeDocument/2006/relationships/oleObject" Target="../embeddings/oleObject23.bin"/><Relationship Id="rId10" Type="http://schemas.openxmlformats.org/officeDocument/2006/relationships/image" Target="../media/image51.wmf"/><Relationship Id="rId19" Type="http://schemas.openxmlformats.org/officeDocument/2006/relationships/oleObject" Target="../embeddings/oleObject25.bin"/><Relationship Id="rId4" Type="http://schemas.openxmlformats.org/officeDocument/2006/relationships/oleObject" Target="../embeddings/oleObject18.bin"/><Relationship Id="rId9" Type="http://schemas.openxmlformats.org/officeDocument/2006/relationships/oleObject" Target="../embeddings/oleObject20.bin"/><Relationship Id="rId14" Type="http://schemas.openxmlformats.org/officeDocument/2006/relationships/image" Target="../media/image53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22.png"/><Relationship Id="rId7" Type="http://schemas.openxmlformats.org/officeDocument/2006/relationships/image" Target="../media/image58.emf"/><Relationship Id="rId12" Type="http://schemas.openxmlformats.org/officeDocument/2006/relationships/image" Target="../media/image61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27.bin"/><Relationship Id="rId11" Type="http://schemas.openxmlformats.org/officeDocument/2006/relationships/oleObject" Target="../embeddings/oleObject29.bin"/><Relationship Id="rId5" Type="http://schemas.openxmlformats.org/officeDocument/2006/relationships/image" Target="../media/image57.emf"/><Relationship Id="rId10" Type="http://schemas.openxmlformats.org/officeDocument/2006/relationships/image" Target="../media/image60.wmf"/><Relationship Id="rId4" Type="http://schemas.openxmlformats.org/officeDocument/2006/relationships/oleObject" Target="../embeddings/oleObject26.bin"/><Relationship Id="rId9" Type="http://schemas.openxmlformats.org/officeDocument/2006/relationships/oleObject" Target="../embeddings/oleObject28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7" Type="http://schemas.openxmlformats.org/officeDocument/2006/relationships/image" Target="../media/image64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wmf"/><Relationship Id="rId5" Type="http://schemas.openxmlformats.org/officeDocument/2006/relationships/oleObject" Target="../embeddings/oleObject31.bin"/><Relationship Id="rId4" Type="http://schemas.openxmlformats.org/officeDocument/2006/relationships/image" Target="../media/image62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63.wmf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67.png"/><Relationship Id="rId12" Type="http://schemas.openxmlformats.org/officeDocument/2006/relationships/oleObject" Target="../embeddings/oleObject33.bin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66.png"/><Relationship Id="rId11" Type="http://schemas.openxmlformats.org/officeDocument/2006/relationships/image" Target="../media/image62.wmf"/><Relationship Id="rId5" Type="http://schemas.openxmlformats.org/officeDocument/2006/relationships/image" Target="../media/image65.png"/><Relationship Id="rId10" Type="http://schemas.openxmlformats.org/officeDocument/2006/relationships/oleObject" Target="../embeddings/oleObject32.bin"/><Relationship Id="rId4" Type="http://schemas.openxmlformats.org/officeDocument/2006/relationships/notesSlide" Target="../notesSlides/notesSlide7.xml"/><Relationship Id="rId9" Type="http://schemas.openxmlformats.org/officeDocument/2006/relationships/image" Target="../media/image69.png"/><Relationship Id="rId14" Type="http://schemas.openxmlformats.org/officeDocument/2006/relationships/image" Target="../media/image7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wmf"/><Relationship Id="rId13" Type="http://schemas.openxmlformats.org/officeDocument/2006/relationships/oleObject" Target="../embeddings/oleObject39.bin"/><Relationship Id="rId18" Type="http://schemas.openxmlformats.org/officeDocument/2006/relationships/image" Target="../media/image78.wmf"/><Relationship Id="rId3" Type="http://schemas.openxmlformats.org/officeDocument/2006/relationships/oleObject" Target="../embeddings/oleObject34.bin"/><Relationship Id="rId7" Type="http://schemas.openxmlformats.org/officeDocument/2006/relationships/oleObject" Target="../embeddings/oleObject36.bin"/><Relationship Id="rId12" Type="http://schemas.openxmlformats.org/officeDocument/2006/relationships/image" Target="../media/image75.wmf"/><Relationship Id="rId17" Type="http://schemas.openxmlformats.org/officeDocument/2006/relationships/oleObject" Target="../embeddings/oleObject41.bin"/><Relationship Id="rId2" Type="http://schemas.openxmlformats.org/officeDocument/2006/relationships/image" Target="../media/image22.png"/><Relationship Id="rId16" Type="http://schemas.openxmlformats.org/officeDocument/2006/relationships/image" Target="../media/image77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2.wmf"/><Relationship Id="rId11" Type="http://schemas.openxmlformats.org/officeDocument/2006/relationships/oleObject" Target="../embeddings/oleObject38.bin"/><Relationship Id="rId5" Type="http://schemas.openxmlformats.org/officeDocument/2006/relationships/oleObject" Target="../embeddings/oleObject35.bin"/><Relationship Id="rId15" Type="http://schemas.openxmlformats.org/officeDocument/2006/relationships/oleObject" Target="../embeddings/oleObject40.bin"/><Relationship Id="rId10" Type="http://schemas.openxmlformats.org/officeDocument/2006/relationships/image" Target="../media/image74.emf"/><Relationship Id="rId4" Type="http://schemas.openxmlformats.org/officeDocument/2006/relationships/image" Target="../media/image71.wmf"/><Relationship Id="rId9" Type="http://schemas.openxmlformats.org/officeDocument/2006/relationships/oleObject" Target="../embeddings/oleObject37.bin"/><Relationship Id="rId14" Type="http://schemas.openxmlformats.org/officeDocument/2006/relationships/image" Target="../media/image76.w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wmf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42.bin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70.png"/><Relationship Id="rId5" Type="http://schemas.openxmlformats.org/officeDocument/2006/relationships/image" Target="../media/image17.png"/><Relationship Id="rId10" Type="http://schemas.openxmlformats.org/officeDocument/2006/relationships/image" Target="../media/image80.wmf"/><Relationship Id="rId4" Type="http://schemas.openxmlformats.org/officeDocument/2006/relationships/image" Target="../media/image22.png"/><Relationship Id="rId9" Type="http://schemas.openxmlformats.org/officeDocument/2006/relationships/oleObject" Target="../embeddings/oleObject43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2.jpg"/><Relationship Id="rId7" Type="http://schemas.openxmlformats.org/officeDocument/2006/relationships/image" Target="../media/image7.png"/><Relationship Id="rId12" Type="http://schemas.openxmlformats.org/officeDocument/2006/relationships/slide" Target="slide1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png"/><Relationship Id="rId11" Type="http://schemas.openxmlformats.org/officeDocument/2006/relationships/slide" Target="slide17.xml"/><Relationship Id="rId5" Type="http://schemas.openxmlformats.org/officeDocument/2006/relationships/image" Target="../media/image6.png"/><Relationship Id="rId10" Type="http://schemas.openxmlformats.org/officeDocument/2006/relationships/slide" Target="slide10.xml"/><Relationship Id="rId4" Type="http://schemas.openxmlformats.org/officeDocument/2006/relationships/image" Target="../media/image4.png"/><Relationship Id="rId9" Type="http://schemas.openxmlformats.org/officeDocument/2006/relationships/slide" Target="slide2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9.xml"/><Relationship Id="rId13" Type="http://schemas.openxmlformats.org/officeDocument/2006/relationships/audio" Target="../media/audio4.wav"/><Relationship Id="rId3" Type="http://schemas.microsoft.com/office/2007/relationships/media" Target="../media/media5.wav"/><Relationship Id="rId7" Type="http://schemas.openxmlformats.org/officeDocument/2006/relationships/slideLayout" Target="../slideLayouts/slideLayout1.xml"/><Relationship Id="rId12" Type="http://schemas.openxmlformats.org/officeDocument/2006/relationships/image" Target="../media/image84.png"/><Relationship Id="rId17" Type="http://schemas.openxmlformats.org/officeDocument/2006/relationships/image" Target="../media/image87.jpeg"/><Relationship Id="rId2" Type="http://schemas.openxmlformats.org/officeDocument/2006/relationships/audio" Target="../media/media4.wav"/><Relationship Id="rId16" Type="http://schemas.openxmlformats.org/officeDocument/2006/relationships/image" Target="../media/image86.png"/><Relationship Id="rId1" Type="http://schemas.microsoft.com/office/2007/relationships/media" Target="../media/media4.wav"/><Relationship Id="rId6" Type="http://schemas.openxmlformats.org/officeDocument/2006/relationships/audio" Target="../media/media6.mp3"/><Relationship Id="rId11" Type="http://schemas.openxmlformats.org/officeDocument/2006/relationships/image" Target="../media/image83.png"/><Relationship Id="rId5" Type="http://schemas.microsoft.com/office/2007/relationships/media" Target="../media/media6.mp3"/><Relationship Id="rId15" Type="http://schemas.openxmlformats.org/officeDocument/2006/relationships/image" Target="../media/image8.png"/><Relationship Id="rId10" Type="http://schemas.openxmlformats.org/officeDocument/2006/relationships/image" Target="../media/image82.png"/><Relationship Id="rId4" Type="http://schemas.openxmlformats.org/officeDocument/2006/relationships/audio" Target="../media/media5.wav"/><Relationship Id="rId9" Type="http://schemas.openxmlformats.org/officeDocument/2006/relationships/image" Target="../media/image22.png"/><Relationship Id="rId14" Type="http://schemas.openxmlformats.org/officeDocument/2006/relationships/image" Target="../media/image85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9141714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Chỗ dành sẵn cho Nội dung 4" descr="Ảnh có chứa diều, bầu trời, bay, ngoài trời&#10;&#10;Mô tả được tạo tự động">
            <a:extLst>
              <a:ext uri="{FF2B5EF4-FFF2-40B4-BE49-F238E27FC236}">
                <a16:creationId xmlns:a16="http://schemas.microsoft.com/office/drawing/2014/main" id="{71528377-7ACF-46B8-9189-905EFCEFA8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94"/>
          <a:stretch/>
        </p:blipFill>
        <p:spPr>
          <a:xfrm>
            <a:off x="1" y="7"/>
            <a:ext cx="7252232" cy="514349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843764" y="0"/>
            <a:ext cx="5300234" cy="51435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US" sz="135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ABD37E8A-D45A-4AF4-AA02-27891D5290CA}"/>
              </a:ext>
            </a:extLst>
          </p:cNvPr>
          <p:cNvSpPr txBox="1"/>
          <p:nvPr/>
        </p:nvSpPr>
        <p:spPr>
          <a:xfrm>
            <a:off x="-1" y="717592"/>
            <a:ext cx="913942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spcAft>
                <a:spcPts val="450"/>
              </a:spcAft>
            </a:pPr>
            <a:r>
              <a:rPr lang="en-US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TRUNG HỌC CƠ SỞ ………………</a:t>
            </a:r>
          </a:p>
        </p:txBody>
      </p:sp>
      <p:sp>
        <p:nvSpPr>
          <p:cNvPr id="9" name="Hộp Văn bản 8">
            <a:extLst>
              <a:ext uri="{FF2B5EF4-FFF2-40B4-BE49-F238E27FC236}">
                <a16:creationId xmlns:a16="http://schemas.microsoft.com/office/drawing/2014/main" id="{D5A797EB-37FC-432B-A43C-3061B2852843}"/>
              </a:ext>
            </a:extLst>
          </p:cNvPr>
          <p:cNvSpPr txBox="1"/>
          <p:nvPr/>
        </p:nvSpPr>
        <p:spPr>
          <a:xfrm>
            <a:off x="411931" y="3013265"/>
            <a:ext cx="8732069" cy="1605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GVSB: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Bj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Dũng</a:t>
            </a:r>
            <a:endParaRPr lang="en-US" sz="3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GVPB 1: Khánh Vân</a:t>
            </a:r>
          </a:p>
          <a:p>
            <a:pPr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GVPB 2: Anh Minh</a:t>
            </a:r>
          </a:p>
        </p:txBody>
      </p:sp>
      <p:sp>
        <p:nvSpPr>
          <p:cNvPr id="10" name="Hộp Văn bản 9">
            <a:extLst>
              <a:ext uri="{FF2B5EF4-FFF2-40B4-BE49-F238E27FC236}">
                <a16:creationId xmlns:a16="http://schemas.microsoft.com/office/drawing/2014/main" id="{BC2202BE-FB57-4E81-83EF-0EA40E864761}"/>
              </a:ext>
            </a:extLst>
          </p:cNvPr>
          <p:cNvSpPr txBox="1"/>
          <p:nvPr/>
        </p:nvSpPr>
        <p:spPr>
          <a:xfrm>
            <a:off x="-2285" y="1962661"/>
            <a:ext cx="913942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spcAft>
                <a:spcPts val="450"/>
              </a:spcAft>
            </a:pPr>
            <a:r>
              <a:rPr lang="en-US" sz="4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 TOÁN LỚP 8 (CÁNH DIỀU )</a:t>
            </a:r>
          </a:p>
        </p:txBody>
      </p:sp>
      <p:sp>
        <p:nvSpPr>
          <p:cNvPr id="11" name="Hộp Văn bản 10">
            <a:extLst>
              <a:ext uri="{FF2B5EF4-FFF2-40B4-BE49-F238E27FC236}">
                <a16:creationId xmlns:a16="http://schemas.microsoft.com/office/drawing/2014/main" id="{D2B28935-FE08-4EA8-AA06-C7169869F84A}"/>
              </a:ext>
            </a:extLst>
          </p:cNvPr>
          <p:cNvSpPr txBox="1"/>
          <p:nvPr/>
        </p:nvSpPr>
        <p:spPr>
          <a:xfrm>
            <a:off x="2287" y="4612578"/>
            <a:ext cx="913485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 HỌC: 2023 - 2024</a:t>
            </a:r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039C44B3-5CCE-402B-9E16-576A3ABE7C3E}"/>
              </a:ext>
            </a:extLst>
          </p:cNvPr>
          <p:cNvSpPr txBox="1"/>
          <p:nvPr/>
        </p:nvSpPr>
        <p:spPr>
          <a:xfrm>
            <a:off x="-2285" y="222914"/>
            <a:ext cx="914171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 GIÁO DỤC VÀ ĐÀO TẠO ………….</a:t>
            </a:r>
          </a:p>
        </p:txBody>
      </p:sp>
    </p:spTree>
    <p:extLst>
      <p:ext uri="{BB962C8B-B14F-4D97-AF65-F5344CB8AC3E}">
        <p14:creationId xmlns:p14="http://schemas.microsoft.com/office/powerpoint/2010/main" val="21438861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" y="-58982"/>
            <a:ext cx="9141291" cy="51435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" y="3589150"/>
            <a:ext cx="9143244" cy="1554351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740" y="1"/>
            <a:ext cx="1676261" cy="180426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968" y="3226402"/>
            <a:ext cx="2931934" cy="1627497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3733800" y="2494181"/>
            <a:ext cx="3147705" cy="1180471"/>
            <a:chOff x="2457450" y="2397117"/>
            <a:chExt cx="4222637" cy="512126"/>
          </a:xfrm>
        </p:grpSpPr>
        <p:sp>
          <p:nvSpPr>
            <p:cNvPr id="7" name="对角圆角矩形 6"/>
            <p:cNvSpPr/>
            <p:nvPr/>
          </p:nvSpPr>
          <p:spPr>
            <a:xfrm>
              <a:off x="2457450" y="2397117"/>
              <a:ext cx="3949700" cy="449444"/>
            </a:xfrm>
            <a:prstGeom prst="round2DiagRect">
              <a:avLst>
                <a:gd name="adj1" fmla="val 33621"/>
                <a:gd name="adj2" fmla="val 0"/>
              </a:avLst>
            </a:prstGeom>
            <a:solidFill>
              <a:srgbClr val="81C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2591203" y="2444468"/>
              <a:ext cx="4088884" cy="46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500" dirty="0">
                  <a:solidFill>
                    <a:schemeClr val="bg1"/>
                  </a:solidFill>
                  <a:latin typeface="Arial" panose="020B0604020202020204" pitchFamily="34" charset="0"/>
                  <a:ea typeface="字魂59号-创粗黑" panose="00000500000000000000" pitchFamily="2" charset="-122"/>
                  <a:cs typeface="Arial" panose="020B0604020202020204" pitchFamily="34" charset="0"/>
                </a:rPr>
                <a:t>  </a:t>
              </a:r>
              <a:r>
                <a:rPr lang="en-US" altLang="zh-CN" sz="1500" dirty="0" err="1">
                  <a:solidFill>
                    <a:schemeClr val="bg1"/>
                  </a:solidFill>
                  <a:latin typeface="Arial" panose="020B0604020202020204" pitchFamily="34" charset="0"/>
                  <a:ea typeface="字魂59号-创粗黑" panose="00000500000000000000" pitchFamily="2" charset="-122"/>
                  <a:cs typeface="Arial" panose="020B0604020202020204" pitchFamily="34" charset="0"/>
                </a:rPr>
                <a:t>Trường</a:t>
              </a:r>
              <a:r>
                <a:rPr lang="en-US" altLang="zh-CN" sz="1500" dirty="0">
                  <a:solidFill>
                    <a:schemeClr val="bg1"/>
                  </a:solidFill>
                  <a:latin typeface="Arial" panose="020B0604020202020204" pitchFamily="34" charset="0"/>
                  <a:ea typeface="字魂59号-创粗黑" panose="00000500000000000000" pitchFamily="2" charset="-122"/>
                  <a:cs typeface="Arial" panose="020B0604020202020204" pitchFamily="34" charset="0"/>
                </a:rPr>
                <a:t>: ……………………</a:t>
              </a:r>
            </a:p>
            <a:p>
              <a:r>
                <a:rPr lang="en-US" altLang="zh-CN" sz="1500" dirty="0">
                  <a:solidFill>
                    <a:schemeClr val="bg1"/>
                  </a:solidFill>
                  <a:latin typeface="Arial" panose="020B0604020202020204" pitchFamily="34" charset="0"/>
                  <a:ea typeface="字魂59号-创粗黑" panose="00000500000000000000" pitchFamily="2" charset="-122"/>
                  <a:cs typeface="Arial" panose="020B0604020202020204" pitchFamily="34" charset="0"/>
                </a:rPr>
                <a:t>  GVSB: </a:t>
              </a:r>
              <a:r>
                <a:rPr lang="en-US" altLang="zh-CN" sz="1500" dirty="0" err="1">
                  <a:solidFill>
                    <a:schemeClr val="bg1"/>
                  </a:solidFill>
                  <a:latin typeface="Arial" panose="020B0604020202020204" pitchFamily="34" charset="0"/>
                  <a:ea typeface="字魂59号-创粗黑" panose="00000500000000000000" pitchFamily="2" charset="-122"/>
                  <a:cs typeface="Arial" panose="020B0604020202020204" pitchFamily="34" charset="0"/>
                </a:rPr>
                <a:t>Bj</a:t>
              </a:r>
              <a:r>
                <a:rPr lang="en-US" altLang="zh-CN" sz="1500" dirty="0">
                  <a:solidFill>
                    <a:schemeClr val="bg1"/>
                  </a:solidFill>
                  <a:latin typeface="Arial" panose="020B0604020202020204" pitchFamily="34" charset="0"/>
                  <a:ea typeface="字魂59号-创粗黑" panose="00000500000000000000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500" dirty="0" err="1">
                  <a:solidFill>
                    <a:schemeClr val="bg1"/>
                  </a:solidFill>
                  <a:latin typeface="Arial" panose="020B0604020202020204" pitchFamily="34" charset="0"/>
                  <a:ea typeface="字魂59号-创粗黑" panose="00000500000000000000" pitchFamily="2" charset="-122"/>
                  <a:cs typeface="Arial" panose="020B0604020202020204" pitchFamily="34" charset="0"/>
                </a:rPr>
                <a:t>Dũng</a:t>
              </a:r>
              <a:endParaRPr lang="en-US" altLang="zh-CN" sz="1500" dirty="0">
                <a:solidFill>
                  <a:schemeClr val="bg1"/>
                </a:solidFill>
                <a:latin typeface="Arial" panose="020B0604020202020204" pitchFamily="34" charset="0"/>
                <a:ea typeface="字魂59号-创粗黑" panose="00000500000000000000" pitchFamily="2" charset="-122"/>
                <a:cs typeface="Arial" panose="020B0604020202020204" pitchFamily="34" charset="0"/>
              </a:endParaRPr>
            </a:p>
            <a:p>
              <a:r>
                <a:rPr lang="en-US" altLang="zh-CN" sz="1500" dirty="0">
                  <a:solidFill>
                    <a:schemeClr val="bg1"/>
                  </a:solidFill>
                  <a:latin typeface="Arial" panose="020B0604020202020204" pitchFamily="34" charset="0"/>
                  <a:ea typeface="字魂59号-创粗黑" panose="00000500000000000000" pitchFamily="2" charset="-122"/>
                  <a:cs typeface="Arial" panose="020B0604020202020204" pitchFamily="34" charset="0"/>
                </a:rPr>
                <a:t>  Email: ………………………</a:t>
              </a:r>
              <a:endParaRPr lang="zh-CN" altLang="en-US" sz="1500" dirty="0">
                <a:solidFill>
                  <a:schemeClr val="bg1"/>
                </a:solidFill>
                <a:latin typeface="Arial" panose="020B0604020202020204" pitchFamily="34" charset="0"/>
                <a:ea typeface="字魂59号-创粗黑" panose="00000500000000000000" pitchFamily="2" charset="-122"/>
                <a:cs typeface="Arial" panose="020B0604020202020204" pitchFamily="34" charset="0"/>
              </a:endParaRPr>
            </a:p>
          </p:txBody>
        </p:sp>
      </p:grpSp>
      <p:pic>
        <p:nvPicPr>
          <p:cNvPr id="10" name="清新欢乐节奏流行进取电音乐">
            <a:hlinkClick r:id="" action="ppaction://media"/>
            <a:extLst>
              <a:ext uri="{FF2B5EF4-FFF2-40B4-BE49-F238E27FC236}">
                <a16:creationId xmlns:a16="http://schemas.microsoft.com/office/drawing/2014/main" id="{9D5BD8F3-9884-4B8F-A4DE-583E1BCD9E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19527" y="4664068"/>
            <a:ext cx="479433" cy="479433"/>
          </a:xfrm>
          <a:prstGeom prst="rect">
            <a:avLst/>
          </a:prstGeom>
        </p:spPr>
      </p:pic>
      <p:sp>
        <p:nvSpPr>
          <p:cNvPr id="12" name="文本框 11">
            <a:extLst>
              <a:ext uri="{FF2B5EF4-FFF2-40B4-BE49-F238E27FC236}">
                <a16:creationId xmlns:a16="http://schemas.microsoft.com/office/drawing/2014/main" id="{8BA728DF-65D0-47CE-910A-7022149C9E23}"/>
              </a:ext>
            </a:extLst>
          </p:cNvPr>
          <p:cNvSpPr txBox="1"/>
          <p:nvPr/>
        </p:nvSpPr>
        <p:spPr>
          <a:xfrm>
            <a:off x="195875" y="941345"/>
            <a:ext cx="90677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endParaRPr lang="en-US" altLang="zh-CN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CỘNG, TRỪ ĐA THỨC NHIỀU BIẾN</a:t>
            </a:r>
            <a:endParaRPr lang="zh-CN" alt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Freeform: Shape 64">
            <a:extLst>
              <a:ext uri="{FF2B5EF4-FFF2-40B4-BE49-F238E27FC236}">
                <a16:creationId xmlns:a16="http://schemas.microsoft.com/office/drawing/2014/main" id="{61ABD889-CCEB-4BFD-B139-AA3762F04A82}"/>
              </a:ext>
            </a:extLst>
          </p:cNvPr>
          <p:cNvSpPr/>
          <p:nvPr/>
        </p:nvSpPr>
        <p:spPr>
          <a:xfrm rot="5400000">
            <a:off x="-204179" y="201133"/>
            <a:ext cx="2397117" cy="1994856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rgbClr val="F4E054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 rot="18623729">
            <a:off x="-321638" y="586131"/>
            <a:ext cx="211288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>
                <a:ln w="10160">
                  <a:solidFill>
                    <a:schemeClr val="accent5"/>
                  </a:solidFill>
                  <a:prstDash val="solid"/>
                </a:ln>
                <a:blipFill dpi="0" rotWithShape="1">
                  <a:blip r:embed="rId10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CHƯƠNG 9</a:t>
            </a:r>
          </a:p>
        </p:txBody>
      </p:sp>
      <p:sp>
        <p:nvSpPr>
          <p:cNvPr id="14" name="Freeform: Shape 64">
            <a:extLst>
              <a:ext uri="{FF2B5EF4-FFF2-40B4-BE49-F238E27FC236}">
                <a16:creationId xmlns:a16="http://schemas.microsoft.com/office/drawing/2014/main" id="{61ABD889-CCEB-4BFD-B139-AA3762F04A82}"/>
              </a:ext>
            </a:extLst>
          </p:cNvPr>
          <p:cNvSpPr/>
          <p:nvPr/>
        </p:nvSpPr>
        <p:spPr>
          <a:xfrm rot="5400000">
            <a:off x="-204179" y="201134"/>
            <a:ext cx="2397117" cy="1994856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 rot="18623729">
            <a:off x="-321640" y="586132"/>
            <a:ext cx="211288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10160">
                  <a:solidFill>
                    <a:schemeClr val="accent5"/>
                  </a:solidFill>
                  <a:prstDash val="solid"/>
                </a:ln>
                <a:blipFill dpi="0" rotWithShape="1">
                  <a:blip r:embed="rId10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CHƯƠNG 1</a:t>
            </a:r>
          </a:p>
        </p:txBody>
      </p:sp>
    </p:spTree>
    <p:extLst>
      <p:ext uri="{BB962C8B-B14F-4D97-AF65-F5344CB8AC3E}">
        <p14:creationId xmlns:p14="http://schemas.microsoft.com/office/powerpoint/2010/main" val="335665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audio>
              <p:cMediaNode vol="80000" numSld="3" showWhenStopped="0">
                <p:cTn id="2" repeatCount="30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61ABD889-CCEB-4BFD-B139-AA3762F04A82}"/>
              </a:ext>
            </a:extLst>
          </p:cNvPr>
          <p:cNvSpPr/>
          <p:nvPr/>
        </p:nvSpPr>
        <p:spPr>
          <a:xfrm rot="5400000">
            <a:off x="-118511" y="116225"/>
            <a:ext cx="3086103" cy="2853654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2F2445-9A05-4DE7-9BE5-87A906C6E4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783435">
            <a:off x="-335593" y="913118"/>
            <a:ext cx="2914977" cy="596823"/>
          </a:xfrm>
          <a:prstGeom prst="rect">
            <a:avLst/>
          </a:prstGeom>
        </p:spPr>
      </p:pic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07637264"/>
              </p:ext>
            </p:extLst>
          </p:nvPr>
        </p:nvGraphicFramePr>
        <p:xfrm>
          <a:off x="2590800" y="666750"/>
          <a:ext cx="6096000" cy="434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7" name="图片 8" descr="卡通人物&#10;&#10;描述已自动生成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77" t="7395" r="27708" b="41255"/>
          <a:stretch>
            <a:fillRect/>
          </a:stretch>
        </p:blipFill>
        <p:spPr>
          <a:xfrm>
            <a:off x="575786" y="1758991"/>
            <a:ext cx="2015014" cy="2158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105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4E208DDE-5F53-487A-916C-A3AE276FA6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0349" r="20345" b="-4"/>
          <a:stretch/>
        </p:blipFill>
        <p:spPr>
          <a:xfrm>
            <a:off x="865220" y="2088496"/>
            <a:ext cx="2050385" cy="2327672"/>
          </a:xfrm>
          <a:custGeom>
            <a:avLst/>
            <a:gdLst/>
            <a:ahLst/>
            <a:cxnLst/>
            <a:rect l="l" t="t" r="r" b="b"/>
            <a:pathLst>
              <a:path w="2590737" h="2926956">
                <a:moveTo>
                  <a:pt x="1463478" y="0"/>
                </a:moveTo>
                <a:cubicBezTo>
                  <a:pt x="1867606" y="0"/>
                  <a:pt x="2233476" y="163805"/>
                  <a:pt x="2498313" y="428643"/>
                </a:cubicBezTo>
                <a:lnTo>
                  <a:pt x="2501029" y="431631"/>
                </a:lnTo>
                <a:lnTo>
                  <a:pt x="2445696" y="582811"/>
                </a:lnTo>
                <a:cubicBezTo>
                  <a:pt x="2374039" y="813196"/>
                  <a:pt x="2335437" y="1058145"/>
                  <a:pt x="2335437" y="1312109"/>
                </a:cubicBezTo>
                <a:cubicBezTo>
                  <a:pt x="2335437" y="1650728"/>
                  <a:pt x="2404063" y="1973319"/>
                  <a:pt x="2528166" y="2266732"/>
                </a:cubicBezTo>
                <a:lnTo>
                  <a:pt x="2590737" y="2396622"/>
                </a:lnTo>
                <a:lnTo>
                  <a:pt x="2498313" y="2498313"/>
                </a:lnTo>
                <a:cubicBezTo>
                  <a:pt x="2233476" y="2763151"/>
                  <a:pt x="1867606" y="2926956"/>
                  <a:pt x="1463478" y="2926956"/>
                </a:cubicBezTo>
                <a:cubicBezTo>
                  <a:pt x="655221" y="2926956"/>
                  <a:pt x="0" y="2271735"/>
                  <a:pt x="0" y="1463478"/>
                </a:cubicBezTo>
                <a:cubicBezTo>
                  <a:pt x="0" y="655221"/>
                  <a:pt x="655221" y="0"/>
                  <a:pt x="1463478" y="0"/>
                </a:cubicBezTo>
                <a:close/>
              </a:path>
            </a:pathLst>
          </a:custGeom>
        </p:spPr>
      </p:pic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65A14FCB-5569-4268-AF8B-502D9EF6E73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17382" r="20120" b="2"/>
          <a:stretch/>
        </p:blipFill>
        <p:spPr>
          <a:xfrm>
            <a:off x="2593600" y="1428751"/>
            <a:ext cx="3433139" cy="3433139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</p:spPr>
      </p:pic>
      <p:pic>
        <p:nvPicPr>
          <p:cNvPr id="8" name="Picture 7" descr="Background pattern&#10;&#10;Description automatically generated">
            <a:extLst>
              <a:ext uri="{FF2B5EF4-FFF2-40B4-BE49-F238E27FC236}">
                <a16:creationId xmlns:a16="http://schemas.microsoft.com/office/drawing/2014/main" id="{EEA75D7F-8BEB-403A-A7C2-DC62D23C83A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l="36012" r="14448" b="2"/>
          <a:stretch/>
        </p:blipFill>
        <p:spPr>
          <a:xfrm>
            <a:off x="5670374" y="1838768"/>
            <a:ext cx="2455455" cy="2798034"/>
          </a:xfrm>
          <a:custGeom>
            <a:avLst/>
            <a:gdLst/>
            <a:ahLst/>
            <a:cxnLst/>
            <a:rect l="l" t="t" r="r" b="b"/>
            <a:pathLst>
              <a:path w="2577829" h="2926956">
                <a:moveTo>
                  <a:pt x="1114351" y="0"/>
                </a:moveTo>
                <a:cubicBezTo>
                  <a:pt x="1922608" y="0"/>
                  <a:pt x="2577829" y="655221"/>
                  <a:pt x="2577829" y="1463478"/>
                </a:cubicBezTo>
                <a:cubicBezTo>
                  <a:pt x="2577829" y="2271735"/>
                  <a:pt x="1922608" y="2926956"/>
                  <a:pt x="1114351" y="2926956"/>
                </a:cubicBezTo>
                <a:cubicBezTo>
                  <a:pt x="710223" y="2926956"/>
                  <a:pt x="344353" y="2763151"/>
                  <a:pt x="79516" y="2498313"/>
                </a:cubicBezTo>
                <a:lnTo>
                  <a:pt x="0" y="2410824"/>
                </a:lnTo>
                <a:lnTo>
                  <a:pt x="69413" y="2266732"/>
                </a:lnTo>
                <a:cubicBezTo>
                  <a:pt x="193516" y="1973319"/>
                  <a:pt x="262142" y="1650728"/>
                  <a:pt x="262142" y="1312109"/>
                </a:cubicBezTo>
                <a:cubicBezTo>
                  <a:pt x="262142" y="1058145"/>
                  <a:pt x="223540" y="813196"/>
                  <a:pt x="151883" y="582811"/>
                </a:cubicBezTo>
                <a:lnTo>
                  <a:pt x="91478" y="417771"/>
                </a:lnTo>
                <a:lnTo>
                  <a:pt x="183443" y="334187"/>
                </a:lnTo>
                <a:cubicBezTo>
                  <a:pt x="436418" y="125413"/>
                  <a:pt x="760739" y="0"/>
                  <a:pt x="1114351" y="0"/>
                </a:cubicBezTo>
                <a:close/>
              </a:path>
            </a:pathLst>
          </a:custGeom>
        </p:spPr>
      </p:pic>
      <p:pic>
        <p:nvPicPr>
          <p:cNvPr id="17" name="Picture 1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494" y="1531858"/>
            <a:ext cx="2327672" cy="232767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5600701" y="1981483"/>
            <a:ext cx="2327672" cy="232767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5F0387D-CEB3-4D01-B097-E93181CF9E3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170" y="2057401"/>
            <a:ext cx="1561730" cy="1561730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93A647-F1D0-4A88-8DF7-6E5578A89569}"/>
              </a:ext>
            </a:extLst>
          </p:cNvPr>
          <p:cNvSpPr/>
          <p:nvPr/>
        </p:nvSpPr>
        <p:spPr>
          <a:xfrm rot="5400000">
            <a:off x="-140931" y="138645"/>
            <a:ext cx="2327672" cy="2050384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3C0A70-E41F-49EF-8AFE-0ADD98F3B81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8669872">
            <a:off x="-238560" y="568546"/>
            <a:ext cx="2050385" cy="52047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51E4DC2-0B49-4FB2-B8C1-231C030CAE4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334363" y="626477"/>
            <a:ext cx="2025572" cy="138543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5CBC910-51FE-44A7-A09E-097F9F57527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865973" y="60855"/>
            <a:ext cx="2025572" cy="138543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B4DEC2C-107C-4E99-A056-D6622B33624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286500" y="381975"/>
            <a:ext cx="2176461" cy="1385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7252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159" y="120805"/>
            <a:ext cx="8523683" cy="4844138"/>
          </a:xfrm>
          <a:prstGeom prst="rect">
            <a:avLst/>
          </a:prstGeom>
        </p:spPr>
      </p:pic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1355271" y="955222"/>
            <a:ext cx="3086100" cy="308610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95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4572000" y="2127962"/>
            <a:ext cx="3494228" cy="11310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5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Khởi</a:t>
            </a:r>
            <a:r>
              <a:rPr lang="en-US" sz="45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5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động</a:t>
            </a:r>
            <a:endParaRPr lang="en-US" sz="45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endParaRPr lang="en-US" sz="225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5102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181A2FC-281B-4473-83CC-409EA5DA0A50}"/>
              </a:ext>
            </a:extLst>
          </p:cNvPr>
          <p:cNvSpPr/>
          <p:nvPr/>
        </p:nvSpPr>
        <p:spPr>
          <a:xfrm>
            <a:off x="2106659" y="714061"/>
            <a:ext cx="5495732" cy="1652816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Up">
              <a:avLst/>
            </a:prstTxWarp>
            <a:spAutoFit/>
            <a:scene3d>
              <a:camera prst="perspectiveRight"/>
              <a:lightRig rig="threePt" dir="t"/>
            </a:scene3d>
          </a:bodyPr>
          <a:lstStyle/>
          <a:p>
            <a:pPr algn="ctr"/>
            <a:r>
              <a:rPr lang="en-US" sz="4050" b="1" dirty="0" err="1">
                <a:ln w="6600">
                  <a:solidFill>
                    <a:srgbClr val="ED7D31"/>
                  </a:solidFill>
                  <a:prstDash val="solid"/>
                </a:ln>
                <a:solidFill>
                  <a:srgbClr val="ED7D31">
                    <a:lumMod val="20000"/>
                    <a:lumOff val="80000"/>
                  </a:srgbClr>
                </a:solidFill>
                <a:effectLst>
                  <a:glow rad="63500">
                    <a:srgbClr val="A5A5A5">
                      <a:satMod val="175000"/>
                      <a:alpha val="40000"/>
                    </a:srgb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405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ED7D31">
                    <a:lumMod val="20000"/>
                    <a:lumOff val="80000"/>
                  </a:srgbClr>
                </a:solidFill>
                <a:effectLst>
                  <a:glow rad="63500">
                    <a:srgbClr val="A5A5A5">
                      <a:satMod val="175000"/>
                      <a:alpha val="40000"/>
                    </a:srgb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50" b="1" dirty="0" err="1">
                <a:ln w="6600">
                  <a:solidFill>
                    <a:srgbClr val="ED7D31"/>
                  </a:solidFill>
                  <a:prstDash val="solid"/>
                </a:ln>
                <a:solidFill>
                  <a:srgbClr val="ED7D31">
                    <a:lumMod val="20000"/>
                    <a:lumOff val="80000"/>
                  </a:srgbClr>
                </a:solidFill>
                <a:effectLst>
                  <a:glow rad="63500">
                    <a:srgbClr val="A5A5A5">
                      <a:satMod val="175000"/>
                      <a:alpha val="40000"/>
                    </a:srgb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405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ED7D31">
                    <a:lumMod val="20000"/>
                    <a:lumOff val="80000"/>
                  </a:srgbClr>
                </a:solidFill>
                <a:effectLst>
                  <a:glow rad="63500">
                    <a:srgbClr val="A5A5A5">
                      <a:satMod val="175000"/>
                      <a:alpha val="40000"/>
                    </a:srgb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50" b="1" dirty="0" err="1">
                <a:ln w="6600">
                  <a:solidFill>
                    <a:srgbClr val="ED7D31"/>
                  </a:solidFill>
                  <a:prstDash val="solid"/>
                </a:ln>
                <a:solidFill>
                  <a:srgbClr val="ED7D31">
                    <a:lumMod val="20000"/>
                    <a:lumOff val="80000"/>
                  </a:srgbClr>
                </a:solidFill>
                <a:effectLst>
                  <a:glow rad="63500">
                    <a:srgbClr val="A5A5A5">
                      <a:satMod val="175000"/>
                      <a:alpha val="40000"/>
                    </a:srgb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trắc</a:t>
            </a:r>
            <a:r>
              <a:rPr lang="en-US" sz="405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ED7D31">
                    <a:lumMod val="20000"/>
                    <a:lumOff val="80000"/>
                  </a:srgbClr>
                </a:solidFill>
                <a:effectLst>
                  <a:glow rad="63500">
                    <a:srgbClr val="A5A5A5">
                      <a:satMod val="175000"/>
                      <a:alpha val="40000"/>
                    </a:srgb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50" b="1" dirty="0" err="1">
                <a:ln w="6600">
                  <a:solidFill>
                    <a:srgbClr val="ED7D31"/>
                  </a:solidFill>
                  <a:prstDash val="solid"/>
                </a:ln>
                <a:solidFill>
                  <a:srgbClr val="ED7D31">
                    <a:lumMod val="20000"/>
                    <a:lumOff val="80000"/>
                  </a:srgbClr>
                </a:solidFill>
                <a:effectLst>
                  <a:glow rad="63500">
                    <a:srgbClr val="A5A5A5">
                      <a:satMod val="175000"/>
                      <a:alpha val="40000"/>
                    </a:srgb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nghiệm</a:t>
            </a:r>
            <a:endParaRPr lang="en-US" sz="4050" b="1" dirty="0">
              <a:ln w="6600">
                <a:solidFill>
                  <a:srgbClr val="ED7D31"/>
                </a:solidFill>
                <a:prstDash val="solid"/>
              </a:ln>
              <a:solidFill>
                <a:srgbClr val="ED7D31">
                  <a:lumMod val="20000"/>
                  <a:lumOff val="80000"/>
                </a:srgbClr>
              </a:solidFill>
              <a:effectLst>
                <a:glow rad="63500">
                  <a:srgbClr val="A5A5A5">
                    <a:satMod val="175000"/>
                    <a:alpha val="40000"/>
                  </a:srgb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09383" y="2366877"/>
            <a:ext cx="57013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AI NHANH HƠN</a:t>
            </a:r>
          </a:p>
        </p:txBody>
      </p:sp>
    </p:spTree>
    <p:extLst>
      <p:ext uri="{BB962C8B-B14F-4D97-AF65-F5344CB8AC3E}">
        <p14:creationId xmlns:p14="http://schemas.microsoft.com/office/powerpoint/2010/main" val="262821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118">
            <a:extLst>
              <a:ext uri="{FF2B5EF4-FFF2-40B4-BE49-F238E27FC236}">
                <a16:creationId xmlns:a16="http://schemas.microsoft.com/office/drawing/2014/main" id="{BD631ECB-50FF-4ED1-BB51-68D8EADDE5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0308" y="4369661"/>
            <a:ext cx="507750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Hoan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hô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.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đúng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sp>
        <p:nvSpPr>
          <p:cNvPr id="10" name="Text Box 121">
            <a:extLst>
              <a:ext uri="{FF2B5EF4-FFF2-40B4-BE49-F238E27FC236}">
                <a16:creationId xmlns:a16="http://schemas.microsoft.com/office/drawing/2014/main" id="{E55C4547-FB12-4C49-9D1B-28805DDF54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0308" y="4344376"/>
            <a:ext cx="480060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Tiếc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quá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…!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sai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pic>
        <p:nvPicPr>
          <p:cNvPr id="11" name="Picture 2" descr="Khung viền PowerPoint đẹp">
            <a:extLst>
              <a:ext uri="{FF2B5EF4-FFF2-40B4-BE49-F238E27FC236}">
                <a16:creationId xmlns:a16="http://schemas.microsoft.com/office/drawing/2014/main" id="{925DAF4E-A91E-4B67-9DD0-C1AB59B6E0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024" y="-209631"/>
            <a:ext cx="7143140" cy="2213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6" descr="Picture1">
            <a:extLst>
              <a:ext uri="{FF2B5EF4-FFF2-40B4-BE49-F238E27FC236}">
                <a16:creationId xmlns:a16="http://schemas.microsoft.com/office/drawing/2014/main" id="{7F0FA2B0-031C-4973-B8CF-6079A99BF1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4415" y="273966"/>
            <a:ext cx="520304" cy="520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45E844F2-37E7-4DB0-8326-D2F2054436CD}"/>
              </a:ext>
            </a:extLst>
          </p:cNvPr>
          <p:cNvSpPr/>
          <p:nvPr/>
        </p:nvSpPr>
        <p:spPr>
          <a:xfrm>
            <a:off x="5934791" y="2148402"/>
            <a:ext cx="3132000" cy="810000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2C8D4153-E005-4F09-8ACD-294368F2B324}"/>
              </a:ext>
            </a:extLst>
          </p:cNvPr>
          <p:cNvSpPr/>
          <p:nvPr/>
        </p:nvSpPr>
        <p:spPr>
          <a:xfrm>
            <a:off x="5934791" y="3346085"/>
            <a:ext cx="3132000" cy="810000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662BFBA0-1A4A-4442-A43D-981C1EFFE20B}"/>
              </a:ext>
            </a:extLst>
          </p:cNvPr>
          <p:cNvSpPr/>
          <p:nvPr/>
        </p:nvSpPr>
        <p:spPr>
          <a:xfrm>
            <a:off x="5482106" y="3587753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</a:t>
            </a: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A48DBC7F-4ED8-4E83-99CD-39EDC79DA874}"/>
              </a:ext>
            </a:extLst>
          </p:cNvPr>
          <p:cNvSpPr/>
          <p:nvPr/>
        </p:nvSpPr>
        <p:spPr>
          <a:xfrm>
            <a:off x="5482106" y="2398833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FA95EC97-75F5-494A-97D4-29680E26C24F}"/>
              </a:ext>
            </a:extLst>
          </p:cNvPr>
          <p:cNvSpPr txBox="1"/>
          <p:nvPr/>
        </p:nvSpPr>
        <p:spPr>
          <a:xfrm>
            <a:off x="2784763" y="623455"/>
            <a:ext cx="384463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350" dirty="0">
              <a:solidFill>
                <a:prstClr val="black"/>
              </a:solidFill>
            </a:endParaRPr>
          </a:p>
        </p:txBody>
      </p: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17DC954F-049A-4CB6-9277-A19C240C2D3E}"/>
              </a:ext>
            </a:extLst>
          </p:cNvPr>
          <p:cNvSpPr/>
          <p:nvPr/>
        </p:nvSpPr>
        <p:spPr>
          <a:xfrm>
            <a:off x="2209602" y="2151813"/>
            <a:ext cx="3132000" cy="8100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5539E4C0-AC94-4D8B-9070-D122DDCE4A7E}"/>
              </a:ext>
            </a:extLst>
          </p:cNvPr>
          <p:cNvSpPr/>
          <p:nvPr/>
        </p:nvSpPr>
        <p:spPr>
          <a:xfrm>
            <a:off x="2246612" y="3320786"/>
            <a:ext cx="3132000" cy="810000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Text Box 121">
            <a:extLst>
              <a:ext uri="{FF2B5EF4-FFF2-40B4-BE49-F238E27FC236}">
                <a16:creationId xmlns:a16="http://schemas.microsoft.com/office/drawing/2014/main" id="{36DC94BF-C7A5-4F7B-9138-BDD786211F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1710" y="4357249"/>
            <a:ext cx="488058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Tiếc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quá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…!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sai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sp>
        <p:nvSpPr>
          <p:cNvPr id="46" name="Text Box 121">
            <a:extLst>
              <a:ext uri="{FF2B5EF4-FFF2-40B4-BE49-F238E27FC236}">
                <a16:creationId xmlns:a16="http://schemas.microsoft.com/office/drawing/2014/main" id="{291A04FA-25DC-469B-BFE0-5879C80A7F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4318" y="4319092"/>
            <a:ext cx="480060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Tiếc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quá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…!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sai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pic>
        <p:nvPicPr>
          <p:cNvPr id="41" name="Picture 173">
            <a:extLst>
              <a:ext uri="{FF2B5EF4-FFF2-40B4-BE49-F238E27FC236}">
                <a16:creationId xmlns:a16="http://schemas.microsoft.com/office/drawing/2014/main" id="{16F55502-0B94-4015-9D33-54F5F90C0CD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239" y="3940653"/>
            <a:ext cx="879853" cy="879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Rectangle 44">
            <a:extLst>
              <a:ext uri="{FF2B5EF4-FFF2-40B4-BE49-F238E27FC236}">
                <a16:creationId xmlns:a16="http://schemas.microsoft.com/office/drawing/2014/main" id="{594644F5-A545-4B7D-8AD9-ECDF06C2151F}"/>
              </a:ext>
            </a:extLst>
          </p:cNvPr>
          <p:cNvSpPr/>
          <p:nvPr/>
        </p:nvSpPr>
        <p:spPr>
          <a:xfrm>
            <a:off x="520939" y="104362"/>
            <a:ext cx="785191" cy="4934779"/>
          </a:xfrm>
          <a:prstGeom prst="rect">
            <a:avLst/>
          </a:prstGeom>
          <a:gradFill>
            <a:gsLst>
              <a:gs pos="61052">
                <a:srgbClr val="ED7D31">
                  <a:lumMod val="75000"/>
                </a:srgbClr>
              </a:gs>
              <a:gs pos="4000">
                <a:srgbClr val="4472C4">
                  <a:lumMod val="75000"/>
                </a:srgbClr>
              </a:gs>
              <a:gs pos="29000">
                <a:srgbClr val="70AD47">
                  <a:lumMod val="97000"/>
                  <a:lumOff val="3000"/>
                </a:srgbClr>
              </a:gs>
              <a:gs pos="100000">
                <a:srgbClr val="00B0F0"/>
              </a:gs>
            </a:gsLst>
            <a:lin ang="16200000" scaled="1"/>
          </a:gra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algn="ctr" defTabSz="685800">
              <a:defRPr/>
            </a:pPr>
            <a:endParaRPr lang="en-US" sz="135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02FAFA8-98F9-4E23-85CB-9D5C1B83B83F}"/>
              </a:ext>
            </a:extLst>
          </p:cNvPr>
          <p:cNvSpPr/>
          <p:nvPr/>
        </p:nvSpPr>
        <p:spPr>
          <a:xfrm>
            <a:off x="439626" y="-20783"/>
            <a:ext cx="945000" cy="5157000"/>
          </a:xfrm>
          <a:prstGeom prst="rect">
            <a:avLst/>
          </a:prstGeom>
          <a:gradFill rotWithShape="1">
            <a:gsLst>
              <a:gs pos="0">
                <a:srgbClr val="FFC000">
                  <a:satMod val="103000"/>
                  <a:lumMod val="102000"/>
                  <a:tint val="94000"/>
                </a:srgbClr>
              </a:gs>
              <a:gs pos="50000">
                <a:srgbClr val="FFC000">
                  <a:satMod val="110000"/>
                  <a:lumMod val="100000"/>
                  <a:shade val="100000"/>
                </a:srgbClr>
              </a:gs>
              <a:gs pos="100000">
                <a:srgbClr val="FFC000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  <a:softEdge rad="127000"/>
          </a:effectLst>
        </p:spPr>
        <p:txBody>
          <a:bodyPr rtlCol="0" anchor="ctr"/>
          <a:lstStyle/>
          <a:p>
            <a:pPr algn="ctr" defTabSz="685800">
              <a:defRPr/>
            </a:pPr>
            <a:endParaRPr lang="en-US" sz="135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8" name="Circle: Hollow 78">
            <a:extLst>
              <a:ext uri="{FF2B5EF4-FFF2-40B4-BE49-F238E27FC236}">
                <a16:creationId xmlns:a16="http://schemas.microsoft.com/office/drawing/2014/main" id="{66F09241-27F7-44D9-8FF4-14CC1B72E454}"/>
              </a:ext>
            </a:extLst>
          </p:cNvPr>
          <p:cNvSpPr/>
          <p:nvPr/>
        </p:nvSpPr>
        <p:spPr>
          <a:xfrm>
            <a:off x="-43336" y="104362"/>
            <a:ext cx="1867486" cy="1853671"/>
          </a:xfrm>
          <a:prstGeom prst="donut">
            <a:avLst>
              <a:gd name="adj" fmla="val 24051"/>
            </a:avLst>
          </a:prstGeom>
          <a:gradFill>
            <a:gsLst>
              <a:gs pos="0">
                <a:srgbClr val="00B0F0"/>
              </a:gs>
              <a:gs pos="48000">
                <a:srgbClr val="FFC000">
                  <a:lumMod val="75000"/>
                </a:srgbClr>
              </a:gs>
              <a:gs pos="100000">
                <a:srgbClr val="5B9BD5">
                  <a:lumMod val="75000"/>
                </a:srgbClr>
              </a:gs>
            </a:gsLst>
            <a:lin ang="3000000" scaled="0"/>
          </a:gra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350" kern="0" dirty="0">
              <a:solidFill>
                <a:prstClr val="black"/>
              </a:solidFill>
              <a:latin typeface="Calibri" panose="020F0502020204030204"/>
            </a:endParaRP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105A5382-71AD-4247-B946-D72D3CFAC647}"/>
              </a:ext>
            </a:extLst>
          </p:cNvPr>
          <p:cNvGrpSpPr/>
          <p:nvPr/>
        </p:nvGrpSpPr>
        <p:grpSpPr>
          <a:xfrm>
            <a:off x="-57386" y="104362"/>
            <a:ext cx="1895584" cy="1853671"/>
            <a:chOff x="-494973" y="1043791"/>
            <a:chExt cx="3009379" cy="2964766"/>
          </a:xfrm>
        </p:grpSpPr>
        <p:sp>
          <p:nvSpPr>
            <p:cNvPr id="50" name="Sun 49">
              <a:extLst>
                <a:ext uri="{FF2B5EF4-FFF2-40B4-BE49-F238E27FC236}">
                  <a16:creationId xmlns:a16="http://schemas.microsoft.com/office/drawing/2014/main" id="{A804B890-DEB8-4354-A83B-44DBE5FD0D93}"/>
                </a:ext>
              </a:extLst>
            </p:cNvPr>
            <p:cNvSpPr/>
            <p:nvPr/>
          </p:nvSpPr>
          <p:spPr>
            <a:xfrm>
              <a:off x="-494973" y="1043791"/>
              <a:ext cx="3009379" cy="2964766"/>
            </a:xfrm>
            <a:prstGeom prst="sun">
              <a:avLst/>
            </a:prstGeom>
            <a:solidFill>
              <a:srgbClr val="FFC000">
                <a:lumMod val="60000"/>
                <a:lumOff val="40000"/>
              </a:srgbClr>
            </a:solidFill>
            <a:ln w="12700" cap="flat" cmpd="sng" algn="ctr">
              <a:solidFill>
                <a:srgbClr val="FFFF00">
                  <a:alpha val="96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85800">
                <a:defRPr/>
              </a:pPr>
              <a:endParaRPr lang="en-US" sz="135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8B8CFA86-953E-44F5-93BF-BEE2170B9855}"/>
                </a:ext>
              </a:extLst>
            </p:cNvPr>
            <p:cNvSpPr/>
            <p:nvPr/>
          </p:nvSpPr>
          <p:spPr>
            <a:xfrm flipH="1">
              <a:off x="223778" y="1731144"/>
              <a:ext cx="1575127" cy="1590058"/>
            </a:xfrm>
            <a:prstGeom prst="ellipse">
              <a:avLst/>
            </a:prstGeom>
            <a:solidFill>
              <a:sysClr val="windowText" lastClr="000000"/>
            </a:solidFill>
            <a:ln w="12700" cap="flat" cmpd="sng" algn="ctr">
              <a:solidFill>
                <a:sysClr val="windowText" lastClr="000000">
                  <a:shade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85800">
                <a:defRPr/>
              </a:pPr>
              <a:endParaRPr lang="en-US" sz="135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59" name="Flowchart: Connector 58">
            <a:extLst>
              <a:ext uri="{FF2B5EF4-FFF2-40B4-BE49-F238E27FC236}">
                <a16:creationId xmlns:a16="http://schemas.microsoft.com/office/drawing/2014/main" id="{416125C6-AAE5-4236-8CE2-467311D3EFB9}"/>
              </a:ext>
            </a:extLst>
          </p:cNvPr>
          <p:cNvSpPr/>
          <p:nvPr/>
        </p:nvSpPr>
        <p:spPr>
          <a:xfrm>
            <a:off x="409283" y="568159"/>
            <a:ext cx="960120" cy="960120"/>
          </a:xfrm>
          <a:prstGeom prst="flowChartConnector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350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1" name="Flowchart: Connector 60">
            <a:extLst>
              <a:ext uri="{FF2B5EF4-FFF2-40B4-BE49-F238E27FC236}">
                <a16:creationId xmlns:a16="http://schemas.microsoft.com/office/drawing/2014/main" id="{5A4D49C5-DE7C-4DB7-959B-DDEB909DC343}"/>
              </a:ext>
            </a:extLst>
          </p:cNvPr>
          <p:cNvSpPr/>
          <p:nvPr/>
        </p:nvSpPr>
        <p:spPr>
          <a:xfrm>
            <a:off x="409283" y="553079"/>
            <a:ext cx="960120" cy="975201"/>
          </a:xfrm>
          <a:prstGeom prst="flowChartConnector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350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2" name="Flowchart: Connector 61">
            <a:extLst>
              <a:ext uri="{FF2B5EF4-FFF2-40B4-BE49-F238E27FC236}">
                <a16:creationId xmlns:a16="http://schemas.microsoft.com/office/drawing/2014/main" id="{AED08271-1954-4F51-837F-EC30FEEDB66C}"/>
              </a:ext>
            </a:extLst>
          </p:cNvPr>
          <p:cNvSpPr/>
          <p:nvPr/>
        </p:nvSpPr>
        <p:spPr>
          <a:xfrm>
            <a:off x="477863" y="629198"/>
            <a:ext cx="822960" cy="822960"/>
          </a:xfrm>
          <a:prstGeom prst="flowChartConnector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350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57B3A00E-51EC-45AC-A827-A56A38D64B0B}"/>
              </a:ext>
            </a:extLst>
          </p:cNvPr>
          <p:cNvSpPr txBox="1"/>
          <p:nvPr/>
        </p:nvSpPr>
        <p:spPr>
          <a:xfrm>
            <a:off x="670470" y="587840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0DC57EC5-5ECB-4877-A851-0D1C6F1AD6DB}"/>
              </a:ext>
            </a:extLst>
          </p:cNvPr>
          <p:cNvSpPr txBox="1"/>
          <p:nvPr/>
        </p:nvSpPr>
        <p:spPr>
          <a:xfrm>
            <a:off x="702743" y="606430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5A8C26F5-8EFF-4F64-BAD8-3C7DF5253318}"/>
              </a:ext>
            </a:extLst>
          </p:cNvPr>
          <p:cNvSpPr txBox="1"/>
          <p:nvPr/>
        </p:nvSpPr>
        <p:spPr>
          <a:xfrm>
            <a:off x="652013" y="576967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6A26569D-0BDD-4252-9D4E-B0899986CBA4}"/>
              </a:ext>
            </a:extLst>
          </p:cNvPr>
          <p:cNvSpPr txBox="1"/>
          <p:nvPr/>
        </p:nvSpPr>
        <p:spPr>
          <a:xfrm>
            <a:off x="679460" y="606430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0A5122A9-9AF1-4B32-84B6-A81E896E762A}"/>
              </a:ext>
            </a:extLst>
          </p:cNvPr>
          <p:cNvSpPr txBox="1"/>
          <p:nvPr/>
        </p:nvSpPr>
        <p:spPr>
          <a:xfrm>
            <a:off x="662168" y="591698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D4B416C1-0046-4435-9CAB-98AC3410B4B6}"/>
              </a:ext>
            </a:extLst>
          </p:cNvPr>
          <p:cNvSpPr txBox="1"/>
          <p:nvPr/>
        </p:nvSpPr>
        <p:spPr>
          <a:xfrm>
            <a:off x="477865" y="606430"/>
            <a:ext cx="993781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F08AF2A7-9B60-40E5-BA15-575B8DC006B9}"/>
              </a:ext>
            </a:extLst>
          </p:cNvPr>
          <p:cNvSpPr txBox="1"/>
          <p:nvPr/>
        </p:nvSpPr>
        <p:spPr>
          <a:xfrm>
            <a:off x="686138" y="591698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637BCED0-3AFC-4B2E-B8B4-66B7DAA94F13}"/>
              </a:ext>
            </a:extLst>
          </p:cNvPr>
          <p:cNvSpPr txBox="1"/>
          <p:nvPr/>
        </p:nvSpPr>
        <p:spPr>
          <a:xfrm>
            <a:off x="644143" y="582404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351C48C7-AAA3-458D-B021-2FAA555DA526}"/>
              </a:ext>
            </a:extLst>
          </p:cNvPr>
          <p:cNvSpPr txBox="1"/>
          <p:nvPr/>
        </p:nvSpPr>
        <p:spPr>
          <a:xfrm>
            <a:off x="711755" y="576967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B158F971-2853-4088-82C3-A3D9EDBBB276}"/>
              </a:ext>
            </a:extLst>
          </p:cNvPr>
          <p:cNvSpPr txBox="1"/>
          <p:nvPr/>
        </p:nvSpPr>
        <p:spPr>
          <a:xfrm>
            <a:off x="652013" y="594417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C4EB5570-325E-402F-8455-D5591CBA56CE}"/>
              </a:ext>
            </a:extLst>
          </p:cNvPr>
          <p:cNvSpPr txBox="1"/>
          <p:nvPr/>
        </p:nvSpPr>
        <p:spPr>
          <a:xfrm>
            <a:off x="607958" y="626796"/>
            <a:ext cx="931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Hết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giờ</a:t>
            </a:r>
            <a:endParaRPr lang="en-US" sz="2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4" name="Tieng-dong-ho-tich-tac-www_tiengdong_com">
            <a:hlinkClick r:id="" action="ppaction://media"/>
            <a:extLst>
              <a:ext uri="{FF2B5EF4-FFF2-40B4-BE49-F238E27FC236}">
                <a16:creationId xmlns:a16="http://schemas.microsoft.com/office/drawing/2014/main" id="{8EADAA77-FB26-4A69-802A-541C84A629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582858" y="587840"/>
            <a:ext cx="457200" cy="457200"/>
          </a:xfrm>
          <a:prstGeom prst="rect">
            <a:avLst/>
          </a:prstGeom>
        </p:spPr>
      </p:pic>
      <p:pic>
        <p:nvPicPr>
          <p:cNvPr id="75" name="Picture 2" descr="게임 인터페이스 시작 버튼을 압살했다 형판 갈색에 대한 스톡 벡터 아트 및 기타 이미지 - iStock">
            <a:extLst>
              <a:ext uri="{FF2B5EF4-FFF2-40B4-BE49-F238E27FC236}">
                <a16:creationId xmlns:a16="http://schemas.microsoft.com/office/drawing/2014/main" id="{ABEDF29E-23DB-4504-B486-6D2EC7D168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0000" l="10000" r="90000">
                        <a14:foregroundMark x1="37740" y1="46394" x2="39904" y2="51202"/>
                        <a14:foregroundMark x1="43750" y1="46635" x2="43990" y2="50962"/>
                        <a14:foregroundMark x1="50000" y1="47115" x2="51442" y2="51683"/>
                        <a14:foregroundMark x1="47596" y1="52163" x2="49038" y2="46635"/>
                        <a14:foregroundMark x1="55288" y1="45192" x2="55288" y2="52163"/>
                        <a14:foregroundMark x1="57452" y1="48077" x2="57452" y2="48077"/>
                        <a14:foregroundMark x1="62981" y1="45913" x2="62981" y2="45913"/>
                        <a14:foregroundMark x1="61779" y1="46635" x2="62260" y2="516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1503" y="1389888"/>
            <a:ext cx="2566145" cy="2760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2" descr="Index of /classrooms/ID2_Fall_2015/Cindy_Reyes-Cortes/Unit  1/Hueys_css/Images">
            <a:extLst>
              <a:ext uri="{FF2B5EF4-FFF2-40B4-BE49-F238E27FC236}">
                <a16:creationId xmlns:a16="http://schemas.microsoft.com/office/drawing/2014/main" id="{F9211EB8-BE7C-452B-8147-F560D58C83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63" y="3313447"/>
            <a:ext cx="1454727" cy="931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Oval 53">
            <a:extLst>
              <a:ext uri="{FF2B5EF4-FFF2-40B4-BE49-F238E27FC236}">
                <a16:creationId xmlns:a16="http://schemas.microsoft.com/office/drawing/2014/main" id="{010ED24C-E510-4DE5-B89F-239AE671A059}"/>
              </a:ext>
            </a:extLst>
          </p:cNvPr>
          <p:cNvSpPr/>
          <p:nvPr/>
        </p:nvSpPr>
        <p:spPr>
          <a:xfrm>
            <a:off x="1763210" y="2414496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</a:t>
            </a: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41658C25-7390-4556-BC5E-B66395E333EE}"/>
              </a:ext>
            </a:extLst>
          </p:cNvPr>
          <p:cNvSpPr/>
          <p:nvPr/>
        </p:nvSpPr>
        <p:spPr>
          <a:xfrm>
            <a:off x="1762756" y="3597467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79277AAB-387E-49D5-9428-95F17FD614A3}"/>
              </a:ext>
            </a:extLst>
          </p:cNvPr>
          <p:cNvSpPr txBox="1"/>
          <p:nvPr/>
        </p:nvSpPr>
        <p:spPr>
          <a:xfrm>
            <a:off x="2550967" y="276672"/>
            <a:ext cx="4042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 1: 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 hai đa thức </a:t>
            </a:r>
          </a:p>
        </p:txBody>
      </p:sp>
      <p:graphicFrame>
        <p:nvGraphicFramePr>
          <p:cNvPr id="82" name="Object 81">
            <a:extLst>
              <a:ext uri="{FF2B5EF4-FFF2-40B4-BE49-F238E27FC236}">
                <a16:creationId xmlns:a16="http://schemas.microsoft.com/office/drawing/2014/main" id="{CD0C8E3A-D302-4989-A50B-14AB9716A7B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017100" y="657627"/>
          <a:ext cx="2930012" cy="4318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5" imgW="1551231" imgH="228481" progId="Equation.DSMT4">
                  <p:embed/>
                </p:oleObj>
              </mc:Choice>
              <mc:Fallback>
                <p:oleObj name="Equation" r:id="rId15" imgW="1551231" imgH="228481" progId="Equation.DSMT4">
                  <p:embed/>
                  <p:pic>
                    <p:nvPicPr>
                      <p:cNvPr id="82" name="Object 81">
                        <a:extLst>
                          <a:ext uri="{FF2B5EF4-FFF2-40B4-BE49-F238E27FC236}">
                            <a16:creationId xmlns:a16="http://schemas.microsoft.com/office/drawing/2014/main" id="{CD0C8E3A-D302-4989-A50B-14AB9716A7B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4017100" y="657627"/>
                        <a:ext cx="2930012" cy="4318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3" name="Object 82">
            <a:extLst>
              <a:ext uri="{FF2B5EF4-FFF2-40B4-BE49-F238E27FC236}">
                <a16:creationId xmlns:a16="http://schemas.microsoft.com/office/drawing/2014/main" id="{EA94369C-0078-4E09-8F38-C2DAEE4C69F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051545" y="1088822"/>
          <a:ext cx="2846998" cy="4274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7" imgW="1522458" imgH="228481" progId="Equation.DSMT4">
                  <p:embed/>
                </p:oleObj>
              </mc:Choice>
              <mc:Fallback>
                <p:oleObj name="Equation" r:id="rId17" imgW="1522458" imgH="228481" progId="Equation.DSMT4">
                  <p:embed/>
                  <p:pic>
                    <p:nvPicPr>
                      <p:cNvPr id="83" name="Object 82">
                        <a:extLst>
                          <a:ext uri="{FF2B5EF4-FFF2-40B4-BE49-F238E27FC236}">
                            <a16:creationId xmlns:a16="http://schemas.microsoft.com/office/drawing/2014/main" id="{EA94369C-0078-4E09-8F38-C2DAEE4C69F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4051545" y="1088822"/>
                        <a:ext cx="2846998" cy="4274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4" name="TextBox 83">
            <a:extLst>
              <a:ext uri="{FF2B5EF4-FFF2-40B4-BE49-F238E27FC236}">
                <a16:creationId xmlns:a16="http://schemas.microsoft.com/office/drawing/2014/main" id="{84D303F2-209E-4845-8346-7B67107CDA8D}"/>
              </a:ext>
            </a:extLst>
          </p:cNvPr>
          <p:cNvSpPr txBox="1"/>
          <p:nvPr/>
        </p:nvSpPr>
        <p:spPr>
          <a:xfrm>
            <a:off x="4245701" y="1483726"/>
            <a:ext cx="284699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100" b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Tổng </a:t>
            </a:r>
            <a:r>
              <a:rPr lang="en-US" sz="21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en-US" sz="2100" b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N là:</a:t>
            </a:r>
            <a:endParaRPr lang="en-US" sz="2100" b="1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0" name="Object 59">
            <a:extLst>
              <a:ext uri="{FF2B5EF4-FFF2-40B4-BE49-F238E27FC236}">
                <a16:creationId xmlns:a16="http://schemas.microsoft.com/office/drawing/2014/main" id="{2CC7523D-27CA-437C-ACB9-ECFC4B15F41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75840"/>
              </p:ext>
            </p:extLst>
          </p:nvPr>
        </p:nvGraphicFramePr>
        <p:xfrm>
          <a:off x="2784763" y="3545604"/>
          <a:ext cx="1417637" cy="360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9" imgW="901440" imgH="228600" progId="Equation.DSMT4">
                  <p:embed/>
                </p:oleObj>
              </mc:Choice>
              <mc:Fallback>
                <p:oleObj name="Equation" r:id="rId19" imgW="901440" imgH="228600" progId="Equation.DSMT4">
                  <p:embed/>
                  <p:pic>
                    <p:nvPicPr>
                      <p:cNvPr id="60" name="Object 59">
                        <a:extLst>
                          <a:ext uri="{FF2B5EF4-FFF2-40B4-BE49-F238E27FC236}">
                            <a16:creationId xmlns:a16="http://schemas.microsoft.com/office/drawing/2014/main" id="{2CC7523D-27CA-437C-ACB9-ECFC4B15F41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2784763" y="3545604"/>
                        <a:ext cx="1417637" cy="3603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7" name="Object 76">
            <a:extLst>
              <a:ext uri="{FF2B5EF4-FFF2-40B4-BE49-F238E27FC236}">
                <a16:creationId xmlns:a16="http://schemas.microsoft.com/office/drawing/2014/main" id="{2CC7523D-27CA-437C-ACB9-ECFC4B15F41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340079" y="2363391"/>
          <a:ext cx="1997869" cy="3595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1" imgW="1269720" imgH="228600" progId="Equation.DSMT4">
                  <p:embed/>
                </p:oleObj>
              </mc:Choice>
              <mc:Fallback>
                <p:oleObj name="Equation" r:id="rId21" imgW="1269720" imgH="228600" progId="Equation.DSMT4">
                  <p:embed/>
                  <p:pic>
                    <p:nvPicPr>
                      <p:cNvPr id="77" name="Object 76">
                        <a:extLst>
                          <a:ext uri="{FF2B5EF4-FFF2-40B4-BE49-F238E27FC236}">
                            <a16:creationId xmlns:a16="http://schemas.microsoft.com/office/drawing/2014/main" id="{2CC7523D-27CA-437C-ACB9-ECFC4B15F41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6340079" y="2363391"/>
                        <a:ext cx="1997869" cy="35956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8" name="Object 77">
            <a:extLst>
              <a:ext uri="{FF2B5EF4-FFF2-40B4-BE49-F238E27FC236}">
                <a16:creationId xmlns:a16="http://schemas.microsoft.com/office/drawing/2014/main" id="{2CC7523D-27CA-437C-ACB9-ECFC4B15F41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685360" y="3502819"/>
          <a:ext cx="1438275" cy="3595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3" imgW="914400" imgH="228600" progId="Equation.DSMT4">
                  <p:embed/>
                </p:oleObj>
              </mc:Choice>
              <mc:Fallback>
                <p:oleObj name="Equation" r:id="rId23" imgW="914400" imgH="228600" progId="Equation.DSMT4">
                  <p:embed/>
                  <p:pic>
                    <p:nvPicPr>
                      <p:cNvPr id="78" name="Object 77">
                        <a:extLst>
                          <a:ext uri="{FF2B5EF4-FFF2-40B4-BE49-F238E27FC236}">
                            <a16:creationId xmlns:a16="http://schemas.microsoft.com/office/drawing/2014/main" id="{2CC7523D-27CA-437C-ACB9-ECFC4B15F41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6685360" y="3502819"/>
                        <a:ext cx="1438275" cy="35956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9" name="Object 78">
            <a:extLst>
              <a:ext uri="{FF2B5EF4-FFF2-40B4-BE49-F238E27FC236}">
                <a16:creationId xmlns:a16="http://schemas.microsoft.com/office/drawing/2014/main" id="{2CC7523D-27CA-437C-ACB9-ECFC4B15F41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67" y="2352411"/>
          <a:ext cx="1977628" cy="3595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5" imgW="1257120" imgH="228600" progId="Equation.DSMT4">
                  <p:embed/>
                </p:oleObj>
              </mc:Choice>
              <mc:Fallback>
                <p:oleObj name="Equation" r:id="rId25" imgW="1257120" imgH="228600" progId="Equation.DSMT4">
                  <p:embed/>
                  <p:pic>
                    <p:nvPicPr>
                      <p:cNvPr id="79" name="Object 78">
                        <a:extLst>
                          <a:ext uri="{FF2B5EF4-FFF2-40B4-BE49-F238E27FC236}">
                            <a16:creationId xmlns:a16="http://schemas.microsoft.com/office/drawing/2014/main" id="{2CC7523D-27CA-437C-ACB9-ECFC4B15F41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2746367" y="2352411"/>
                        <a:ext cx="1977628" cy="35956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74137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5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50"/>
                            </p:stCondLst>
                            <p:childTnLst>
                              <p:par>
                                <p:cTn id="42" presetID="8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4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250"/>
                            </p:stCondLst>
                            <p:childTnLst>
                              <p:par>
                                <p:cTn id="52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"/>
                            </p:stCondLst>
                            <p:childTnLst>
                              <p:par>
                                <p:cTn id="93" presetID="53" presetClass="exit" presetSubtype="32" fill="hold" grpId="1" nodeType="after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6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"/>
                            </p:stCondLst>
                            <p:childTnLst>
                              <p:par>
                                <p:cTn id="113" presetID="53" presetClass="exit" presetSubtype="32" fill="hold" grpId="1" nodeType="after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000"/>
                            </p:stCondLst>
                            <p:childTnLst>
                              <p:par>
                                <p:cTn id="132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5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500"/>
                            </p:stCondLst>
                            <p:childTnLst>
                              <p:par>
                                <p:cTn id="1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5" dur="60003" fill="hold"/>
                                        <p:tgtEl>
                                          <p:spTgt spid="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6" presetID="21" presetClass="entr" presetSubtype="1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8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1" presetClass="entr" presetSubtype="1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1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0" presetClass="exit" presetSubtype="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4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28" presetID="3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stop">
                                      <p:cBhvr>
                                        <p:cTn id="229" dur="1" fill="hold"/>
                                        <p:tgtEl>
                                          <p:spTgt spid="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audio>
              <p:cMediaNode vol="80000">
                <p:cTn id="2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4"/>
                </p:tgtEl>
              </p:cMediaNode>
            </p:audio>
          </p:childTnLst>
        </p:cTn>
      </p:par>
    </p:tnLst>
    <p:bldLst>
      <p:bldP spid="8" grpId="0"/>
      <p:bldP spid="10" grpId="0"/>
      <p:bldP spid="10" grpId="1"/>
      <p:bldP spid="51" grpId="0" animBg="1"/>
      <p:bldP spid="51" grpId="1" animBg="1"/>
      <p:bldP spid="52" grpId="0" animBg="1"/>
      <p:bldP spid="52" grpId="1" animBg="1"/>
      <p:bldP spid="55" grpId="0" animBg="1"/>
      <p:bldP spid="57" grpId="0" animBg="1"/>
      <p:bldP spid="42" grpId="0" animBg="1"/>
      <p:bldP spid="42" grpId="1" animBg="1"/>
      <p:bldP spid="43" grpId="0" animBg="1"/>
      <p:bldP spid="43" grpId="1" animBg="1"/>
      <p:bldP spid="44" grpId="0"/>
      <p:bldP spid="44" grpId="1"/>
      <p:bldP spid="46" grpId="0"/>
      <p:bldP spid="46" grpId="1"/>
      <p:bldP spid="47" grpId="0" animBg="1"/>
      <p:bldP spid="48" grpId="0" animBg="1"/>
      <p:bldP spid="48" grpId="1" animBg="1"/>
      <p:bldP spid="61" grpId="0" animBg="1"/>
      <p:bldP spid="62" grpId="0" animBg="1"/>
      <p:bldP spid="63" grpId="0"/>
      <p:bldP spid="63" grpId="1"/>
      <p:bldP spid="64" grpId="0"/>
      <p:bldP spid="64" grpId="1"/>
      <p:bldP spid="65" grpId="0"/>
      <p:bldP spid="65" grpId="1"/>
      <p:bldP spid="66" grpId="0"/>
      <p:bldP spid="66" grpId="1"/>
      <p:bldP spid="67" grpId="0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3" grpId="0"/>
      <p:bldP spid="54" grpId="0" animBg="1"/>
      <p:bldP spid="56" grpId="0" animBg="1"/>
      <p:bldP spid="81" grpId="0"/>
      <p:bldP spid="8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118">
            <a:extLst>
              <a:ext uri="{FF2B5EF4-FFF2-40B4-BE49-F238E27FC236}">
                <a16:creationId xmlns:a16="http://schemas.microsoft.com/office/drawing/2014/main" id="{BD631ECB-50FF-4ED1-BB51-68D8EADDE5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2596" y="4557709"/>
            <a:ext cx="603582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Hoan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hô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.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đúng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sp>
        <p:nvSpPr>
          <p:cNvPr id="10" name="Text Box 121">
            <a:extLst>
              <a:ext uri="{FF2B5EF4-FFF2-40B4-BE49-F238E27FC236}">
                <a16:creationId xmlns:a16="http://schemas.microsoft.com/office/drawing/2014/main" id="{E55C4547-FB12-4C49-9D1B-28805DDF54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0608" y="4522795"/>
            <a:ext cx="6527753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Tiếc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quá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…!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sai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pic>
        <p:nvPicPr>
          <p:cNvPr id="11" name="Picture 2" descr="Khung viền PowerPoint đẹp">
            <a:extLst>
              <a:ext uri="{FF2B5EF4-FFF2-40B4-BE49-F238E27FC236}">
                <a16:creationId xmlns:a16="http://schemas.microsoft.com/office/drawing/2014/main" id="{925DAF4E-A91E-4B67-9DD0-C1AB59B6E0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734" y="-39048"/>
            <a:ext cx="7143140" cy="2213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6" descr="Picture1">
            <a:extLst>
              <a:ext uri="{FF2B5EF4-FFF2-40B4-BE49-F238E27FC236}">
                <a16:creationId xmlns:a16="http://schemas.microsoft.com/office/drawing/2014/main" id="{7F0FA2B0-031C-4973-B8CF-6079A99BF1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3861" y="414449"/>
            <a:ext cx="520304" cy="520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45E844F2-37E7-4DB0-8326-D2F2054436CD}"/>
              </a:ext>
            </a:extLst>
          </p:cNvPr>
          <p:cNvSpPr/>
          <p:nvPr/>
        </p:nvSpPr>
        <p:spPr>
          <a:xfrm>
            <a:off x="6262342" y="2427940"/>
            <a:ext cx="2360720" cy="702000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2C8D4153-E005-4F09-8ACD-294368F2B324}"/>
              </a:ext>
            </a:extLst>
          </p:cNvPr>
          <p:cNvSpPr/>
          <p:nvPr/>
        </p:nvSpPr>
        <p:spPr>
          <a:xfrm>
            <a:off x="6262342" y="3498858"/>
            <a:ext cx="2360720" cy="702000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010ED24C-E510-4DE5-B89F-239AE671A059}"/>
              </a:ext>
            </a:extLst>
          </p:cNvPr>
          <p:cNvSpPr/>
          <p:nvPr/>
        </p:nvSpPr>
        <p:spPr>
          <a:xfrm>
            <a:off x="2060607" y="2605727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</a:t>
            </a: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662BFBA0-1A4A-4442-A43D-981C1EFFE20B}"/>
              </a:ext>
            </a:extLst>
          </p:cNvPr>
          <p:cNvSpPr/>
          <p:nvPr/>
        </p:nvSpPr>
        <p:spPr>
          <a:xfrm>
            <a:off x="5809658" y="3587753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</a:t>
            </a: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41658C25-7390-4556-BC5E-B66395E333EE}"/>
              </a:ext>
            </a:extLst>
          </p:cNvPr>
          <p:cNvSpPr/>
          <p:nvPr/>
        </p:nvSpPr>
        <p:spPr>
          <a:xfrm>
            <a:off x="2090308" y="3597467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</a:t>
            </a: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A48DBC7F-4ED8-4E83-99CD-39EDC79DA874}"/>
              </a:ext>
            </a:extLst>
          </p:cNvPr>
          <p:cNvSpPr/>
          <p:nvPr/>
        </p:nvSpPr>
        <p:spPr>
          <a:xfrm>
            <a:off x="5809658" y="2593317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</a:t>
            </a:r>
          </a:p>
        </p:txBody>
      </p: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17DC954F-049A-4CB6-9277-A19C240C2D3E}"/>
              </a:ext>
            </a:extLst>
          </p:cNvPr>
          <p:cNvSpPr/>
          <p:nvPr/>
        </p:nvSpPr>
        <p:spPr>
          <a:xfrm>
            <a:off x="2552540" y="2417911"/>
            <a:ext cx="2360720" cy="759357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5539E4C0-AC94-4D8B-9070-D122DDCE4A7E}"/>
              </a:ext>
            </a:extLst>
          </p:cNvPr>
          <p:cNvSpPr/>
          <p:nvPr/>
        </p:nvSpPr>
        <p:spPr>
          <a:xfrm>
            <a:off x="2574164" y="3507500"/>
            <a:ext cx="2360720" cy="702000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Text Box 121">
            <a:extLst>
              <a:ext uri="{FF2B5EF4-FFF2-40B4-BE49-F238E27FC236}">
                <a16:creationId xmlns:a16="http://schemas.microsoft.com/office/drawing/2014/main" id="{36DC94BF-C7A5-4F7B-9138-BDD786211F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6614" y="4531090"/>
            <a:ext cx="605445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Tiếc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quá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…!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sai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sp>
        <p:nvSpPr>
          <p:cNvPr id="46" name="Text Box 121">
            <a:extLst>
              <a:ext uri="{FF2B5EF4-FFF2-40B4-BE49-F238E27FC236}">
                <a16:creationId xmlns:a16="http://schemas.microsoft.com/office/drawing/2014/main" id="{291A04FA-25DC-469B-BFE0-5879C80A7F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9074" y="4539384"/>
            <a:ext cx="580841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Tiếc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quá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…!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sai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pic>
        <p:nvPicPr>
          <p:cNvPr id="41" name="Picture 173">
            <a:extLst>
              <a:ext uri="{FF2B5EF4-FFF2-40B4-BE49-F238E27FC236}">
                <a16:creationId xmlns:a16="http://schemas.microsoft.com/office/drawing/2014/main" id="{16F55502-0B94-4015-9D33-54F5F90C0CD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239" y="3940653"/>
            <a:ext cx="879853" cy="879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Rectangle 46">
            <a:extLst>
              <a:ext uri="{FF2B5EF4-FFF2-40B4-BE49-F238E27FC236}">
                <a16:creationId xmlns:a16="http://schemas.microsoft.com/office/drawing/2014/main" id="{594644F5-A545-4B7D-8AD9-ECDF06C2151F}"/>
              </a:ext>
            </a:extLst>
          </p:cNvPr>
          <p:cNvSpPr/>
          <p:nvPr/>
        </p:nvSpPr>
        <p:spPr>
          <a:xfrm>
            <a:off x="520939" y="104362"/>
            <a:ext cx="785191" cy="4934779"/>
          </a:xfrm>
          <a:prstGeom prst="rect">
            <a:avLst/>
          </a:prstGeom>
          <a:gradFill>
            <a:gsLst>
              <a:gs pos="61052">
                <a:srgbClr val="ED7D31">
                  <a:lumMod val="75000"/>
                </a:srgbClr>
              </a:gs>
              <a:gs pos="4000">
                <a:srgbClr val="4472C4">
                  <a:lumMod val="75000"/>
                </a:srgbClr>
              </a:gs>
              <a:gs pos="29000">
                <a:srgbClr val="70AD47">
                  <a:lumMod val="97000"/>
                  <a:lumOff val="3000"/>
                </a:srgbClr>
              </a:gs>
              <a:gs pos="100000">
                <a:srgbClr val="00B0F0"/>
              </a:gs>
            </a:gsLst>
            <a:lin ang="16200000" scaled="1"/>
          </a:gra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algn="ctr" defTabSz="685800">
              <a:defRPr/>
            </a:pPr>
            <a:endParaRPr lang="en-US" sz="135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302FAFA8-98F9-4E23-85CB-9D5C1B83B83F}"/>
              </a:ext>
            </a:extLst>
          </p:cNvPr>
          <p:cNvSpPr/>
          <p:nvPr/>
        </p:nvSpPr>
        <p:spPr>
          <a:xfrm>
            <a:off x="439626" y="-20783"/>
            <a:ext cx="945000" cy="5157000"/>
          </a:xfrm>
          <a:prstGeom prst="rect">
            <a:avLst/>
          </a:prstGeom>
          <a:gradFill rotWithShape="1">
            <a:gsLst>
              <a:gs pos="0">
                <a:srgbClr val="FFC000">
                  <a:satMod val="103000"/>
                  <a:lumMod val="102000"/>
                  <a:tint val="94000"/>
                </a:srgbClr>
              </a:gs>
              <a:gs pos="50000">
                <a:srgbClr val="FFC000">
                  <a:satMod val="110000"/>
                  <a:lumMod val="100000"/>
                  <a:shade val="100000"/>
                </a:srgbClr>
              </a:gs>
              <a:gs pos="100000">
                <a:srgbClr val="FFC000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  <a:softEdge rad="127000"/>
          </a:effectLst>
        </p:spPr>
        <p:txBody>
          <a:bodyPr rtlCol="0" anchor="ctr"/>
          <a:lstStyle/>
          <a:p>
            <a:pPr algn="ctr" defTabSz="685800">
              <a:defRPr/>
            </a:pPr>
            <a:endParaRPr lang="en-US" sz="135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9" name="Circle: Hollow 78">
            <a:extLst>
              <a:ext uri="{FF2B5EF4-FFF2-40B4-BE49-F238E27FC236}">
                <a16:creationId xmlns:a16="http://schemas.microsoft.com/office/drawing/2014/main" id="{66F09241-27F7-44D9-8FF4-14CC1B72E454}"/>
              </a:ext>
            </a:extLst>
          </p:cNvPr>
          <p:cNvSpPr/>
          <p:nvPr/>
        </p:nvSpPr>
        <p:spPr>
          <a:xfrm>
            <a:off x="-43336" y="104362"/>
            <a:ext cx="1867486" cy="1853671"/>
          </a:xfrm>
          <a:prstGeom prst="donut">
            <a:avLst>
              <a:gd name="adj" fmla="val 24051"/>
            </a:avLst>
          </a:prstGeom>
          <a:gradFill>
            <a:gsLst>
              <a:gs pos="0">
                <a:srgbClr val="00B0F0"/>
              </a:gs>
              <a:gs pos="48000">
                <a:srgbClr val="FFC000">
                  <a:lumMod val="75000"/>
                </a:srgbClr>
              </a:gs>
              <a:gs pos="100000">
                <a:srgbClr val="5B9BD5">
                  <a:lumMod val="75000"/>
                </a:srgbClr>
              </a:gs>
            </a:gsLst>
            <a:lin ang="3000000" scaled="0"/>
          </a:gra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350" kern="0" dirty="0">
              <a:solidFill>
                <a:prstClr val="black"/>
              </a:solidFill>
              <a:latin typeface="Calibri" panose="020F0502020204030204"/>
            </a:endParaRP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105A5382-71AD-4247-B946-D72D3CFAC647}"/>
              </a:ext>
            </a:extLst>
          </p:cNvPr>
          <p:cNvGrpSpPr/>
          <p:nvPr/>
        </p:nvGrpSpPr>
        <p:grpSpPr>
          <a:xfrm>
            <a:off x="-57386" y="104362"/>
            <a:ext cx="1895584" cy="1853671"/>
            <a:chOff x="-494973" y="1043791"/>
            <a:chExt cx="3009379" cy="2964766"/>
          </a:xfrm>
        </p:grpSpPr>
        <p:sp>
          <p:nvSpPr>
            <p:cNvPr id="53" name="Sun 52">
              <a:extLst>
                <a:ext uri="{FF2B5EF4-FFF2-40B4-BE49-F238E27FC236}">
                  <a16:creationId xmlns:a16="http://schemas.microsoft.com/office/drawing/2014/main" id="{A804B890-DEB8-4354-A83B-44DBE5FD0D93}"/>
                </a:ext>
              </a:extLst>
            </p:cNvPr>
            <p:cNvSpPr/>
            <p:nvPr/>
          </p:nvSpPr>
          <p:spPr>
            <a:xfrm>
              <a:off x="-494973" y="1043791"/>
              <a:ext cx="3009379" cy="2964766"/>
            </a:xfrm>
            <a:prstGeom prst="sun">
              <a:avLst/>
            </a:prstGeom>
            <a:solidFill>
              <a:srgbClr val="FFC000">
                <a:lumMod val="60000"/>
                <a:lumOff val="40000"/>
              </a:srgbClr>
            </a:solidFill>
            <a:ln w="12700" cap="flat" cmpd="sng" algn="ctr">
              <a:solidFill>
                <a:srgbClr val="FFFF00">
                  <a:alpha val="96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85800">
                <a:defRPr/>
              </a:pPr>
              <a:endParaRPr lang="en-US" sz="135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8B8CFA86-953E-44F5-93BF-BEE2170B9855}"/>
                </a:ext>
              </a:extLst>
            </p:cNvPr>
            <p:cNvSpPr/>
            <p:nvPr/>
          </p:nvSpPr>
          <p:spPr>
            <a:xfrm flipH="1">
              <a:off x="223778" y="1731144"/>
              <a:ext cx="1575127" cy="1590058"/>
            </a:xfrm>
            <a:prstGeom prst="ellipse">
              <a:avLst/>
            </a:prstGeom>
            <a:solidFill>
              <a:sysClr val="windowText" lastClr="000000"/>
            </a:solidFill>
            <a:ln w="12700" cap="flat" cmpd="sng" algn="ctr">
              <a:solidFill>
                <a:sysClr val="windowText" lastClr="000000">
                  <a:shade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85800">
                <a:defRPr/>
              </a:pPr>
              <a:endParaRPr lang="en-US" sz="135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61" name="Flowchart: Connector 60">
            <a:extLst>
              <a:ext uri="{FF2B5EF4-FFF2-40B4-BE49-F238E27FC236}">
                <a16:creationId xmlns:a16="http://schemas.microsoft.com/office/drawing/2014/main" id="{416125C6-AAE5-4236-8CE2-467311D3EFB9}"/>
              </a:ext>
            </a:extLst>
          </p:cNvPr>
          <p:cNvSpPr/>
          <p:nvPr/>
        </p:nvSpPr>
        <p:spPr>
          <a:xfrm>
            <a:off x="409283" y="568159"/>
            <a:ext cx="960120" cy="960120"/>
          </a:xfrm>
          <a:prstGeom prst="flowChartConnector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350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2" name="Flowchart: Connector 61">
            <a:extLst>
              <a:ext uri="{FF2B5EF4-FFF2-40B4-BE49-F238E27FC236}">
                <a16:creationId xmlns:a16="http://schemas.microsoft.com/office/drawing/2014/main" id="{5A4D49C5-DE7C-4DB7-959B-DDEB909DC343}"/>
              </a:ext>
            </a:extLst>
          </p:cNvPr>
          <p:cNvSpPr/>
          <p:nvPr/>
        </p:nvSpPr>
        <p:spPr>
          <a:xfrm>
            <a:off x="409283" y="553079"/>
            <a:ext cx="960120" cy="975201"/>
          </a:xfrm>
          <a:prstGeom prst="flowChartConnector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350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3" name="Flowchart: Connector 62">
            <a:extLst>
              <a:ext uri="{FF2B5EF4-FFF2-40B4-BE49-F238E27FC236}">
                <a16:creationId xmlns:a16="http://schemas.microsoft.com/office/drawing/2014/main" id="{AED08271-1954-4F51-837F-EC30FEEDB66C}"/>
              </a:ext>
            </a:extLst>
          </p:cNvPr>
          <p:cNvSpPr/>
          <p:nvPr/>
        </p:nvSpPr>
        <p:spPr>
          <a:xfrm>
            <a:off x="477863" y="629198"/>
            <a:ext cx="822960" cy="822960"/>
          </a:xfrm>
          <a:prstGeom prst="flowChartConnector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350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57B3A00E-51EC-45AC-A827-A56A38D64B0B}"/>
              </a:ext>
            </a:extLst>
          </p:cNvPr>
          <p:cNvSpPr txBox="1"/>
          <p:nvPr/>
        </p:nvSpPr>
        <p:spPr>
          <a:xfrm>
            <a:off x="670470" y="587840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0DC57EC5-5ECB-4877-A851-0D1C6F1AD6DB}"/>
              </a:ext>
            </a:extLst>
          </p:cNvPr>
          <p:cNvSpPr txBox="1"/>
          <p:nvPr/>
        </p:nvSpPr>
        <p:spPr>
          <a:xfrm>
            <a:off x="702743" y="606430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5A8C26F5-8EFF-4F64-BAD8-3C7DF5253318}"/>
              </a:ext>
            </a:extLst>
          </p:cNvPr>
          <p:cNvSpPr txBox="1"/>
          <p:nvPr/>
        </p:nvSpPr>
        <p:spPr>
          <a:xfrm>
            <a:off x="652013" y="576967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6A26569D-0BDD-4252-9D4E-B0899986CBA4}"/>
              </a:ext>
            </a:extLst>
          </p:cNvPr>
          <p:cNvSpPr txBox="1"/>
          <p:nvPr/>
        </p:nvSpPr>
        <p:spPr>
          <a:xfrm>
            <a:off x="679460" y="606430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0A5122A9-9AF1-4B32-84B6-A81E896E762A}"/>
              </a:ext>
            </a:extLst>
          </p:cNvPr>
          <p:cNvSpPr txBox="1"/>
          <p:nvPr/>
        </p:nvSpPr>
        <p:spPr>
          <a:xfrm>
            <a:off x="662168" y="591698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D4B416C1-0046-4435-9CAB-98AC3410B4B6}"/>
              </a:ext>
            </a:extLst>
          </p:cNvPr>
          <p:cNvSpPr txBox="1"/>
          <p:nvPr/>
        </p:nvSpPr>
        <p:spPr>
          <a:xfrm>
            <a:off x="477865" y="606430"/>
            <a:ext cx="993781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F08AF2A7-9B60-40E5-BA15-575B8DC006B9}"/>
              </a:ext>
            </a:extLst>
          </p:cNvPr>
          <p:cNvSpPr txBox="1"/>
          <p:nvPr/>
        </p:nvSpPr>
        <p:spPr>
          <a:xfrm>
            <a:off x="686138" y="591698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637BCED0-3AFC-4B2E-B8B4-66B7DAA94F13}"/>
              </a:ext>
            </a:extLst>
          </p:cNvPr>
          <p:cNvSpPr txBox="1"/>
          <p:nvPr/>
        </p:nvSpPr>
        <p:spPr>
          <a:xfrm>
            <a:off x="644143" y="582404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351C48C7-AAA3-458D-B021-2FAA555DA526}"/>
              </a:ext>
            </a:extLst>
          </p:cNvPr>
          <p:cNvSpPr txBox="1"/>
          <p:nvPr/>
        </p:nvSpPr>
        <p:spPr>
          <a:xfrm>
            <a:off x="711755" y="576967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B158F971-2853-4088-82C3-A3D9EDBBB276}"/>
              </a:ext>
            </a:extLst>
          </p:cNvPr>
          <p:cNvSpPr txBox="1"/>
          <p:nvPr/>
        </p:nvSpPr>
        <p:spPr>
          <a:xfrm>
            <a:off x="652013" y="594417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C4EB5570-325E-402F-8455-D5591CBA56CE}"/>
              </a:ext>
            </a:extLst>
          </p:cNvPr>
          <p:cNvSpPr txBox="1"/>
          <p:nvPr/>
        </p:nvSpPr>
        <p:spPr>
          <a:xfrm>
            <a:off x="607958" y="626796"/>
            <a:ext cx="931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Hết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giờ</a:t>
            </a:r>
            <a:endParaRPr lang="en-US" sz="2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5" name="Tieng-dong-ho-tich-tac-www_tiengdong_com">
            <a:hlinkClick r:id="" action="ppaction://media"/>
            <a:extLst>
              <a:ext uri="{FF2B5EF4-FFF2-40B4-BE49-F238E27FC236}">
                <a16:creationId xmlns:a16="http://schemas.microsoft.com/office/drawing/2014/main" id="{8EADAA77-FB26-4A69-802A-541C84A629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582858" y="587840"/>
            <a:ext cx="457200" cy="457200"/>
          </a:xfrm>
          <a:prstGeom prst="rect">
            <a:avLst/>
          </a:prstGeom>
        </p:spPr>
      </p:pic>
      <p:pic>
        <p:nvPicPr>
          <p:cNvPr id="76" name="Picture 2" descr="게임 인터페이스 시작 버튼을 압살했다 형판 갈색에 대한 스톡 벡터 아트 및 기타 이미지 - iStock">
            <a:extLst>
              <a:ext uri="{FF2B5EF4-FFF2-40B4-BE49-F238E27FC236}">
                <a16:creationId xmlns:a16="http://schemas.microsoft.com/office/drawing/2014/main" id="{ABEDF29E-23DB-4504-B486-6D2EC7D168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>
                        <a14:foregroundMark x1="37740" y1="46394" x2="39904" y2="51202"/>
                        <a14:foregroundMark x1="43750" y1="46635" x2="43990" y2="50962"/>
                        <a14:foregroundMark x1="50000" y1="47115" x2="51442" y2="51683"/>
                        <a14:foregroundMark x1="47596" y1="52163" x2="49038" y2="46635"/>
                        <a14:foregroundMark x1="55288" y1="45192" x2="55288" y2="52163"/>
                        <a14:foregroundMark x1="57452" y1="48077" x2="57452" y2="48077"/>
                        <a14:foregroundMark x1="62981" y1="45913" x2="62981" y2="45913"/>
                        <a14:foregroundMark x1="61779" y1="46635" x2="62260" y2="516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1503" y="1389888"/>
            <a:ext cx="2566145" cy="2760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8" name="TextBox 77">
            <a:extLst>
              <a:ext uri="{FF2B5EF4-FFF2-40B4-BE49-F238E27FC236}">
                <a16:creationId xmlns:a16="http://schemas.microsoft.com/office/drawing/2014/main" id="{79277AAB-387E-49D5-9428-95F17FD614A3}"/>
              </a:ext>
            </a:extLst>
          </p:cNvPr>
          <p:cNvSpPr txBox="1"/>
          <p:nvPr/>
        </p:nvSpPr>
        <p:spPr>
          <a:xfrm>
            <a:off x="2464495" y="467146"/>
            <a:ext cx="40420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 2: </a:t>
            </a:r>
            <a:r>
              <a:rPr lang="en-US" sz="21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 hai đa thức </a:t>
            </a:r>
          </a:p>
        </p:txBody>
      </p:sp>
      <p:graphicFrame>
        <p:nvGraphicFramePr>
          <p:cNvPr id="79" name="Object 78">
            <a:extLst>
              <a:ext uri="{FF2B5EF4-FFF2-40B4-BE49-F238E27FC236}">
                <a16:creationId xmlns:a16="http://schemas.microsoft.com/office/drawing/2014/main" id="{CD0C8E3A-D302-4989-A50B-14AB9716A7B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943499" y="781510"/>
          <a:ext cx="2930012" cy="4318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3" imgW="1551231" imgH="228481" progId="Equation.DSMT4">
                  <p:embed/>
                </p:oleObj>
              </mc:Choice>
              <mc:Fallback>
                <p:oleObj name="Equation" r:id="rId13" imgW="1551231" imgH="228481" progId="Equation.DSMT4">
                  <p:embed/>
                  <p:pic>
                    <p:nvPicPr>
                      <p:cNvPr id="79" name="Object 78">
                        <a:extLst>
                          <a:ext uri="{FF2B5EF4-FFF2-40B4-BE49-F238E27FC236}">
                            <a16:creationId xmlns:a16="http://schemas.microsoft.com/office/drawing/2014/main" id="{CD0C8E3A-D302-4989-A50B-14AB9716A7B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943499" y="781510"/>
                        <a:ext cx="2930012" cy="4318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0" name="Object 79">
            <a:extLst>
              <a:ext uri="{FF2B5EF4-FFF2-40B4-BE49-F238E27FC236}">
                <a16:creationId xmlns:a16="http://schemas.microsoft.com/office/drawing/2014/main" id="{EA94369C-0078-4E09-8F38-C2DAEE4C69F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943499" y="1143692"/>
          <a:ext cx="2846998" cy="4274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5" imgW="1522458" imgH="228481" progId="Equation.DSMT4">
                  <p:embed/>
                </p:oleObj>
              </mc:Choice>
              <mc:Fallback>
                <p:oleObj name="Equation" r:id="rId15" imgW="1522458" imgH="228481" progId="Equation.DSMT4">
                  <p:embed/>
                  <p:pic>
                    <p:nvPicPr>
                      <p:cNvPr id="80" name="Object 79">
                        <a:extLst>
                          <a:ext uri="{FF2B5EF4-FFF2-40B4-BE49-F238E27FC236}">
                            <a16:creationId xmlns:a16="http://schemas.microsoft.com/office/drawing/2014/main" id="{EA94369C-0078-4E09-8F38-C2DAEE4C69F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3943499" y="1143692"/>
                        <a:ext cx="2846998" cy="4274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" name="TextBox 80">
            <a:extLst>
              <a:ext uri="{FF2B5EF4-FFF2-40B4-BE49-F238E27FC236}">
                <a16:creationId xmlns:a16="http://schemas.microsoft.com/office/drawing/2014/main" id="{84D303F2-209E-4845-8346-7B67107CDA8D}"/>
              </a:ext>
            </a:extLst>
          </p:cNvPr>
          <p:cNvSpPr txBox="1"/>
          <p:nvPr/>
        </p:nvSpPr>
        <p:spPr>
          <a:xfrm>
            <a:off x="3985005" y="1498482"/>
            <a:ext cx="284699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1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1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 – N </a:t>
            </a:r>
            <a:r>
              <a:rPr lang="en-US" sz="21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1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graphicFrame>
        <p:nvGraphicFramePr>
          <p:cNvPr id="45" name="Object 44">
            <a:extLst>
              <a:ext uri="{FF2B5EF4-FFF2-40B4-BE49-F238E27FC236}">
                <a16:creationId xmlns:a16="http://schemas.microsoft.com/office/drawing/2014/main" id="{732715C0-2ECD-4939-B707-1EBCE080376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696766" y="2624138"/>
          <a:ext cx="2052638" cy="3655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7" imgW="1282680" imgH="228600" progId="Equation.DSMT4">
                  <p:embed/>
                </p:oleObj>
              </mc:Choice>
              <mc:Fallback>
                <p:oleObj name="Equation" r:id="rId17" imgW="1282680" imgH="228600" progId="Equation.DSMT4">
                  <p:embed/>
                  <p:pic>
                    <p:nvPicPr>
                      <p:cNvPr id="45" name="Object 44">
                        <a:extLst>
                          <a:ext uri="{FF2B5EF4-FFF2-40B4-BE49-F238E27FC236}">
                            <a16:creationId xmlns:a16="http://schemas.microsoft.com/office/drawing/2014/main" id="{732715C0-2ECD-4939-B707-1EBCE080376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2696766" y="2624138"/>
                        <a:ext cx="2052638" cy="36552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" name="Object 57">
            <a:extLst>
              <a:ext uri="{FF2B5EF4-FFF2-40B4-BE49-F238E27FC236}">
                <a16:creationId xmlns:a16="http://schemas.microsoft.com/office/drawing/2014/main" id="{732715C0-2ECD-4939-B707-1EBCE080376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355066" y="2587408"/>
          <a:ext cx="2175272" cy="3655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9" imgW="1358640" imgH="228600" progId="Equation.DSMT4">
                  <p:embed/>
                </p:oleObj>
              </mc:Choice>
              <mc:Fallback>
                <p:oleObj name="Equation" r:id="rId19" imgW="1358640" imgH="228600" progId="Equation.DSMT4">
                  <p:embed/>
                  <p:pic>
                    <p:nvPicPr>
                      <p:cNvPr id="58" name="Object 57">
                        <a:extLst>
                          <a:ext uri="{FF2B5EF4-FFF2-40B4-BE49-F238E27FC236}">
                            <a16:creationId xmlns:a16="http://schemas.microsoft.com/office/drawing/2014/main" id="{732715C0-2ECD-4939-B707-1EBCE080376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6355066" y="2587408"/>
                        <a:ext cx="2175272" cy="36552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" name="Object 81">
            <a:extLst>
              <a:ext uri="{FF2B5EF4-FFF2-40B4-BE49-F238E27FC236}">
                <a16:creationId xmlns:a16="http://schemas.microsoft.com/office/drawing/2014/main" id="{732715C0-2ECD-4939-B707-1EBCE080376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053954" y="3639741"/>
          <a:ext cx="1444228" cy="3655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1" imgW="901440" imgH="228600" progId="Equation.DSMT4">
                  <p:embed/>
                </p:oleObj>
              </mc:Choice>
              <mc:Fallback>
                <p:oleObj name="Equation" r:id="rId21" imgW="901440" imgH="228600" progId="Equation.DSMT4">
                  <p:embed/>
                  <p:pic>
                    <p:nvPicPr>
                      <p:cNvPr id="82" name="Object 81">
                        <a:extLst>
                          <a:ext uri="{FF2B5EF4-FFF2-40B4-BE49-F238E27FC236}">
                            <a16:creationId xmlns:a16="http://schemas.microsoft.com/office/drawing/2014/main" id="{732715C0-2ECD-4939-B707-1EBCE080376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3053954" y="3639741"/>
                        <a:ext cx="1444228" cy="36552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3" name="Object 82">
            <a:extLst>
              <a:ext uri="{FF2B5EF4-FFF2-40B4-BE49-F238E27FC236}">
                <a16:creationId xmlns:a16="http://schemas.microsoft.com/office/drawing/2014/main" id="{732715C0-2ECD-4939-B707-1EBCE080376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386512" y="3596878"/>
          <a:ext cx="2053829" cy="3655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3" imgW="1282680" imgH="228600" progId="Equation.DSMT4">
                  <p:embed/>
                </p:oleObj>
              </mc:Choice>
              <mc:Fallback>
                <p:oleObj name="Equation" r:id="rId23" imgW="1282680" imgH="228600" progId="Equation.DSMT4">
                  <p:embed/>
                  <p:pic>
                    <p:nvPicPr>
                      <p:cNvPr id="83" name="Object 82">
                        <a:extLst>
                          <a:ext uri="{FF2B5EF4-FFF2-40B4-BE49-F238E27FC236}">
                            <a16:creationId xmlns:a16="http://schemas.microsoft.com/office/drawing/2014/main" id="{732715C0-2ECD-4939-B707-1EBCE080376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6386512" y="3596878"/>
                        <a:ext cx="2053829" cy="36552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4" name="Picture 2" descr="Index of /classrooms/ID2_Fall_2015/Cindy_Reyes-Cortes/Unit  1/Hueys_css/Images">
            <a:extLst>
              <a:ext uri="{FF2B5EF4-FFF2-40B4-BE49-F238E27FC236}">
                <a16:creationId xmlns:a16="http://schemas.microsoft.com/office/drawing/2014/main" id="{F9211EB8-BE7C-452B-8147-F560D58C83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63" y="3313447"/>
            <a:ext cx="1454727" cy="931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385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5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50"/>
                            </p:stCondLst>
                            <p:childTnLst>
                              <p:par>
                                <p:cTn id="42" presetID="8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46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250"/>
                            </p:stCondLst>
                            <p:childTnLst>
                              <p:par>
                                <p:cTn id="52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75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75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50"/>
                            </p:stCondLst>
                            <p:childTnLst>
                              <p:par>
                                <p:cTn id="9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"/>
                            </p:stCondLst>
                            <p:childTnLst>
                              <p:par>
                                <p:cTn id="96" presetID="53" presetClass="exit" presetSubtype="32" fill="hold" grpId="1" nodeType="after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"/>
                            </p:stCondLst>
                            <p:childTnLst>
                              <p:par>
                                <p:cTn id="1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000"/>
                            </p:stCondLst>
                            <p:childTnLst>
                              <p:par>
                                <p:cTn id="129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2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00"/>
                            </p:stCondLst>
                            <p:childTnLst>
                              <p:par>
                                <p:cTn id="1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750"/>
                            </p:stCondLst>
                            <p:childTnLst>
                              <p:par>
                                <p:cTn id="149" presetID="53" presetClass="exit" presetSubtype="32" fill="hold" grpId="1" nodeType="after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8" dur="60003" fill="hold"/>
                                        <p:tgtEl>
                                          <p:spTgt spid="7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9" presetID="21" presetClass="entr" presetSubtype="1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1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1" presetClass="entr" presetSubtype="1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4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0" presetClass="exit" presetSubtype="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4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stop">
                                      <p:cBhvr>
                                        <p:cTn id="229" dur="1" fill="hold"/>
                                        <p:tgtEl>
                                          <p:spTgt spid="7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audio>
              <p:cMediaNode vol="80000">
                <p:cTn id="2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5"/>
                </p:tgtEl>
              </p:cMediaNode>
            </p:audio>
          </p:childTnLst>
        </p:cTn>
      </p:par>
    </p:tnLst>
    <p:bldLst>
      <p:bldP spid="8" grpId="0"/>
      <p:bldP spid="10" grpId="0"/>
      <p:bldP spid="10" grpId="1"/>
      <p:bldP spid="51" grpId="0" animBg="1"/>
      <p:bldP spid="51" grpId="1" animBg="1"/>
      <p:bldP spid="52" grpId="0" animBg="1"/>
      <p:bldP spid="52" grpId="1" animBg="1"/>
      <p:bldP spid="54" grpId="0" animBg="1"/>
      <p:bldP spid="55" grpId="0" animBg="1"/>
      <p:bldP spid="56" grpId="0" animBg="1"/>
      <p:bldP spid="57" grpId="0" animBg="1"/>
      <p:bldP spid="42" grpId="0" animBg="1"/>
      <p:bldP spid="42" grpId="1" animBg="1"/>
      <p:bldP spid="43" grpId="0" animBg="1"/>
      <p:bldP spid="43" grpId="1" animBg="1"/>
      <p:bldP spid="44" grpId="0"/>
      <p:bldP spid="44" grpId="1"/>
      <p:bldP spid="46" grpId="0"/>
      <p:bldP spid="46" grpId="1"/>
      <p:bldP spid="48" grpId="0" animBg="1"/>
      <p:bldP spid="49" grpId="0" animBg="1"/>
      <p:bldP spid="49" grpId="1" animBg="1"/>
      <p:bldP spid="62" grpId="0" animBg="1"/>
      <p:bldP spid="63" grpId="0" animBg="1"/>
      <p:bldP spid="64" grpId="0"/>
      <p:bldP spid="64" grpId="1"/>
      <p:bldP spid="65" grpId="0"/>
      <p:bldP spid="65" grpId="1"/>
      <p:bldP spid="66" grpId="0"/>
      <p:bldP spid="66" grpId="1"/>
      <p:bldP spid="67" grpId="0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3" grpId="0"/>
      <p:bldP spid="73" grpId="1"/>
      <p:bldP spid="74" grpId="0"/>
      <p:bldP spid="78" grpId="0"/>
      <p:bldP spid="8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118">
            <a:extLst>
              <a:ext uri="{FF2B5EF4-FFF2-40B4-BE49-F238E27FC236}">
                <a16:creationId xmlns:a16="http://schemas.microsoft.com/office/drawing/2014/main" id="{BD631ECB-50FF-4ED1-BB51-68D8EADDE5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0308" y="4369661"/>
            <a:ext cx="507750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Hoan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hô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.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đúng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sp>
        <p:nvSpPr>
          <p:cNvPr id="10" name="Text Box 121">
            <a:extLst>
              <a:ext uri="{FF2B5EF4-FFF2-40B4-BE49-F238E27FC236}">
                <a16:creationId xmlns:a16="http://schemas.microsoft.com/office/drawing/2014/main" id="{E55C4547-FB12-4C49-9D1B-28805DDF54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0607" y="4396900"/>
            <a:ext cx="480060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Tiếc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quá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…!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sai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pic>
        <p:nvPicPr>
          <p:cNvPr id="11" name="Picture 2" descr="Khung viền PowerPoint đẹp">
            <a:extLst>
              <a:ext uri="{FF2B5EF4-FFF2-40B4-BE49-F238E27FC236}">
                <a16:creationId xmlns:a16="http://schemas.microsoft.com/office/drawing/2014/main" id="{925DAF4E-A91E-4B67-9DD0-C1AB59B6E0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734" y="-39048"/>
            <a:ext cx="7143140" cy="2213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6" descr="Picture1">
            <a:extLst>
              <a:ext uri="{FF2B5EF4-FFF2-40B4-BE49-F238E27FC236}">
                <a16:creationId xmlns:a16="http://schemas.microsoft.com/office/drawing/2014/main" id="{7F0FA2B0-031C-4973-B8CF-6079A99BF1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642" y="440584"/>
            <a:ext cx="520304" cy="520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ectangle: Rounded Corners 50">
                <a:extLst>
                  <a:ext uri="{FF2B5EF4-FFF2-40B4-BE49-F238E27FC236}">
                    <a16:creationId xmlns:a16="http://schemas.microsoft.com/office/drawing/2014/main" id="{45E844F2-37E7-4DB0-8326-D2F2054436CD}"/>
                  </a:ext>
                </a:extLst>
              </p:cNvPr>
              <p:cNvSpPr/>
              <p:nvPr/>
            </p:nvSpPr>
            <p:spPr>
              <a:xfrm>
                <a:off x="6262342" y="2427940"/>
                <a:ext cx="2360720" cy="723600"/>
              </a:xfrm>
              <a:prstGeom prst="roundRect">
                <a:avLst/>
              </a:prstGeom>
              <a:solidFill>
                <a:srgbClr val="00206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𝟖</m:t>
                      </m:r>
                    </m:oMath>
                  </m:oMathPara>
                </a14:m>
                <a:endParaRPr lang="en-US" sz="2400" b="1" dirty="0">
                  <a:solidFill>
                    <a:prstClr val="whit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1" name="Rectangle: Rounded Corners 50">
                <a:extLst>
                  <a:ext uri="{FF2B5EF4-FFF2-40B4-BE49-F238E27FC236}">
                    <a16:creationId xmlns:a16="http://schemas.microsoft.com/office/drawing/2014/main" id="{45E844F2-37E7-4DB0-8326-D2F2054436C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62342" y="2427940"/>
                <a:ext cx="2360720" cy="723600"/>
              </a:xfrm>
              <a:prstGeom prst="roundRect">
                <a:avLst/>
              </a:prstGeom>
              <a:blipFill>
                <a:blip r:embed="rId9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Rectangle: Rounded Corners 51">
                <a:extLst>
                  <a:ext uri="{FF2B5EF4-FFF2-40B4-BE49-F238E27FC236}">
                    <a16:creationId xmlns:a16="http://schemas.microsoft.com/office/drawing/2014/main" id="{2C8D4153-E005-4F09-8ACD-294368F2B324}"/>
                  </a:ext>
                </a:extLst>
              </p:cNvPr>
              <p:cNvSpPr/>
              <p:nvPr/>
            </p:nvSpPr>
            <p:spPr>
              <a:xfrm>
                <a:off x="6262342" y="3498858"/>
                <a:ext cx="2360720" cy="723600"/>
              </a:xfrm>
              <a:prstGeom prst="roundRect">
                <a:avLst/>
              </a:prstGeom>
              <a:solidFill>
                <a:srgbClr val="00206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n-US" sz="240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𝟔</m:t>
                      </m:r>
                    </m:oMath>
                  </m:oMathPara>
                </a14:m>
                <a:endParaRPr lang="en-US" sz="2400" b="1" dirty="0">
                  <a:solidFill>
                    <a:prstClr val="whit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2" name="Rectangle: Rounded Corners 51">
                <a:extLst>
                  <a:ext uri="{FF2B5EF4-FFF2-40B4-BE49-F238E27FC236}">
                    <a16:creationId xmlns:a16="http://schemas.microsoft.com/office/drawing/2014/main" id="{2C8D4153-E005-4F09-8ACD-294368F2B32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62342" y="3498858"/>
                <a:ext cx="2360720" cy="723600"/>
              </a:xfrm>
              <a:prstGeom prst="roundRect">
                <a:avLst/>
              </a:prstGeom>
              <a:blipFill>
                <a:blip r:embed="rId10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4" name="Oval 53">
            <a:extLst>
              <a:ext uri="{FF2B5EF4-FFF2-40B4-BE49-F238E27FC236}">
                <a16:creationId xmlns:a16="http://schemas.microsoft.com/office/drawing/2014/main" id="{010ED24C-E510-4DE5-B89F-239AE671A059}"/>
              </a:ext>
            </a:extLst>
          </p:cNvPr>
          <p:cNvSpPr/>
          <p:nvPr/>
        </p:nvSpPr>
        <p:spPr>
          <a:xfrm>
            <a:off x="2060607" y="2605727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</a:t>
            </a: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662BFBA0-1A4A-4442-A43D-981C1EFFE20B}"/>
              </a:ext>
            </a:extLst>
          </p:cNvPr>
          <p:cNvSpPr/>
          <p:nvPr/>
        </p:nvSpPr>
        <p:spPr>
          <a:xfrm>
            <a:off x="5809658" y="3587753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</a:t>
            </a: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41658C25-7390-4556-BC5E-B66395E333EE}"/>
              </a:ext>
            </a:extLst>
          </p:cNvPr>
          <p:cNvSpPr/>
          <p:nvPr/>
        </p:nvSpPr>
        <p:spPr>
          <a:xfrm>
            <a:off x="2090308" y="3597467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</a:t>
            </a: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A48DBC7F-4ED8-4E83-99CD-39EDC79DA874}"/>
              </a:ext>
            </a:extLst>
          </p:cNvPr>
          <p:cNvSpPr/>
          <p:nvPr/>
        </p:nvSpPr>
        <p:spPr>
          <a:xfrm>
            <a:off x="5809658" y="2593317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FA95EC97-75F5-494A-97D4-29680E26C24F}"/>
              </a:ext>
            </a:extLst>
          </p:cNvPr>
          <p:cNvSpPr txBox="1"/>
          <p:nvPr/>
        </p:nvSpPr>
        <p:spPr>
          <a:xfrm>
            <a:off x="2784763" y="623455"/>
            <a:ext cx="384463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350" dirty="0">
              <a:solidFill>
                <a:prstClr val="black"/>
              </a:solidFill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3571FB0A-124C-4001-A982-10355E214208}"/>
              </a:ext>
            </a:extLst>
          </p:cNvPr>
          <p:cNvSpPr txBox="1"/>
          <p:nvPr/>
        </p:nvSpPr>
        <p:spPr>
          <a:xfrm>
            <a:off x="2922658" y="1213212"/>
            <a:ext cx="452004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Rectangle: Rounded Corners 41">
                <a:extLst>
                  <a:ext uri="{FF2B5EF4-FFF2-40B4-BE49-F238E27FC236}">
                    <a16:creationId xmlns:a16="http://schemas.microsoft.com/office/drawing/2014/main" id="{17DC954F-049A-4CB6-9277-A19C240C2D3E}"/>
                  </a:ext>
                </a:extLst>
              </p:cNvPr>
              <p:cNvSpPr/>
              <p:nvPr/>
            </p:nvSpPr>
            <p:spPr>
              <a:xfrm>
                <a:off x="2552540" y="2475268"/>
                <a:ext cx="2360720" cy="723600"/>
              </a:xfrm>
              <a:prstGeom prst="roundRect">
                <a:avLst/>
              </a:prstGeom>
              <a:solidFill>
                <a:srgbClr val="00206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𝟔</m:t>
                      </m:r>
                    </m:oMath>
                  </m:oMathPara>
                </a14:m>
                <a:endParaRPr lang="en-US" sz="2400" b="1" dirty="0">
                  <a:solidFill>
                    <a:prstClr val="whit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2" name="Rectangle: Rounded Corners 41">
                <a:extLst>
                  <a:ext uri="{FF2B5EF4-FFF2-40B4-BE49-F238E27FC236}">
                    <a16:creationId xmlns:a16="http://schemas.microsoft.com/office/drawing/2014/main" id="{17DC954F-049A-4CB6-9277-A19C240C2D3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2540" y="2475268"/>
                <a:ext cx="2360720" cy="723600"/>
              </a:xfrm>
              <a:prstGeom prst="roundRect">
                <a:avLst/>
              </a:prstGeom>
              <a:blipFill>
                <a:blip r:embed="rId11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5539E4C0-AC94-4D8B-9070-D122DDCE4A7E}"/>
              </a:ext>
            </a:extLst>
          </p:cNvPr>
          <p:cNvSpPr/>
          <p:nvPr/>
        </p:nvSpPr>
        <p:spPr>
          <a:xfrm>
            <a:off x="2574164" y="3507500"/>
            <a:ext cx="2360720" cy="723600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4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Text Box 121">
            <a:extLst>
              <a:ext uri="{FF2B5EF4-FFF2-40B4-BE49-F238E27FC236}">
                <a16:creationId xmlns:a16="http://schemas.microsoft.com/office/drawing/2014/main" id="{36DC94BF-C7A5-4F7B-9138-BDD786211F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0308" y="4411570"/>
            <a:ext cx="488058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Tiếc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quá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…!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sai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sp>
        <p:nvSpPr>
          <p:cNvPr id="46" name="Text Box 121">
            <a:extLst>
              <a:ext uri="{FF2B5EF4-FFF2-40B4-BE49-F238E27FC236}">
                <a16:creationId xmlns:a16="http://schemas.microsoft.com/office/drawing/2014/main" id="{291A04FA-25DC-469B-BFE0-5879C80A7F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0607" y="4402928"/>
            <a:ext cx="480060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Tiếc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quá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…!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sai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pic>
        <p:nvPicPr>
          <p:cNvPr id="41" name="Picture 173">
            <a:extLst>
              <a:ext uri="{FF2B5EF4-FFF2-40B4-BE49-F238E27FC236}">
                <a16:creationId xmlns:a16="http://schemas.microsoft.com/office/drawing/2014/main" id="{16F55502-0B94-4015-9D33-54F5F90C0CD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239" y="3940653"/>
            <a:ext cx="879853" cy="879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C855F38F-A063-4791-A85E-93DFDFE8BFD3}"/>
              </a:ext>
            </a:extLst>
          </p:cNvPr>
          <p:cNvSpPr txBox="1"/>
          <p:nvPr/>
        </p:nvSpPr>
        <p:spPr>
          <a:xfrm>
            <a:off x="2669327" y="603848"/>
            <a:ext cx="563647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+ 2xy – 3x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+ 2y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 = 1; y = -1</a:t>
            </a: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94644F5-A545-4B7D-8AD9-ECDF06C2151F}"/>
              </a:ext>
            </a:extLst>
          </p:cNvPr>
          <p:cNvSpPr/>
          <p:nvPr/>
        </p:nvSpPr>
        <p:spPr>
          <a:xfrm>
            <a:off x="520939" y="104362"/>
            <a:ext cx="785191" cy="4934779"/>
          </a:xfrm>
          <a:prstGeom prst="rect">
            <a:avLst/>
          </a:prstGeom>
          <a:gradFill>
            <a:gsLst>
              <a:gs pos="61052">
                <a:srgbClr val="ED7D31">
                  <a:lumMod val="75000"/>
                </a:srgbClr>
              </a:gs>
              <a:gs pos="4000">
                <a:srgbClr val="4472C4">
                  <a:lumMod val="75000"/>
                </a:srgbClr>
              </a:gs>
              <a:gs pos="29000">
                <a:srgbClr val="70AD47">
                  <a:lumMod val="97000"/>
                  <a:lumOff val="3000"/>
                </a:srgbClr>
              </a:gs>
              <a:gs pos="100000">
                <a:srgbClr val="00B0F0"/>
              </a:gs>
            </a:gsLst>
            <a:lin ang="16200000" scaled="1"/>
          </a:gra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algn="ctr" defTabSz="685800">
              <a:defRPr/>
            </a:pPr>
            <a:endParaRPr lang="en-US" sz="135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302FAFA8-98F9-4E23-85CB-9D5C1B83B83F}"/>
              </a:ext>
            </a:extLst>
          </p:cNvPr>
          <p:cNvSpPr/>
          <p:nvPr/>
        </p:nvSpPr>
        <p:spPr>
          <a:xfrm>
            <a:off x="439626" y="-20783"/>
            <a:ext cx="945000" cy="5157000"/>
          </a:xfrm>
          <a:prstGeom prst="rect">
            <a:avLst/>
          </a:prstGeom>
          <a:gradFill rotWithShape="1">
            <a:gsLst>
              <a:gs pos="0">
                <a:srgbClr val="FFC000">
                  <a:satMod val="103000"/>
                  <a:lumMod val="102000"/>
                  <a:tint val="94000"/>
                </a:srgbClr>
              </a:gs>
              <a:gs pos="50000">
                <a:srgbClr val="FFC000">
                  <a:satMod val="110000"/>
                  <a:lumMod val="100000"/>
                  <a:shade val="100000"/>
                </a:srgbClr>
              </a:gs>
              <a:gs pos="100000">
                <a:srgbClr val="FFC000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  <a:softEdge rad="127000"/>
          </a:effectLst>
        </p:spPr>
        <p:txBody>
          <a:bodyPr rtlCol="0" anchor="ctr"/>
          <a:lstStyle/>
          <a:p>
            <a:pPr algn="ctr" defTabSz="685800">
              <a:defRPr/>
            </a:pPr>
            <a:endParaRPr lang="en-US" sz="135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9" name="Circle: Hollow 78">
            <a:extLst>
              <a:ext uri="{FF2B5EF4-FFF2-40B4-BE49-F238E27FC236}">
                <a16:creationId xmlns:a16="http://schemas.microsoft.com/office/drawing/2014/main" id="{66F09241-27F7-44D9-8FF4-14CC1B72E454}"/>
              </a:ext>
            </a:extLst>
          </p:cNvPr>
          <p:cNvSpPr/>
          <p:nvPr/>
        </p:nvSpPr>
        <p:spPr>
          <a:xfrm>
            <a:off x="-43336" y="104362"/>
            <a:ext cx="1867486" cy="1853671"/>
          </a:xfrm>
          <a:prstGeom prst="donut">
            <a:avLst>
              <a:gd name="adj" fmla="val 24051"/>
            </a:avLst>
          </a:prstGeom>
          <a:gradFill>
            <a:gsLst>
              <a:gs pos="0">
                <a:srgbClr val="00B0F0"/>
              </a:gs>
              <a:gs pos="48000">
                <a:srgbClr val="FFC000">
                  <a:lumMod val="75000"/>
                </a:srgbClr>
              </a:gs>
              <a:gs pos="100000">
                <a:srgbClr val="5B9BD5">
                  <a:lumMod val="75000"/>
                </a:srgbClr>
              </a:gs>
            </a:gsLst>
            <a:lin ang="3000000" scaled="0"/>
          </a:gra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350" kern="0" dirty="0">
              <a:solidFill>
                <a:prstClr val="black"/>
              </a:solidFill>
              <a:latin typeface="Calibri" panose="020F0502020204030204"/>
            </a:endParaRP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105A5382-71AD-4247-B946-D72D3CFAC647}"/>
              </a:ext>
            </a:extLst>
          </p:cNvPr>
          <p:cNvGrpSpPr/>
          <p:nvPr/>
        </p:nvGrpSpPr>
        <p:grpSpPr>
          <a:xfrm>
            <a:off x="-57386" y="104362"/>
            <a:ext cx="1895584" cy="1853671"/>
            <a:chOff x="-494973" y="1043791"/>
            <a:chExt cx="3009379" cy="2964766"/>
          </a:xfrm>
        </p:grpSpPr>
        <p:sp>
          <p:nvSpPr>
            <p:cNvPr id="53" name="Sun 52">
              <a:extLst>
                <a:ext uri="{FF2B5EF4-FFF2-40B4-BE49-F238E27FC236}">
                  <a16:creationId xmlns:a16="http://schemas.microsoft.com/office/drawing/2014/main" id="{A804B890-DEB8-4354-A83B-44DBE5FD0D93}"/>
                </a:ext>
              </a:extLst>
            </p:cNvPr>
            <p:cNvSpPr/>
            <p:nvPr/>
          </p:nvSpPr>
          <p:spPr>
            <a:xfrm>
              <a:off x="-494973" y="1043791"/>
              <a:ext cx="3009379" cy="2964766"/>
            </a:xfrm>
            <a:prstGeom prst="sun">
              <a:avLst/>
            </a:prstGeom>
            <a:solidFill>
              <a:srgbClr val="FFC000">
                <a:lumMod val="60000"/>
                <a:lumOff val="40000"/>
              </a:srgbClr>
            </a:solidFill>
            <a:ln w="12700" cap="flat" cmpd="sng" algn="ctr">
              <a:solidFill>
                <a:srgbClr val="FFFF00">
                  <a:alpha val="96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85800">
                <a:defRPr/>
              </a:pPr>
              <a:endParaRPr lang="en-US" sz="135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8B8CFA86-953E-44F5-93BF-BEE2170B9855}"/>
                </a:ext>
              </a:extLst>
            </p:cNvPr>
            <p:cNvSpPr/>
            <p:nvPr/>
          </p:nvSpPr>
          <p:spPr>
            <a:xfrm flipH="1">
              <a:off x="223778" y="1731144"/>
              <a:ext cx="1575127" cy="1590058"/>
            </a:xfrm>
            <a:prstGeom prst="ellipse">
              <a:avLst/>
            </a:prstGeom>
            <a:solidFill>
              <a:sysClr val="windowText" lastClr="000000"/>
            </a:solidFill>
            <a:ln w="12700" cap="flat" cmpd="sng" algn="ctr">
              <a:solidFill>
                <a:sysClr val="windowText" lastClr="000000">
                  <a:shade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85800">
                <a:defRPr/>
              </a:pPr>
              <a:endParaRPr lang="en-US" sz="135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61" name="Flowchart: Connector 60">
            <a:extLst>
              <a:ext uri="{FF2B5EF4-FFF2-40B4-BE49-F238E27FC236}">
                <a16:creationId xmlns:a16="http://schemas.microsoft.com/office/drawing/2014/main" id="{416125C6-AAE5-4236-8CE2-467311D3EFB9}"/>
              </a:ext>
            </a:extLst>
          </p:cNvPr>
          <p:cNvSpPr/>
          <p:nvPr/>
        </p:nvSpPr>
        <p:spPr>
          <a:xfrm>
            <a:off x="409283" y="568159"/>
            <a:ext cx="960120" cy="960120"/>
          </a:xfrm>
          <a:prstGeom prst="flowChartConnector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350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2" name="Flowchart: Connector 61">
            <a:extLst>
              <a:ext uri="{FF2B5EF4-FFF2-40B4-BE49-F238E27FC236}">
                <a16:creationId xmlns:a16="http://schemas.microsoft.com/office/drawing/2014/main" id="{5A4D49C5-DE7C-4DB7-959B-DDEB909DC343}"/>
              </a:ext>
            </a:extLst>
          </p:cNvPr>
          <p:cNvSpPr/>
          <p:nvPr/>
        </p:nvSpPr>
        <p:spPr>
          <a:xfrm>
            <a:off x="409283" y="553079"/>
            <a:ext cx="960120" cy="975201"/>
          </a:xfrm>
          <a:prstGeom prst="flowChartConnector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350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3" name="Flowchart: Connector 62">
            <a:extLst>
              <a:ext uri="{FF2B5EF4-FFF2-40B4-BE49-F238E27FC236}">
                <a16:creationId xmlns:a16="http://schemas.microsoft.com/office/drawing/2014/main" id="{AED08271-1954-4F51-837F-EC30FEEDB66C}"/>
              </a:ext>
            </a:extLst>
          </p:cNvPr>
          <p:cNvSpPr/>
          <p:nvPr/>
        </p:nvSpPr>
        <p:spPr>
          <a:xfrm>
            <a:off x="477863" y="629198"/>
            <a:ext cx="822960" cy="822960"/>
          </a:xfrm>
          <a:prstGeom prst="flowChartConnector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350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57B3A00E-51EC-45AC-A827-A56A38D64B0B}"/>
              </a:ext>
            </a:extLst>
          </p:cNvPr>
          <p:cNvSpPr txBox="1"/>
          <p:nvPr/>
        </p:nvSpPr>
        <p:spPr>
          <a:xfrm>
            <a:off x="670470" y="587840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0DC57EC5-5ECB-4877-A851-0D1C6F1AD6DB}"/>
              </a:ext>
            </a:extLst>
          </p:cNvPr>
          <p:cNvSpPr txBox="1"/>
          <p:nvPr/>
        </p:nvSpPr>
        <p:spPr>
          <a:xfrm>
            <a:off x="702743" y="606430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5A8C26F5-8EFF-4F64-BAD8-3C7DF5253318}"/>
              </a:ext>
            </a:extLst>
          </p:cNvPr>
          <p:cNvSpPr txBox="1"/>
          <p:nvPr/>
        </p:nvSpPr>
        <p:spPr>
          <a:xfrm>
            <a:off x="652013" y="576967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6A26569D-0BDD-4252-9D4E-B0899986CBA4}"/>
              </a:ext>
            </a:extLst>
          </p:cNvPr>
          <p:cNvSpPr txBox="1"/>
          <p:nvPr/>
        </p:nvSpPr>
        <p:spPr>
          <a:xfrm>
            <a:off x="679460" y="606430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0A5122A9-9AF1-4B32-84B6-A81E896E762A}"/>
              </a:ext>
            </a:extLst>
          </p:cNvPr>
          <p:cNvSpPr txBox="1"/>
          <p:nvPr/>
        </p:nvSpPr>
        <p:spPr>
          <a:xfrm>
            <a:off x="662168" y="591698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D4B416C1-0046-4435-9CAB-98AC3410B4B6}"/>
              </a:ext>
            </a:extLst>
          </p:cNvPr>
          <p:cNvSpPr txBox="1"/>
          <p:nvPr/>
        </p:nvSpPr>
        <p:spPr>
          <a:xfrm>
            <a:off x="477865" y="606430"/>
            <a:ext cx="993781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F08AF2A7-9B60-40E5-BA15-575B8DC006B9}"/>
              </a:ext>
            </a:extLst>
          </p:cNvPr>
          <p:cNvSpPr txBox="1"/>
          <p:nvPr/>
        </p:nvSpPr>
        <p:spPr>
          <a:xfrm>
            <a:off x="686138" y="591698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637BCED0-3AFC-4B2E-B8B4-66B7DAA94F13}"/>
              </a:ext>
            </a:extLst>
          </p:cNvPr>
          <p:cNvSpPr txBox="1"/>
          <p:nvPr/>
        </p:nvSpPr>
        <p:spPr>
          <a:xfrm>
            <a:off x="644143" y="582404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351C48C7-AAA3-458D-B021-2FAA555DA526}"/>
              </a:ext>
            </a:extLst>
          </p:cNvPr>
          <p:cNvSpPr txBox="1"/>
          <p:nvPr/>
        </p:nvSpPr>
        <p:spPr>
          <a:xfrm>
            <a:off x="711755" y="576967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B158F971-2853-4088-82C3-A3D9EDBBB276}"/>
              </a:ext>
            </a:extLst>
          </p:cNvPr>
          <p:cNvSpPr txBox="1"/>
          <p:nvPr/>
        </p:nvSpPr>
        <p:spPr>
          <a:xfrm>
            <a:off x="652013" y="594417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C4EB5570-325E-402F-8455-D5591CBA56CE}"/>
              </a:ext>
            </a:extLst>
          </p:cNvPr>
          <p:cNvSpPr txBox="1"/>
          <p:nvPr/>
        </p:nvSpPr>
        <p:spPr>
          <a:xfrm>
            <a:off x="607958" y="626796"/>
            <a:ext cx="931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Hết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giờ</a:t>
            </a:r>
            <a:endParaRPr lang="en-US" sz="2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5" name="Tieng-dong-ho-tich-tac-www_tiengdong_com">
            <a:hlinkClick r:id="" action="ppaction://media"/>
            <a:extLst>
              <a:ext uri="{FF2B5EF4-FFF2-40B4-BE49-F238E27FC236}">
                <a16:creationId xmlns:a16="http://schemas.microsoft.com/office/drawing/2014/main" id="{8EADAA77-FB26-4A69-802A-541C84A629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582858" y="587840"/>
            <a:ext cx="457200" cy="457200"/>
          </a:xfrm>
          <a:prstGeom prst="rect">
            <a:avLst/>
          </a:prstGeom>
        </p:spPr>
      </p:pic>
      <p:pic>
        <p:nvPicPr>
          <p:cNvPr id="76" name="Picture 2" descr="게임 인터페이스 시작 버튼을 압살했다 형판 갈색에 대한 스톡 벡터 아트 및 기타 이미지 - iStock">
            <a:extLst>
              <a:ext uri="{FF2B5EF4-FFF2-40B4-BE49-F238E27FC236}">
                <a16:creationId xmlns:a16="http://schemas.microsoft.com/office/drawing/2014/main" id="{ABEDF29E-23DB-4504-B486-6D2EC7D168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>
                        <a14:foregroundMark x1="37740" y1="46394" x2="39904" y2="51202"/>
                        <a14:foregroundMark x1="43750" y1="46635" x2="43990" y2="50962"/>
                        <a14:foregroundMark x1="50000" y1="47115" x2="51442" y2="51683"/>
                        <a14:foregroundMark x1="47596" y1="52163" x2="49038" y2="46635"/>
                        <a14:foregroundMark x1="55288" y1="45192" x2="55288" y2="52163"/>
                        <a14:foregroundMark x1="57452" y1="48077" x2="57452" y2="48077"/>
                        <a14:foregroundMark x1="62981" y1="45913" x2="62981" y2="45913"/>
                        <a14:foregroundMark x1="61779" y1="46635" x2="62260" y2="516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1503" y="1389888"/>
            <a:ext cx="2566145" cy="2760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2" descr="Index of /classrooms/ID2_Fall_2015/Cindy_Reyes-Cortes/Unit  1/Hueys_css/Images">
            <a:extLst>
              <a:ext uri="{FF2B5EF4-FFF2-40B4-BE49-F238E27FC236}">
                <a16:creationId xmlns:a16="http://schemas.microsoft.com/office/drawing/2014/main" id="{F9211EB8-BE7C-452B-8147-F560D58C83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63" y="3313447"/>
            <a:ext cx="1454727" cy="931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709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5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50"/>
                            </p:stCondLst>
                            <p:childTnLst>
                              <p:par>
                                <p:cTn id="50" presetID="8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5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250"/>
                            </p:stCondLst>
                            <p:childTnLst>
                              <p:par>
                                <p:cTn id="6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53" presetClass="exit" presetSubtype="32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9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50"/>
                            </p:stCondLst>
                            <p:childTnLst>
                              <p:par>
                                <p:cTn id="96" presetID="53" presetClass="exit" presetSubtype="32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"/>
                            </p:stCondLst>
                            <p:childTnLst>
                              <p:par>
                                <p:cTn id="1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00"/>
                            </p:stCondLst>
                            <p:childTnLst>
                              <p:par>
                                <p:cTn id="1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750"/>
                            </p:stCondLst>
                            <p:childTnLst>
                              <p:par>
                                <p:cTn id="130" presetID="53" presetClass="exit" presetSubtype="32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9" dur="60003" fill="hold"/>
                                        <p:tgtEl>
                                          <p:spTgt spid="7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0" presetID="21" presetClass="entr" presetSubtype="1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1" presetClass="entr" presetSubtype="1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5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0" presetClass="exit" presetSubtype="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4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7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2" presetID="3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stop">
                                      <p:cBhvr>
                                        <p:cTn id="213" dur="1" fill="hold"/>
                                        <p:tgtEl>
                                          <p:spTgt spid="7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audio>
              <p:cMediaNode vol="80000">
                <p:cTn id="2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5"/>
                </p:tgtEl>
              </p:cMediaNode>
            </p:audio>
          </p:childTnLst>
        </p:cTn>
      </p:par>
    </p:tnLst>
    <p:bldLst>
      <p:bldP spid="8" grpId="0"/>
      <p:bldP spid="10" grpId="0"/>
      <p:bldP spid="10" grpId="1"/>
      <p:bldP spid="51" grpId="0" animBg="1"/>
      <p:bldP spid="51" grpId="1" animBg="1"/>
      <p:bldP spid="52" grpId="0" animBg="1"/>
      <p:bldP spid="52" grpId="1" animBg="1"/>
      <p:bldP spid="54" grpId="0" animBg="1"/>
      <p:bldP spid="55" grpId="0" animBg="1"/>
      <p:bldP spid="56" grpId="0" animBg="1"/>
      <p:bldP spid="57" grpId="0" animBg="1"/>
      <p:bldP spid="60" grpId="0"/>
      <p:bldP spid="42" grpId="0" animBg="1"/>
      <p:bldP spid="42" grpId="1" animBg="1"/>
      <p:bldP spid="43" grpId="0" animBg="1"/>
      <p:bldP spid="43" grpId="1" animBg="1"/>
      <p:bldP spid="44" grpId="0"/>
      <p:bldP spid="44" grpId="1"/>
      <p:bldP spid="46" grpId="0"/>
      <p:bldP spid="46" grpId="1"/>
      <p:bldP spid="45" grpId="0"/>
      <p:bldP spid="48" grpId="0" animBg="1"/>
      <p:bldP spid="49" grpId="0" animBg="1"/>
      <p:bldP spid="49" grpId="1" animBg="1"/>
      <p:bldP spid="62" grpId="0" animBg="1"/>
      <p:bldP spid="63" grpId="0" animBg="1"/>
      <p:bldP spid="64" grpId="0"/>
      <p:bldP spid="64" grpId="1"/>
      <p:bldP spid="65" grpId="0"/>
      <p:bldP spid="65" grpId="1"/>
      <p:bldP spid="66" grpId="0"/>
      <p:bldP spid="66" grpId="1"/>
      <p:bldP spid="67" grpId="0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3" grpId="0"/>
      <p:bldP spid="73" grpId="1"/>
      <p:bldP spid="7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118">
            <a:extLst>
              <a:ext uri="{FF2B5EF4-FFF2-40B4-BE49-F238E27FC236}">
                <a16:creationId xmlns:a16="http://schemas.microsoft.com/office/drawing/2014/main" id="{BD631ECB-50FF-4ED1-BB51-68D8EADDE5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0308" y="4369661"/>
            <a:ext cx="507750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Hoan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hô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.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đúng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sp>
        <p:nvSpPr>
          <p:cNvPr id="10" name="Text Box 121">
            <a:extLst>
              <a:ext uri="{FF2B5EF4-FFF2-40B4-BE49-F238E27FC236}">
                <a16:creationId xmlns:a16="http://schemas.microsoft.com/office/drawing/2014/main" id="{E55C4547-FB12-4C49-9D1B-28805DDF54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0308" y="4344376"/>
            <a:ext cx="480060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Tiếc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quá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…!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sai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pic>
        <p:nvPicPr>
          <p:cNvPr id="11" name="Picture 2" descr="Khung viền PowerPoint đẹp">
            <a:extLst>
              <a:ext uri="{FF2B5EF4-FFF2-40B4-BE49-F238E27FC236}">
                <a16:creationId xmlns:a16="http://schemas.microsoft.com/office/drawing/2014/main" id="{925DAF4E-A91E-4B67-9DD0-C1AB59B6E0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734" y="-39048"/>
            <a:ext cx="7143140" cy="2213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6" descr="Picture1">
            <a:extLst>
              <a:ext uri="{FF2B5EF4-FFF2-40B4-BE49-F238E27FC236}">
                <a16:creationId xmlns:a16="http://schemas.microsoft.com/office/drawing/2014/main" id="{7F0FA2B0-031C-4973-B8CF-6079A99BF1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642" y="440584"/>
            <a:ext cx="520304" cy="520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45E844F2-37E7-4DB0-8326-D2F2054436CD}"/>
              </a:ext>
            </a:extLst>
          </p:cNvPr>
          <p:cNvSpPr/>
          <p:nvPr/>
        </p:nvSpPr>
        <p:spPr>
          <a:xfrm>
            <a:off x="6016679" y="2427940"/>
            <a:ext cx="2899800" cy="723600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2C8D4153-E005-4F09-8ACD-294368F2B324}"/>
              </a:ext>
            </a:extLst>
          </p:cNvPr>
          <p:cNvSpPr/>
          <p:nvPr/>
        </p:nvSpPr>
        <p:spPr>
          <a:xfrm>
            <a:off x="6058814" y="3499557"/>
            <a:ext cx="2899800" cy="723600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662BFBA0-1A4A-4442-A43D-981C1EFFE20B}"/>
              </a:ext>
            </a:extLst>
          </p:cNvPr>
          <p:cNvSpPr/>
          <p:nvPr/>
        </p:nvSpPr>
        <p:spPr>
          <a:xfrm>
            <a:off x="5563994" y="3587753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</a:t>
            </a: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A48DBC7F-4ED8-4E83-99CD-39EDC79DA874}"/>
              </a:ext>
            </a:extLst>
          </p:cNvPr>
          <p:cNvSpPr/>
          <p:nvPr/>
        </p:nvSpPr>
        <p:spPr>
          <a:xfrm>
            <a:off x="5563994" y="2593317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FA95EC97-75F5-494A-97D4-29680E26C24F}"/>
              </a:ext>
            </a:extLst>
          </p:cNvPr>
          <p:cNvSpPr txBox="1"/>
          <p:nvPr/>
        </p:nvSpPr>
        <p:spPr>
          <a:xfrm>
            <a:off x="2784763" y="623455"/>
            <a:ext cx="384463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350" dirty="0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3571FB0A-124C-4001-A982-10355E214208}"/>
              </a:ext>
            </a:extLst>
          </p:cNvPr>
          <p:cNvSpPr txBox="1"/>
          <p:nvPr/>
        </p:nvSpPr>
        <p:spPr>
          <a:xfrm>
            <a:off x="2619486" y="587552"/>
            <a:ext cx="51743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3"/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4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 thức </a:t>
            </a:r>
            <a:endParaRPr lang="en-US" sz="3300">
              <a:latin typeface="Arial" panose="020B0604020202020204" pitchFamily="34" charset="0"/>
            </a:endParaRPr>
          </a:p>
          <a:p>
            <a:pPr marL="0" lvl="3"/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 viết thành tổng của hai đa thức là</a:t>
            </a:r>
            <a:endParaRPr lang="en-US" sz="3300">
              <a:latin typeface="Arial" panose="020B0604020202020204" pitchFamily="34" charset="0"/>
            </a:endParaRPr>
          </a:p>
        </p:txBody>
      </p: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17DC954F-049A-4CB6-9277-A19C240C2D3E}"/>
              </a:ext>
            </a:extLst>
          </p:cNvPr>
          <p:cNvSpPr/>
          <p:nvPr/>
        </p:nvSpPr>
        <p:spPr>
          <a:xfrm>
            <a:off x="2306876" y="2475268"/>
            <a:ext cx="2899800" cy="723600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5539E4C0-AC94-4D8B-9070-D122DDCE4A7E}"/>
              </a:ext>
            </a:extLst>
          </p:cNvPr>
          <p:cNvSpPr/>
          <p:nvPr/>
        </p:nvSpPr>
        <p:spPr>
          <a:xfrm>
            <a:off x="2328500" y="3507500"/>
            <a:ext cx="2899800" cy="723600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Text Box 121">
            <a:extLst>
              <a:ext uri="{FF2B5EF4-FFF2-40B4-BE49-F238E27FC236}">
                <a16:creationId xmlns:a16="http://schemas.microsoft.com/office/drawing/2014/main" id="{36DC94BF-C7A5-4F7B-9138-BDD786211F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1710" y="4357249"/>
            <a:ext cx="488058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Tiếc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quá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…!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sai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sp>
        <p:nvSpPr>
          <p:cNvPr id="46" name="Text Box 121">
            <a:extLst>
              <a:ext uri="{FF2B5EF4-FFF2-40B4-BE49-F238E27FC236}">
                <a16:creationId xmlns:a16="http://schemas.microsoft.com/office/drawing/2014/main" id="{291A04FA-25DC-469B-BFE0-5879C80A7F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4318" y="4319092"/>
            <a:ext cx="480060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ct val="50000"/>
              </a:spcBef>
            </a:pP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Tiếc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quá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…!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Bạn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chọn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sai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altLang="en-US" sz="3000" b="1" dirty="0" err="1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rồi</a:t>
            </a:r>
            <a:r>
              <a:rPr lang="en-US" altLang="en-US" sz="3000" b="1" dirty="0">
                <a:ln/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 !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594644F5-A545-4B7D-8AD9-ECDF06C2151F}"/>
              </a:ext>
            </a:extLst>
          </p:cNvPr>
          <p:cNvSpPr/>
          <p:nvPr/>
        </p:nvSpPr>
        <p:spPr>
          <a:xfrm>
            <a:off x="520939" y="104362"/>
            <a:ext cx="785191" cy="4934779"/>
          </a:xfrm>
          <a:prstGeom prst="rect">
            <a:avLst/>
          </a:prstGeom>
          <a:gradFill>
            <a:gsLst>
              <a:gs pos="61052">
                <a:srgbClr val="ED7D31">
                  <a:lumMod val="75000"/>
                </a:srgbClr>
              </a:gs>
              <a:gs pos="4000">
                <a:srgbClr val="4472C4">
                  <a:lumMod val="75000"/>
                </a:srgbClr>
              </a:gs>
              <a:gs pos="29000">
                <a:srgbClr val="70AD47">
                  <a:lumMod val="97000"/>
                  <a:lumOff val="3000"/>
                </a:srgbClr>
              </a:gs>
              <a:gs pos="100000">
                <a:srgbClr val="00B0F0"/>
              </a:gs>
            </a:gsLst>
            <a:lin ang="16200000" scaled="1"/>
          </a:gra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algn="ctr" defTabSz="685800">
              <a:defRPr/>
            </a:pPr>
            <a:endParaRPr lang="en-US" sz="135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02FAFA8-98F9-4E23-85CB-9D5C1B83B83F}"/>
              </a:ext>
            </a:extLst>
          </p:cNvPr>
          <p:cNvSpPr/>
          <p:nvPr/>
        </p:nvSpPr>
        <p:spPr>
          <a:xfrm>
            <a:off x="439626" y="-20783"/>
            <a:ext cx="945000" cy="5157000"/>
          </a:xfrm>
          <a:prstGeom prst="rect">
            <a:avLst/>
          </a:prstGeom>
          <a:gradFill rotWithShape="1">
            <a:gsLst>
              <a:gs pos="0">
                <a:srgbClr val="FFC000">
                  <a:satMod val="103000"/>
                  <a:lumMod val="102000"/>
                  <a:tint val="94000"/>
                </a:srgbClr>
              </a:gs>
              <a:gs pos="50000">
                <a:srgbClr val="FFC000">
                  <a:satMod val="110000"/>
                  <a:lumMod val="100000"/>
                  <a:shade val="100000"/>
                </a:srgbClr>
              </a:gs>
              <a:gs pos="100000">
                <a:srgbClr val="FFC000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  <a:softEdge rad="127000"/>
          </a:effectLst>
        </p:spPr>
        <p:txBody>
          <a:bodyPr rtlCol="0" anchor="ctr"/>
          <a:lstStyle/>
          <a:p>
            <a:pPr algn="ctr" defTabSz="685800">
              <a:defRPr/>
            </a:pPr>
            <a:endParaRPr lang="en-US" sz="135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8" name="Circle: Hollow 78">
            <a:extLst>
              <a:ext uri="{FF2B5EF4-FFF2-40B4-BE49-F238E27FC236}">
                <a16:creationId xmlns:a16="http://schemas.microsoft.com/office/drawing/2014/main" id="{66F09241-27F7-44D9-8FF4-14CC1B72E454}"/>
              </a:ext>
            </a:extLst>
          </p:cNvPr>
          <p:cNvSpPr/>
          <p:nvPr/>
        </p:nvSpPr>
        <p:spPr>
          <a:xfrm>
            <a:off x="66938" y="230792"/>
            <a:ext cx="1867486" cy="1853671"/>
          </a:xfrm>
          <a:prstGeom prst="donut">
            <a:avLst>
              <a:gd name="adj" fmla="val 24051"/>
            </a:avLst>
          </a:prstGeom>
          <a:gradFill>
            <a:gsLst>
              <a:gs pos="0">
                <a:srgbClr val="00B0F0"/>
              </a:gs>
              <a:gs pos="48000">
                <a:srgbClr val="FFC000">
                  <a:lumMod val="75000"/>
                </a:srgbClr>
              </a:gs>
              <a:gs pos="100000">
                <a:srgbClr val="5B9BD5">
                  <a:lumMod val="75000"/>
                </a:srgbClr>
              </a:gs>
            </a:gsLst>
            <a:lin ang="3000000" scaled="0"/>
          </a:gra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350" kern="0" dirty="0">
              <a:solidFill>
                <a:prstClr val="black"/>
              </a:solidFill>
              <a:latin typeface="Calibri" panose="020F0502020204030204"/>
            </a:endParaRP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105A5382-71AD-4247-B946-D72D3CFAC647}"/>
              </a:ext>
            </a:extLst>
          </p:cNvPr>
          <p:cNvGrpSpPr/>
          <p:nvPr/>
        </p:nvGrpSpPr>
        <p:grpSpPr>
          <a:xfrm>
            <a:off x="-57386" y="104362"/>
            <a:ext cx="1895584" cy="1853671"/>
            <a:chOff x="-494973" y="1043791"/>
            <a:chExt cx="3009379" cy="2964766"/>
          </a:xfrm>
        </p:grpSpPr>
        <p:sp>
          <p:nvSpPr>
            <p:cNvPr id="50" name="Sun 49">
              <a:extLst>
                <a:ext uri="{FF2B5EF4-FFF2-40B4-BE49-F238E27FC236}">
                  <a16:creationId xmlns:a16="http://schemas.microsoft.com/office/drawing/2014/main" id="{A804B890-DEB8-4354-A83B-44DBE5FD0D93}"/>
                </a:ext>
              </a:extLst>
            </p:cNvPr>
            <p:cNvSpPr/>
            <p:nvPr/>
          </p:nvSpPr>
          <p:spPr>
            <a:xfrm>
              <a:off x="-494973" y="1043791"/>
              <a:ext cx="3009379" cy="2964766"/>
            </a:xfrm>
            <a:prstGeom prst="sun">
              <a:avLst/>
            </a:prstGeom>
            <a:solidFill>
              <a:srgbClr val="FFC000">
                <a:lumMod val="60000"/>
                <a:lumOff val="40000"/>
              </a:srgbClr>
            </a:solidFill>
            <a:ln w="12700" cap="flat" cmpd="sng" algn="ctr">
              <a:solidFill>
                <a:srgbClr val="FFFF00">
                  <a:alpha val="96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85800">
                <a:defRPr/>
              </a:pPr>
              <a:endParaRPr lang="en-US" sz="135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8B8CFA86-953E-44F5-93BF-BEE2170B9855}"/>
                </a:ext>
              </a:extLst>
            </p:cNvPr>
            <p:cNvSpPr/>
            <p:nvPr/>
          </p:nvSpPr>
          <p:spPr>
            <a:xfrm flipH="1">
              <a:off x="223778" y="1731144"/>
              <a:ext cx="1575127" cy="1590058"/>
            </a:xfrm>
            <a:prstGeom prst="ellipse">
              <a:avLst/>
            </a:prstGeom>
            <a:solidFill>
              <a:sysClr val="windowText" lastClr="000000"/>
            </a:solidFill>
            <a:ln w="12700" cap="flat" cmpd="sng" algn="ctr">
              <a:solidFill>
                <a:sysClr val="windowText" lastClr="000000">
                  <a:shade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85800">
                <a:defRPr/>
              </a:pPr>
              <a:endParaRPr lang="en-US" sz="135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59" name="Flowchart: Connector 58">
            <a:extLst>
              <a:ext uri="{FF2B5EF4-FFF2-40B4-BE49-F238E27FC236}">
                <a16:creationId xmlns:a16="http://schemas.microsoft.com/office/drawing/2014/main" id="{416125C6-AAE5-4236-8CE2-467311D3EFB9}"/>
              </a:ext>
            </a:extLst>
          </p:cNvPr>
          <p:cNvSpPr/>
          <p:nvPr/>
        </p:nvSpPr>
        <p:spPr>
          <a:xfrm>
            <a:off x="409283" y="568159"/>
            <a:ext cx="960120" cy="960120"/>
          </a:xfrm>
          <a:prstGeom prst="flowChartConnector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350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1" name="Flowchart: Connector 60">
            <a:extLst>
              <a:ext uri="{FF2B5EF4-FFF2-40B4-BE49-F238E27FC236}">
                <a16:creationId xmlns:a16="http://schemas.microsoft.com/office/drawing/2014/main" id="{5A4D49C5-DE7C-4DB7-959B-DDEB909DC343}"/>
              </a:ext>
            </a:extLst>
          </p:cNvPr>
          <p:cNvSpPr/>
          <p:nvPr/>
        </p:nvSpPr>
        <p:spPr>
          <a:xfrm>
            <a:off x="409283" y="553079"/>
            <a:ext cx="960120" cy="975201"/>
          </a:xfrm>
          <a:prstGeom prst="flowChartConnector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350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2" name="Flowchart: Connector 61">
            <a:extLst>
              <a:ext uri="{FF2B5EF4-FFF2-40B4-BE49-F238E27FC236}">
                <a16:creationId xmlns:a16="http://schemas.microsoft.com/office/drawing/2014/main" id="{AED08271-1954-4F51-837F-EC30FEEDB66C}"/>
              </a:ext>
            </a:extLst>
          </p:cNvPr>
          <p:cNvSpPr/>
          <p:nvPr/>
        </p:nvSpPr>
        <p:spPr>
          <a:xfrm>
            <a:off x="477863" y="629198"/>
            <a:ext cx="822960" cy="822960"/>
          </a:xfrm>
          <a:prstGeom prst="flowChartConnector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350" kern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57B3A00E-51EC-45AC-A827-A56A38D64B0B}"/>
              </a:ext>
            </a:extLst>
          </p:cNvPr>
          <p:cNvSpPr txBox="1"/>
          <p:nvPr/>
        </p:nvSpPr>
        <p:spPr>
          <a:xfrm>
            <a:off x="670470" y="587840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0DC57EC5-5ECB-4877-A851-0D1C6F1AD6DB}"/>
              </a:ext>
            </a:extLst>
          </p:cNvPr>
          <p:cNvSpPr txBox="1"/>
          <p:nvPr/>
        </p:nvSpPr>
        <p:spPr>
          <a:xfrm>
            <a:off x="702743" y="606430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5A8C26F5-8EFF-4F64-BAD8-3C7DF5253318}"/>
              </a:ext>
            </a:extLst>
          </p:cNvPr>
          <p:cNvSpPr txBox="1"/>
          <p:nvPr/>
        </p:nvSpPr>
        <p:spPr>
          <a:xfrm>
            <a:off x="652013" y="576967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6A26569D-0BDD-4252-9D4E-B0899986CBA4}"/>
              </a:ext>
            </a:extLst>
          </p:cNvPr>
          <p:cNvSpPr txBox="1"/>
          <p:nvPr/>
        </p:nvSpPr>
        <p:spPr>
          <a:xfrm>
            <a:off x="679460" y="606430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0A5122A9-9AF1-4B32-84B6-A81E896E762A}"/>
              </a:ext>
            </a:extLst>
          </p:cNvPr>
          <p:cNvSpPr txBox="1"/>
          <p:nvPr/>
        </p:nvSpPr>
        <p:spPr>
          <a:xfrm>
            <a:off x="662168" y="591698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D4B416C1-0046-4435-9CAB-98AC3410B4B6}"/>
              </a:ext>
            </a:extLst>
          </p:cNvPr>
          <p:cNvSpPr txBox="1"/>
          <p:nvPr/>
        </p:nvSpPr>
        <p:spPr>
          <a:xfrm>
            <a:off x="477865" y="606430"/>
            <a:ext cx="993781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F08AF2A7-9B60-40E5-BA15-575B8DC006B9}"/>
              </a:ext>
            </a:extLst>
          </p:cNvPr>
          <p:cNvSpPr txBox="1"/>
          <p:nvPr/>
        </p:nvSpPr>
        <p:spPr>
          <a:xfrm>
            <a:off x="686138" y="591698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637BCED0-3AFC-4B2E-B8B4-66B7DAA94F13}"/>
              </a:ext>
            </a:extLst>
          </p:cNvPr>
          <p:cNvSpPr txBox="1"/>
          <p:nvPr/>
        </p:nvSpPr>
        <p:spPr>
          <a:xfrm>
            <a:off x="644143" y="582404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351C48C7-AAA3-458D-B021-2FAA555DA526}"/>
              </a:ext>
            </a:extLst>
          </p:cNvPr>
          <p:cNvSpPr txBox="1"/>
          <p:nvPr/>
        </p:nvSpPr>
        <p:spPr>
          <a:xfrm>
            <a:off x="711755" y="576967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B158F971-2853-4088-82C3-A3D9EDBBB276}"/>
              </a:ext>
            </a:extLst>
          </p:cNvPr>
          <p:cNvSpPr txBox="1"/>
          <p:nvPr/>
        </p:nvSpPr>
        <p:spPr>
          <a:xfrm>
            <a:off x="652013" y="594417"/>
            <a:ext cx="524435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9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C4EB5570-325E-402F-8455-D5591CBA56CE}"/>
              </a:ext>
            </a:extLst>
          </p:cNvPr>
          <p:cNvSpPr txBox="1"/>
          <p:nvPr/>
        </p:nvSpPr>
        <p:spPr>
          <a:xfrm>
            <a:off x="607958" y="626796"/>
            <a:ext cx="931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Hết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giờ</a:t>
            </a:r>
            <a:endParaRPr lang="en-US" sz="2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4" name="Tieng-dong-ho-tich-tac-www_tiengdong_com">
            <a:hlinkClick r:id="" action="ppaction://media"/>
            <a:extLst>
              <a:ext uri="{FF2B5EF4-FFF2-40B4-BE49-F238E27FC236}">
                <a16:creationId xmlns:a16="http://schemas.microsoft.com/office/drawing/2014/main" id="{8EADAA77-FB26-4A69-802A-541C84A629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582858" y="587840"/>
            <a:ext cx="457200" cy="457200"/>
          </a:xfrm>
          <a:prstGeom prst="rect">
            <a:avLst/>
          </a:prstGeom>
        </p:spPr>
      </p:pic>
      <p:pic>
        <p:nvPicPr>
          <p:cNvPr id="75" name="Picture 2" descr="게임 인터페이스 시작 버튼을 압살했다 형판 갈색에 대한 스톡 벡터 아트 및 기타 이미지 - iStock">
            <a:extLst>
              <a:ext uri="{FF2B5EF4-FFF2-40B4-BE49-F238E27FC236}">
                <a16:creationId xmlns:a16="http://schemas.microsoft.com/office/drawing/2014/main" id="{ABEDF29E-23DB-4504-B486-6D2EC7D168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>
                        <a14:foregroundMark x1="37740" y1="46394" x2="39904" y2="51202"/>
                        <a14:foregroundMark x1="43750" y1="46635" x2="43990" y2="50962"/>
                        <a14:foregroundMark x1="50000" y1="47115" x2="51442" y2="51683"/>
                        <a14:foregroundMark x1="47596" y1="52163" x2="49038" y2="46635"/>
                        <a14:foregroundMark x1="55288" y1="45192" x2="55288" y2="52163"/>
                        <a14:foregroundMark x1="57452" y1="48077" x2="57452" y2="48077"/>
                        <a14:foregroundMark x1="62981" y1="45913" x2="62981" y2="45913"/>
                        <a14:foregroundMark x1="61779" y1="46635" x2="62260" y2="516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1503" y="1389888"/>
            <a:ext cx="2566145" cy="2760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2" descr="Index of /classrooms/ID2_Fall_2015/Cindy_Reyes-Cortes/Unit  1/Hueys_css/Images">
            <a:extLst>
              <a:ext uri="{FF2B5EF4-FFF2-40B4-BE49-F238E27FC236}">
                <a16:creationId xmlns:a16="http://schemas.microsoft.com/office/drawing/2014/main" id="{F9211EB8-BE7C-452B-8147-F560D58C83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63" y="3313447"/>
            <a:ext cx="1454727" cy="931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Oval 53">
            <a:extLst>
              <a:ext uri="{FF2B5EF4-FFF2-40B4-BE49-F238E27FC236}">
                <a16:creationId xmlns:a16="http://schemas.microsoft.com/office/drawing/2014/main" id="{010ED24C-E510-4DE5-B89F-239AE671A059}"/>
              </a:ext>
            </a:extLst>
          </p:cNvPr>
          <p:cNvSpPr/>
          <p:nvPr/>
        </p:nvSpPr>
        <p:spPr>
          <a:xfrm>
            <a:off x="1814943" y="2605727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</a:t>
            </a: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41658C25-7390-4556-BC5E-B66395E333EE}"/>
              </a:ext>
            </a:extLst>
          </p:cNvPr>
          <p:cNvSpPr/>
          <p:nvPr/>
        </p:nvSpPr>
        <p:spPr>
          <a:xfrm>
            <a:off x="1844644" y="3597467"/>
            <a:ext cx="374187" cy="383322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</a:t>
            </a:r>
          </a:p>
        </p:txBody>
      </p:sp>
      <p:sp>
        <p:nvSpPr>
          <p:cNvPr id="13" name="Rectangle 9"/>
          <p:cNvSpPr>
            <a:spLocks noChangeArrowheads="1"/>
          </p:cNvSpPr>
          <p:nvPr/>
        </p:nvSpPr>
        <p:spPr bwMode="auto">
          <a:xfrm flipV="1">
            <a:off x="2784764" y="2737019"/>
            <a:ext cx="15464766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350"/>
          </a:p>
        </p:txBody>
      </p:sp>
      <p:sp>
        <p:nvSpPr>
          <p:cNvPr id="15" name="Rectangle 11"/>
          <p:cNvSpPr>
            <a:spLocks noChangeArrowheads="1"/>
          </p:cNvSpPr>
          <p:nvPr/>
        </p:nvSpPr>
        <p:spPr bwMode="auto">
          <a:xfrm>
            <a:off x="3821051" y="2813945"/>
            <a:ext cx="13856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350"/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1" y="-138499"/>
            <a:ext cx="13856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350"/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1" y="-138499"/>
            <a:ext cx="13856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350"/>
          </a:p>
        </p:txBody>
      </p:sp>
      <p:sp>
        <p:nvSpPr>
          <p:cNvPr id="23" name="Rectangle 19"/>
          <p:cNvSpPr>
            <a:spLocks noChangeArrowheads="1"/>
          </p:cNvSpPr>
          <p:nvPr/>
        </p:nvSpPr>
        <p:spPr bwMode="auto">
          <a:xfrm flipV="1">
            <a:off x="6860431" y="3627784"/>
            <a:ext cx="1345664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350"/>
          </a:p>
        </p:txBody>
      </p:sp>
      <p:sp>
        <p:nvSpPr>
          <p:cNvPr id="27" name="Rectangle 34"/>
          <p:cNvSpPr>
            <a:spLocks noChangeArrowheads="1"/>
          </p:cNvSpPr>
          <p:nvPr/>
        </p:nvSpPr>
        <p:spPr bwMode="auto">
          <a:xfrm>
            <a:off x="5228300" y="1123155"/>
            <a:ext cx="9284804" cy="207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defTabSz="685800">
              <a:tabLst>
                <a:tab pos="472679" algn="l"/>
              </a:tabLst>
            </a:pPr>
            <a:r>
              <a:rPr lang="en-US" sz="9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350"/>
          </a:p>
        </p:txBody>
      </p:sp>
      <p:graphicFrame>
        <p:nvGraphicFramePr>
          <p:cNvPr id="77" name="Object 76"/>
          <p:cNvGraphicFramePr>
            <a:graphicFrameLocks noChangeAspect="1"/>
          </p:cNvGraphicFramePr>
          <p:nvPr/>
        </p:nvGraphicFramePr>
        <p:xfrm>
          <a:off x="4641172" y="607741"/>
          <a:ext cx="1988228" cy="4142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3" imgW="1155700" imgH="228600" progId="Equation.DSMT4">
                  <p:embed/>
                </p:oleObj>
              </mc:Choice>
              <mc:Fallback>
                <p:oleObj name="Equation" r:id="rId13" imgW="1155700" imgH="228600" progId="Equation.DSMT4">
                  <p:embed/>
                  <p:pic>
                    <p:nvPicPr>
                      <p:cNvPr id="77" name="Object 7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1172" y="607741"/>
                        <a:ext cx="1988228" cy="41421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Rectangle 38"/>
          <p:cNvSpPr>
            <a:spLocks noChangeArrowheads="1"/>
          </p:cNvSpPr>
          <p:nvPr/>
        </p:nvSpPr>
        <p:spPr bwMode="auto">
          <a:xfrm>
            <a:off x="2972734" y="2824179"/>
            <a:ext cx="13856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350"/>
          </a:p>
        </p:txBody>
      </p:sp>
      <p:graphicFrame>
        <p:nvGraphicFramePr>
          <p:cNvPr id="31" name="Object 30"/>
          <p:cNvGraphicFramePr>
            <a:graphicFrameLocks noChangeAspect="1"/>
          </p:cNvGraphicFramePr>
          <p:nvPr/>
        </p:nvGraphicFramePr>
        <p:xfrm>
          <a:off x="2673567" y="2613965"/>
          <a:ext cx="2188049" cy="4917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5" imgW="1447800" imgH="279400" progId="Equation.DSMT4">
                  <p:embed/>
                </p:oleObj>
              </mc:Choice>
              <mc:Fallback>
                <p:oleObj name="Equation" r:id="rId15" imgW="1447800" imgH="279400" progId="Equation.DSMT4">
                  <p:embed/>
                  <p:pic>
                    <p:nvPicPr>
                      <p:cNvPr id="31" name="Objec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73567" y="2613965"/>
                        <a:ext cx="2188049" cy="49179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" name="Rectangle 40"/>
          <p:cNvSpPr>
            <a:spLocks noChangeArrowheads="1"/>
          </p:cNvSpPr>
          <p:nvPr/>
        </p:nvSpPr>
        <p:spPr bwMode="auto">
          <a:xfrm>
            <a:off x="5338910" y="2498179"/>
            <a:ext cx="1472546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350"/>
          </a:p>
        </p:txBody>
      </p:sp>
      <p:graphicFrame>
        <p:nvGraphicFramePr>
          <p:cNvPr id="33" name="Object 32"/>
          <p:cNvGraphicFramePr>
            <a:graphicFrameLocks noChangeAspect="1"/>
          </p:cNvGraphicFramePr>
          <p:nvPr/>
        </p:nvGraphicFramePr>
        <p:xfrm>
          <a:off x="6197770" y="2566665"/>
          <a:ext cx="2434241" cy="43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7" imgW="1536700" imgH="279400" progId="Equation.DSMT4">
                  <p:embed/>
                </p:oleObj>
              </mc:Choice>
              <mc:Fallback>
                <p:oleObj name="Equation" r:id="rId17" imgW="1536700" imgH="279400" progId="Equation.DSMT4">
                  <p:embed/>
                  <p:pic>
                    <p:nvPicPr>
                      <p:cNvPr id="33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97770" y="2566665"/>
                        <a:ext cx="2434241" cy="43846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" name="Rectangle 42"/>
          <p:cNvSpPr>
            <a:spLocks noChangeArrowheads="1"/>
          </p:cNvSpPr>
          <p:nvPr/>
        </p:nvSpPr>
        <p:spPr bwMode="auto">
          <a:xfrm>
            <a:off x="2535920" y="3523434"/>
            <a:ext cx="138678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350"/>
          </a:p>
        </p:txBody>
      </p:sp>
      <p:graphicFrame>
        <p:nvGraphicFramePr>
          <p:cNvPr id="35" name="Object 34"/>
          <p:cNvGraphicFramePr>
            <a:graphicFrameLocks noChangeAspect="1"/>
          </p:cNvGraphicFramePr>
          <p:nvPr/>
        </p:nvGraphicFramePr>
        <p:xfrm>
          <a:off x="2476501" y="3642123"/>
          <a:ext cx="2565797" cy="4405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9" imgW="1612800" imgH="279360" progId="Equation.DSMT4">
                  <p:embed/>
                </p:oleObj>
              </mc:Choice>
              <mc:Fallback>
                <p:oleObj name="Equation" r:id="rId19" imgW="1612800" imgH="279360" progId="Equation.DSMT4">
                  <p:embed/>
                  <p:pic>
                    <p:nvPicPr>
                      <p:cNvPr id="35" name="Object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76501" y="3642123"/>
                        <a:ext cx="2565797" cy="44053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" name="Rectangle 46"/>
          <p:cNvSpPr>
            <a:spLocks noChangeArrowheads="1"/>
          </p:cNvSpPr>
          <p:nvPr/>
        </p:nvSpPr>
        <p:spPr bwMode="auto">
          <a:xfrm>
            <a:off x="6433486" y="3515473"/>
            <a:ext cx="1621280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350"/>
          </a:p>
        </p:txBody>
      </p:sp>
      <p:graphicFrame>
        <p:nvGraphicFramePr>
          <p:cNvPr id="39" name="Object 38"/>
          <p:cNvGraphicFramePr>
            <a:graphicFrameLocks noChangeAspect="1"/>
          </p:cNvGraphicFramePr>
          <p:nvPr/>
        </p:nvGraphicFramePr>
        <p:xfrm>
          <a:off x="6373416" y="3637360"/>
          <a:ext cx="2540794" cy="4357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1" imgW="1612800" imgH="279360" progId="Equation.DSMT4">
                  <p:embed/>
                </p:oleObj>
              </mc:Choice>
              <mc:Fallback>
                <p:oleObj name="Equation" r:id="rId21" imgW="1612800" imgH="279360" progId="Equation.DSMT4">
                  <p:embed/>
                  <p:pic>
                    <p:nvPicPr>
                      <p:cNvPr id="39" name="Object 3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73416" y="3637360"/>
                        <a:ext cx="2540794" cy="43576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4368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8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5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750"/>
                            </p:stCondLst>
                            <p:childTnLst>
                              <p:par>
                                <p:cTn id="63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"/>
                            </p:stCondLst>
                            <p:childTnLst>
                              <p:par>
                                <p:cTn id="92" presetID="53" presetClass="exit" presetSubtype="32" fill="hold" grpId="1" nodeType="after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00"/>
                            </p:stCondLst>
                            <p:childTnLst>
                              <p:par>
                                <p:cTn id="10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50"/>
                            </p:stCondLst>
                            <p:childTnLst>
                              <p:par>
                                <p:cTn id="112" presetID="53" presetClass="exit" presetSubtype="32" fill="hold" grpId="1" nodeType="after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000"/>
                            </p:stCondLst>
                            <p:childTnLst>
                              <p:par>
                                <p:cTn id="131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4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500"/>
                            </p:stCondLst>
                            <p:childTnLst>
                              <p:par>
                                <p:cTn id="1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50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1" fill="hold">
                      <p:stCondLst>
                        <p:cond delay="0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4" dur="60003" fill="hold"/>
                                        <p:tgtEl>
                                          <p:spTgt spid="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5" presetID="21" presetClass="entr" presetSubtype="1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1" presetClass="entr" presetSubtype="1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1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0" presetClass="exit" presetSubtype="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3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9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4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stop">
                                      <p:cBhvr>
                                        <p:cTn id="225" dur="1" fill="hold"/>
                                        <p:tgtEl>
                                          <p:spTgt spid="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audio>
              <p:cMediaNode vol="80000">
                <p:cTn id="2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4"/>
                </p:tgtEl>
              </p:cMediaNode>
            </p:audio>
          </p:childTnLst>
        </p:cTn>
      </p:par>
    </p:tnLst>
    <p:bldLst>
      <p:bldP spid="8" grpId="0"/>
      <p:bldP spid="10" grpId="0"/>
      <p:bldP spid="10" grpId="1"/>
      <p:bldP spid="51" grpId="0" animBg="1"/>
      <p:bldP spid="51" grpId="1" animBg="1"/>
      <p:bldP spid="52" grpId="0" animBg="1"/>
      <p:bldP spid="52" grpId="1" animBg="1"/>
      <p:bldP spid="55" grpId="0" animBg="1"/>
      <p:bldP spid="57" grpId="0" animBg="1"/>
      <p:bldP spid="60" grpId="0"/>
      <p:bldP spid="42" grpId="0" animBg="1"/>
      <p:bldP spid="42" grpId="1" animBg="1"/>
      <p:bldP spid="43" grpId="0" animBg="1"/>
      <p:bldP spid="43" grpId="1" animBg="1"/>
      <p:bldP spid="44" grpId="0"/>
      <p:bldP spid="44" grpId="1"/>
      <p:bldP spid="46" grpId="0"/>
      <p:bldP spid="46" grpId="1"/>
      <p:bldP spid="47" grpId="0" animBg="1"/>
      <p:bldP spid="48" grpId="0" animBg="1"/>
      <p:bldP spid="48" grpId="1" animBg="1"/>
      <p:bldP spid="61" grpId="0" animBg="1"/>
      <p:bldP spid="62" grpId="0" animBg="1"/>
      <p:bldP spid="63" grpId="0"/>
      <p:bldP spid="63" grpId="1"/>
      <p:bldP spid="64" grpId="0"/>
      <p:bldP spid="64" grpId="1"/>
      <p:bldP spid="65" grpId="0"/>
      <p:bldP spid="65" grpId="1"/>
      <p:bldP spid="66" grpId="0"/>
      <p:bldP spid="66" grpId="1"/>
      <p:bldP spid="67" grpId="0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3" grpId="0"/>
      <p:bldP spid="54" grpId="0" animBg="1"/>
      <p:bldP spid="5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159" y="36508"/>
            <a:ext cx="8523683" cy="4844138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 rot="323731">
            <a:off x="2251190" y="461210"/>
            <a:ext cx="2470547" cy="2257425"/>
            <a:chOff x="3448906" y="908337"/>
            <a:chExt cx="3294062" cy="3009900"/>
          </a:xfrm>
        </p:grpSpPr>
        <p:pic>
          <p:nvPicPr>
            <p:cNvPr id="8" name="Picture 55" descr="Cover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48906" y="908337"/>
              <a:ext cx="3294062" cy="30099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Rectangle 8"/>
            <p:cNvSpPr/>
            <p:nvPr/>
          </p:nvSpPr>
          <p:spPr>
            <a:xfrm>
              <a:off x="3833641" y="1258583"/>
              <a:ext cx="644457" cy="28943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2462922" y="2277386"/>
            <a:ext cx="1554107" cy="1736715"/>
            <a:chOff x="3342892" y="2422282"/>
            <a:chExt cx="3124200" cy="2840038"/>
          </a:xfrm>
        </p:grpSpPr>
        <p:pic>
          <p:nvPicPr>
            <p:cNvPr id="14" name="Picture 35" descr="Cover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633178">
              <a:off x="3342892" y="2422282"/>
              <a:ext cx="3124200" cy="28400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Rectangle 14"/>
            <p:cNvSpPr/>
            <p:nvPr/>
          </p:nvSpPr>
          <p:spPr>
            <a:xfrm>
              <a:off x="3642877" y="4226636"/>
              <a:ext cx="286866" cy="28955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grpSp>
        <p:nvGrpSpPr>
          <p:cNvPr id="19" name="Group 18"/>
          <p:cNvGrpSpPr/>
          <p:nvPr/>
        </p:nvGrpSpPr>
        <p:grpSpPr>
          <a:xfrm rot="20352497">
            <a:off x="4468929" y="2249941"/>
            <a:ext cx="2433484" cy="2107406"/>
            <a:chOff x="4949897" y="2798474"/>
            <a:chExt cx="3306762" cy="2809875"/>
          </a:xfrm>
        </p:grpSpPr>
        <p:pic>
          <p:nvPicPr>
            <p:cNvPr id="20" name="Picture 25" descr="Cover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49897" y="2798474"/>
              <a:ext cx="3306762" cy="28098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Rectangle 20"/>
            <p:cNvSpPr/>
            <p:nvPr/>
          </p:nvSpPr>
          <p:spPr>
            <a:xfrm>
              <a:off x="7642979" y="4767166"/>
              <a:ext cx="302720" cy="3059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grpSp>
        <p:nvGrpSpPr>
          <p:cNvPr id="25" name="Group 24"/>
          <p:cNvGrpSpPr/>
          <p:nvPr/>
        </p:nvGrpSpPr>
        <p:grpSpPr>
          <a:xfrm rot="804169">
            <a:off x="4933907" y="434952"/>
            <a:ext cx="1805467" cy="2175293"/>
            <a:chOff x="5604597" y="889866"/>
            <a:chExt cx="2943225" cy="2786063"/>
          </a:xfrm>
        </p:grpSpPr>
        <p:pic>
          <p:nvPicPr>
            <p:cNvPr id="26" name="Picture 5" descr="Cover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04597" y="889866"/>
              <a:ext cx="2943225" cy="27860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7" name="Rectangle 26"/>
            <p:cNvSpPr/>
            <p:nvPr/>
          </p:nvSpPr>
          <p:spPr>
            <a:xfrm>
              <a:off x="7685314" y="1001486"/>
              <a:ext cx="370115" cy="29391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pic>
        <p:nvPicPr>
          <p:cNvPr id="28" name="Picture 4" descr="Cover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5868" y="1495463"/>
            <a:ext cx="2411648" cy="1761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Google Shape;1341;p46"/>
          <p:cNvSpPr txBox="1">
            <a:spLocks noGrp="1"/>
          </p:cNvSpPr>
          <p:nvPr/>
        </p:nvSpPr>
        <p:spPr>
          <a:xfrm>
            <a:off x="3515265" y="2107277"/>
            <a:ext cx="2112406" cy="5844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Special Elite"/>
              <a:buNone/>
              <a:defRPr sz="6000" b="0" i="0" u="none" strike="noStrike" cap="none">
                <a:solidFill>
                  <a:schemeClr val="dk1"/>
                </a:solidFill>
                <a:latin typeface="Special Elite"/>
                <a:ea typeface="Special Elite"/>
                <a:cs typeface="Special Elite"/>
                <a:sym typeface="Special Elit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 panose="020B0604020202020204"/>
              <a:buNone/>
              <a:defRPr sz="60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 panose="020B0604020202020204"/>
              <a:buNone/>
              <a:defRPr sz="60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 panose="020B0604020202020204"/>
              <a:buNone/>
              <a:defRPr sz="60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 panose="020B0604020202020204"/>
              <a:buNone/>
              <a:defRPr sz="60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 panose="020B0604020202020204"/>
              <a:buNone/>
              <a:defRPr sz="60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 panose="020B0604020202020204"/>
              <a:buNone/>
              <a:defRPr sz="60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 panose="020B0604020202020204"/>
              <a:buNone/>
              <a:defRPr sz="60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 panose="020B0604020202020204"/>
              <a:buNone/>
              <a:defRPr sz="60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r>
              <a:rPr lang="en-US" altLang="en-GB" sz="3150" b="1" dirty="0" err="1">
                <a:solidFill>
                  <a:srgbClr val="FF0000"/>
                </a:solidFill>
                <a:latin typeface="Times New Roman" panose="02020603050405020304" pitchFamily="18" charset="0"/>
                <a:ea typeface="思源黑体 Medium" panose="020B0600000000000000" charset="-122"/>
                <a:cs typeface="Times New Roman" panose="02020603050405020304" pitchFamily="18" charset="0"/>
              </a:rPr>
              <a:t>Mục</a:t>
            </a:r>
            <a:r>
              <a:rPr lang="en-US" altLang="en-GB" sz="3150" b="1" dirty="0">
                <a:solidFill>
                  <a:srgbClr val="FF0000"/>
                </a:solidFill>
                <a:latin typeface="Times New Roman" panose="02020603050405020304" pitchFamily="18" charset="0"/>
                <a:ea typeface="思源黑体 Medium" panose="020B0600000000000000" charset="-122"/>
                <a:cs typeface="Times New Roman" panose="02020603050405020304" pitchFamily="18" charset="0"/>
              </a:rPr>
              <a:t> </a:t>
            </a:r>
            <a:r>
              <a:rPr lang="en-US" altLang="en-GB" sz="3150" b="1" dirty="0" err="1">
                <a:solidFill>
                  <a:srgbClr val="FF0000"/>
                </a:solidFill>
                <a:latin typeface="Times New Roman" panose="02020603050405020304" pitchFamily="18" charset="0"/>
                <a:ea typeface="思源黑体 Medium" panose="020B0600000000000000" charset="-122"/>
                <a:cs typeface="Times New Roman" panose="02020603050405020304" pitchFamily="18" charset="0"/>
              </a:rPr>
              <a:t>tiêu</a:t>
            </a:r>
            <a:endParaRPr lang="en-US" altLang="en-GB" sz="3150" b="1" dirty="0">
              <a:solidFill>
                <a:srgbClr val="FF0000"/>
              </a:solidFill>
              <a:latin typeface="Times New Roman" panose="02020603050405020304" pitchFamily="18" charset="0"/>
              <a:ea typeface="思源黑体 Medium" panose="020B0600000000000000" charset="-122"/>
              <a:cs typeface="Times New Roman" panose="02020603050405020304" pitchFamily="18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6667884" y="715610"/>
            <a:ext cx="1420729" cy="1754326"/>
          </a:xfrm>
          <a:prstGeom prst="rect">
            <a:avLst/>
          </a:prstGeom>
          <a:ln w="60325">
            <a:solidFill>
              <a:srgbClr val="FF6C0D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Vận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dụng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kĩ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năng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cộng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trừ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đa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thức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thu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gọn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tính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giá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trị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của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biểu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thức</a:t>
            </a:r>
            <a:endParaRPr lang="en-US" b="1" dirty="0"/>
          </a:p>
        </p:txBody>
      </p:sp>
      <p:sp>
        <p:nvSpPr>
          <p:cNvPr id="32" name="Rectangle 31"/>
          <p:cNvSpPr/>
          <p:nvPr/>
        </p:nvSpPr>
        <p:spPr>
          <a:xfrm>
            <a:off x="6762262" y="3059287"/>
            <a:ext cx="1499861" cy="1384995"/>
          </a:xfrm>
          <a:prstGeom prst="rect">
            <a:avLst/>
          </a:prstGeom>
          <a:ln w="76200">
            <a:solidFill>
              <a:srgbClr val="E5C10F"/>
            </a:solidFill>
          </a:ln>
        </p:spPr>
        <p:txBody>
          <a:bodyPr wrap="square">
            <a:spAutoFit/>
          </a:bodyPr>
          <a:lstStyle/>
          <a:p>
            <a:r>
              <a:rPr lang="en-US" sz="21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Vận</a:t>
            </a:r>
            <a:r>
              <a:rPr lang="en-US" sz="21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dụng</a:t>
            </a:r>
            <a:r>
              <a:rPr lang="en-US" sz="21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giải</a:t>
            </a:r>
            <a:r>
              <a:rPr lang="en-US" sz="21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quyết</a:t>
            </a:r>
            <a:r>
              <a:rPr lang="en-US" sz="21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bài</a:t>
            </a:r>
            <a:r>
              <a:rPr lang="en-US" sz="21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tập</a:t>
            </a:r>
            <a:r>
              <a:rPr lang="en-US" sz="21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thực</a:t>
            </a:r>
            <a:r>
              <a:rPr lang="en-US" sz="21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tế</a:t>
            </a:r>
            <a:endParaRPr lang="en-US" sz="2100" b="1" dirty="0"/>
          </a:p>
        </p:txBody>
      </p:sp>
      <p:sp>
        <p:nvSpPr>
          <p:cNvPr id="42" name="Rectangle 41"/>
          <p:cNvSpPr/>
          <p:nvPr/>
        </p:nvSpPr>
        <p:spPr>
          <a:xfrm>
            <a:off x="1090577" y="2571750"/>
            <a:ext cx="1446721" cy="2031325"/>
          </a:xfrm>
          <a:prstGeom prst="rect">
            <a:avLst/>
          </a:prstGeom>
          <a:ln w="60325">
            <a:solidFill>
              <a:srgbClr val="479F73"/>
            </a:solidFill>
          </a:ln>
        </p:spPr>
        <p:txBody>
          <a:bodyPr wrap="square">
            <a:spAutoFit/>
          </a:bodyPr>
          <a:lstStyle/>
          <a:p>
            <a:r>
              <a:rPr lang="en-US" sz="21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Thực</a:t>
            </a:r>
            <a:r>
              <a:rPr lang="en-US" sz="21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hiện</a:t>
            </a:r>
            <a:r>
              <a:rPr lang="en-US" sz="21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được</a:t>
            </a:r>
            <a:r>
              <a:rPr lang="en-US" sz="21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thành</a:t>
            </a:r>
            <a:r>
              <a:rPr lang="en-US" sz="21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thạo</a:t>
            </a:r>
            <a:r>
              <a:rPr lang="en-US" sz="21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tính</a:t>
            </a:r>
            <a:r>
              <a:rPr lang="en-US" sz="21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tổng</a:t>
            </a:r>
            <a:r>
              <a:rPr lang="en-US" sz="21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hiệu</a:t>
            </a:r>
            <a:r>
              <a:rPr lang="en-US" sz="21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các</a:t>
            </a:r>
            <a:r>
              <a:rPr lang="en-US" sz="21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đa</a:t>
            </a:r>
            <a:r>
              <a:rPr lang="en-US" sz="21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thức</a:t>
            </a:r>
            <a:endParaRPr lang="en-US" sz="2100" b="1" dirty="0"/>
          </a:p>
        </p:txBody>
      </p:sp>
      <p:sp>
        <p:nvSpPr>
          <p:cNvPr id="44" name="Rectangle 43"/>
          <p:cNvSpPr/>
          <p:nvPr/>
        </p:nvSpPr>
        <p:spPr>
          <a:xfrm>
            <a:off x="1318345" y="518477"/>
            <a:ext cx="1414854" cy="1708160"/>
          </a:xfrm>
          <a:prstGeom prst="rect">
            <a:avLst/>
          </a:prstGeom>
          <a:ln w="60325">
            <a:solidFill>
              <a:srgbClr val="45AFC9"/>
            </a:solidFill>
          </a:ln>
        </p:spPr>
        <p:txBody>
          <a:bodyPr wrap="square">
            <a:spAutoFit/>
          </a:bodyPr>
          <a:lstStyle/>
          <a:p>
            <a:r>
              <a:rPr lang="en-US" sz="21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Củng</a:t>
            </a:r>
            <a:r>
              <a:rPr lang="en-US" sz="21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cố</a:t>
            </a:r>
            <a:r>
              <a:rPr lang="en-US" sz="21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kiến</a:t>
            </a:r>
            <a:r>
              <a:rPr lang="en-US" sz="21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thức</a:t>
            </a:r>
            <a:r>
              <a:rPr lang="en-US" sz="21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về</a:t>
            </a:r>
            <a:r>
              <a:rPr lang="en-US" sz="21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cộng</a:t>
            </a:r>
            <a:r>
              <a:rPr lang="en-US" sz="21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21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trừ</a:t>
            </a:r>
            <a:r>
              <a:rPr lang="en-US" sz="21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hai</a:t>
            </a:r>
            <a:r>
              <a:rPr lang="en-US" sz="21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đa</a:t>
            </a:r>
            <a:r>
              <a:rPr lang="en-US" sz="21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thức</a:t>
            </a:r>
            <a:endParaRPr lang="en-US" sz="2100" b="1" dirty="0"/>
          </a:p>
        </p:txBody>
      </p:sp>
    </p:spTree>
    <p:extLst>
      <p:ext uri="{BB962C8B-B14F-4D97-AF65-F5344CB8AC3E}">
        <p14:creationId xmlns:p14="http://schemas.microsoft.com/office/powerpoint/2010/main" val="588605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2" grpId="0" animBg="1"/>
      <p:bldP spid="42" grpId="0" animBg="1"/>
      <p:bldP spid="4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159" y="120805"/>
            <a:ext cx="8523683" cy="4844138"/>
          </a:xfrm>
          <a:prstGeom prst="rect">
            <a:avLst/>
          </a:prstGeom>
        </p:spPr>
      </p:pic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1355271" y="955222"/>
            <a:ext cx="3086100" cy="308610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95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4441372" y="2117398"/>
            <a:ext cx="3494228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5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Luyện</a:t>
            </a:r>
            <a:r>
              <a:rPr lang="en-US" sz="45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5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tập</a:t>
            </a:r>
            <a:endParaRPr lang="en-US" sz="45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2963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EF90FD0-A21C-4BEF-BA6E-8AE8CC353B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6587"/>
            <a:ext cx="9144000" cy="51966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AF2B517-E2CC-4347-B670-7EFD0FA2F5B1}"/>
              </a:ext>
            </a:extLst>
          </p:cNvPr>
          <p:cNvSpPr txBox="1"/>
          <p:nvPr/>
        </p:nvSpPr>
        <p:spPr>
          <a:xfrm>
            <a:off x="1089820" y="1312466"/>
            <a:ext cx="5887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r>
              <a:rPr 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endParaRPr lang="en-US" sz="24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C4D3A87-9E64-47A5-81D2-2DFE74F930F9}"/>
              </a:ext>
            </a:extLst>
          </p:cNvPr>
          <p:cNvSpPr txBox="1"/>
          <p:nvPr/>
        </p:nvSpPr>
        <p:spPr>
          <a:xfrm>
            <a:off x="1089819" y="1808790"/>
            <a:ext cx="70796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1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1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dấu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ngoặc</a:t>
            </a:r>
            <a:endParaRPr lang="en-US" sz="21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7D1910-43EA-47D3-9400-1B708E4D76E0}"/>
              </a:ext>
            </a:extLst>
          </p:cNvPr>
          <p:cNvSpPr txBox="1"/>
          <p:nvPr/>
        </p:nvSpPr>
        <p:spPr>
          <a:xfrm>
            <a:off x="1089819" y="2622749"/>
            <a:ext cx="7079623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1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1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tắc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dấu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ngoặc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bỏ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dấu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ngoặc</a:t>
            </a:r>
            <a:endParaRPr lang="en-US" sz="21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4060F0E-05F2-4655-BF6E-53AD5A3D35A4}"/>
              </a:ext>
            </a:extLst>
          </p:cNvPr>
          <p:cNvSpPr txBox="1"/>
          <p:nvPr/>
        </p:nvSpPr>
        <p:spPr>
          <a:xfrm>
            <a:off x="1089819" y="3176818"/>
            <a:ext cx="7079623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1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1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Thu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gọn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hạng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70914" y="945814"/>
            <a:ext cx="6954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Muốn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628B58D-5F26-4BA2-AC1A-976D42BBE06F}"/>
              </a:ext>
            </a:extLst>
          </p:cNvPr>
          <p:cNvSpPr txBox="1"/>
          <p:nvPr/>
        </p:nvSpPr>
        <p:spPr>
          <a:xfrm>
            <a:off x="668542" y="452520"/>
            <a:ext cx="6572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r>
              <a:rPr lang="en-US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endParaRPr lang="en-US" sz="24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712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8" grpId="0"/>
      <p:bldP spid="8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F243179-CAB7-4416-8E85-8316930346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966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2E1B94F-1A96-4F1D-BA3B-EEE2983E5038}"/>
              </a:ext>
            </a:extLst>
          </p:cNvPr>
          <p:cNvSpPr txBox="1"/>
          <p:nvPr/>
        </p:nvSpPr>
        <p:spPr>
          <a:xfrm>
            <a:off x="341506" y="912030"/>
            <a:ext cx="4042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b="1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b="1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1:</a:t>
            </a:r>
            <a:r>
              <a:rPr lang="en-US" sz="28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 </a:t>
            </a:r>
            <a:r>
              <a:rPr lang="en-US" sz="28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FD8E8819-AC1A-4FCA-91A7-0B207B822ED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7414537"/>
              </p:ext>
            </p:extLst>
          </p:nvPr>
        </p:nvGraphicFramePr>
        <p:xfrm>
          <a:off x="4451618" y="1010214"/>
          <a:ext cx="1714412" cy="3462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132582" imgH="228481" progId="Equation.DSMT4">
                  <p:embed/>
                </p:oleObj>
              </mc:Choice>
              <mc:Fallback>
                <p:oleObj name="Equation" r:id="rId4" imgW="1132582" imgH="228481" progId="Equation.DSMT4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FD8E8819-AC1A-4FCA-91A7-0B207B822ED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451618" y="1010214"/>
                        <a:ext cx="1714412" cy="3462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990FD401-4274-45D3-B60B-FCB91CF00E0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6936084"/>
              </p:ext>
            </p:extLst>
          </p:nvPr>
        </p:nvGraphicFramePr>
        <p:xfrm>
          <a:off x="4389873" y="1311712"/>
          <a:ext cx="1974098" cy="3462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303782" imgH="228481" progId="Equation.DSMT4">
                  <p:embed/>
                </p:oleObj>
              </mc:Choice>
              <mc:Fallback>
                <p:oleObj name="Equation" r:id="rId6" imgW="1303782" imgH="228481" progId="Equation.DSMT4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990FD401-4274-45D3-B60B-FCB91CF00E0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389873" y="1311712"/>
                        <a:ext cx="1974098" cy="3462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946F06E5-D39A-4C71-B070-84E7B7559678}"/>
              </a:ext>
            </a:extLst>
          </p:cNvPr>
          <p:cNvSpPr txBox="1"/>
          <p:nvPr/>
        </p:nvSpPr>
        <p:spPr>
          <a:xfrm>
            <a:off x="1470720" y="1618995"/>
            <a:ext cx="52037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	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a) M + N		b) M - N</a:t>
            </a:r>
          </a:p>
        </p:txBody>
      </p:sp>
      <p:pic>
        <p:nvPicPr>
          <p:cNvPr id="2050" name="Picture 2" descr="Híng dÉn tæ chøc">
            <a:extLst>
              <a:ext uri="{FF2B5EF4-FFF2-40B4-BE49-F238E27FC236}">
                <a16:creationId xmlns:a16="http://schemas.microsoft.com/office/drawing/2014/main" id="{E2EBE27F-DD0D-43AB-A0A8-AD73895B50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0228" y="694644"/>
            <a:ext cx="1685925" cy="1100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332DEC9-E69B-4F0F-B44D-600AC63E845F}"/>
              </a:ext>
            </a:extLst>
          </p:cNvPr>
          <p:cNvSpPr txBox="1"/>
          <p:nvPr/>
        </p:nvSpPr>
        <p:spPr>
          <a:xfrm>
            <a:off x="3454253" y="1963494"/>
            <a:ext cx="2510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Đáp</a:t>
            </a:r>
            <a:r>
              <a:rPr 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r>
              <a:rPr 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E1C92401-5D10-4331-AD20-07A48967444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1158016"/>
              </p:ext>
            </p:extLst>
          </p:nvPr>
        </p:nvGraphicFramePr>
        <p:xfrm>
          <a:off x="1298759" y="2571750"/>
          <a:ext cx="5375672" cy="4155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2958840" imgH="228600" progId="Equation.DSMT4">
                  <p:embed/>
                </p:oleObj>
              </mc:Choice>
              <mc:Fallback>
                <p:oleObj name="Equation" r:id="rId9" imgW="2958840" imgH="228600" progId="Equation.DSMT4">
                  <p:embed/>
                  <p:pic>
                    <p:nvPicPr>
                      <p:cNvPr id="13" name="Object 12">
                        <a:extLst>
                          <a:ext uri="{FF2B5EF4-FFF2-40B4-BE49-F238E27FC236}">
                            <a16:creationId xmlns:a16="http://schemas.microsoft.com/office/drawing/2014/main" id="{E1C92401-5D10-4331-AD20-07A48967444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298759" y="2571750"/>
                        <a:ext cx="5375672" cy="41552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526BAF76-17D7-4884-A285-A7CE265920B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5257745"/>
              </p:ext>
            </p:extLst>
          </p:nvPr>
        </p:nvGraphicFramePr>
        <p:xfrm>
          <a:off x="1270992" y="3741810"/>
          <a:ext cx="5370910" cy="4167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2946240" imgH="228600" progId="Equation.DSMT4">
                  <p:embed/>
                </p:oleObj>
              </mc:Choice>
              <mc:Fallback>
                <p:oleObj name="Equation" r:id="rId11" imgW="2946240" imgH="228600" progId="Equation.DSMT4">
                  <p:embed/>
                  <p:pic>
                    <p:nvPicPr>
                      <p:cNvPr id="14" name="Object 13">
                        <a:extLst>
                          <a:ext uri="{FF2B5EF4-FFF2-40B4-BE49-F238E27FC236}">
                            <a16:creationId xmlns:a16="http://schemas.microsoft.com/office/drawing/2014/main" id="{526BAF76-17D7-4884-A285-A7CE265920B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270992" y="3741810"/>
                        <a:ext cx="5370910" cy="4167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E1C92401-5D10-4331-AD20-07A48967444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9524247"/>
              </p:ext>
            </p:extLst>
          </p:nvPr>
        </p:nvGraphicFramePr>
        <p:xfrm>
          <a:off x="2373303" y="2943982"/>
          <a:ext cx="3898106" cy="4155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3" imgW="2145960" imgH="228600" progId="Equation.DSMT4">
                  <p:embed/>
                </p:oleObj>
              </mc:Choice>
              <mc:Fallback>
                <p:oleObj name="Equation" r:id="rId13" imgW="2145960" imgH="228600" progId="Equation.DSMT4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id="{E1C92401-5D10-4331-AD20-07A48967444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373303" y="2943982"/>
                        <a:ext cx="3898106" cy="4155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>
            <a:extLst>
              <a:ext uri="{FF2B5EF4-FFF2-40B4-BE49-F238E27FC236}">
                <a16:creationId xmlns:a16="http://schemas.microsoft.com/office/drawing/2014/main" id="{E1C92401-5D10-4331-AD20-07A48967444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3268622"/>
              </p:ext>
            </p:extLst>
          </p:nvPr>
        </p:nvGraphicFramePr>
        <p:xfrm>
          <a:off x="2373303" y="3301128"/>
          <a:ext cx="1776413" cy="4155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5" imgW="977760" imgH="228600" progId="Equation.DSMT4">
                  <p:embed/>
                </p:oleObj>
              </mc:Choice>
              <mc:Fallback>
                <p:oleObj name="Equation" r:id="rId15" imgW="977760" imgH="228600" progId="Equation.DSMT4">
                  <p:embed/>
                  <p:pic>
                    <p:nvPicPr>
                      <p:cNvPr id="15" name="Object 14">
                        <a:extLst>
                          <a:ext uri="{FF2B5EF4-FFF2-40B4-BE49-F238E27FC236}">
                            <a16:creationId xmlns:a16="http://schemas.microsoft.com/office/drawing/2014/main" id="{E1C92401-5D10-4331-AD20-07A48967444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373303" y="3301128"/>
                        <a:ext cx="1776413" cy="41552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>
            <a:extLst>
              <a:ext uri="{FF2B5EF4-FFF2-40B4-BE49-F238E27FC236}">
                <a16:creationId xmlns:a16="http://schemas.microsoft.com/office/drawing/2014/main" id="{526BAF76-17D7-4884-A285-A7CE265920B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8821556"/>
              </p:ext>
            </p:extLst>
          </p:nvPr>
        </p:nvGraphicFramePr>
        <p:xfrm>
          <a:off x="2362538" y="4086914"/>
          <a:ext cx="3913584" cy="4167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7" imgW="2145960" imgH="228600" progId="Equation.DSMT4">
                  <p:embed/>
                </p:oleObj>
              </mc:Choice>
              <mc:Fallback>
                <p:oleObj name="Equation" r:id="rId17" imgW="2145960" imgH="228600" progId="Equation.DSMT4">
                  <p:embed/>
                  <p:pic>
                    <p:nvPicPr>
                      <p:cNvPr id="16" name="Object 15">
                        <a:extLst>
                          <a:ext uri="{FF2B5EF4-FFF2-40B4-BE49-F238E27FC236}">
                            <a16:creationId xmlns:a16="http://schemas.microsoft.com/office/drawing/2014/main" id="{526BAF76-17D7-4884-A285-A7CE265920B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2362538" y="4086914"/>
                        <a:ext cx="3913584" cy="4167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>
            <a:extLst>
              <a:ext uri="{FF2B5EF4-FFF2-40B4-BE49-F238E27FC236}">
                <a16:creationId xmlns:a16="http://schemas.microsoft.com/office/drawing/2014/main" id="{526BAF76-17D7-4884-A285-A7CE265920B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6077652"/>
              </p:ext>
            </p:extLst>
          </p:nvPr>
        </p:nvGraphicFramePr>
        <p:xfrm>
          <a:off x="2362538" y="4487466"/>
          <a:ext cx="1227534" cy="3702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9" imgW="672840" imgH="203040" progId="Equation.DSMT4">
                  <p:embed/>
                </p:oleObj>
              </mc:Choice>
              <mc:Fallback>
                <p:oleObj name="Equation" r:id="rId19" imgW="672840" imgH="203040" progId="Equation.DSMT4">
                  <p:embed/>
                  <p:pic>
                    <p:nvPicPr>
                      <p:cNvPr id="17" name="Object 16">
                        <a:extLst>
                          <a:ext uri="{FF2B5EF4-FFF2-40B4-BE49-F238E27FC236}">
                            <a16:creationId xmlns:a16="http://schemas.microsoft.com/office/drawing/2014/main" id="{526BAF76-17D7-4884-A285-A7CE265920B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2362538" y="4487466"/>
                        <a:ext cx="1227534" cy="37028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8628B58D-5F26-4BA2-AC1A-976D42BBE06F}"/>
              </a:ext>
            </a:extLst>
          </p:cNvPr>
          <p:cNvSpPr txBox="1"/>
          <p:nvPr/>
        </p:nvSpPr>
        <p:spPr>
          <a:xfrm>
            <a:off x="700132" y="457428"/>
            <a:ext cx="65729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endParaRPr lang="en-US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2896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F243179-CAB7-4416-8E85-8316930346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372600" cy="51966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628B58D-5F26-4BA2-AC1A-976D42BBE06F}"/>
              </a:ext>
            </a:extLst>
          </p:cNvPr>
          <p:cNvSpPr txBox="1"/>
          <p:nvPr/>
        </p:nvSpPr>
        <p:spPr>
          <a:xfrm>
            <a:off x="700132" y="361950"/>
            <a:ext cx="65729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endParaRPr lang="en-US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4E2840-BB3C-4CCA-85D9-82EFBFB815AC}"/>
              </a:ext>
            </a:extLst>
          </p:cNvPr>
          <p:cNvSpPr txBox="1"/>
          <p:nvPr/>
        </p:nvSpPr>
        <p:spPr>
          <a:xfrm>
            <a:off x="381000" y="917008"/>
            <a:ext cx="4042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400" b="1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u="sng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400" b="1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2: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F1B9A217-E427-42D2-9651-529BE59797E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5614854"/>
              </p:ext>
            </p:extLst>
          </p:nvPr>
        </p:nvGraphicFramePr>
        <p:xfrm>
          <a:off x="4678873" y="865332"/>
          <a:ext cx="2102927" cy="3979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208471" imgH="228481" progId="Equation.DSMT4">
                  <p:embed/>
                </p:oleObj>
              </mc:Choice>
              <mc:Fallback>
                <p:oleObj name="Equation" r:id="rId4" imgW="1208471" imgH="228481" progId="Equation.DSMT4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id="{F1B9A217-E427-42D2-9651-529BE59797E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678873" y="865332"/>
                        <a:ext cx="2102927" cy="3979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0A8794DB-64D7-4FF0-8BEE-92D1F0E3B02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85055462"/>
              </p:ext>
            </p:extLst>
          </p:nvPr>
        </p:nvGraphicFramePr>
        <p:xfrm>
          <a:off x="4620854" y="1246268"/>
          <a:ext cx="2313346" cy="4179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265658" imgH="228481" progId="Equation.DSMT4">
                  <p:embed/>
                </p:oleObj>
              </mc:Choice>
              <mc:Fallback>
                <p:oleObj name="Equation" r:id="rId6" imgW="1265658" imgH="228481" progId="Equation.DSMT4">
                  <p:embed/>
                  <p:pic>
                    <p:nvPicPr>
                      <p:cNvPr id="11" name="Object 10">
                        <a:extLst>
                          <a:ext uri="{FF2B5EF4-FFF2-40B4-BE49-F238E27FC236}">
                            <a16:creationId xmlns:a16="http://schemas.microsoft.com/office/drawing/2014/main" id="{0A8794DB-64D7-4FF0-8BEE-92D1F0E3B02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620854" y="1246268"/>
                        <a:ext cx="2313346" cy="4179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9E01D399-57B2-4CBA-84CB-C4F7E0C7103B}"/>
              </a:ext>
            </a:extLst>
          </p:cNvPr>
          <p:cNvSpPr txBox="1"/>
          <p:nvPr/>
        </p:nvSpPr>
        <p:spPr>
          <a:xfrm>
            <a:off x="700132" y="1618072"/>
            <a:ext cx="78342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Tìm đa thức C sao cho:  a) C = A + B	             b) C + A = B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C63870D-48CD-49BD-A53E-09C7948D7FD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800" y="405964"/>
            <a:ext cx="1103574" cy="110357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F1ECF83-EB3B-448C-85D7-5619E9008C46}"/>
              </a:ext>
            </a:extLst>
          </p:cNvPr>
          <p:cNvSpPr txBox="1"/>
          <p:nvPr/>
        </p:nvSpPr>
        <p:spPr>
          <a:xfrm>
            <a:off x="3986596" y="2030608"/>
            <a:ext cx="121393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100" b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Đáp</a:t>
            </a:r>
            <a:r>
              <a:rPr lang="en-US" sz="21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b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r>
              <a:rPr lang="en-US" sz="21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graphicFrame>
        <p:nvGraphicFramePr>
          <p:cNvPr id="15" name="Object 14">
            <a:extLst>
              <a:ext uri="{FF2B5EF4-FFF2-40B4-BE49-F238E27FC236}">
                <a16:creationId xmlns:a16="http://schemas.microsoft.com/office/drawing/2014/main" id="{F6217DBE-CDCE-438F-B338-9FC1A5455B8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6826058"/>
              </p:ext>
            </p:extLst>
          </p:nvPr>
        </p:nvGraphicFramePr>
        <p:xfrm>
          <a:off x="534988" y="2584450"/>
          <a:ext cx="3954462" cy="173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2387520" imgH="939600" progId="Equation.DSMT4">
                  <p:embed/>
                </p:oleObj>
              </mc:Choice>
              <mc:Fallback>
                <p:oleObj name="Equation" r:id="rId9" imgW="2387520" imgH="939600" progId="Equation.DSMT4">
                  <p:embed/>
                  <p:pic>
                    <p:nvPicPr>
                      <p:cNvPr id="15" name="Object 14">
                        <a:extLst>
                          <a:ext uri="{FF2B5EF4-FFF2-40B4-BE49-F238E27FC236}">
                            <a16:creationId xmlns:a16="http://schemas.microsoft.com/office/drawing/2014/main" id="{F6217DBE-CDCE-438F-B338-9FC1A5455B8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34988" y="2584450"/>
                        <a:ext cx="3954462" cy="1736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>
            <a:extLst>
              <a:ext uri="{FF2B5EF4-FFF2-40B4-BE49-F238E27FC236}">
                <a16:creationId xmlns:a16="http://schemas.microsoft.com/office/drawing/2014/main" id="{C8D80FF3-4804-44C4-861B-C5B8470CBA0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1930428"/>
              </p:ext>
            </p:extLst>
          </p:nvPr>
        </p:nvGraphicFramePr>
        <p:xfrm>
          <a:off x="4781550" y="2508250"/>
          <a:ext cx="3952875" cy="181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2387520" imgH="939600" progId="Equation.DSMT4">
                  <p:embed/>
                </p:oleObj>
              </mc:Choice>
              <mc:Fallback>
                <p:oleObj name="Equation" r:id="rId11" imgW="2387520" imgH="939600" progId="Equation.DSMT4">
                  <p:embed/>
                  <p:pic>
                    <p:nvPicPr>
                      <p:cNvPr id="16" name="Object 15">
                        <a:extLst>
                          <a:ext uri="{FF2B5EF4-FFF2-40B4-BE49-F238E27FC236}">
                            <a16:creationId xmlns:a16="http://schemas.microsoft.com/office/drawing/2014/main" id="{C8D80FF3-4804-44C4-861B-C5B8470CBA0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781550" y="2508250"/>
                        <a:ext cx="3952875" cy="1812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C31F913-DF44-4FAD-A6FF-D8C459748A1A}"/>
              </a:ext>
            </a:extLst>
          </p:cNvPr>
          <p:cNvCxnSpPr/>
          <p:nvPr/>
        </p:nvCxnSpPr>
        <p:spPr>
          <a:xfrm>
            <a:off x="4648200" y="2474701"/>
            <a:ext cx="0" cy="241407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8502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36B6728-E2D0-46C8-95AC-64020098E2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71450"/>
            <a:ext cx="9144000" cy="536812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66183C4-20DF-4E41-99D1-E6B7B0DE3C38}"/>
              </a:ext>
            </a:extLst>
          </p:cNvPr>
          <p:cNvSpPr txBox="1"/>
          <p:nvPr/>
        </p:nvSpPr>
        <p:spPr>
          <a:xfrm>
            <a:off x="737302" y="285750"/>
            <a:ext cx="65729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3: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D6755FC-2BE0-4AB5-96A4-A62E9E59FE14}"/>
              </a:ext>
            </a:extLst>
          </p:cNvPr>
          <p:cNvSpPr txBox="1"/>
          <p:nvPr/>
        </p:nvSpPr>
        <p:spPr>
          <a:xfrm>
            <a:off x="737302" y="768284"/>
            <a:ext cx="7644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b="1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b="1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3:</a:t>
            </a:r>
            <a:r>
              <a:rPr lang="en-US" sz="28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AAC87408-9A9D-49D8-BF8C-D7034EC817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7646" y="1629776"/>
            <a:ext cx="13856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350"/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65AA5964-56D6-45A5-B1B5-659BBAD29FA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6269298"/>
              </p:ext>
            </p:extLst>
          </p:nvPr>
        </p:nvGraphicFramePr>
        <p:xfrm>
          <a:off x="746645" y="1352549"/>
          <a:ext cx="4846819" cy="4928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247840" imgH="228600" progId="Equation.DSMT4">
                  <p:embed/>
                </p:oleObj>
              </mc:Choice>
              <mc:Fallback>
                <p:oleObj name="Equation" r:id="rId3" imgW="2247840" imgH="228600" progId="Equation.DSMT4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65AA5964-56D6-45A5-B1B5-659BBAD29FA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6645" y="1352549"/>
                        <a:ext cx="4846819" cy="49282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C26E708C-FA28-4638-BB98-FC924C22D09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4463323"/>
              </p:ext>
            </p:extLst>
          </p:nvPr>
        </p:nvGraphicFramePr>
        <p:xfrm>
          <a:off x="746647" y="1939527"/>
          <a:ext cx="4826570" cy="4935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2234880" imgH="228600" progId="Equation.DSMT4">
                  <p:embed/>
                </p:oleObj>
              </mc:Choice>
              <mc:Fallback>
                <p:oleObj name="Equation" r:id="rId5" imgW="2234880" imgH="228600" progId="Equation.DSMT4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C26E708C-FA28-4638-BB98-FC924C22D09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46647" y="1939527"/>
                        <a:ext cx="4826570" cy="49357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A891F089-C914-41EB-A095-84A3B27361F3}"/>
              </a:ext>
            </a:extLst>
          </p:cNvPr>
          <p:cNvSpPr txBox="1"/>
          <p:nvPr/>
        </p:nvSpPr>
        <p:spPr>
          <a:xfrm>
            <a:off x="5733386" y="1363040"/>
            <a:ext cx="2516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 = 5 ; y = 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1D6FAD6-DF99-4F13-A9AA-C20BEEC30685}"/>
              </a:ext>
            </a:extLst>
          </p:cNvPr>
          <p:cNvSpPr txBox="1"/>
          <p:nvPr/>
        </p:nvSpPr>
        <p:spPr>
          <a:xfrm>
            <a:off x="5733386" y="1971152"/>
            <a:ext cx="243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 = -1 ; y = -1</a:t>
            </a:r>
          </a:p>
        </p:txBody>
      </p:sp>
      <p:sp>
        <p:nvSpPr>
          <p:cNvPr id="10" name="Speech Bubble: Oval 9">
            <a:extLst>
              <a:ext uri="{FF2B5EF4-FFF2-40B4-BE49-F238E27FC236}">
                <a16:creationId xmlns:a16="http://schemas.microsoft.com/office/drawing/2014/main" id="{5CE91401-C6E2-47F4-9017-555CBFC8E5DD}"/>
              </a:ext>
            </a:extLst>
          </p:cNvPr>
          <p:cNvSpPr/>
          <p:nvPr/>
        </p:nvSpPr>
        <p:spPr>
          <a:xfrm>
            <a:off x="2514600" y="2534967"/>
            <a:ext cx="3588027" cy="1326618"/>
          </a:xfrm>
          <a:prstGeom prst="wedgeEllipseCallout">
            <a:avLst>
              <a:gd name="adj1" fmla="val -38987"/>
              <a:gd name="adj2" fmla="val 89202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đa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ta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nào</a:t>
            </a:r>
            <a:r>
              <a:rPr lang="en-US" dirty="0"/>
              <a:t>?</a:t>
            </a:r>
          </a:p>
        </p:txBody>
      </p:sp>
      <p:pic>
        <p:nvPicPr>
          <p:cNvPr id="11" name="Picture 10" descr="Think, Pair, Share â phÆ°Æ¡ng phÃ¡p há»c tá»t cho nhÃ³m tráº» - CTH EDU">
            <a:extLst>
              <a:ext uri="{FF2B5EF4-FFF2-40B4-BE49-F238E27FC236}">
                <a16:creationId xmlns:a16="http://schemas.microsoft.com/office/drawing/2014/main" id="{AC9F1025-0A61-4091-A78F-41326CFC37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598" y="2986973"/>
            <a:ext cx="2417432" cy="186948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0F809F2-1B00-4E94-BDCD-459B8C9E012D}"/>
              </a:ext>
            </a:extLst>
          </p:cNvPr>
          <p:cNvSpPr/>
          <p:nvPr/>
        </p:nvSpPr>
        <p:spPr>
          <a:xfrm>
            <a:off x="2431340" y="2540680"/>
            <a:ext cx="5834270" cy="2102286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1: Thu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gọn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hạng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3: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endParaRPr lang="en-US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8776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  <p:bldP spid="10" grpId="0" animBg="1"/>
      <p:bldP spid="10" grpId="1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468869" y="2299186"/>
            <a:ext cx="2617206" cy="170760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ounded Rectangle 2"/>
          <p:cNvSpPr/>
          <p:nvPr/>
        </p:nvSpPr>
        <p:spPr>
          <a:xfrm>
            <a:off x="-5609" y="2200502"/>
            <a:ext cx="2617206" cy="17201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组合 69"/>
          <p:cNvGrpSpPr/>
          <p:nvPr/>
        </p:nvGrpSpPr>
        <p:grpSpPr>
          <a:xfrm>
            <a:off x="3374477" y="2487661"/>
            <a:ext cx="2314188" cy="1455689"/>
            <a:chOff x="3366292" y="1931351"/>
            <a:chExt cx="2233616" cy="2245998"/>
          </a:xfrm>
          <a:solidFill>
            <a:srgbClr val="D20402"/>
          </a:solidFill>
        </p:grpSpPr>
        <p:sp>
          <p:nvSpPr>
            <p:cNvPr id="5" name="椭圆 8"/>
            <p:cNvSpPr/>
            <p:nvPr/>
          </p:nvSpPr>
          <p:spPr>
            <a:xfrm>
              <a:off x="3366292" y="1959929"/>
              <a:ext cx="1082675" cy="1333500"/>
            </a:xfrm>
            <a:custGeom>
              <a:avLst/>
              <a:gdLst/>
              <a:ahLst/>
              <a:cxnLst/>
              <a:rect l="l" t="t" r="r" b="b"/>
              <a:pathLst>
                <a:path w="1082675" h="1333500">
                  <a:moveTo>
                    <a:pt x="666750" y="0"/>
                  </a:moveTo>
                  <a:cubicBezTo>
                    <a:pt x="824932" y="0"/>
                    <a:pt x="970249" y="55084"/>
                    <a:pt x="1082675" y="149463"/>
                  </a:cubicBezTo>
                  <a:cubicBezTo>
                    <a:pt x="928985" y="269330"/>
                    <a:pt x="831850" y="456696"/>
                    <a:pt x="831850" y="666750"/>
                  </a:cubicBezTo>
                  <a:cubicBezTo>
                    <a:pt x="831850" y="876804"/>
                    <a:pt x="928985" y="1064171"/>
                    <a:pt x="1082675" y="1184037"/>
                  </a:cubicBezTo>
                  <a:cubicBezTo>
                    <a:pt x="970249" y="1278416"/>
                    <a:pt x="824932" y="1333500"/>
                    <a:pt x="666750" y="1333500"/>
                  </a:cubicBezTo>
                  <a:cubicBezTo>
                    <a:pt x="298514" y="1333500"/>
                    <a:pt x="0" y="1034986"/>
                    <a:pt x="0" y="666750"/>
                  </a:cubicBezTo>
                  <a:cubicBezTo>
                    <a:pt x="0" y="298514"/>
                    <a:pt x="298514" y="0"/>
                    <a:pt x="66675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D20402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</a:endParaRPr>
            </a:p>
          </p:txBody>
        </p:sp>
        <p:sp>
          <p:nvSpPr>
            <p:cNvPr id="6" name="椭圆 8"/>
            <p:cNvSpPr/>
            <p:nvPr/>
          </p:nvSpPr>
          <p:spPr>
            <a:xfrm rot="5400000">
              <a:off x="4363242" y="1805939"/>
              <a:ext cx="1082675" cy="1333500"/>
            </a:xfrm>
            <a:custGeom>
              <a:avLst/>
              <a:gdLst/>
              <a:ahLst/>
              <a:cxnLst/>
              <a:rect l="l" t="t" r="r" b="b"/>
              <a:pathLst>
                <a:path w="1082675" h="1333500">
                  <a:moveTo>
                    <a:pt x="666750" y="0"/>
                  </a:moveTo>
                  <a:cubicBezTo>
                    <a:pt x="824932" y="0"/>
                    <a:pt x="970249" y="55084"/>
                    <a:pt x="1082675" y="149463"/>
                  </a:cubicBezTo>
                  <a:cubicBezTo>
                    <a:pt x="928985" y="269330"/>
                    <a:pt x="831850" y="456696"/>
                    <a:pt x="831850" y="666750"/>
                  </a:cubicBezTo>
                  <a:cubicBezTo>
                    <a:pt x="831850" y="876804"/>
                    <a:pt x="928985" y="1064171"/>
                    <a:pt x="1082675" y="1184037"/>
                  </a:cubicBezTo>
                  <a:cubicBezTo>
                    <a:pt x="970249" y="1278416"/>
                    <a:pt x="824932" y="1333500"/>
                    <a:pt x="666750" y="1333500"/>
                  </a:cubicBezTo>
                  <a:cubicBezTo>
                    <a:pt x="298514" y="1333500"/>
                    <a:pt x="0" y="1034986"/>
                    <a:pt x="0" y="666750"/>
                  </a:cubicBezTo>
                  <a:cubicBezTo>
                    <a:pt x="0" y="298514"/>
                    <a:pt x="298514" y="0"/>
                    <a:pt x="66675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D20402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</a:endParaRPr>
            </a:p>
          </p:txBody>
        </p:sp>
        <p:sp>
          <p:nvSpPr>
            <p:cNvPr id="7" name="椭圆 8"/>
            <p:cNvSpPr/>
            <p:nvPr/>
          </p:nvSpPr>
          <p:spPr>
            <a:xfrm flipH="1">
              <a:off x="4517233" y="2815271"/>
              <a:ext cx="1082675" cy="1333500"/>
            </a:xfrm>
            <a:custGeom>
              <a:avLst/>
              <a:gdLst/>
              <a:ahLst/>
              <a:cxnLst/>
              <a:rect l="l" t="t" r="r" b="b"/>
              <a:pathLst>
                <a:path w="1082675" h="1333500">
                  <a:moveTo>
                    <a:pt x="666750" y="0"/>
                  </a:moveTo>
                  <a:cubicBezTo>
                    <a:pt x="824932" y="0"/>
                    <a:pt x="970249" y="55084"/>
                    <a:pt x="1082675" y="149463"/>
                  </a:cubicBezTo>
                  <a:cubicBezTo>
                    <a:pt x="928985" y="269330"/>
                    <a:pt x="831850" y="456696"/>
                    <a:pt x="831850" y="666750"/>
                  </a:cubicBezTo>
                  <a:cubicBezTo>
                    <a:pt x="831850" y="876804"/>
                    <a:pt x="928985" y="1064171"/>
                    <a:pt x="1082675" y="1184037"/>
                  </a:cubicBezTo>
                  <a:cubicBezTo>
                    <a:pt x="970249" y="1278416"/>
                    <a:pt x="824932" y="1333500"/>
                    <a:pt x="666750" y="1333500"/>
                  </a:cubicBezTo>
                  <a:cubicBezTo>
                    <a:pt x="298514" y="1333500"/>
                    <a:pt x="0" y="1034986"/>
                    <a:pt x="0" y="666750"/>
                  </a:cubicBezTo>
                  <a:cubicBezTo>
                    <a:pt x="0" y="298514"/>
                    <a:pt x="298514" y="0"/>
                    <a:pt x="6667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D20402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</a:endParaRPr>
            </a:p>
          </p:txBody>
        </p:sp>
        <p:sp>
          <p:nvSpPr>
            <p:cNvPr id="8" name="椭圆 8"/>
            <p:cNvSpPr/>
            <p:nvPr/>
          </p:nvSpPr>
          <p:spPr>
            <a:xfrm rot="16200000" flipV="1">
              <a:off x="3510755" y="2969262"/>
              <a:ext cx="1082675" cy="1333500"/>
            </a:xfrm>
            <a:custGeom>
              <a:avLst/>
              <a:gdLst/>
              <a:ahLst/>
              <a:cxnLst/>
              <a:rect l="l" t="t" r="r" b="b"/>
              <a:pathLst>
                <a:path w="1082675" h="1333500">
                  <a:moveTo>
                    <a:pt x="666750" y="0"/>
                  </a:moveTo>
                  <a:cubicBezTo>
                    <a:pt x="824932" y="0"/>
                    <a:pt x="970249" y="55084"/>
                    <a:pt x="1082675" y="149463"/>
                  </a:cubicBezTo>
                  <a:cubicBezTo>
                    <a:pt x="928985" y="269330"/>
                    <a:pt x="831850" y="456696"/>
                    <a:pt x="831850" y="666750"/>
                  </a:cubicBezTo>
                  <a:cubicBezTo>
                    <a:pt x="831850" y="876804"/>
                    <a:pt x="928985" y="1064171"/>
                    <a:pt x="1082675" y="1184037"/>
                  </a:cubicBezTo>
                  <a:cubicBezTo>
                    <a:pt x="970249" y="1278416"/>
                    <a:pt x="824932" y="1333500"/>
                    <a:pt x="666750" y="1333500"/>
                  </a:cubicBezTo>
                  <a:cubicBezTo>
                    <a:pt x="298514" y="1333500"/>
                    <a:pt x="0" y="1034986"/>
                    <a:pt x="0" y="666750"/>
                  </a:cubicBezTo>
                  <a:cubicBezTo>
                    <a:pt x="0" y="298514"/>
                    <a:pt x="298514" y="0"/>
                    <a:pt x="66675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D20402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</a:endParaRPr>
            </a:p>
          </p:txBody>
        </p:sp>
      </p:grpSp>
      <p:pic>
        <p:nvPicPr>
          <p:cNvPr id="9" name="Picture 3" descr="F:\PPT素材\32323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6849" y="2302169"/>
            <a:ext cx="454712" cy="454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F:\PPT素材\3333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3163" y="3552018"/>
            <a:ext cx="454712" cy="454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F:\PPT素材\644331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6124" y="3480898"/>
            <a:ext cx="454712" cy="454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F:\PPT素材\9543341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0934" y="2340061"/>
            <a:ext cx="454712" cy="454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组合 78"/>
          <p:cNvGrpSpPr/>
          <p:nvPr/>
        </p:nvGrpSpPr>
        <p:grpSpPr>
          <a:xfrm rot="10800000">
            <a:off x="2730282" y="2450629"/>
            <a:ext cx="525511" cy="371182"/>
            <a:chOff x="5758372" y="2313737"/>
            <a:chExt cx="525579" cy="371182"/>
          </a:xfrm>
          <a:solidFill>
            <a:schemeClr val="tx2"/>
          </a:solidFill>
        </p:grpSpPr>
        <p:sp>
          <p:nvSpPr>
            <p:cNvPr id="14" name="等腰三角形 79"/>
            <p:cNvSpPr/>
            <p:nvPr/>
          </p:nvSpPr>
          <p:spPr>
            <a:xfrm rot="5400000">
              <a:off x="5732774" y="2339335"/>
              <a:ext cx="371182" cy="31998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D20402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</a:endParaRPr>
            </a:p>
          </p:txBody>
        </p:sp>
        <p:sp>
          <p:nvSpPr>
            <p:cNvPr id="15" name="等腰三角形 80"/>
            <p:cNvSpPr/>
            <p:nvPr/>
          </p:nvSpPr>
          <p:spPr>
            <a:xfrm rot="5400000">
              <a:off x="5938368" y="2339335"/>
              <a:ext cx="371182" cy="31998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D20402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</a:endParaRPr>
            </a:p>
          </p:txBody>
        </p:sp>
      </p:grpSp>
      <p:grpSp>
        <p:nvGrpSpPr>
          <p:cNvPr id="16" name="组合 81"/>
          <p:cNvGrpSpPr/>
          <p:nvPr/>
        </p:nvGrpSpPr>
        <p:grpSpPr>
          <a:xfrm rot="10800000">
            <a:off x="2765957" y="3556202"/>
            <a:ext cx="525511" cy="371182"/>
            <a:chOff x="5758372" y="2313737"/>
            <a:chExt cx="525579" cy="371182"/>
          </a:xfrm>
          <a:solidFill>
            <a:schemeClr val="accent2"/>
          </a:solidFill>
        </p:grpSpPr>
        <p:sp>
          <p:nvSpPr>
            <p:cNvPr id="17" name="等腰三角形 82"/>
            <p:cNvSpPr/>
            <p:nvPr/>
          </p:nvSpPr>
          <p:spPr>
            <a:xfrm rot="5400000">
              <a:off x="5732774" y="2339335"/>
              <a:ext cx="371182" cy="31998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D20402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</a:endParaRPr>
            </a:p>
          </p:txBody>
        </p:sp>
        <p:sp>
          <p:nvSpPr>
            <p:cNvPr id="18" name="等腰三角形 83"/>
            <p:cNvSpPr/>
            <p:nvPr/>
          </p:nvSpPr>
          <p:spPr>
            <a:xfrm rot="5400000">
              <a:off x="5938368" y="2339335"/>
              <a:ext cx="371182" cy="31998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D20402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</a:endParaRPr>
            </a:p>
          </p:txBody>
        </p:sp>
      </p:grpSp>
      <p:grpSp>
        <p:nvGrpSpPr>
          <p:cNvPr id="19" name="组合 84"/>
          <p:cNvGrpSpPr/>
          <p:nvPr/>
        </p:nvGrpSpPr>
        <p:grpSpPr>
          <a:xfrm>
            <a:off x="5860348" y="2383091"/>
            <a:ext cx="525511" cy="371182"/>
            <a:chOff x="5758372" y="2313737"/>
            <a:chExt cx="525579" cy="371182"/>
          </a:xfrm>
          <a:solidFill>
            <a:schemeClr val="accent3"/>
          </a:solidFill>
        </p:grpSpPr>
        <p:sp>
          <p:nvSpPr>
            <p:cNvPr id="20" name="等腰三角形 85"/>
            <p:cNvSpPr/>
            <p:nvPr/>
          </p:nvSpPr>
          <p:spPr>
            <a:xfrm rot="5400000">
              <a:off x="5732774" y="2339335"/>
              <a:ext cx="371182" cy="31998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D20402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</a:endParaRPr>
            </a:p>
          </p:txBody>
        </p:sp>
        <p:sp>
          <p:nvSpPr>
            <p:cNvPr id="21" name="等腰三角形 86"/>
            <p:cNvSpPr/>
            <p:nvPr/>
          </p:nvSpPr>
          <p:spPr>
            <a:xfrm rot="5400000">
              <a:off x="5938368" y="2339335"/>
              <a:ext cx="371182" cy="31998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D20402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</a:endParaRPr>
            </a:p>
          </p:txBody>
        </p:sp>
      </p:grpSp>
      <p:grpSp>
        <p:nvGrpSpPr>
          <p:cNvPr id="22" name="组合 87"/>
          <p:cNvGrpSpPr/>
          <p:nvPr/>
        </p:nvGrpSpPr>
        <p:grpSpPr>
          <a:xfrm>
            <a:off x="5896024" y="3488666"/>
            <a:ext cx="525511" cy="371182"/>
            <a:chOff x="5758372" y="2313737"/>
            <a:chExt cx="525579" cy="371182"/>
          </a:xfrm>
          <a:solidFill>
            <a:schemeClr val="accent1"/>
          </a:solidFill>
        </p:grpSpPr>
        <p:sp>
          <p:nvSpPr>
            <p:cNvPr id="23" name="等腰三角形 88"/>
            <p:cNvSpPr/>
            <p:nvPr/>
          </p:nvSpPr>
          <p:spPr>
            <a:xfrm rot="5400000">
              <a:off x="5732774" y="2339335"/>
              <a:ext cx="371182" cy="31998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D20402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</a:endParaRPr>
            </a:p>
          </p:txBody>
        </p:sp>
        <p:sp>
          <p:nvSpPr>
            <p:cNvPr id="24" name="等腰三角形 89"/>
            <p:cNvSpPr/>
            <p:nvPr/>
          </p:nvSpPr>
          <p:spPr>
            <a:xfrm rot="5400000">
              <a:off x="5938368" y="2339335"/>
              <a:ext cx="371182" cy="31998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D20402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n-ea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80191" y="2450629"/>
            <a:ext cx="2497183" cy="1200321"/>
          </a:xfrm>
          <a:prstGeom prst="rect">
            <a:avLst/>
          </a:prstGeom>
          <a:noFill/>
          <a:ln>
            <a:noFill/>
          </a:ln>
        </p:spPr>
        <p:txBody>
          <a:bodyPr wrap="square" lIns="91431" tIns="45716" rIns="91431" bIns="45716" rtlCol="0">
            <a:spAutoFit/>
          </a:bodyPr>
          <a:lstStyle/>
          <a:p>
            <a:pPr marL="385763" indent="-385763" algn="just">
              <a:buAutoNum type="alphaLcParenR"/>
            </a:pPr>
            <a:r>
              <a:rPr lang="en-US" sz="2400" dirty="0" err="1">
                <a:solidFill>
                  <a:srgbClr val="CC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Nhóm</a:t>
            </a:r>
            <a:r>
              <a:rPr lang="en-US" sz="2400" dirty="0">
                <a:solidFill>
                  <a:srgbClr val="CC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1,2,3</a:t>
            </a:r>
          </a:p>
          <a:p>
            <a:pPr algn="just"/>
            <a:r>
              <a:rPr lang="en-US" sz="2400" dirty="0" err="1">
                <a:solidFill>
                  <a:srgbClr val="CC0099"/>
                </a:solidFill>
                <a:latin typeface="Times New Roman" panose="02020603050405020304" pitchFamily="18" charset="0"/>
              </a:rPr>
              <a:t>Làm</a:t>
            </a:r>
            <a:r>
              <a:rPr lang="en-US" sz="2400" dirty="0">
                <a:solidFill>
                  <a:srgbClr val="CC0099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C0099"/>
                </a:solidFill>
                <a:latin typeface="Times New Roman" panose="02020603050405020304" pitchFamily="18" charset="0"/>
              </a:rPr>
              <a:t>trên</a:t>
            </a:r>
            <a:r>
              <a:rPr lang="en-US" sz="2400" dirty="0">
                <a:solidFill>
                  <a:srgbClr val="CC0099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C0099"/>
                </a:solidFill>
                <a:latin typeface="Times New Roman" panose="02020603050405020304" pitchFamily="18" charset="0"/>
              </a:rPr>
              <a:t>bảng</a:t>
            </a:r>
            <a:r>
              <a:rPr lang="en-US" sz="2400" dirty="0">
                <a:solidFill>
                  <a:srgbClr val="CC0099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C0099"/>
                </a:solidFill>
                <a:latin typeface="Times New Roman" panose="02020603050405020304" pitchFamily="18" charset="0"/>
              </a:rPr>
              <a:t>nhóm</a:t>
            </a:r>
            <a:endParaRPr lang="en-US" sz="2400" dirty="0">
              <a:solidFill>
                <a:srgbClr val="CC0099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503505" y="2548349"/>
            <a:ext cx="2259495" cy="1200321"/>
          </a:xfrm>
          <a:prstGeom prst="rect">
            <a:avLst/>
          </a:prstGeom>
          <a:noFill/>
          <a:ln>
            <a:noFill/>
          </a:ln>
        </p:spPr>
        <p:txBody>
          <a:bodyPr wrap="square" lIns="91431" tIns="45716" rIns="91431" bIns="45716" rtlCol="0">
            <a:spAutoFit/>
          </a:bodyPr>
          <a:lstStyle/>
          <a:p>
            <a:pPr algn="just"/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b)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Nhóm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4,5,6</a:t>
            </a:r>
          </a:p>
          <a:p>
            <a:pPr algn="just"/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Làm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trên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bảng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nhóm</a:t>
            </a:r>
            <a:endParaRPr lang="en-US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3488853" y="-19050"/>
            <a:ext cx="2505308" cy="512956"/>
          </a:xfrm>
          <a:prstGeom prst="rect">
            <a:avLst/>
          </a:prstGeom>
          <a:solidFill>
            <a:srgbClr val="E85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Bài tập nhóm</a:t>
            </a:r>
          </a:p>
        </p:txBody>
      </p:sp>
      <p:pic>
        <p:nvPicPr>
          <p:cNvPr id="30" name="Picture 29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339" y="195459"/>
            <a:ext cx="1189520" cy="1189520"/>
          </a:xfrm>
          <a:prstGeom prst="rect">
            <a:avLst/>
          </a:prstGeom>
        </p:spPr>
      </p:pic>
      <p:sp>
        <p:nvSpPr>
          <p:cNvPr id="42" name="Text Box 34"/>
          <p:cNvSpPr txBox="1">
            <a:spLocks noChangeArrowheads="1"/>
          </p:cNvSpPr>
          <p:nvPr/>
        </p:nvSpPr>
        <p:spPr bwMode="auto">
          <a:xfrm>
            <a:off x="3799661" y="4882120"/>
            <a:ext cx="54373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b="1" dirty="0"/>
              <a:t>End</a:t>
            </a:r>
          </a:p>
        </p:txBody>
      </p:sp>
      <p:sp>
        <p:nvSpPr>
          <p:cNvPr id="43" name="Text Box 34"/>
          <p:cNvSpPr txBox="1">
            <a:spLocks noChangeArrowheads="1"/>
          </p:cNvSpPr>
          <p:nvPr/>
        </p:nvSpPr>
        <p:spPr bwMode="auto">
          <a:xfrm>
            <a:off x="3754781" y="3943350"/>
            <a:ext cx="64729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b="1" dirty="0"/>
              <a:t>Start</a:t>
            </a:r>
          </a:p>
        </p:txBody>
      </p:sp>
      <p:sp>
        <p:nvSpPr>
          <p:cNvPr id="44" name="Text Box 34"/>
          <p:cNvSpPr txBox="1">
            <a:spLocks noChangeArrowheads="1"/>
          </p:cNvSpPr>
          <p:nvPr/>
        </p:nvSpPr>
        <p:spPr bwMode="auto">
          <a:xfrm>
            <a:off x="3456083" y="4469260"/>
            <a:ext cx="1129220" cy="3693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b="1" dirty="0">
                <a:solidFill>
                  <a:schemeClr val="accent3">
                    <a:lumMod val="75000"/>
                  </a:schemeClr>
                </a:solidFill>
              </a:rPr>
              <a:t>5 minutes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FE20E4A-3C76-489D-9A89-DC54210BD88D}"/>
              </a:ext>
            </a:extLst>
          </p:cNvPr>
          <p:cNvSpPr txBox="1"/>
          <p:nvPr/>
        </p:nvSpPr>
        <p:spPr>
          <a:xfrm>
            <a:off x="647850" y="524530"/>
            <a:ext cx="7429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b="1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b="1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3:</a:t>
            </a:r>
            <a:r>
              <a:rPr lang="en-US" sz="28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graphicFrame>
        <p:nvGraphicFramePr>
          <p:cNvPr id="46" name="Object 45">
            <a:extLst>
              <a:ext uri="{FF2B5EF4-FFF2-40B4-BE49-F238E27FC236}">
                <a16:creationId xmlns:a16="http://schemas.microsoft.com/office/drawing/2014/main" id="{255B41FF-3B12-4D42-B1B9-1D30E21CFFB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4994099"/>
              </p:ext>
            </p:extLst>
          </p:nvPr>
        </p:nvGraphicFramePr>
        <p:xfrm>
          <a:off x="232184" y="1123949"/>
          <a:ext cx="4773940" cy="485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2247840" imgH="228600" progId="Equation.DSMT4">
                  <p:embed/>
                </p:oleObj>
              </mc:Choice>
              <mc:Fallback>
                <p:oleObj name="Equation" r:id="rId10" imgW="2247840" imgH="228600" progId="Equation.DSMT4">
                  <p:embed/>
                  <p:pic>
                    <p:nvPicPr>
                      <p:cNvPr id="46" name="Object 45">
                        <a:extLst>
                          <a:ext uri="{FF2B5EF4-FFF2-40B4-BE49-F238E27FC236}">
                            <a16:creationId xmlns:a16="http://schemas.microsoft.com/office/drawing/2014/main" id="{255B41FF-3B12-4D42-B1B9-1D30E21CFFB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2184" y="1123949"/>
                        <a:ext cx="4773940" cy="4854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Object 46">
            <a:extLst>
              <a:ext uri="{FF2B5EF4-FFF2-40B4-BE49-F238E27FC236}">
                <a16:creationId xmlns:a16="http://schemas.microsoft.com/office/drawing/2014/main" id="{8B6880E4-2A7B-453C-BC41-262208CA036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75923003"/>
              </p:ext>
            </p:extLst>
          </p:nvPr>
        </p:nvGraphicFramePr>
        <p:xfrm>
          <a:off x="206807" y="1668661"/>
          <a:ext cx="4669993" cy="4775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2234880" imgH="228600" progId="Equation.DSMT4">
                  <p:embed/>
                </p:oleObj>
              </mc:Choice>
              <mc:Fallback>
                <p:oleObj name="Equation" r:id="rId12" imgW="2234880" imgH="228600" progId="Equation.DSMT4">
                  <p:embed/>
                  <p:pic>
                    <p:nvPicPr>
                      <p:cNvPr id="47" name="Object 46">
                        <a:extLst>
                          <a:ext uri="{FF2B5EF4-FFF2-40B4-BE49-F238E27FC236}">
                            <a16:creationId xmlns:a16="http://schemas.microsoft.com/office/drawing/2014/main" id="{8B6880E4-2A7B-453C-BC41-262208CA036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06807" y="1668661"/>
                        <a:ext cx="4669993" cy="4775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" name="TextBox 47">
            <a:extLst>
              <a:ext uri="{FF2B5EF4-FFF2-40B4-BE49-F238E27FC236}">
                <a16:creationId xmlns:a16="http://schemas.microsoft.com/office/drawing/2014/main" id="{6D0668FE-A409-45D7-B662-B3407FA14105}"/>
              </a:ext>
            </a:extLst>
          </p:cNvPr>
          <p:cNvSpPr txBox="1"/>
          <p:nvPr/>
        </p:nvSpPr>
        <p:spPr>
          <a:xfrm>
            <a:off x="5333999" y="1123950"/>
            <a:ext cx="26053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 = 5 ; y = 4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44477C2-756C-41CB-A751-ECC664B0C881}"/>
              </a:ext>
            </a:extLst>
          </p:cNvPr>
          <p:cNvSpPr txBox="1"/>
          <p:nvPr/>
        </p:nvSpPr>
        <p:spPr>
          <a:xfrm>
            <a:off x="5410200" y="1611250"/>
            <a:ext cx="26487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 = -1 ; y = -1</a:t>
            </a:r>
          </a:p>
        </p:txBody>
      </p:sp>
      <p:pic>
        <p:nvPicPr>
          <p:cNvPr id="26" name="Đồng hồ đếm ngược 5 phút - 5 Minutes">
            <a:hlinkClick r:id="" action="ppaction://media"/>
            <a:extLst>
              <a:ext uri="{FF2B5EF4-FFF2-40B4-BE49-F238E27FC236}">
                <a16:creationId xmlns:a16="http://schemas.microsoft.com/office/drawing/2014/main" id="{5BA32518-95C5-4A1F-8A80-F66E9EBA672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3418209" y="4425344"/>
            <a:ext cx="1220682" cy="427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80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62" fill="hold" display="0">
                  <p:stCondLst>
                    <p:cond delay="indefinite"/>
                  </p:stCondLst>
                </p:cTn>
                <p:tgtEl>
                  <p:spTgt spid="26"/>
                </p:tgtEl>
              </p:cMediaNode>
            </p:video>
          </p:childTnLst>
        </p:cTn>
      </p:par>
    </p:tnLst>
    <p:bldLst>
      <p:bldP spid="2" grpId="0" animBg="1"/>
      <p:bldP spid="3" grpId="0" animBg="1"/>
      <p:bldP spid="25" grpId="0"/>
      <p:bldP spid="27" grpId="0"/>
      <p:bldP spid="42" grpId="0"/>
      <p:bldP spid="43" grpId="0"/>
      <p:bldP spid="44" grpId="0" animBg="1"/>
      <p:bldP spid="45" grpId="0"/>
      <p:bldP spid="48" grpId="0"/>
      <p:bldP spid="4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474359A-4682-4A5E-863D-B6CF4F84B5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3911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0F24724-CA8A-432F-88C5-0604EC8DCD48}"/>
              </a:ext>
            </a:extLst>
          </p:cNvPr>
          <p:cNvSpPr txBox="1"/>
          <p:nvPr/>
        </p:nvSpPr>
        <p:spPr>
          <a:xfrm>
            <a:off x="454896" y="558793"/>
            <a:ext cx="6958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b="1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b="1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3:</a:t>
            </a:r>
            <a:r>
              <a:rPr lang="en-US" sz="28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3E984C79-E839-4A6C-902B-64E999A2FC1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9702894"/>
              </p:ext>
            </p:extLst>
          </p:nvPr>
        </p:nvGraphicFramePr>
        <p:xfrm>
          <a:off x="474541" y="1066306"/>
          <a:ext cx="5000625" cy="498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298600" imgH="228600" progId="Equation.DSMT4">
                  <p:embed/>
                </p:oleObj>
              </mc:Choice>
              <mc:Fallback>
                <p:oleObj name="Equation" r:id="rId3" imgW="2298600" imgH="228600" progId="Equation.DSMT4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3E984C79-E839-4A6C-902B-64E999A2FC1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4541" y="1066306"/>
                        <a:ext cx="5000625" cy="4984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9A8CCB29-BB93-4B1D-9029-E1F3F486F29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2703641"/>
              </p:ext>
            </p:extLst>
          </p:nvPr>
        </p:nvGraphicFramePr>
        <p:xfrm>
          <a:off x="474541" y="1530154"/>
          <a:ext cx="4848225" cy="484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2286000" imgH="228600" progId="Equation.DSMT4">
                  <p:embed/>
                </p:oleObj>
              </mc:Choice>
              <mc:Fallback>
                <p:oleObj name="Equation" r:id="rId5" imgW="2286000" imgH="228600" progId="Equation.DSMT4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9A8CCB29-BB93-4B1D-9029-E1F3F486F29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74541" y="1530154"/>
                        <a:ext cx="4848225" cy="4841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8FD81FB4-6EF3-4BE2-9251-871DF5A4FD47}"/>
              </a:ext>
            </a:extLst>
          </p:cNvPr>
          <p:cNvSpPr txBox="1"/>
          <p:nvPr/>
        </p:nvSpPr>
        <p:spPr>
          <a:xfrm>
            <a:off x="6166190" y="1025842"/>
            <a:ext cx="228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 = 5 ; y = 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E6B2549-3BED-4D9B-B8C8-25E184D4B81C}"/>
              </a:ext>
            </a:extLst>
          </p:cNvPr>
          <p:cNvSpPr txBox="1"/>
          <p:nvPr/>
        </p:nvSpPr>
        <p:spPr>
          <a:xfrm>
            <a:off x="6145408" y="1501375"/>
            <a:ext cx="2898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 = -1 ; y = -1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BF0C934-F4F3-4C02-9C07-A663002CEC91}"/>
              </a:ext>
            </a:extLst>
          </p:cNvPr>
          <p:cNvSpPr txBox="1"/>
          <p:nvPr/>
        </p:nvSpPr>
        <p:spPr>
          <a:xfrm>
            <a:off x="4023765" y="1936087"/>
            <a:ext cx="12139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Đáp</a:t>
            </a:r>
            <a:r>
              <a:rPr lang="en-US" sz="24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r>
              <a:rPr lang="en-US" sz="24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BB5B7E2A-1255-4D6C-B96A-A48D6C02964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2451290"/>
              </p:ext>
            </p:extLst>
          </p:nvPr>
        </p:nvGraphicFramePr>
        <p:xfrm>
          <a:off x="414337" y="2389435"/>
          <a:ext cx="4465638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2298600" imgH="228600" progId="Equation.DSMT4">
                  <p:embed/>
                </p:oleObj>
              </mc:Choice>
              <mc:Fallback>
                <p:oleObj name="Equation" r:id="rId7" imgW="2298600" imgH="228600" progId="Equation.DSMT4">
                  <p:embed/>
                  <p:pic>
                    <p:nvPicPr>
                      <p:cNvPr id="11" name="Object 10">
                        <a:extLst>
                          <a:ext uri="{FF2B5EF4-FFF2-40B4-BE49-F238E27FC236}">
                            <a16:creationId xmlns:a16="http://schemas.microsoft.com/office/drawing/2014/main" id="{BB5B7E2A-1255-4D6C-B96A-A48D6C02964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337" y="2389435"/>
                        <a:ext cx="4465638" cy="4445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B4618718-E9AE-4701-B569-EF6CE6B8502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3389844"/>
              </p:ext>
            </p:extLst>
          </p:nvPr>
        </p:nvGraphicFramePr>
        <p:xfrm>
          <a:off x="4879975" y="2401529"/>
          <a:ext cx="1848492" cy="45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932609" imgH="228481" progId="Equation.DSMT4">
                  <p:embed/>
                </p:oleObj>
              </mc:Choice>
              <mc:Fallback>
                <p:oleObj name="Equation" r:id="rId9" imgW="932609" imgH="228481" progId="Equation.DSMT4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id="{B4618718-E9AE-4701-B569-EF6CE6B8502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879975" y="2401529"/>
                        <a:ext cx="1848492" cy="453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0E52840B-98AB-4ABD-81A0-E595C8DA29F3}"/>
              </a:ext>
            </a:extLst>
          </p:cNvPr>
          <p:cNvSpPr txBox="1"/>
          <p:nvPr/>
        </p:nvSpPr>
        <p:spPr>
          <a:xfrm>
            <a:off x="436531" y="2819388"/>
            <a:ext cx="49844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x = 5 ; y = 4 </a:t>
            </a:r>
            <a:r>
              <a:rPr lang="en-US" sz="20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20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063AA2E7-DA66-4DA8-BEEF-E17A66E22EF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9632843"/>
              </p:ext>
            </p:extLst>
          </p:nvPr>
        </p:nvGraphicFramePr>
        <p:xfrm>
          <a:off x="4630731" y="2837712"/>
          <a:ext cx="4134801" cy="384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2450880" imgH="228600" progId="Equation.DSMT4">
                  <p:embed/>
                </p:oleObj>
              </mc:Choice>
              <mc:Fallback>
                <p:oleObj name="Equation" r:id="rId11" imgW="2450880" imgH="228600" progId="Equation.DSMT4">
                  <p:embed/>
                  <p:pic>
                    <p:nvPicPr>
                      <p:cNvPr id="14" name="Object 13">
                        <a:extLst>
                          <a:ext uri="{FF2B5EF4-FFF2-40B4-BE49-F238E27FC236}">
                            <a16:creationId xmlns:a16="http://schemas.microsoft.com/office/drawing/2014/main" id="{063AA2E7-DA66-4DA8-BEEF-E17A66E22EF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630731" y="2837712"/>
                        <a:ext cx="4134801" cy="38469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>
            <a:extLst>
              <a:ext uri="{FF2B5EF4-FFF2-40B4-BE49-F238E27FC236}">
                <a16:creationId xmlns:a16="http://schemas.microsoft.com/office/drawing/2014/main" id="{C07D4B89-2225-468D-990F-0C6B7C30BDF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2032447"/>
              </p:ext>
            </p:extLst>
          </p:nvPr>
        </p:nvGraphicFramePr>
        <p:xfrm>
          <a:off x="428187" y="3278567"/>
          <a:ext cx="4386263" cy="438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3" imgW="2286000" imgH="228600" progId="Equation.DSMT4">
                  <p:embed/>
                </p:oleObj>
              </mc:Choice>
              <mc:Fallback>
                <p:oleObj name="Equation" r:id="rId13" imgW="2286000" imgH="228600" progId="Equation.DSMT4">
                  <p:embed/>
                  <p:pic>
                    <p:nvPicPr>
                      <p:cNvPr id="15" name="Object 14">
                        <a:extLst>
                          <a:ext uri="{FF2B5EF4-FFF2-40B4-BE49-F238E27FC236}">
                            <a16:creationId xmlns:a16="http://schemas.microsoft.com/office/drawing/2014/main" id="{C07D4B89-2225-468D-990F-0C6B7C30BDF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428187" y="3278567"/>
                        <a:ext cx="4386263" cy="438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>
            <a:extLst>
              <a:ext uri="{FF2B5EF4-FFF2-40B4-BE49-F238E27FC236}">
                <a16:creationId xmlns:a16="http://schemas.microsoft.com/office/drawing/2014/main" id="{2D3B0C0C-E6CF-4325-863D-0381B83F2E6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87909248"/>
              </p:ext>
            </p:extLst>
          </p:nvPr>
        </p:nvGraphicFramePr>
        <p:xfrm>
          <a:off x="4827019" y="3321763"/>
          <a:ext cx="3554015" cy="4351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5" imgW="2255453" imgH="275976" progId="Equation.DSMT4">
                  <p:embed/>
                </p:oleObj>
              </mc:Choice>
              <mc:Fallback>
                <p:oleObj name="Equation" r:id="rId15" imgW="2255453" imgH="275976" progId="Equation.DSMT4">
                  <p:embed/>
                  <p:pic>
                    <p:nvPicPr>
                      <p:cNvPr id="16" name="Object 15">
                        <a:extLst>
                          <a:ext uri="{FF2B5EF4-FFF2-40B4-BE49-F238E27FC236}">
                            <a16:creationId xmlns:a16="http://schemas.microsoft.com/office/drawing/2014/main" id="{2D3B0C0C-E6CF-4325-863D-0381B83F2E6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4827019" y="3321763"/>
                        <a:ext cx="3554015" cy="43518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46F9029D-2708-4C1E-8541-55D85AEA85E9}"/>
              </a:ext>
            </a:extLst>
          </p:cNvPr>
          <p:cNvSpPr txBox="1"/>
          <p:nvPr/>
        </p:nvSpPr>
        <p:spPr>
          <a:xfrm>
            <a:off x="328704" y="3714750"/>
            <a:ext cx="4471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x = -1 ; y = -1 </a:t>
            </a:r>
            <a:r>
              <a:rPr lang="en-US" sz="20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20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graphicFrame>
        <p:nvGraphicFramePr>
          <p:cNvPr id="18" name="Object 17">
            <a:extLst>
              <a:ext uri="{FF2B5EF4-FFF2-40B4-BE49-F238E27FC236}">
                <a16:creationId xmlns:a16="http://schemas.microsoft.com/office/drawing/2014/main" id="{82CA766E-423E-4099-B58A-EDF67DEFC8F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1611639"/>
              </p:ext>
            </p:extLst>
          </p:nvPr>
        </p:nvGraphicFramePr>
        <p:xfrm>
          <a:off x="4790847" y="3766223"/>
          <a:ext cx="3786998" cy="10948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7" imgW="2463480" imgH="711000" progId="Equation.DSMT4">
                  <p:embed/>
                </p:oleObj>
              </mc:Choice>
              <mc:Fallback>
                <p:oleObj name="Equation" r:id="rId17" imgW="2463480" imgH="711000" progId="Equation.DSMT4">
                  <p:embed/>
                  <p:pic>
                    <p:nvPicPr>
                      <p:cNvPr id="18" name="Object 17">
                        <a:extLst>
                          <a:ext uri="{FF2B5EF4-FFF2-40B4-BE49-F238E27FC236}">
                            <a16:creationId xmlns:a16="http://schemas.microsoft.com/office/drawing/2014/main" id="{82CA766E-423E-4099-B58A-EDF67DEFC8F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4790847" y="3766223"/>
                        <a:ext cx="3786998" cy="109486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9809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/>
      <p:bldP spid="1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0EC412A-2EE3-49AA-8A90-743628FD55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81000" y="0"/>
            <a:ext cx="9753600" cy="51966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32FE5A7-8721-408F-91BC-41B6CE2FA5F0}"/>
              </a:ext>
            </a:extLst>
          </p:cNvPr>
          <p:cNvSpPr txBox="1"/>
          <p:nvPr/>
        </p:nvSpPr>
        <p:spPr>
          <a:xfrm>
            <a:off x="640581" y="364118"/>
            <a:ext cx="65729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3: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70486E9-1AAE-41B2-A69A-483E734DCD52}"/>
              </a:ext>
            </a:extLst>
          </p:cNvPr>
          <p:cNvSpPr txBox="1"/>
          <p:nvPr/>
        </p:nvSpPr>
        <p:spPr>
          <a:xfrm>
            <a:off x="228600" y="819150"/>
            <a:ext cx="8763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400" b="1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u="sng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400" b="1" u="sng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4: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indent="-342900">
              <a:buAutoNum type="alphaLcParenR"/>
            </a:pP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P, Q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x, y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hạng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endParaRPr lang="en-US" sz="24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lphaLcParenR"/>
            </a:pP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x = 2; y = -1 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52B18A5-B5C2-4F93-8CE8-95F224629BF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44" y="2470307"/>
            <a:ext cx="1561730" cy="156173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1D0793C-159C-4E91-A98B-B8F2CA902B03}"/>
              </a:ext>
            </a:extLst>
          </p:cNvPr>
          <p:cNvSpPr txBox="1"/>
          <p:nvPr/>
        </p:nvSpPr>
        <p:spPr>
          <a:xfrm>
            <a:off x="1922999" y="4132926"/>
            <a:ext cx="59039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cặp</a:t>
            </a:r>
            <a:r>
              <a:rPr 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đôi</a:t>
            </a:r>
            <a:r>
              <a:rPr 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en-US" sz="24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phút</a:t>
            </a:r>
            <a:endParaRPr lang="en-US" sz="24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Hai </a:t>
            </a:r>
            <a:r>
              <a:rPr lang="en-US" sz="24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chéo</a:t>
            </a:r>
            <a:r>
              <a:rPr 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endParaRPr lang="en-US" sz="24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Đồng hồ đếm ngược 5 phút - 5 Minutes">
            <a:hlinkClick r:id="" action="ppaction://media"/>
            <a:extLst>
              <a:ext uri="{FF2B5EF4-FFF2-40B4-BE49-F238E27FC236}">
                <a16:creationId xmlns:a16="http://schemas.microsoft.com/office/drawing/2014/main" id="{E4476FD7-0273-43C9-9527-F1CD2B43160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3244" y="4000025"/>
            <a:ext cx="1543334" cy="867448"/>
          </a:xfrm>
          <a:prstGeom prst="rect">
            <a:avLst/>
          </a:prstGeom>
        </p:spPr>
      </p:pic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82CA766E-423E-4099-B58A-EDF67DEFC8F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88970186"/>
              </p:ext>
            </p:extLst>
          </p:nvPr>
        </p:nvGraphicFramePr>
        <p:xfrm>
          <a:off x="3904838" y="1908084"/>
          <a:ext cx="3230291" cy="14212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1676160" imgH="736560" progId="Equation.DSMT4">
                  <p:embed/>
                </p:oleObj>
              </mc:Choice>
              <mc:Fallback>
                <p:oleObj name="Equation" r:id="rId7" imgW="1676160" imgH="736560" progId="Equation.DSMT4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82CA766E-423E-4099-B58A-EDF67DEFC8F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904838" y="1908084"/>
                        <a:ext cx="3230291" cy="142120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46F9029D-2708-4C1E-8541-55D85AEA85E9}"/>
              </a:ext>
            </a:extLst>
          </p:cNvPr>
          <p:cNvSpPr txBox="1"/>
          <p:nvPr/>
        </p:nvSpPr>
        <p:spPr>
          <a:xfrm>
            <a:off x="2632219" y="3329285"/>
            <a:ext cx="5194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x = 2 ; y = -1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82CA766E-423E-4099-B58A-EDF67DEFC8F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6626710"/>
              </p:ext>
            </p:extLst>
          </p:nvPr>
        </p:nvGraphicFramePr>
        <p:xfrm>
          <a:off x="3654188" y="3760439"/>
          <a:ext cx="4399316" cy="4115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2450880" imgH="228600" progId="Equation.DSMT4">
                  <p:embed/>
                </p:oleObj>
              </mc:Choice>
              <mc:Fallback>
                <p:oleObj name="Equation" r:id="rId9" imgW="2450880" imgH="228600" progId="Equation.DSMT4">
                  <p:embed/>
                  <p:pic>
                    <p:nvPicPr>
                      <p:cNvPr id="14" name="Object 13">
                        <a:extLst>
                          <a:ext uri="{FF2B5EF4-FFF2-40B4-BE49-F238E27FC236}">
                            <a16:creationId xmlns:a16="http://schemas.microsoft.com/office/drawing/2014/main" id="{82CA766E-423E-4099-B58A-EDF67DEFC8F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654188" y="3760439"/>
                        <a:ext cx="4399316" cy="41151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2048367" y="2038350"/>
            <a:ext cx="1605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Chẳng</a:t>
            </a:r>
            <a:r>
              <a:rPr 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hạn</a:t>
            </a:r>
            <a:r>
              <a:rPr 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</p:spTree>
    <p:extLst>
      <p:ext uri="{BB962C8B-B14F-4D97-AF65-F5344CB8AC3E}">
        <p14:creationId xmlns:p14="http://schemas.microsoft.com/office/powerpoint/2010/main" val="2644149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1128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3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1291" cy="51435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" y="3589150"/>
            <a:ext cx="9143244" cy="1554351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740" y="1"/>
            <a:ext cx="1676261" cy="1804267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7" t="5452" r="53867" b="6845"/>
          <a:stretch/>
        </p:blipFill>
        <p:spPr>
          <a:xfrm>
            <a:off x="5610292" y="300483"/>
            <a:ext cx="4067108" cy="479245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935" y="3258310"/>
            <a:ext cx="2931934" cy="1627497"/>
          </a:xfrm>
          <a:prstGeom prst="rect">
            <a:avLst/>
          </a:prstGeom>
        </p:spPr>
      </p:pic>
      <p:sp>
        <p:nvSpPr>
          <p:cNvPr id="26" name="文本框 25"/>
          <p:cNvSpPr txBox="1"/>
          <p:nvPr/>
        </p:nvSpPr>
        <p:spPr>
          <a:xfrm>
            <a:off x="6209253" y="1303795"/>
            <a:ext cx="26299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7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Hệ</a:t>
            </a:r>
            <a:r>
              <a:rPr lang="en-US" altLang="zh-CN" sz="27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7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thống</a:t>
            </a:r>
            <a:endParaRPr lang="en-US" altLang="zh-CN" sz="27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27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7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hoá</a:t>
            </a:r>
            <a:r>
              <a:rPr lang="en-US" altLang="zh-CN" sz="27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7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kiến</a:t>
            </a:r>
            <a:r>
              <a:rPr lang="en-US" altLang="zh-CN" sz="27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7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thức</a:t>
            </a:r>
            <a:endParaRPr lang="zh-CN" altLang="en-US" sz="27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10" name="Group 38"/>
          <p:cNvGrpSpPr>
            <a:grpSpLocks/>
          </p:cNvGrpSpPr>
          <p:nvPr/>
        </p:nvGrpSpPr>
        <p:grpSpPr bwMode="auto">
          <a:xfrm>
            <a:off x="206516" y="320370"/>
            <a:ext cx="6890521" cy="754018"/>
            <a:chOff x="1388" y="902"/>
            <a:chExt cx="5012" cy="483"/>
          </a:xfrm>
        </p:grpSpPr>
        <p:sp>
          <p:nvSpPr>
            <p:cNvPr id="11" name="AutoShape 14">
              <a:hlinkClick r:id="rId8" action="ppaction://hlinksldjump"/>
            </p:cNvPr>
            <p:cNvSpPr>
              <a:spLocks noChangeArrowheads="1"/>
            </p:cNvSpPr>
            <p:nvPr/>
          </p:nvSpPr>
          <p:spPr bwMode="gray">
            <a:xfrm>
              <a:off x="1675" y="902"/>
              <a:ext cx="4274" cy="483"/>
            </a:xfrm>
            <a:prstGeom prst="roundRect">
              <a:avLst>
                <a:gd name="adj" fmla="val 50000"/>
              </a:avLst>
            </a:prstGeom>
            <a:gradFill rotWithShape="0">
              <a:gsLst>
                <a:gs pos="0">
                  <a:srgbClr val="00CCFF"/>
                </a:gs>
                <a:gs pos="100000">
                  <a:schemeClr val="bg1">
                    <a:alpha val="50000"/>
                  </a:schemeClr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0" hangingPunct="0"/>
              <a:endParaRPr lang="en-US" sz="2400"/>
            </a:p>
          </p:txBody>
        </p:sp>
        <p:grpSp>
          <p:nvGrpSpPr>
            <p:cNvPr id="12" name="Group 15"/>
            <p:cNvGrpSpPr>
              <a:grpSpLocks/>
            </p:cNvGrpSpPr>
            <p:nvPr/>
          </p:nvGrpSpPr>
          <p:grpSpPr bwMode="auto">
            <a:xfrm>
              <a:off x="1388" y="917"/>
              <a:ext cx="390" cy="458"/>
              <a:chOff x="1583" y="1494"/>
              <a:chExt cx="526" cy="526"/>
            </a:xfrm>
          </p:grpSpPr>
          <p:sp>
            <p:nvSpPr>
              <p:cNvPr id="15" name="Oval 16"/>
              <p:cNvSpPr>
                <a:spLocks noChangeArrowheads="1"/>
              </p:cNvSpPr>
              <p:nvPr/>
            </p:nvSpPr>
            <p:spPr bwMode="gray">
              <a:xfrm>
                <a:off x="1583" y="1494"/>
                <a:ext cx="526" cy="526"/>
              </a:xfrm>
              <a:prstGeom prst="ellipse">
                <a:avLst/>
              </a:prstGeom>
              <a:solidFill>
                <a:srgbClr val="00CC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0" hangingPunct="0"/>
                <a:endParaRPr lang="en-US" sz="2400"/>
              </a:p>
            </p:txBody>
          </p:sp>
          <p:sp>
            <p:nvSpPr>
              <p:cNvPr id="16" name="Oval 17"/>
              <p:cNvSpPr>
                <a:spLocks noChangeArrowheads="1"/>
              </p:cNvSpPr>
              <p:nvPr/>
            </p:nvSpPr>
            <p:spPr bwMode="gray">
              <a:xfrm>
                <a:off x="1634" y="1547"/>
                <a:ext cx="425" cy="425"/>
              </a:xfrm>
              <a:prstGeom prst="ellipse">
                <a:avLst/>
              </a:prstGeom>
              <a:gradFill rotWithShape="1">
                <a:gsLst>
                  <a:gs pos="0">
                    <a:srgbClr val="10E470"/>
                  </a:gs>
                  <a:gs pos="100000">
                    <a:srgbClr val="098340"/>
                  </a:gs>
                </a:gsLst>
                <a:path path="rect">
                  <a:fillToRect l="100000" t="10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0" hangingPunct="0"/>
                <a:endParaRPr lang="en-US" sz="2400"/>
              </a:p>
            </p:txBody>
          </p:sp>
          <p:sp>
            <p:nvSpPr>
              <p:cNvPr id="17" name="Oval 18"/>
              <p:cNvSpPr>
                <a:spLocks noChangeArrowheads="1"/>
              </p:cNvSpPr>
              <p:nvPr/>
            </p:nvSpPr>
            <p:spPr bwMode="gray">
              <a:xfrm>
                <a:off x="1642" y="1557"/>
                <a:ext cx="406" cy="406"/>
              </a:xfrm>
              <a:prstGeom prst="ellipse">
                <a:avLst/>
              </a:prstGeom>
              <a:gradFill rotWithShape="1">
                <a:gsLst>
                  <a:gs pos="0">
                    <a:srgbClr val="FFFF00">
                      <a:alpha val="85001"/>
                    </a:srgbClr>
                  </a:gs>
                  <a:gs pos="100000">
                    <a:srgbClr val="A2A200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0" hangingPunct="0"/>
                <a:endParaRPr lang="en-US" sz="2400"/>
              </a:p>
            </p:txBody>
          </p:sp>
          <p:sp>
            <p:nvSpPr>
              <p:cNvPr id="18" name="Oval 19"/>
              <p:cNvSpPr>
                <a:spLocks noChangeArrowheads="1"/>
              </p:cNvSpPr>
              <p:nvPr/>
            </p:nvSpPr>
            <p:spPr bwMode="gray">
              <a:xfrm>
                <a:off x="1652" y="1582"/>
                <a:ext cx="265" cy="26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E9940B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0" hangingPunct="0"/>
                <a:endParaRPr lang="en-US" sz="2400"/>
              </a:p>
            </p:txBody>
          </p:sp>
          <p:sp>
            <p:nvSpPr>
              <p:cNvPr id="19" name="Oval 20"/>
              <p:cNvSpPr>
                <a:spLocks noChangeArrowheads="1"/>
              </p:cNvSpPr>
              <p:nvPr/>
            </p:nvSpPr>
            <p:spPr bwMode="gray">
              <a:xfrm>
                <a:off x="1659" y="1571"/>
                <a:ext cx="366" cy="366"/>
              </a:xfrm>
              <a:prstGeom prst="ellipse">
                <a:avLst/>
              </a:prstGeom>
              <a:gradFill rotWithShape="1">
                <a:gsLst>
                  <a:gs pos="0">
                    <a:srgbClr val="FFFF00">
                      <a:alpha val="0"/>
                    </a:srgbClr>
                  </a:gs>
                  <a:gs pos="100000">
                    <a:srgbClr val="C2C200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0" hangingPunct="0"/>
                <a:endParaRPr lang="en-US" sz="2400"/>
              </a:p>
            </p:txBody>
          </p:sp>
        </p:grpSp>
        <p:sp>
          <p:nvSpPr>
            <p:cNvPr id="13" name="Text Box 44"/>
            <p:cNvSpPr txBox="1">
              <a:spLocks noChangeArrowheads="1"/>
            </p:cNvSpPr>
            <p:nvPr/>
          </p:nvSpPr>
          <p:spPr bwMode="auto">
            <a:xfrm>
              <a:off x="1457" y="980"/>
              <a:ext cx="246" cy="2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0" hangingPunct="0"/>
              <a:r>
                <a:rPr lang="en-US" sz="24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</a:p>
          </p:txBody>
        </p:sp>
        <p:sp>
          <p:nvSpPr>
            <p:cNvPr id="14" name="Text Box 49">
              <a:hlinkClick r:id="rId9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885" y="947"/>
              <a:ext cx="4515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>
                <a:lnSpc>
                  <a:spcPct val="80000"/>
                </a:lnSpc>
              </a:pP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Viết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một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đa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thức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dưới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dạng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tổng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hiệu</a:t>
              </a:r>
              <a:endPara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eaLnBrk="0" hangingPunct="0">
                <a:lnSpc>
                  <a:spcPct val="80000"/>
                </a:lnSpc>
              </a:pP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của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hai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đa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thức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20" name="Group 37"/>
          <p:cNvGrpSpPr>
            <a:grpSpLocks/>
          </p:cNvGrpSpPr>
          <p:nvPr/>
        </p:nvGrpSpPr>
        <p:grpSpPr bwMode="auto">
          <a:xfrm>
            <a:off x="206516" y="1184296"/>
            <a:ext cx="4824571" cy="734265"/>
            <a:chOff x="1676" y="1706"/>
            <a:chExt cx="4036" cy="495"/>
          </a:xfrm>
        </p:grpSpPr>
        <p:sp>
          <p:nvSpPr>
            <p:cNvPr id="21" name="AutoShape 6">
              <a:hlinkClick r:id="rId10" action="ppaction://hlinksldjump"/>
            </p:cNvPr>
            <p:cNvSpPr>
              <a:spLocks noChangeArrowheads="1"/>
            </p:cNvSpPr>
            <p:nvPr/>
          </p:nvSpPr>
          <p:spPr bwMode="gray">
            <a:xfrm>
              <a:off x="1964" y="1718"/>
              <a:ext cx="3748" cy="483"/>
            </a:xfrm>
            <a:prstGeom prst="roundRect">
              <a:avLst>
                <a:gd name="adj" fmla="val 50000"/>
              </a:avLst>
            </a:prstGeom>
            <a:gradFill rotWithShape="0">
              <a:gsLst>
                <a:gs pos="0">
                  <a:srgbClr val="00CCFF"/>
                </a:gs>
                <a:gs pos="100000">
                  <a:schemeClr val="bg1">
                    <a:alpha val="50000"/>
                  </a:schemeClr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0" hangingPunct="0"/>
              <a:endParaRPr 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22" name="Group 7"/>
            <p:cNvGrpSpPr>
              <a:grpSpLocks/>
            </p:cNvGrpSpPr>
            <p:nvPr/>
          </p:nvGrpSpPr>
          <p:grpSpPr bwMode="auto">
            <a:xfrm>
              <a:off x="1676" y="1733"/>
              <a:ext cx="390" cy="458"/>
              <a:chOff x="1583" y="1494"/>
              <a:chExt cx="526" cy="526"/>
            </a:xfrm>
          </p:grpSpPr>
          <p:sp>
            <p:nvSpPr>
              <p:cNvPr id="27" name="Oval 8"/>
              <p:cNvSpPr>
                <a:spLocks noChangeArrowheads="1"/>
              </p:cNvSpPr>
              <p:nvPr/>
            </p:nvSpPr>
            <p:spPr bwMode="gray">
              <a:xfrm>
                <a:off x="1583" y="1494"/>
                <a:ext cx="526" cy="526"/>
              </a:xfrm>
              <a:prstGeom prst="ellipse">
                <a:avLst/>
              </a:prstGeom>
              <a:solidFill>
                <a:srgbClr val="00CC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0" hangingPunct="0"/>
                <a:endParaRPr lang="en-US" sz="24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8" name="Oval 9"/>
              <p:cNvSpPr>
                <a:spLocks noChangeArrowheads="1"/>
              </p:cNvSpPr>
              <p:nvPr/>
            </p:nvSpPr>
            <p:spPr bwMode="gray">
              <a:xfrm>
                <a:off x="1634" y="1547"/>
                <a:ext cx="425" cy="425"/>
              </a:xfrm>
              <a:prstGeom prst="ellipse">
                <a:avLst/>
              </a:prstGeom>
              <a:gradFill rotWithShape="1">
                <a:gsLst>
                  <a:gs pos="0">
                    <a:srgbClr val="10E470"/>
                  </a:gs>
                  <a:gs pos="100000">
                    <a:srgbClr val="098340"/>
                  </a:gs>
                </a:gsLst>
                <a:path path="rect">
                  <a:fillToRect l="100000" t="10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0" hangingPunct="0"/>
                <a:endParaRPr lang="en-US" sz="24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9" name="Oval 10"/>
              <p:cNvSpPr>
                <a:spLocks noChangeArrowheads="1"/>
              </p:cNvSpPr>
              <p:nvPr/>
            </p:nvSpPr>
            <p:spPr bwMode="gray">
              <a:xfrm>
                <a:off x="1642" y="1557"/>
                <a:ext cx="406" cy="406"/>
              </a:xfrm>
              <a:prstGeom prst="ellipse">
                <a:avLst/>
              </a:prstGeom>
              <a:gradFill rotWithShape="1">
                <a:gsLst>
                  <a:gs pos="0">
                    <a:srgbClr val="FFFF00">
                      <a:alpha val="85001"/>
                    </a:srgbClr>
                  </a:gs>
                  <a:gs pos="100000">
                    <a:srgbClr val="A2A200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0" hangingPunct="0"/>
                <a:endParaRPr lang="en-US" sz="24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0" name="Oval 11"/>
              <p:cNvSpPr>
                <a:spLocks noChangeArrowheads="1"/>
              </p:cNvSpPr>
              <p:nvPr/>
            </p:nvSpPr>
            <p:spPr bwMode="gray">
              <a:xfrm>
                <a:off x="1652" y="1582"/>
                <a:ext cx="265" cy="26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E9940B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0" hangingPunct="0"/>
                <a:endParaRPr lang="en-US" sz="24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1" name="Oval 12"/>
              <p:cNvSpPr>
                <a:spLocks noChangeArrowheads="1"/>
              </p:cNvSpPr>
              <p:nvPr/>
            </p:nvSpPr>
            <p:spPr bwMode="gray">
              <a:xfrm>
                <a:off x="1659" y="1571"/>
                <a:ext cx="366" cy="366"/>
              </a:xfrm>
              <a:prstGeom prst="ellipse">
                <a:avLst/>
              </a:prstGeom>
              <a:gradFill rotWithShape="1">
                <a:gsLst>
                  <a:gs pos="0">
                    <a:srgbClr val="FFFF00">
                      <a:alpha val="0"/>
                    </a:srgbClr>
                  </a:gs>
                  <a:gs pos="100000">
                    <a:srgbClr val="C2C200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0" hangingPunct="0"/>
                <a:endParaRPr lang="en-US" sz="24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3" name="Text Box 45"/>
            <p:cNvSpPr txBox="1">
              <a:spLocks noChangeArrowheads="1"/>
            </p:cNvSpPr>
            <p:nvPr/>
          </p:nvSpPr>
          <p:spPr bwMode="auto">
            <a:xfrm>
              <a:off x="1722" y="1795"/>
              <a:ext cx="293" cy="3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0" hangingPunct="0"/>
              <a:r>
                <a:rPr lang="en-US" sz="2400" b="1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25" name="Text Box 50">
              <a:hlinkClick r:id="rId11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2009" y="1706"/>
              <a:ext cx="219" cy="3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/>
              <a:r>
                <a:rPr lang="en-US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</p:txBody>
        </p:sp>
      </p:grpSp>
      <p:grpSp>
        <p:nvGrpSpPr>
          <p:cNvPr id="32" name="Group 24"/>
          <p:cNvGrpSpPr>
            <a:grpSpLocks/>
          </p:cNvGrpSpPr>
          <p:nvPr/>
        </p:nvGrpSpPr>
        <p:grpSpPr bwMode="auto">
          <a:xfrm>
            <a:off x="162492" y="1978488"/>
            <a:ext cx="6695508" cy="838539"/>
            <a:chOff x="1676" y="1718"/>
            <a:chExt cx="4217" cy="566"/>
          </a:xfrm>
        </p:grpSpPr>
        <p:sp>
          <p:nvSpPr>
            <p:cNvPr id="33" name="AutoShape 6"/>
            <p:cNvSpPr>
              <a:spLocks noChangeArrowheads="1"/>
            </p:cNvSpPr>
            <p:nvPr/>
          </p:nvSpPr>
          <p:spPr bwMode="gray">
            <a:xfrm>
              <a:off x="1964" y="1718"/>
              <a:ext cx="3748" cy="483"/>
            </a:xfrm>
            <a:prstGeom prst="roundRect">
              <a:avLst>
                <a:gd name="adj" fmla="val 50000"/>
              </a:avLst>
            </a:prstGeom>
            <a:gradFill rotWithShape="0">
              <a:gsLst>
                <a:gs pos="0">
                  <a:srgbClr val="00CCFF"/>
                </a:gs>
                <a:gs pos="100000">
                  <a:schemeClr val="bg1">
                    <a:alpha val="50000"/>
                  </a:schemeClr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0" hangingPunct="0"/>
              <a:endParaRPr lang="en-US" sz="2400"/>
            </a:p>
          </p:txBody>
        </p:sp>
        <p:grpSp>
          <p:nvGrpSpPr>
            <p:cNvPr id="34" name="Group 7"/>
            <p:cNvGrpSpPr>
              <a:grpSpLocks/>
            </p:cNvGrpSpPr>
            <p:nvPr/>
          </p:nvGrpSpPr>
          <p:grpSpPr bwMode="auto">
            <a:xfrm>
              <a:off x="1676" y="1733"/>
              <a:ext cx="390" cy="458"/>
              <a:chOff x="1583" y="1494"/>
              <a:chExt cx="526" cy="526"/>
            </a:xfrm>
          </p:grpSpPr>
          <p:sp>
            <p:nvSpPr>
              <p:cNvPr id="37" name="Oval 8"/>
              <p:cNvSpPr>
                <a:spLocks noChangeArrowheads="1"/>
              </p:cNvSpPr>
              <p:nvPr/>
            </p:nvSpPr>
            <p:spPr bwMode="gray">
              <a:xfrm>
                <a:off x="1583" y="1494"/>
                <a:ext cx="526" cy="526"/>
              </a:xfrm>
              <a:prstGeom prst="ellipse">
                <a:avLst/>
              </a:prstGeom>
              <a:solidFill>
                <a:srgbClr val="00CC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0" hangingPunct="0"/>
                <a:endParaRPr lang="en-US" sz="2400"/>
              </a:p>
            </p:txBody>
          </p:sp>
          <p:sp>
            <p:nvSpPr>
              <p:cNvPr id="38" name="Oval 9"/>
              <p:cNvSpPr>
                <a:spLocks noChangeArrowheads="1"/>
              </p:cNvSpPr>
              <p:nvPr/>
            </p:nvSpPr>
            <p:spPr bwMode="gray">
              <a:xfrm>
                <a:off x="1634" y="1547"/>
                <a:ext cx="425" cy="425"/>
              </a:xfrm>
              <a:prstGeom prst="ellipse">
                <a:avLst/>
              </a:prstGeom>
              <a:gradFill rotWithShape="1">
                <a:gsLst>
                  <a:gs pos="0">
                    <a:srgbClr val="10E470"/>
                  </a:gs>
                  <a:gs pos="100000">
                    <a:srgbClr val="098340"/>
                  </a:gs>
                </a:gsLst>
                <a:path path="rect">
                  <a:fillToRect l="100000" t="10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0" hangingPunct="0"/>
                <a:endParaRPr lang="en-US" sz="2400"/>
              </a:p>
            </p:txBody>
          </p:sp>
          <p:sp>
            <p:nvSpPr>
              <p:cNvPr id="39" name="Oval 10"/>
              <p:cNvSpPr>
                <a:spLocks noChangeArrowheads="1"/>
              </p:cNvSpPr>
              <p:nvPr/>
            </p:nvSpPr>
            <p:spPr bwMode="gray">
              <a:xfrm>
                <a:off x="1642" y="1557"/>
                <a:ext cx="366" cy="406"/>
              </a:xfrm>
              <a:prstGeom prst="ellipse">
                <a:avLst/>
              </a:prstGeom>
              <a:gradFill rotWithShape="1">
                <a:gsLst>
                  <a:gs pos="0">
                    <a:srgbClr val="FFFF00">
                      <a:alpha val="85001"/>
                    </a:srgbClr>
                  </a:gs>
                  <a:gs pos="100000">
                    <a:srgbClr val="A2A200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0" hangingPunct="0"/>
                <a:endParaRPr lang="en-US" sz="2400"/>
              </a:p>
            </p:txBody>
          </p:sp>
        </p:grpSp>
        <p:sp>
          <p:nvSpPr>
            <p:cNvPr id="35" name="Text Box 45"/>
            <p:cNvSpPr txBox="1">
              <a:spLocks noChangeArrowheads="1"/>
            </p:cNvSpPr>
            <p:nvPr/>
          </p:nvSpPr>
          <p:spPr bwMode="auto">
            <a:xfrm>
              <a:off x="1716" y="1810"/>
              <a:ext cx="275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0" hangingPunct="0"/>
              <a:r>
                <a:rPr lang="en-US" sz="24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</a:p>
          </p:txBody>
        </p:sp>
        <p:sp>
          <p:nvSpPr>
            <p:cNvPr id="36" name="Text Box 50">
              <a:hlinkClick r:id="rId12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995" y="1723"/>
              <a:ext cx="3898" cy="561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/>
              <a:r>
                <a:rPr lang="en-US" sz="2400" b="1" dirty="0"/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Tìm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một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trong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hai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đa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thức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biết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tổng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hoặc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</a:t>
              </a:r>
            </a:p>
            <a:p>
              <a:pPr eaLnBrk="0" hangingPunct="0"/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hiệu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hai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đa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thức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và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đa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thức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còn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lại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48" name="Group 24"/>
          <p:cNvGrpSpPr>
            <a:grpSpLocks/>
          </p:cNvGrpSpPr>
          <p:nvPr/>
        </p:nvGrpSpPr>
        <p:grpSpPr bwMode="auto">
          <a:xfrm>
            <a:off x="161599" y="2908131"/>
            <a:ext cx="5020001" cy="730419"/>
            <a:chOff x="1629" y="2339"/>
            <a:chExt cx="4265" cy="499"/>
          </a:xfrm>
        </p:grpSpPr>
        <p:grpSp>
          <p:nvGrpSpPr>
            <p:cNvPr id="50" name="Group 7"/>
            <p:cNvGrpSpPr>
              <a:grpSpLocks/>
            </p:cNvGrpSpPr>
            <p:nvPr/>
          </p:nvGrpSpPr>
          <p:grpSpPr bwMode="auto">
            <a:xfrm>
              <a:off x="1629" y="2339"/>
              <a:ext cx="509" cy="458"/>
              <a:chOff x="1522" y="2190"/>
              <a:chExt cx="687" cy="526"/>
            </a:xfrm>
          </p:grpSpPr>
          <p:sp>
            <p:nvSpPr>
              <p:cNvPr id="61" name="Oval 8"/>
              <p:cNvSpPr>
                <a:spLocks noChangeArrowheads="1"/>
              </p:cNvSpPr>
              <p:nvPr/>
            </p:nvSpPr>
            <p:spPr bwMode="gray">
              <a:xfrm>
                <a:off x="1522" y="2190"/>
                <a:ext cx="687" cy="526"/>
              </a:xfrm>
              <a:prstGeom prst="ellipse">
                <a:avLst/>
              </a:prstGeom>
              <a:solidFill>
                <a:srgbClr val="00CC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0" hangingPunct="0"/>
                <a:endParaRPr lang="en-US" sz="24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62" name="Oval 12"/>
              <p:cNvSpPr>
                <a:spLocks noChangeArrowheads="1"/>
              </p:cNvSpPr>
              <p:nvPr/>
            </p:nvSpPr>
            <p:spPr bwMode="gray">
              <a:xfrm>
                <a:off x="1601" y="2235"/>
                <a:ext cx="497" cy="422"/>
              </a:xfrm>
              <a:prstGeom prst="ellipse">
                <a:avLst/>
              </a:prstGeom>
              <a:gradFill rotWithShape="1">
                <a:gsLst>
                  <a:gs pos="0">
                    <a:srgbClr val="FFFF00">
                      <a:alpha val="0"/>
                    </a:srgbClr>
                  </a:gs>
                  <a:gs pos="100000">
                    <a:srgbClr val="C2C200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0" hangingPunct="0"/>
                <a:endParaRPr lang="en-US" sz="24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53" name="AutoShape 6"/>
            <p:cNvSpPr>
              <a:spLocks noChangeArrowheads="1"/>
            </p:cNvSpPr>
            <p:nvPr/>
          </p:nvSpPr>
          <p:spPr bwMode="gray">
            <a:xfrm>
              <a:off x="2025" y="2355"/>
              <a:ext cx="3748" cy="483"/>
            </a:xfrm>
            <a:prstGeom prst="roundRect">
              <a:avLst>
                <a:gd name="adj" fmla="val 50000"/>
              </a:avLst>
            </a:prstGeom>
            <a:gradFill rotWithShape="0">
              <a:gsLst>
                <a:gs pos="0">
                  <a:srgbClr val="00CCFF"/>
                </a:gs>
                <a:gs pos="100000">
                  <a:schemeClr val="bg1">
                    <a:alpha val="50000"/>
                  </a:schemeClr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0" hangingPunct="0"/>
              <a:endParaRPr 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4" name="Text Box 45"/>
            <p:cNvSpPr txBox="1">
              <a:spLocks noChangeArrowheads="1"/>
            </p:cNvSpPr>
            <p:nvPr/>
          </p:nvSpPr>
          <p:spPr bwMode="auto">
            <a:xfrm>
              <a:off x="1669" y="2402"/>
              <a:ext cx="322" cy="3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0" hangingPunct="0"/>
              <a:r>
                <a:rPr lang="en-US" sz="2400" b="1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</a:p>
          </p:txBody>
        </p:sp>
        <p:sp>
          <p:nvSpPr>
            <p:cNvPr id="55" name="Text Box 50">
              <a:hlinkClick r:id="rId12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996" y="2411"/>
              <a:ext cx="3898" cy="315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0" hangingPunct="0"/>
              <a:r>
                <a:rPr lang="en-US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 Tính giá trị của đa thức.</a:t>
              </a:r>
            </a:p>
          </p:txBody>
        </p:sp>
      </p:grpSp>
      <p:sp>
        <p:nvSpPr>
          <p:cNvPr id="7" name="Rectangle 6"/>
          <p:cNvSpPr/>
          <p:nvPr/>
        </p:nvSpPr>
        <p:spPr>
          <a:xfrm>
            <a:off x="803702" y="1321550"/>
            <a:ext cx="26148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hangingPunct="0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63" name="Oval 12"/>
          <p:cNvSpPr>
            <a:spLocks noChangeArrowheads="1"/>
          </p:cNvSpPr>
          <p:nvPr/>
        </p:nvSpPr>
        <p:spPr bwMode="gray">
          <a:xfrm>
            <a:off x="208043" y="2852537"/>
            <a:ext cx="324390" cy="552732"/>
          </a:xfrm>
          <a:prstGeom prst="ellipse">
            <a:avLst/>
          </a:prstGeom>
          <a:gradFill rotWithShape="1">
            <a:gsLst>
              <a:gs pos="0">
                <a:srgbClr val="FFFF00">
                  <a:alpha val="0"/>
                </a:srgbClr>
              </a:gs>
              <a:gs pos="100000">
                <a:srgbClr val="C2C200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0" hangingPunct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334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Picture 188">
            <a:extLst>
              <a:ext uri="{FF2B5EF4-FFF2-40B4-BE49-F238E27FC236}">
                <a16:creationId xmlns:a16="http://schemas.microsoft.com/office/drawing/2014/main" id="{A474359A-4682-4A5E-863D-B6CF4F84B50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9144000" cy="519667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A386F93-8A3F-446B-8BB8-7301BA95011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885" y="4494188"/>
            <a:ext cx="9144000" cy="671603"/>
          </a:xfrm>
          <a:prstGeom prst="rect">
            <a:avLst/>
          </a:prstGeom>
        </p:spPr>
      </p:pic>
      <p:sp>
        <p:nvSpPr>
          <p:cNvPr id="26" name="Rounded Rectangle 25"/>
          <p:cNvSpPr/>
          <p:nvPr/>
        </p:nvSpPr>
        <p:spPr>
          <a:xfrm>
            <a:off x="168652" y="1444124"/>
            <a:ext cx="370332" cy="694609"/>
          </a:xfrm>
          <a:prstGeom prst="roundRect">
            <a:avLst>
              <a:gd name="adj" fmla="val 44472"/>
            </a:avLst>
          </a:prstGeom>
          <a:solidFill>
            <a:schemeClr val="tx1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solidFill>
                <a:srgbClr val="002060"/>
              </a:solidFill>
            </a:endParaRPr>
          </a:p>
        </p:txBody>
      </p:sp>
      <p:pic>
        <p:nvPicPr>
          <p:cNvPr id="27" name="TimeProcess_Back">
            <a:extLst>
              <a:ext uri="{FF2B5EF4-FFF2-40B4-BE49-F238E27FC236}">
                <a16:creationId xmlns:a16="http://schemas.microsoft.com/office/drawing/2014/main" id="{26E3FAD6-0B3E-482F-9299-454F3B924A9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8905" y="907414"/>
            <a:ext cx="3296722" cy="161348"/>
          </a:xfrm>
          <a:prstGeom prst="rect">
            <a:avLst/>
          </a:prstGeom>
        </p:spPr>
      </p:pic>
      <p:pic>
        <p:nvPicPr>
          <p:cNvPr id="28" name="TIME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28" y="1500637"/>
            <a:ext cx="277238" cy="274320"/>
          </a:xfrm>
          <a:prstGeom prst="rect">
            <a:avLst/>
          </a:prstGeom>
        </p:spPr>
      </p:pic>
      <p:pic>
        <p:nvPicPr>
          <p:cNvPr id="29" name="CHECK">
            <a:hlinkClick r:id="" action="ppaction://macro?name=DAPAN">
              <a:snd r:embed="rId13" name="audio8.wav"/>
            </a:hlinkClick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00" y="1814219"/>
            <a:ext cx="277238" cy="274320"/>
          </a:xfrm>
          <a:prstGeom prst="rect">
            <a:avLst/>
          </a:prstGeom>
        </p:spPr>
      </p:pic>
      <p:pic>
        <p:nvPicPr>
          <p:cNvPr id="30" name="Audio-Tim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440841" y="689858"/>
            <a:ext cx="457200" cy="457200"/>
          </a:xfrm>
          <a:prstGeom prst="rect">
            <a:avLst/>
          </a:prstGeom>
        </p:spPr>
      </p:pic>
      <p:pic>
        <p:nvPicPr>
          <p:cNvPr id="31" name="MoCauHoi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440263" y="32934"/>
            <a:ext cx="457200" cy="457200"/>
          </a:xfrm>
          <a:prstGeom prst="rect">
            <a:avLst/>
          </a:prstGeom>
        </p:spPr>
      </p:pic>
      <p:pic>
        <p:nvPicPr>
          <p:cNvPr id="32" name="Audio-Dung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446546" y="1346783"/>
            <a:ext cx="457200" cy="457200"/>
          </a:xfrm>
          <a:prstGeom prst="rect">
            <a:avLst/>
          </a:prstGeom>
        </p:spPr>
      </p:pic>
      <p:sp>
        <p:nvSpPr>
          <p:cNvPr id="33" name="TimeProcess">
            <a:extLst>
              <a:ext uri="{FF2B5EF4-FFF2-40B4-BE49-F238E27FC236}">
                <a16:creationId xmlns:a16="http://schemas.microsoft.com/office/drawing/2014/main" id="{798B5C58-B643-4270-BB6D-80FC3B1DEE56}"/>
              </a:ext>
            </a:extLst>
          </p:cNvPr>
          <p:cNvSpPr/>
          <p:nvPr/>
        </p:nvSpPr>
        <p:spPr>
          <a:xfrm>
            <a:off x="2577698" y="678999"/>
            <a:ext cx="3291840" cy="137160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FFFF00"/>
            </a:solidFill>
          </a:ln>
          <a:effectLst>
            <a:outerShdw blurRad="152400" sx="103000" sy="103000" algn="c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grpSp>
        <p:nvGrpSpPr>
          <p:cNvPr id="3" name="Group 2"/>
          <p:cNvGrpSpPr/>
          <p:nvPr/>
        </p:nvGrpSpPr>
        <p:grpSpPr>
          <a:xfrm>
            <a:off x="-7755498" y="-2365101"/>
            <a:ext cx="25174770" cy="25203749"/>
            <a:chOff x="-10340664" y="-3153468"/>
            <a:chExt cx="33566360" cy="33604998"/>
          </a:xfrm>
        </p:grpSpPr>
        <p:sp>
          <p:nvSpPr>
            <p:cNvPr id="54" name="1"/>
            <p:cNvSpPr/>
            <p:nvPr/>
          </p:nvSpPr>
          <p:spPr>
            <a:xfrm>
              <a:off x="-9991817" y="-3153468"/>
              <a:ext cx="5812972" cy="78377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350" b="1" dirty="0" err="1"/>
                <a:t>Giải</a:t>
              </a:r>
              <a:r>
                <a:rPr lang="en-US" sz="1350" b="1" dirty="0"/>
                <a:t> Grand Slam </a:t>
              </a:r>
              <a:r>
                <a:rPr lang="en-US" sz="1350" b="1" dirty="0" err="1"/>
                <a:t>đầu</a:t>
              </a:r>
              <a:r>
                <a:rPr lang="en-US" sz="1350" b="1" dirty="0"/>
                <a:t> </a:t>
              </a:r>
              <a:r>
                <a:rPr lang="en-US" sz="1350" b="1" dirty="0" err="1"/>
                <a:t>tiên</a:t>
              </a:r>
              <a:r>
                <a:rPr lang="en-US" sz="1350" b="1" dirty="0"/>
                <a:t> </a:t>
              </a:r>
              <a:r>
                <a:rPr lang="en-US" sz="1350" b="1" dirty="0" err="1"/>
                <a:t>trong</a:t>
              </a:r>
              <a:r>
                <a:rPr lang="en-US" sz="1350" b="1" dirty="0"/>
                <a:t> </a:t>
              </a:r>
              <a:r>
                <a:rPr lang="en-US" sz="1350" b="1" dirty="0" err="1"/>
                <a:t>năm</a:t>
              </a:r>
              <a:r>
                <a:rPr lang="en-US" sz="1350" b="1" dirty="0"/>
                <a:t> </a:t>
              </a:r>
              <a:r>
                <a:rPr lang="en-US" sz="1350" b="1" dirty="0" err="1"/>
                <a:t>là</a:t>
              </a:r>
              <a:r>
                <a:rPr lang="en-US" sz="1350" b="1" dirty="0"/>
                <a:t> </a:t>
              </a:r>
              <a:r>
                <a:rPr lang="en-US" sz="1350" b="1" dirty="0" err="1"/>
                <a:t>giải</a:t>
              </a:r>
              <a:r>
                <a:rPr lang="en-US" sz="1350" b="1" dirty="0"/>
                <a:t> </a:t>
              </a:r>
              <a:r>
                <a:rPr lang="en-US" sz="1350" b="1" dirty="0" err="1"/>
                <a:t>nào</a:t>
              </a:r>
              <a:r>
                <a:rPr lang="en-US" sz="1350" b="1" dirty="0"/>
                <a:t>?</a:t>
              </a:r>
            </a:p>
          </p:txBody>
        </p:sp>
        <p:sp>
          <p:nvSpPr>
            <p:cNvPr id="55" name="1A"/>
            <p:cNvSpPr/>
            <p:nvPr/>
          </p:nvSpPr>
          <p:spPr>
            <a:xfrm>
              <a:off x="-9991817" y="-2141095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Austrlia mở rộng</a:t>
              </a:r>
              <a:endParaRPr lang="en-US" sz="600"/>
            </a:p>
          </p:txBody>
        </p:sp>
        <p:sp>
          <p:nvSpPr>
            <p:cNvPr id="56" name="1B"/>
            <p:cNvSpPr/>
            <p:nvPr/>
          </p:nvSpPr>
          <p:spPr>
            <a:xfrm>
              <a:off x="-6922045" y="-2141095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 dirty="0"/>
                <a:t>Wimbledon</a:t>
              </a:r>
              <a:endParaRPr lang="en-US" sz="600" dirty="0"/>
            </a:p>
          </p:txBody>
        </p:sp>
        <p:sp>
          <p:nvSpPr>
            <p:cNvPr id="57" name="1C"/>
            <p:cNvSpPr/>
            <p:nvPr/>
          </p:nvSpPr>
          <p:spPr>
            <a:xfrm>
              <a:off x="-9991817" y="-1357323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Roland Garos</a:t>
              </a:r>
              <a:endParaRPr lang="en-US" sz="600"/>
            </a:p>
          </p:txBody>
        </p:sp>
        <p:sp>
          <p:nvSpPr>
            <p:cNvPr id="58" name="1D"/>
            <p:cNvSpPr/>
            <p:nvPr/>
          </p:nvSpPr>
          <p:spPr>
            <a:xfrm>
              <a:off x="-6922045" y="-1357323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Mỹ mở rộng</a:t>
              </a:r>
              <a:endParaRPr lang="en-US" sz="600"/>
            </a:p>
          </p:txBody>
        </p:sp>
        <p:sp>
          <p:nvSpPr>
            <p:cNvPr id="59" name="2"/>
            <p:cNvSpPr/>
            <p:nvPr/>
          </p:nvSpPr>
          <p:spPr>
            <a:xfrm>
              <a:off x="-9991817" y="-332255"/>
              <a:ext cx="5812972" cy="78377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350" b="1" dirty="0" err="1"/>
                <a:t>Cùng</a:t>
              </a:r>
              <a:r>
                <a:rPr lang="en-US" sz="1350" b="1" dirty="0"/>
                <a:t> </a:t>
              </a:r>
              <a:r>
                <a:rPr lang="en-US" sz="1350" b="1" dirty="0" err="1"/>
                <a:t>với</a:t>
              </a:r>
              <a:r>
                <a:rPr lang="en-US" sz="1350" b="1" dirty="0"/>
                <a:t> </a:t>
              </a:r>
              <a:r>
                <a:rPr lang="en-US" sz="1350" b="1" dirty="0" err="1"/>
                <a:t>Hà</a:t>
              </a:r>
              <a:r>
                <a:rPr lang="en-US" sz="1350" b="1" dirty="0"/>
                <a:t> </a:t>
              </a:r>
              <a:r>
                <a:rPr lang="en-US" sz="1350" b="1" dirty="0" err="1"/>
                <a:t>Nội</a:t>
              </a:r>
              <a:r>
                <a:rPr lang="en-US" sz="1350" b="1" dirty="0"/>
                <a:t> T&amp;T (</a:t>
              </a:r>
              <a:r>
                <a:rPr lang="en-US" sz="1350" b="1" dirty="0" err="1"/>
                <a:t>vô</a:t>
              </a:r>
              <a:r>
                <a:rPr lang="en-US" sz="1350" b="1" dirty="0"/>
                <a:t> </a:t>
              </a:r>
              <a:r>
                <a:rPr lang="en-US" sz="1350" b="1" dirty="0" err="1"/>
                <a:t>địch</a:t>
              </a:r>
              <a:r>
                <a:rPr lang="en-US" sz="1350" b="1" dirty="0"/>
                <a:t> V-League 2010), CLB u </a:t>
              </a:r>
              <a:r>
                <a:rPr lang="en-US" sz="1350" b="1" dirty="0" err="1"/>
                <a:t>nào</a:t>
              </a:r>
              <a:r>
                <a:rPr lang="en-US" sz="1350" b="1" dirty="0"/>
                <a:t> </a:t>
              </a:r>
              <a:r>
                <a:rPr lang="en-US" sz="1350" b="1" dirty="0" err="1"/>
                <a:t>của</a:t>
              </a:r>
              <a:r>
                <a:rPr lang="en-US" sz="1350" b="1" dirty="0"/>
                <a:t> </a:t>
              </a:r>
              <a:r>
                <a:rPr lang="en-US" sz="1350" b="1" dirty="0" err="1"/>
                <a:t>Việt</a:t>
              </a:r>
              <a:r>
                <a:rPr lang="en-US" sz="1350" b="1" dirty="0"/>
                <a:t> Nam </a:t>
              </a:r>
              <a:r>
                <a:rPr lang="en-US" sz="1350" b="1" dirty="0" err="1"/>
                <a:t>tham</a:t>
              </a:r>
              <a:r>
                <a:rPr lang="en-US" sz="1350" b="1" dirty="0"/>
                <a:t> </a:t>
              </a:r>
              <a:r>
                <a:rPr lang="en-US" sz="1350" b="1" dirty="0" err="1"/>
                <a:t>dự</a:t>
              </a:r>
              <a:r>
                <a:rPr lang="en-US" sz="1350" b="1" dirty="0"/>
                <a:t> AFC Cup 2011?</a:t>
              </a:r>
            </a:p>
          </p:txBody>
        </p:sp>
        <p:sp>
          <p:nvSpPr>
            <p:cNvPr id="60" name="2A"/>
            <p:cNvSpPr/>
            <p:nvPr/>
          </p:nvSpPr>
          <p:spPr>
            <a:xfrm>
              <a:off x="-9991817" y="680118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 dirty="0" err="1"/>
                <a:t>Hoàng</a:t>
              </a:r>
              <a:r>
                <a:rPr lang="en-US" sz="1350" dirty="0"/>
                <a:t> </a:t>
              </a:r>
              <a:r>
                <a:rPr lang="en-US" sz="1350" dirty="0" err="1"/>
                <a:t>Anh</a:t>
              </a:r>
              <a:r>
                <a:rPr lang="en-US" sz="1350" dirty="0"/>
                <a:t> </a:t>
              </a:r>
              <a:r>
                <a:rPr lang="en-US" sz="1350" dirty="0" err="1"/>
                <a:t>Gia</a:t>
              </a:r>
              <a:r>
                <a:rPr lang="en-US" sz="1350" dirty="0"/>
                <a:t> Lai</a:t>
              </a:r>
            </a:p>
          </p:txBody>
        </p:sp>
        <p:sp>
          <p:nvSpPr>
            <p:cNvPr id="61" name="2B"/>
            <p:cNvSpPr/>
            <p:nvPr/>
          </p:nvSpPr>
          <p:spPr>
            <a:xfrm>
              <a:off x="-6922045" y="680118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SHB Đà Nẵng</a:t>
              </a:r>
              <a:endParaRPr lang="en-US" sz="600"/>
            </a:p>
          </p:txBody>
        </p:sp>
        <p:sp>
          <p:nvSpPr>
            <p:cNvPr id="62" name="2C"/>
            <p:cNvSpPr/>
            <p:nvPr/>
          </p:nvSpPr>
          <p:spPr>
            <a:xfrm>
              <a:off x="-9991817" y="1463890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 dirty="0" err="1"/>
                <a:t>Sông</a:t>
              </a:r>
              <a:r>
                <a:rPr lang="en-US" sz="1350" dirty="0"/>
                <a:t> Lam </a:t>
              </a:r>
              <a:r>
                <a:rPr lang="en-US" sz="1350" dirty="0" err="1"/>
                <a:t>Nghệ</a:t>
              </a:r>
              <a:r>
                <a:rPr lang="en-US" sz="1350" dirty="0"/>
                <a:t> An</a:t>
              </a:r>
              <a:endParaRPr lang="en-US" sz="600" dirty="0"/>
            </a:p>
          </p:txBody>
        </p:sp>
        <p:sp>
          <p:nvSpPr>
            <p:cNvPr id="63" name="2D"/>
            <p:cNvSpPr/>
            <p:nvPr/>
          </p:nvSpPr>
          <p:spPr>
            <a:xfrm>
              <a:off x="-6922045" y="1463890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vi-VN" sz="1350"/>
                <a:t>Becamex Bình Dương</a:t>
              </a:r>
              <a:endParaRPr lang="en-US" sz="600"/>
            </a:p>
          </p:txBody>
        </p:sp>
        <p:sp>
          <p:nvSpPr>
            <p:cNvPr id="64" name="3"/>
            <p:cNvSpPr/>
            <p:nvPr/>
          </p:nvSpPr>
          <p:spPr>
            <a:xfrm>
              <a:off x="-9991817" y="2321995"/>
              <a:ext cx="5812972" cy="78377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vi-VN" sz="1350" b="1" dirty="0"/>
                <a:t>AFC Asian Cup 2011 được tổ chức tại quốc gia nào?</a:t>
              </a:r>
            </a:p>
            <a:p>
              <a:pPr algn="ctr"/>
              <a:endParaRPr lang="en-US" sz="600" dirty="0"/>
            </a:p>
          </p:txBody>
        </p:sp>
        <p:sp>
          <p:nvSpPr>
            <p:cNvPr id="65" name="3A"/>
            <p:cNvSpPr/>
            <p:nvPr/>
          </p:nvSpPr>
          <p:spPr>
            <a:xfrm>
              <a:off x="-9991817" y="3334368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500" dirty="0"/>
                <a:t>Iraq</a:t>
              </a:r>
            </a:p>
          </p:txBody>
        </p:sp>
        <p:sp>
          <p:nvSpPr>
            <p:cNvPr id="66" name="3B"/>
            <p:cNvSpPr/>
            <p:nvPr/>
          </p:nvSpPr>
          <p:spPr>
            <a:xfrm>
              <a:off x="-6922045" y="3334368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 dirty="0" err="1"/>
                <a:t>Hàn</a:t>
              </a:r>
              <a:r>
                <a:rPr lang="en-US" sz="1350" dirty="0"/>
                <a:t> </a:t>
              </a:r>
              <a:r>
                <a:rPr lang="en-US" sz="1350" dirty="0" err="1"/>
                <a:t>Quốc</a:t>
              </a:r>
              <a:endParaRPr lang="en-US" sz="600" dirty="0"/>
            </a:p>
          </p:txBody>
        </p:sp>
        <p:sp>
          <p:nvSpPr>
            <p:cNvPr id="67" name="3C"/>
            <p:cNvSpPr/>
            <p:nvPr/>
          </p:nvSpPr>
          <p:spPr>
            <a:xfrm>
              <a:off x="-9991817" y="4118140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Nhật Bản</a:t>
              </a:r>
              <a:endParaRPr lang="en-US" sz="600"/>
            </a:p>
          </p:txBody>
        </p:sp>
        <p:sp>
          <p:nvSpPr>
            <p:cNvPr id="68" name="3D"/>
            <p:cNvSpPr/>
            <p:nvPr/>
          </p:nvSpPr>
          <p:spPr>
            <a:xfrm>
              <a:off x="-6922045" y="4118140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 dirty="0"/>
                <a:t>Qatar</a:t>
              </a:r>
              <a:endParaRPr lang="en-US" sz="600" dirty="0"/>
            </a:p>
          </p:txBody>
        </p:sp>
        <p:sp>
          <p:nvSpPr>
            <p:cNvPr id="69" name="4"/>
            <p:cNvSpPr/>
            <p:nvPr/>
          </p:nvSpPr>
          <p:spPr>
            <a:xfrm>
              <a:off x="-9991817" y="5058260"/>
              <a:ext cx="5812972" cy="78377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350" b="1" dirty="0" err="1"/>
                <a:t>Đội</a:t>
              </a:r>
              <a:r>
                <a:rPr lang="en-US" sz="1350" b="1" dirty="0"/>
                <a:t> </a:t>
              </a:r>
              <a:r>
                <a:rPr lang="en-US" sz="1350" b="1" dirty="0" err="1"/>
                <a:t>nào</a:t>
              </a:r>
              <a:r>
                <a:rPr lang="en-US" sz="1350" b="1" dirty="0"/>
                <a:t> </a:t>
              </a:r>
              <a:r>
                <a:rPr lang="en-US" sz="1350" b="1" dirty="0" err="1"/>
                <a:t>lên</a:t>
              </a:r>
              <a:r>
                <a:rPr lang="en-US" sz="1350" b="1" dirty="0"/>
                <a:t> </a:t>
              </a:r>
              <a:r>
                <a:rPr lang="en-US" sz="1350" b="1" dirty="0" err="1"/>
                <a:t>ngôi</a:t>
              </a:r>
              <a:r>
                <a:rPr lang="en-US" sz="1350" b="1" dirty="0"/>
                <a:t> </a:t>
              </a:r>
              <a:r>
                <a:rPr lang="en-US" sz="1350" b="1" dirty="0" err="1"/>
                <a:t>vô</a:t>
              </a:r>
              <a:r>
                <a:rPr lang="en-US" sz="1350" b="1" dirty="0"/>
                <a:t> </a:t>
              </a:r>
              <a:r>
                <a:rPr lang="en-US" sz="1350" b="1" dirty="0" err="1"/>
                <a:t>địch</a:t>
              </a:r>
              <a:r>
                <a:rPr lang="en-US" sz="1350" b="1" dirty="0"/>
                <a:t> AFC Asian Cup 2011 </a:t>
              </a:r>
              <a:r>
                <a:rPr lang="en-US" sz="1350" b="1" dirty="0" err="1"/>
                <a:t>tổ</a:t>
              </a:r>
              <a:r>
                <a:rPr lang="en-US" sz="1350" b="1" dirty="0"/>
                <a:t> </a:t>
              </a:r>
              <a:r>
                <a:rPr lang="en-US" sz="1350" b="1" dirty="0" err="1"/>
                <a:t>chức</a:t>
              </a:r>
              <a:r>
                <a:rPr lang="en-US" sz="1350" b="1" dirty="0"/>
                <a:t> </a:t>
              </a:r>
              <a:r>
                <a:rPr lang="en-US" sz="1350" b="1" dirty="0" err="1"/>
                <a:t>tại</a:t>
              </a:r>
              <a:r>
                <a:rPr lang="en-US" sz="1350" b="1" dirty="0"/>
                <a:t> Qatar?</a:t>
              </a:r>
            </a:p>
          </p:txBody>
        </p:sp>
        <p:sp>
          <p:nvSpPr>
            <p:cNvPr id="70" name="4A"/>
            <p:cNvSpPr/>
            <p:nvPr/>
          </p:nvSpPr>
          <p:spPr>
            <a:xfrm>
              <a:off x="-9991817" y="6070633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 dirty="0"/>
                <a:t>Uzbekistan</a:t>
              </a:r>
              <a:endParaRPr lang="en-US" sz="600" dirty="0"/>
            </a:p>
          </p:txBody>
        </p:sp>
        <p:sp>
          <p:nvSpPr>
            <p:cNvPr id="71" name="4B"/>
            <p:cNvSpPr/>
            <p:nvPr/>
          </p:nvSpPr>
          <p:spPr>
            <a:xfrm>
              <a:off x="-6922045" y="6070633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 dirty="0" err="1"/>
                <a:t>Nhật</a:t>
              </a:r>
              <a:r>
                <a:rPr lang="en-US" sz="1350" dirty="0"/>
                <a:t> </a:t>
              </a:r>
              <a:r>
                <a:rPr lang="en-US" sz="1350" dirty="0" err="1"/>
                <a:t>Bản</a:t>
              </a:r>
              <a:endParaRPr lang="en-US" sz="1350" dirty="0"/>
            </a:p>
          </p:txBody>
        </p:sp>
        <p:sp>
          <p:nvSpPr>
            <p:cNvPr id="72" name="4C"/>
            <p:cNvSpPr/>
            <p:nvPr/>
          </p:nvSpPr>
          <p:spPr>
            <a:xfrm>
              <a:off x="-9991817" y="6854405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 Hàn Quốc</a:t>
              </a:r>
              <a:endParaRPr lang="en-US" sz="600"/>
            </a:p>
          </p:txBody>
        </p:sp>
        <p:sp>
          <p:nvSpPr>
            <p:cNvPr id="73" name="4D"/>
            <p:cNvSpPr/>
            <p:nvPr/>
          </p:nvSpPr>
          <p:spPr>
            <a:xfrm>
              <a:off x="-6922045" y="6854405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Australia</a:t>
              </a:r>
              <a:endParaRPr lang="en-US" sz="600" dirty="0"/>
            </a:p>
          </p:txBody>
        </p:sp>
        <p:sp>
          <p:nvSpPr>
            <p:cNvPr id="74" name="5"/>
            <p:cNvSpPr/>
            <p:nvPr/>
          </p:nvSpPr>
          <p:spPr>
            <a:xfrm>
              <a:off x="-9969543" y="7806697"/>
              <a:ext cx="5790697" cy="826217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vi-VN" sz="1350" b="1" dirty="0"/>
                <a:t>Ai là nhạc sĩ Việt Nam đầu tiên viết opera với tác phẩm “Cô sao” và sau đó là “Người tạc tượng”?</a:t>
              </a:r>
            </a:p>
          </p:txBody>
        </p:sp>
        <p:sp>
          <p:nvSpPr>
            <p:cNvPr id="75" name="5A"/>
            <p:cNvSpPr/>
            <p:nvPr/>
          </p:nvSpPr>
          <p:spPr>
            <a:xfrm>
              <a:off x="-9991817" y="8819070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Đỗ Nhuận</a:t>
              </a:r>
              <a:endParaRPr lang="en-US" sz="600"/>
            </a:p>
          </p:txBody>
        </p:sp>
        <p:sp>
          <p:nvSpPr>
            <p:cNvPr id="76" name="5B"/>
            <p:cNvSpPr/>
            <p:nvPr/>
          </p:nvSpPr>
          <p:spPr>
            <a:xfrm>
              <a:off x="-6922045" y="8819070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Hoàng Vân</a:t>
              </a:r>
              <a:endParaRPr lang="en-US" sz="600"/>
            </a:p>
          </p:txBody>
        </p:sp>
        <p:sp>
          <p:nvSpPr>
            <p:cNvPr id="77" name="5C"/>
            <p:cNvSpPr/>
            <p:nvPr/>
          </p:nvSpPr>
          <p:spPr>
            <a:xfrm>
              <a:off x="-9991817" y="9602842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Trần Hoàn</a:t>
              </a:r>
              <a:endParaRPr lang="en-US" sz="600"/>
            </a:p>
          </p:txBody>
        </p:sp>
        <p:sp>
          <p:nvSpPr>
            <p:cNvPr id="78" name="5D"/>
            <p:cNvSpPr/>
            <p:nvPr/>
          </p:nvSpPr>
          <p:spPr>
            <a:xfrm>
              <a:off x="-6922045" y="9602842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Trọng Đài</a:t>
              </a:r>
              <a:endParaRPr lang="en-US" sz="600"/>
            </a:p>
          </p:txBody>
        </p:sp>
        <p:sp>
          <p:nvSpPr>
            <p:cNvPr id="79" name="6"/>
            <p:cNvSpPr/>
            <p:nvPr/>
          </p:nvSpPr>
          <p:spPr>
            <a:xfrm>
              <a:off x="17412724" y="-2875883"/>
              <a:ext cx="5812972" cy="78377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350" b="1" dirty="0" err="1"/>
                <a:t>Sông</a:t>
              </a:r>
              <a:r>
                <a:rPr lang="en-US" sz="1350" b="1" dirty="0"/>
                <a:t> </a:t>
              </a:r>
              <a:r>
                <a:rPr lang="en-US" sz="1350" b="1" dirty="0" err="1"/>
                <a:t>Bến</a:t>
              </a:r>
              <a:r>
                <a:rPr lang="en-US" sz="1350" b="1" dirty="0"/>
                <a:t> </a:t>
              </a:r>
              <a:r>
                <a:rPr lang="en-US" sz="1350" b="1" dirty="0" err="1"/>
                <a:t>Hải</a:t>
              </a:r>
              <a:r>
                <a:rPr lang="en-US" sz="1350" b="1" dirty="0"/>
                <a:t> </a:t>
              </a:r>
              <a:r>
                <a:rPr lang="en-US" sz="1350" b="1" dirty="0" err="1"/>
                <a:t>và</a:t>
              </a:r>
              <a:r>
                <a:rPr lang="en-US" sz="1350" b="1" dirty="0"/>
                <a:t> </a:t>
              </a:r>
              <a:r>
                <a:rPr lang="en-US" sz="1350" b="1" dirty="0" err="1"/>
                <a:t>sông</a:t>
              </a:r>
              <a:r>
                <a:rPr lang="en-US" sz="1350" b="1" dirty="0"/>
                <a:t> </a:t>
              </a:r>
              <a:r>
                <a:rPr lang="en-US" sz="1350" b="1" dirty="0" err="1"/>
                <a:t>Thạch</a:t>
              </a:r>
              <a:r>
                <a:rPr lang="en-US" sz="1350" b="1" dirty="0"/>
                <a:t> </a:t>
              </a:r>
              <a:r>
                <a:rPr lang="en-US" sz="1350" b="1" dirty="0" err="1"/>
                <a:t>Hãn</a:t>
              </a:r>
              <a:r>
                <a:rPr lang="en-US" sz="1350" b="1" dirty="0"/>
                <a:t> </a:t>
              </a:r>
              <a:r>
                <a:rPr lang="en-US" sz="1350" b="1" dirty="0" err="1"/>
                <a:t>nằm</a:t>
              </a:r>
              <a:r>
                <a:rPr lang="en-US" sz="1350" b="1" dirty="0"/>
                <a:t> ở </a:t>
              </a:r>
              <a:r>
                <a:rPr lang="en-US" sz="1350" b="1" dirty="0" err="1"/>
                <a:t>tỉnh</a:t>
              </a:r>
              <a:r>
                <a:rPr lang="en-US" sz="1350" b="1" dirty="0"/>
                <a:t> </a:t>
              </a:r>
              <a:r>
                <a:rPr lang="en-US" sz="1350" b="1" dirty="0" err="1"/>
                <a:t>nào</a:t>
              </a:r>
              <a:r>
                <a:rPr lang="en-US" sz="1350" b="1" dirty="0"/>
                <a:t>?</a:t>
              </a:r>
            </a:p>
          </p:txBody>
        </p:sp>
        <p:sp>
          <p:nvSpPr>
            <p:cNvPr id="80" name="6A"/>
            <p:cNvSpPr/>
            <p:nvPr/>
          </p:nvSpPr>
          <p:spPr>
            <a:xfrm>
              <a:off x="17412724" y="-1863510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Quảng Bình</a:t>
              </a:r>
              <a:endParaRPr lang="en-US" sz="600"/>
            </a:p>
          </p:txBody>
        </p:sp>
        <p:sp>
          <p:nvSpPr>
            <p:cNvPr id="81" name="6B"/>
            <p:cNvSpPr/>
            <p:nvPr/>
          </p:nvSpPr>
          <p:spPr>
            <a:xfrm>
              <a:off x="20482496" y="-1863510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Quảng Ninh</a:t>
              </a:r>
              <a:endParaRPr lang="en-US" sz="600"/>
            </a:p>
          </p:txBody>
        </p:sp>
        <p:sp>
          <p:nvSpPr>
            <p:cNvPr id="82" name="6C"/>
            <p:cNvSpPr/>
            <p:nvPr/>
          </p:nvSpPr>
          <p:spPr>
            <a:xfrm>
              <a:off x="17412724" y="-1079738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Quảng Trị</a:t>
              </a:r>
              <a:endParaRPr lang="en-US" sz="600"/>
            </a:p>
          </p:txBody>
        </p:sp>
        <p:sp>
          <p:nvSpPr>
            <p:cNvPr id="83" name="6D"/>
            <p:cNvSpPr/>
            <p:nvPr/>
          </p:nvSpPr>
          <p:spPr>
            <a:xfrm>
              <a:off x="20482496" y="-1079738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Quảng Ngãi</a:t>
              </a:r>
              <a:endParaRPr lang="en-US" sz="600"/>
            </a:p>
          </p:txBody>
        </p:sp>
        <p:sp>
          <p:nvSpPr>
            <p:cNvPr id="84" name="7"/>
            <p:cNvSpPr/>
            <p:nvPr/>
          </p:nvSpPr>
          <p:spPr>
            <a:xfrm>
              <a:off x="17412724" y="-54670"/>
              <a:ext cx="5812972" cy="78377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 b="1" dirty="0" err="1"/>
                <a:t>Trong</a:t>
              </a:r>
              <a:r>
                <a:rPr lang="en-US" sz="1350" b="1" dirty="0"/>
                <a:t> </a:t>
              </a:r>
              <a:r>
                <a:rPr lang="en-US" sz="1350" b="1" dirty="0" err="1"/>
                <a:t>các</a:t>
              </a:r>
              <a:r>
                <a:rPr lang="en-US" sz="1350" b="1" dirty="0"/>
                <a:t> </a:t>
              </a:r>
              <a:r>
                <a:rPr lang="en-US" sz="1350" b="1" dirty="0" err="1"/>
                <a:t>cây</a:t>
              </a:r>
              <a:r>
                <a:rPr lang="en-US" sz="1350" b="1" dirty="0"/>
                <a:t> </a:t>
              </a:r>
              <a:r>
                <a:rPr lang="en-US" sz="1350" b="1" dirty="0" err="1"/>
                <a:t>cầu</a:t>
              </a:r>
              <a:r>
                <a:rPr lang="en-US" sz="1350" b="1" dirty="0"/>
                <a:t> </a:t>
              </a:r>
              <a:r>
                <a:rPr lang="en-US" sz="1350" b="1" dirty="0" err="1"/>
                <a:t>sau</a:t>
              </a:r>
              <a:r>
                <a:rPr lang="en-US" sz="1350" b="1" dirty="0"/>
                <a:t>, </a:t>
              </a:r>
              <a:r>
                <a:rPr lang="en-US" sz="1350" b="1" dirty="0" err="1"/>
                <a:t>cầu</a:t>
              </a:r>
              <a:r>
                <a:rPr lang="en-US" sz="1350" b="1" dirty="0"/>
                <a:t> </a:t>
              </a:r>
              <a:r>
                <a:rPr lang="en-US" sz="1350" b="1" dirty="0" err="1"/>
                <a:t>nào</a:t>
              </a:r>
              <a:r>
                <a:rPr lang="en-US" sz="1350" b="1" dirty="0"/>
                <a:t> </a:t>
              </a:r>
              <a:r>
                <a:rPr lang="en-US" sz="1350" b="1" dirty="0" err="1"/>
                <a:t>là</a:t>
              </a:r>
              <a:r>
                <a:rPr lang="en-US" sz="1350" b="1" dirty="0"/>
                <a:t> </a:t>
              </a:r>
              <a:r>
                <a:rPr lang="en-US" sz="1350" b="1" dirty="0" err="1"/>
                <a:t>cầu</a:t>
              </a:r>
              <a:r>
                <a:rPr lang="en-US" sz="1350" b="1" dirty="0"/>
                <a:t> </a:t>
              </a:r>
              <a:r>
                <a:rPr lang="en-US" sz="1350" b="1" dirty="0" err="1"/>
                <a:t>xoay</a:t>
              </a:r>
              <a:r>
                <a:rPr lang="en-US" sz="1350" b="1" dirty="0"/>
                <a:t>?</a:t>
              </a:r>
            </a:p>
            <a:p>
              <a:pPr algn="ctr"/>
              <a:endParaRPr lang="en-US" sz="600" dirty="0"/>
            </a:p>
          </p:txBody>
        </p:sp>
        <p:sp>
          <p:nvSpPr>
            <p:cNvPr id="85" name="7A"/>
            <p:cNvSpPr/>
            <p:nvPr/>
          </p:nvSpPr>
          <p:spPr>
            <a:xfrm>
              <a:off x="17412724" y="957703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Cầu Thanh Trì</a:t>
              </a:r>
              <a:endParaRPr lang="en-US" sz="600"/>
            </a:p>
          </p:txBody>
        </p:sp>
        <p:sp>
          <p:nvSpPr>
            <p:cNvPr id="86" name="7B"/>
            <p:cNvSpPr/>
            <p:nvPr/>
          </p:nvSpPr>
          <p:spPr>
            <a:xfrm>
              <a:off x="20482496" y="957703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Cầu Thị Nại</a:t>
              </a:r>
              <a:endParaRPr lang="en-US" sz="600"/>
            </a:p>
          </p:txBody>
        </p:sp>
        <p:sp>
          <p:nvSpPr>
            <p:cNvPr id="87" name="7C"/>
            <p:cNvSpPr/>
            <p:nvPr/>
          </p:nvSpPr>
          <p:spPr>
            <a:xfrm>
              <a:off x="17412724" y="1741475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Cầu Sông Hàn</a:t>
              </a:r>
              <a:endParaRPr lang="en-US" sz="600"/>
            </a:p>
          </p:txBody>
        </p:sp>
        <p:sp>
          <p:nvSpPr>
            <p:cNvPr id="88" name="7D"/>
            <p:cNvSpPr/>
            <p:nvPr/>
          </p:nvSpPr>
          <p:spPr>
            <a:xfrm>
              <a:off x="20482496" y="1741475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vi-VN" sz="1350"/>
                <a:t> Cầu Cần Thơ</a:t>
              </a:r>
              <a:endParaRPr lang="en-US" sz="600"/>
            </a:p>
          </p:txBody>
        </p:sp>
        <p:sp>
          <p:nvSpPr>
            <p:cNvPr id="89" name="8"/>
            <p:cNvSpPr/>
            <p:nvPr/>
          </p:nvSpPr>
          <p:spPr>
            <a:xfrm>
              <a:off x="17412724" y="2599580"/>
              <a:ext cx="5812972" cy="78377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350" b="1" dirty="0" err="1"/>
                <a:t>Đại</a:t>
              </a:r>
              <a:r>
                <a:rPr lang="en-US" sz="1350" b="1" dirty="0"/>
                <a:t> </a:t>
              </a:r>
              <a:r>
                <a:rPr lang="en-US" sz="1350" b="1" dirty="0" err="1"/>
                <a:t>Ngu</a:t>
              </a:r>
              <a:r>
                <a:rPr lang="en-US" sz="1350" b="1" dirty="0"/>
                <a:t> </a:t>
              </a:r>
              <a:r>
                <a:rPr lang="en-US" sz="1350" b="1" dirty="0" err="1"/>
                <a:t>là</a:t>
              </a:r>
              <a:r>
                <a:rPr lang="en-US" sz="1350" b="1" dirty="0"/>
                <a:t> </a:t>
              </a:r>
              <a:r>
                <a:rPr lang="en-US" sz="1350" b="1" dirty="0" err="1"/>
                <a:t>quốc</a:t>
              </a:r>
              <a:r>
                <a:rPr lang="en-US" sz="1350" b="1" dirty="0"/>
                <a:t> </a:t>
              </a:r>
              <a:r>
                <a:rPr lang="en-US" sz="1350" b="1" dirty="0" err="1"/>
                <a:t>hiệu</a:t>
              </a:r>
              <a:r>
                <a:rPr lang="en-US" sz="1350" b="1" dirty="0"/>
                <a:t> </a:t>
              </a:r>
              <a:r>
                <a:rPr lang="en-US" sz="1350" b="1" dirty="0" err="1"/>
                <a:t>của</a:t>
              </a:r>
              <a:r>
                <a:rPr lang="en-US" sz="1350" b="1" dirty="0"/>
                <a:t> </a:t>
              </a:r>
              <a:r>
                <a:rPr lang="en-US" sz="1350" b="1" dirty="0" err="1"/>
                <a:t>triều</a:t>
              </a:r>
              <a:r>
                <a:rPr lang="en-US" sz="1350" b="1" dirty="0"/>
                <a:t> </a:t>
              </a:r>
              <a:r>
                <a:rPr lang="en-US" sz="1350" b="1" dirty="0" err="1"/>
                <a:t>đại</a:t>
              </a:r>
              <a:r>
                <a:rPr lang="en-US" sz="1350" b="1" dirty="0"/>
                <a:t> </a:t>
              </a:r>
              <a:r>
                <a:rPr lang="en-US" sz="1350" b="1" dirty="0" err="1"/>
                <a:t>nào</a:t>
              </a:r>
              <a:r>
                <a:rPr lang="en-US" sz="1350" b="1" dirty="0"/>
                <a:t>?</a:t>
              </a:r>
            </a:p>
          </p:txBody>
        </p:sp>
        <p:sp>
          <p:nvSpPr>
            <p:cNvPr id="90" name="8A"/>
            <p:cNvSpPr/>
            <p:nvPr/>
          </p:nvSpPr>
          <p:spPr>
            <a:xfrm>
              <a:off x="17412724" y="3611953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Triều Ngô</a:t>
              </a:r>
              <a:endParaRPr lang="en-US" sz="600"/>
            </a:p>
          </p:txBody>
        </p:sp>
        <p:sp>
          <p:nvSpPr>
            <p:cNvPr id="91" name="8B"/>
            <p:cNvSpPr/>
            <p:nvPr/>
          </p:nvSpPr>
          <p:spPr>
            <a:xfrm>
              <a:off x="20482496" y="3611953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Triều Hồ</a:t>
              </a:r>
              <a:endParaRPr lang="en-US" sz="600"/>
            </a:p>
          </p:txBody>
        </p:sp>
        <p:sp>
          <p:nvSpPr>
            <p:cNvPr id="92" name="8C"/>
            <p:cNvSpPr/>
            <p:nvPr/>
          </p:nvSpPr>
          <p:spPr>
            <a:xfrm>
              <a:off x="17412724" y="4395725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Các chúa Nguyễn</a:t>
              </a:r>
              <a:endParaRPr lang="en-US" sz="600"/>
            </a:p>
          </p:txBody>
        </p:sp>
        <p:sp>
          <p:nvSpPr>
            <p:cNvPr id="93" name="8D"/>
            <p:cNvSpPr/>
            <p:nvPr/>
          </p:nvSpPr>
          <p:spPr>
            <a:xfrm>
              <a:off x="20482496" y="4395725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vi-VN" sz="1350"/>
                <a:t>Nhà Tây Sơn</a:t>
              </a:r>
              <a:endParaRPr lang="en-US" sz="600"/>
            </a:p>
          </p:txBody>
        </p:sp>
        <p:sp>
          <p:nvSpPr>
            <p:cNvPr id="94" name="9"/>
            <p:cNvSpPr/>
            <p:nvPr/>
          </p:nvSpPr>
          <p:spPr>
            <a:xfrm>
              <a:off x="17412724" y="5335845"/>
              <a:ext cx="5812972" cy="78377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vi-VN" sz="1350" b="1" dirty="0"/>
                <a:t>Các vua Hùng đặt quốc hiệu nước ta là gì?</a:t>
              </a:r>
            </a:p>
          </p:txBody>
        </p:sp>
        <p:sp>
          <p:nvSpPr>
            <p:cNvPr id="95" name="9A"/>
            <p:cNvSpPr/>
            <p:nvPr/>
          </p:nvSpPr>
          <p:spPr>
            <a:xfrm>
              <a:off x="17412724" y="6348218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Văn Lang</a:t>
              </a:r>
              <a:endParaRPr lang="en-US" sz="600"/>
            </a:p>
          </p:txBody>
        </p:sp>
        <p:sp>
          <p:nvSpPr>
            <p:cNvPr id="96" name="9B"/>
            <p:cNvSpPr/>
            <p:nvPr/>
          </p:nvSpPr>
          <p:spPr>
            <a:xfrm>
              <a:off x="20482496" y="6348218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Âu Lạc</a:t>
              </a:r>
              <a:endParaRPr lang="en-US" sz="600"/>
            </a:p>
          </p:txBody>
        </p:sp>
        <p:sp>
          <p:nvSpPr>
            <p:cNvPr id="97" name="9C"/>
            <p:cNvSpPr/>
            <p:nvPr/>
          </p:nvSpPr>
          <p:spPr>
            <a:xfrm>
              <a:off x="17412724" y="7131990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Vạn Xuân</a:t>
              </a:r>
              <a:endParaRPr lang="en-US" sz="600"/>
            </a:p>
          </p:txBody>
        </p:sp>
        <p:sp>
          <p:nvSpPr>
            <p:cNvPr id="98" name="9D"/>
            <p:cNvSpPr/>
            <p:nvPr/>
          </p:nvSpPr>
          <p:spPr>
            <a:xfrm>
              <a:off x="20482496" y="7131990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Đại Việt</a:t>
              </a:r>
              <a:endParaRPr lang="en-US" sz="600"/>
            </a:p>
          </p:txBody>
        </p:sp>
        <p:sp>
          <p:nvSpPr>
            <p:cNvPr id="99" name="10"/>
            <p:cNvSpPr/>
            <p:nvPr/>
          </p:nvSpPr>
          <p:spPr>
            <a:xfrm>
              <a:off x="17412724" y="8084282"/>
              <a:ext cx="5812972" cy="78377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vi-VN" sz="1350" b="1" dirty="0"/>
                <a:t>An Dương Vương đặt quốc hiệu nước ta là gì?</a:t>
              </a:r>
            </a:p>
          </p:txBody>
        </p:sp>
        <p:sp>
          <p:nvSpPr>
            <p:cNvPr id="100" name="10A"/>
            <p:cNvSpPr/>
            <p:nvPr/>
          </p:nvSpPr>
          <p:spPr>
            <a:xfrm>
              <a:off x="17412724" y="9096655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 dirty="0" err="1"/>
                <a:t>Đại</a:t>
              </a:r>
              <a:r>
                <a:rPr lang="en-US" sz="1350" dirty="0"/>
                <a:t> </a:t>
              </a:r>
              <a:r>
                <a:rPr lang="en-US" sz="1350" dirty="0" err="1"/>
                <a:t>Việt</a:t>
              </a:r>
              <a:endParaRPr lang="en-US" sz="600" dirty="0"/>
            </a:p>
          </p:txBody>
        </p:sp>
        <p:sp>
          <p:nvSpPr>
            <p:cNvPr id="101" name="10B"/>
            <p:cNvSpPr/>
            <p:nvPr/>
          </p:nvSpPr>
          <p:spPr>
            <a:xfrm>
              <a:off x="20482496" y="9096655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Vạn Xuân</a:t>
              </a:r>
              <a:endParaRPr lang="en-US" sz="600"/>
            </a:p>
          </p:txBody>
        </p:sp>
        <p:sp>
          <p:nvSpPr>
            <p:cNvPr id="102" name="10C"/>
            <p:cNvSpPr/>
            <p:nvPr/>
          </p:nvSpPr>
          <p:spPr>
            <a:xfrm>
              <a:off x="17412724" y="9880427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 Đại Cồ Việt</a:t>
              </a:r>
              <a:endParaRPr lang="en-US" sz="600"/>
            </a:p>
          </p:txBody>
        </p:sp>
        <p:sp>
          <p:nvSpPr>
            <p:cNvPr id="103" name="10D"/>
            <p:cNvSpPr/>
            <p:nvPr/>
          </p:nvSpPr>
          <p:spPr>
            <a:xfrm>
              <a:off x="20482496" y="9880427"/>
              <a:ext cx="2743200" cy="55517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 dirty="0" err="1"/>
                <a:t>Âu</a:t>
              </a:r>
              <a:r>
                <a:rPr lang="en-US" sz="1350" dirty="0"/>
                <a:t> </a:t>
              </a:r>
              <a:r>
                <a:rPr lang="en-US" sz="1350" dirty="0" err="1"/>
                <a:t>Lạc</a:t>
              </a:r>
              <a:endParaRPr lang="en-US" sz="1350" dirty="0"/>
            </a:p>
          </p:txBody>
        </p:sp>
        <p:sp>
          <p:nvSpPr>
            <p:cNvPr id="104" name="18"/>
            <p:cNvSpPr/>
            <p:nvPr/>
          </p:nvSpPr>
          <p:spPr>
            <a:xfrm>
              <a:off x="-9846853" y="28239777"/>
              <a:ext cx="5812972" cy="750909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350" b="1"/>
                <a:t>18</a:t>
              </a:r>
              <a:endParaRPr lang="vi-VN" sz="1350" b="1" dirty="0"/>
            </a:p>
          </p:txBody>
        </p:sp>
        <p:sp>
          <p:nvSpPr>
            <p:cNvPr id="105" name="18A"/>
            <p:cNvSpPr/>
            <p:nvPr/>
          </p:nvSpPr>
          <p:spPr>
            <a:xfrm>
              <a:off x="-9824578" y="29168727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D</a:t>
              </a:r>
              <a:endParaRPr lang="en-US" sz="600"/>
            </a:p>
          </p:txBody>
        </p:sp>
        <p:sp>
          <p:nvSpPr>
            <p:cNvPr id="106" name="18B"/>
            <p:cNvSpPr/>
            <p:nvPr/>
          </p:nvSpPr>
          <p:spPr>
            <a:xfrm>
              <a:off x="-6754806" y="29168727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s</a:t>
              </a:r>
              <a:endParaRPr lang="en-US" sz="600"/>
            </a:p>
          </p:txBody>
        </p:sp>
        <p:sp>
          <p:nvSpPr>
            <p:cNvPr id="107" name="18C"/>
            <p:cNvSpPr/>
            <p:nvPr/>
          </p:nvSpPr>
          <p:spPr>
            <a:xfrm>
              <a:off x="-9802303" y="29919637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S</a:t>
              </a:r>
              <a:endParaRPr lang="en-US" sz="600"/>
            </a:p>
          </p:txBody>
        </p:sp>
        <p:sp>
          <p:nvSpPr>
            <p:cNvPr id="108" name="18D"/>
            <p:cNvSpPr/>
            <p:nvPr/>
          </p:nvSpPr>
          <p:spPr>
            <a:xfrm>
              <a:off x="-6754806" y="29919637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s</a:t>
              </a:r>
              <a:endParaRPr lang="en-US" sz="600"/>
            </a:p>
          </p:txBody>
        </p:sp>
        <p:sp>
          <p:nvSpPr>
            <p:cNvPr id="109" name="17"/>
            <p:cNvSpPr/>
            <p:nvPr/>
          </p:nvSpPr>
          <p:spPr>
            <a:xfrm>
              <a:off x="-10014092" y="25642426"/>
              <a:ext cx="5812972" cy="750909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350" b="1"/>
                <a:t>17</a:t>
              </a:r>
              <a:endParaRPr lang="vi-VN" sz="1350" b="1" dirty="0"/>
            </a:p>
          </p:txBody>
        </p:sp>
        <p:sp>
          <p:nvSpPr>
            <p:cNvPr id="110" name="17A"/>
            <p:cNvSpPr/>
            <p:nvPr/>
          </p:nvSpPr>
          <p:spPr>
            <a:xfrm>
              <a:off x="-9991817" y="26571376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S</a:t>
              </a:r>
              <a:endParaRPr lang="en-US" sz="600"/>
            </a:p>
          </p:txBody>
        </p:sp>
        <p:sp>
          <p:nvSpPr>
            <p:cNvPr id="111" name="17B"/>
            <p:cNvSpPr/>
            <p:nvPr/>
          </p:nvSpPr>
          <p:spPr>
            <a:xfrm>
              <a:off x="-6922045" y="26571376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D</a:t>
              </a:r>
              <a:endParaRPr lang="en-US" sz="600"/>
            </a:p>
          </p:txBody>
        </p:sp>
        <p:sp>
          <p:nvSpPr>
            <p:cNvPr id="112" name="17C"/>
            <p:cNvSpPr/>
            <p:nvPr/>
          </p:nvSpPr>
          <p:spPr>
            <a:xfrm>
              <a:off x="-9969542" y="27322286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S</a:t>
              </a:r>
              <a:endParaRPr lang="en-US" sz="600"/>
            </a:p>
          </p:txBody>
        </p:sp>
        <p:sp>
          <p:nvSpPr>
            <p:cNvPr id="113" name="17D"/>
            <p:cNvSpPr/>
            <p:nvPr/>
          </p:nvSpPr>
          <p:spPr>
            <a:xfrm>
              <a:off x="-6922045" y="27322286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s</a:t>
              </a:r>
              <a:endParaRPr lang="en-US" sz="600"/>
            </a:p>
          </p:txBody>
        </p:sp>
        <p:sp>
          <p:nvSpPr>
            <p:cNvPr id="114" name="16A"/>
            <p:cNvSpPr/>
            <p:nvPr/>
          </p:nvSpPr>
          <p:spPr>
            <a:xfrm>
              <a:off x="-10132828" y="24044759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S</a:t>
              </a:r>
              <a:endParaRPr lang="en-US" sz="600"/>
            </a:p>
          </p:txBody>
        </p:sp>
        <p:sp>
          <p:nvSpPr>
            <p:cNvPr id="115" name="16B"/>
            <p:cNvSpPr/>
            <p:nvPr/>
          </p:nvSpPr>
          <p:spPr>
            <a:xfrm>
              <a:off x="-7022522" y="24163689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s</a:t>
              </a:r>
              <a:endParaRPr lang="en-US" sz="600"/>
            </a:p>
          </p:txBody>
        </p:sp>
        <p:sp>
          <p:nvSpPr>
            <p:cNvPr id="116" name="16"/>
            <p:cNvSpPr/>
            <p:nvPr/>
          </p:nvSpPr>
          <p:spPr>
            <a:xfrm>
              <a:off x="-10155103" y="23115809"/>
              <a:ext cx="5812972" cy="750909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350" b="1"/>
                <a:t>16</a:t>
              </a:r>
              <a:endParaRPr lang="vi-VN" sz="1350" b="1" dirty="0"/>
            </a:p>
          </p:txBody>
        </p:sp>
        <p:sp>
          <p:nvSpPr>
            <p:cNvPr id="117" name="16C"/>
            <p:cNvSpPr/>
            <p:nvPr/>
          </p:nvSpPr>
          <p:spPr>
            <a:xfrm>
              <a:off x="-10110553" y="24795669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D</a:t>
              </a:r>
              <a:endParaRPr lang="en-US" sz="600"/>
            </a:p>
          </p:txBody>
        </p:sp>
        <p:sp>
          <p:nvSpPr>
            <p:cNvPr id="118" name="16D"/>
            <p:cNvSpPr/>
            <p:nvPr/>
          </p:nvSpPr>
          <p:spPr>
            <a:xfrm>
              <a:off x="-7063056" y="24795669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s</a:t>
              </a:r>
              <a:endParaRPr lang="en-US" sz="600"/>
            </a:p>
          </p:txBody>
        </p:sp>
        <p:sp>
          <p:nvSpPr>
            <p:cNvPr id="119" name="15"/>
            <p:cNvSpPr/>
            <p:nvPr/>
          </p:nvSpPr>
          <p:spPr>
            <a:xfrm>
              <a:off x="-10032414" y="20414624"/>
              <a:ext cx="5812972" cy="750909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350" b="1"/>
                <a:t>15</a:t>
              </a:r>
              <a:endParaRPr lang="vi-VN" sz="1350" b="1" dirty="0"/>
            </a:p>
          </p:txBody>
        </p:sp>
        <p:sp>
          <p:nvSpPr>
            <p:cNvPr id="120" name="15A"/>
            <p:cNvSpPr/>
            <p:nvPr/>
          </p:nvSpPr>
          <p:spPr>
            <a:xfrm>
              <a:off x="-10010139" y="21343574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D</a:t>
              </a:r>
              <a:endParaRPr lang="en-US" sz="600"/>
            </a:p>
          </p:txBody>
        </p:sp>
        <p:sp>
          <p:nvSpPr>
            <p:cNvPr id="121" name="15B"/>
            <p:cNvSpPr/>
            <p:nvPr/>
          </p:nvSpPr>
          <p:spPr>
            <a:xfrm>
              <a:off x="-6940367" y="21343574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s</a:t>
              </a:r>
              <a:endParaRPr lang="en-US" sz="600"/>
            </a:p>
          </p:txBody>
        </p:sp>
        <p:sp>
          <p:nvSpPr>
            <p:cNvPr id="122" name="15C"/>
            <p:cNvSpPr/>
            <p:nvPr/>
          </p:nvSpPr>
          <p:spPr>
            <a:xfrm>
              <a:off x="-9987864" y="22094484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S</a:t>
              </a:r>
              <a:endParaRPr lang="en-US" sz="600"/>
            </a:p>
          </p:txBody>
        </p:sp>
        <p:sp>
          <p:nvSpPr>
            <p:cNvPr id="123" name="15D"/>
            <p:cNvSpPr/>
            <p:nvPr/>
          </p:nvSpPr>
          <p:spPr>
            <a:xfrm>
              <a:off x="-6940367" y="22094484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s</a:t>
              </a:r>
              <a:endParaRPr lang="en-US" sz="600"/>
            </a:p>
          </p:txBody>
        </p:sp>
        <p:sp>
          <p:nvSpPr>
            <p:cNvPr id="124" name="14"/>
            <p:cNvSpPr/>
            <p:nvPr/>
          </p:nvSpPr>
          <p:spPr>
            <a:xfrm>
              <a:off x="-10199653" y="17817273"/>
              <a:ext cx="5812972" cy="750909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350" b="1"/>
                <a:t>14</a:t>
              </a:r>
              <a:endParaRPr lang="vi-VN" sz="1350" b="1" dirty="0"/>
            </a:p>
          </p:txBody>
        </p:sp>
        <p:sp>
          <p:nvSpPr>
            <p:cNvPr id="125" name="14A"/>
            <p:cNvSpPr/>
            <p:nvPr/>
          </p:nvSpPr>
          <p:spPr>
            <a:xfrm>
              <a:off x="-10177378" y="18746223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S</a:t>
              </a:r>
              <a:endParaRPr lang="en-US" sz="600"/>
            </a:p>
          </p:txBody>
        </p:sp>
        <p:sp>
          <p:nvSpPr>
            <p:cNvPr id="126" name="14B"/>
            <p:cNvSpPr/>
            <p:nvPr/>
          </p:nvSpPr>
          <p:spPr>
            <a:xfrm>
              <a:off x="-7107606" y="18746223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D</a:t>
              </a:r>
              <a:endParaRPr lang="en-US" sz="600"/>
            </a:p>
          </p:txBody>
        </p:sp>
        <p:sp>
          <p:nvSpPr>
            <p:cNvPr id="127" name="14C"/>
            <p:cNvSpPr/>
            <p:nvPr/>
          </p:nvSpPr>
          <p:spPr>
            <a:xfrm>
              <a:off x="-10155103" y="19497133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S</a:t>
              </a:r>
              <a:endParaRPr lang="en-US" sz="600"/>
            </a:p>
          </p:txBody>
        </p:sp>
        <p:sp>
          <p:nvSpPr>
            <p:cNvPr id="128" name="14D"/>
            <p:cNvSpPr/>
            <p:nvPr/>
          </p:nvSpPr>
          <p:spPr>
            <a:xfrm>
              <a:off x="-7107606" y="19497133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s</a:t>
              </a:r>
              <a:endParaRPr lang="en-US" sz="600"/>
            </a:p>
          </p:txBody>
        </p:sp>
        <p:sp>
          <p:nvSpPr>
            <p:cNvPr id="129" name="13"/>
            <p:cNvSpPr/>
            <p:nvPr/>
          </p:nvSpPr>
          <p:spPr>
            <a:xfrm>
              <a:off x="-10340664" y="15290656"/>
              <a:ext cx="5812972" cy="750909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350" b="1"/>
                <a:t>13</a:t>
              </a:r>
              <a:endParaRPr lang="vi-VN" sz="1350" b="1" dirty="0"/>
            </a:p>
          </p:txBody>
        </p:sp>
        <p:sp>
          <p:nvSpPr>
            <p:cNvPr id="130" name="13A"/>
            <p:cNvSpPr/>
            <p:nvPr/>
          </p:nvSpPr>
          <p:spPr>
            <a:xfrm>
              <a:off x="-10318389" y="16219606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S</a:t>
              </a:r>
              <a:endParaRPr lang="en-US" sz="600"/>
            </a:p>
          </p:txBody>
        </p:sp>
        <p:sp>
          <p:nvSpPr>
            <p:cNvPr id="131" name="13B"/>
            <p:cNvSpPr/>
            <p:nvPr/>
          </p:nvSpPr>
          <p:spPr>
            <a:xfrm>
              <a:off x="-7208083" y="16338536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s</a:t>
              </a:r>
              <a:endParaRPr lang="en-US" sz="600"/>
            </a:p>
          </p:txBody>
        </p:sp>
        <p:sp>
          <p:nvSpPr>
            <p:cNvPr id="132" name="13C"/>
            <p:cNvSpPr/>
            <p:nvPr/>
          </p:nvSpPr>
          <p:spPr>
            <a:xfrm>
              <a:off x="-10296114" y="16970516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D</a:t>
              </a:r>
              <a:endParaRPr lang="en-US" sz="600"/>
            </a:p>
          </p:txBody>
        </p:sp>
        <p:sp>
          <p:nvSpPr>
            <p:cNvPr id="133" name="13D"/>
            <p:cNvSpPr/>
            <p:nvPr/>
          </p:nvSpPr>
          <p:spPr>
            <a:xfrm>
              <a:off x="-7248617" y="16970516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s</a:t>
              </a:r>
              <a:endParaRPr lang="en-US" sz="600"/>
            </a:p>
          </p:txBody>
        </p:sp>
        <p:sp>
          <p:nvSpPr>
            <p:cNvPr id="134" name="11"/>
            <p:cNvSpPr/>
            <p:nvPr/>
          </p:nvSpPr>
          <p:spPr>
            <a:xfrm>
              <a:off x="-9991817" y="10388667"/>
              <a:ext cx="5772375" cy="750909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350" b="1"/>
                <a:t>NHÓM ỨNG DỤNG CÔNG NGHỆ THÔNG TIN  VÀO DẠY HỌC VÀ QUẢN LÝ CÓ MẤY ADMIN</a:t>
              </a:r>
              <a:endParaRPr lang="vi-VN" sz="1350" b="1" dirty="0"/>
            </a:p>
          </p:txBody>
        </p:sp>
        <p:sp>
          <p:nvSpPr>
            <p:cNvPr id="135" name="11A"/>
            <p:cNvSpPr/>
            <p:nvPr/>
          </p:nvSpPr>
          <p:spPr>
            <a:xfrm>
              <a:off x="-9991817" y="11358594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2</a:t>
              </a:r>
              <a:endParaRPr lang="en-US" sz="600"/>
            </a:p>
          </p:txBody>
        </p:sp>
        <p:sp>
          <p:nvSpPr>
            <p:cNvPr id="136" name="11B"/>
            <p:cNvSpPr/>
            <p:nvPr/>
          </p:nvSpPr>
          <p:spPr>
            <a:xfrm>
              <a:off x="-6922045" y="11358594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3</a:t>
              </a:r>
              <a:endParaRPr lang="en-US" sz="600"/>
            </a:p>
          </p:txBody>
        </p:sp>
        <p:sp>
          <p:nvSpPr>
            <p:cNvPr id="137" name="11C"/>
            <p:cNvSpPr/>
            <p:nvPr/>
          </p:nvSpPr>
          <p:spPr>
            <a:xfrm>
              <a:off x="-9991817" y="12109504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4</a:t>
              </a:r>
              <a:endParaRPr lang="en-US" sz="600"/>
            </a:p>
          </p:txBody>
        </p:sp>
        <p:sp>
          <p:nvSpPr>
            <p:cNvPr id="138" name="11D"/>
            <p:cNvSpPr/>
            <p:nvPr/>
          </p:nvSpPr>
          <p:spPr>
            <a:xfrm>
              <a:off x="-6922045" y="12109504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1</a:t>
              </a:r>
              <a:endParaRPr lang="en-US" sz="600"/>
            </a:p>
          </p:txBody>
        </p:sp>
        <p:sp>
          <p:nvSpPr>
            <p:cNvPr id="139" name="12"/>
            <p:cNvSpPr/>
            <p:nvPr/>
          </p:nvSpPr>
          <p:spPr>
            <a:xfrm>
              <a:off x="-10155103" y="12860414"/>
              <a:ext cx="5812972" cy="750909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350" b="1"/>
                <a:t>12</a:t>
              </a:r>
              <a:endParaRPr lang="vi-VN" sz="1350" b="1" dirty="0"/>
            </a:p>
          </p:txBody>
        </p:sp>
        <p:sp>
          <p:nvSpPr>
            <p:cNvPr id="140" name="12A"/>
            <p:cNvSpPr/>
            <p:nvPr/>
          </p:nvSpPr>
          <p:spPr>
            <a:xfrm>
              <a:off x="-10155103" y="13830341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S</a:t>
              </a:r>
              <a:endParaRPr lang="en-US" sz="600"/>
            </a:p>
          </p:txBody>
        </p:sp>
        <p:sp>
          <p:nvSpPr>
            <p:cNvPr id="141" name="12B"/>
            <p:cNvSpPr/>
            <p:nvPr/>
          </p:nvSpPr>
          <p:spPr>
            <a:xfrm>
              <a:off x="-7085331" y="13830341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D</a:t>
              </a:r>
              <a:endParaRPr lang="en-US" sz="600"/>
            </a:p>
          </p:txBody>
        </p:sp>
        <p:sp>
          <p:nvSpPr>
            <p:cNvPr id="142" name="12C"/>
            <p:cNvSpPr/>
            <p:nvPr/>
          </p:nvSpPr>
          <p:spPr>
            <a:xfrm>
              <a:off x="-10155103" y="14581251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S</a:t>
              </a:r>
              <a:endParaRPr lang="en-US" sz="600"/>
            </a:p>
          </p:txBody>
        </p:sp>
        <p:sp>
          <p:nvSpPr>
            <p:cNvPr id="143" name="12D"/>
            <p:cNvSpPr/>
            <p:nvPr/>
          </p:nvSpPr>
          <p:spPr>
            <a:xfrm>
              <a:off x="-7085331" y="14581251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s</a:t>
              </a:r>
              <a:endParaRPr lang="en-US" sz="600"/>
            </a:p>
          </p:txBody>
        </p:sp>
        <p:sp>
          <p:nvSpPr>
            <p:cNvPr id="144" name="20"/>
            <p:cNvSpPr/>
            <p:nvPr/>
          </p:nvSpPr>
          <p:spPr>
            <a:xfrm>
              <a:off x="-3599711" y="28141097"/>
              <a:ext cx="5812972" cy="750909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350" b="1"/>
                <a:t>20</a:t>
              </a:r>
              <a:endParaRPr lang="vi-VN" sz="1350" b="1" dirty="0"/>
            </a:p>
          </p:txBody>
        </p:sp>
        <p:sp>
          <p:nvSpPr>
            <p:cNvPr id="145" name="20A"/>
            <p:cNvSpPr/>
            <p:nvPr/>
          </p:nvSpPr>
          <p:spPr>
            <a:xfrm>
              <a:off x="-3577436" y="29070047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D</a:t>
              </a:r>
              <a:endParaRPr lang="en-US" sz="600"/>
            </a:p>
          </p:txBody>
        </p:sp>
        <p:sp>
          <p:nvSpPr>
            <p:cNvPr id="146" name="20B"/>
            <p:cNvSpPr/>
            <p:nvPr/>
          </p:nvSpPr>
          <p:spPr>
            <a:xfrm>
              <a:off x="-507664" y="29070047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s</a:t>
              </a:r>
              <a:endParaRPr lang="en-US" sz="600"/>
            </a:p>
          </p:txBody>
        </p:sp>
        <p:sp>
          <p:nvSpPr>
            <p:cNvPr id="147" name="20C"/>
            <p:cNvSpPr/>
            <p:nvPr/>
          </p:nvSpPr>
          <p:spPr>
            <a:xfrm>
              <a:off x="-3555161" y="29820957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S</a:t>
              </a:r>
              <a:endParaRPr lang="en-US" sz="600"/>
            </a:p>
          </p:txBody>
        </p:sp>
        <p:sp>
          <p:nvSpPr>
            <p:cNvPr id="148" name="20D"/>
            <p:cNvSpPr/>
            <p:nvPr/>
          </p:nvSpPr>
          <p:spPr>
            <a:xfrm>
              <a:off x="-507664" y="29820957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s</a:t>
              </a:r>
              <a:endParaRPr lang="en-US" sz="600"/>
            </a:p>
          </p:txBody>
        </p:sp>
        <p:sp>
          <p:nvSpPr>
            <p:cNvPr id="149" name="19"/>
            <p:cNvSpPr/>
            <p:nvPr/>
          </p:nvSpPr>
          <p:spPr>
            <a:xfrm>
              <a:off x="-3766950" y="25543746"/>
              <a:ext cx="5812972" cy="750909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350" b="1"/>
                <a:t>19</a:t>
              </a:r>
              <a:endParaRPr lang="vi-VN" sz="1350" b="1" dirty="0"/>
            </a:p>
          </p:txBody>
        </p:sp>
        <p:sp>
          <p:nvSpPr>
            <p:cNvPr id="150" name="19A"/>
            <p:cNvSpPr/>
            <p:nvPr/>
          </p:nvSpPr>
          <p:spPr>
            <a:xfrm>
              <a:off x="-3744675" y="26472696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S</a:t>
              </a:r>
              <a:endParaRPr lang="en-US" sz="600"/>
            </a:p>
          </p:txBody>
        </p:sp>
        <p:sp>
          <p:nvSpPr>
            <p:cNvPr id="151" name="19B"/>
            <p:cNvSpPr/>
            <p:nvPr/>
          </p:nvSpPr>
          <p:spPr>
            <a:xfrm>
              <a:off x="-674903" y="26472696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D</a:t>
              </a:r>
              <a:endParaRPr lang="en-US" sz="600"/>
            </a:p>
          </p:txBody>
        </p:sp>
        <p:sp>
          <p:nvSpPr>
            <p:cNvPr id="152" name="19C"/>
            <p:cNvSpPr/>
            <p:nvPr/>
          </p:nvSpPr>
          <p:spPr>
            <a:xfrm>
              <a:off x="-3722400" y="27223606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S</a:t>
              </a:r>
              <a:endParaRPr lang="en-US" sz="600"/>
            </a:p>
          </p:txBody>
        </p:sp>
        <p:sp>
          <p:nvSpPr>
            <p:cNvPr id="153" name="19D"/>
            <p:cNvSpPr/>
            <p:nvPr/>
          </p:nvSpPr>
          <p:spPr>
            <a:xfrm>
              <a:off x="-674903" y="27223606"/>
              <a:ext cx="2743200" cy="531893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/>
                <a:t>s</a:t>
              </a:r>
              <a:endParaRPr lang="en-US" sz="600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-8965113" y="-2196410"/>
            <a:ext cx="27806474" cy="24575147"/>
            <a:chOff x="-11938462" y="-2414013"/>
            <a:chExt cx="37075298" cy="32766863"/>
          </a:xfrm>
        </p:grpSpPr>
        <p:sp>
          <p:nvSpPr>
            <p:cNvPr id="154" name="X1"/>
            <p:cNvSpPr/>
            <p:nvPr/>
          </p:nvSpPr>
          <p:spPr>
            <a:xfrm>
              <a:off x="-11795443" y="-2414013"/>
              <a:ext cx="1414245" cy="127068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" dirty="0"/>
                <a:t>A</a:t>
              </a:r>
            </a:p>
          </p:txBody>
        </p:sp>
        <p:sp>
          <p:nvSpPr>
            <p:cNvPr id="155" name="X2"/>
            <p:cNvSpPr/>
            <p:nvPr/>
          </p:nvSpPr>
          <p:spPr>
            <a:xfrm>
              <a:off x="-11795443" y="273994"/>
              <a:ext cx="1414245" cy="127068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" dirty="0"/>
                <a:t>C</a:t>
              </a:r>
            </a:p>
          </p:txBody>
        </p:sp>
        <p:sp>
          <p:nvSpPr>
            <p:cNvPr id="156" name="X3"/>
            <p:cNvSpPr/>
            <p:nvPr/>
          </p:nvSpPr>
          <p:spPr>
            <a:xfrm>
              <a:off x="-11795443" y="2881143"/>
              <a:ext cx="1414245" cy="127068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" dirty="0"/>
                <a:t>D</a:t>
              </a:r>
            </a:p>
          </p:txBody>
        </p:sp>
        <p:sp>
          <p:nvSpPr>
            <p:cNvPr id="157" name="X4"/>
            <p:cNvSpPr/>
            <p:nvPr/>
          </p:nvSpPr>
          <p:spPr>
            <a:xfrm>
              <a:off x="-11795443" y="5435292"/>
              <a:ext cx="1414245" cy="127068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" dirty="0"/>
                <a:t>B</a:t>
              </a:r>
            </a:p>
          </p:txBody>
        </p:sp>
        <p:sp>
          <p:nvSpPr>
            <p:cNvPr id="158" name="X5"/>
            <p:cNvSpPr/>
            <p:nvPr/>
          </p:nvSpPr>
          <p:spPr>
            <a:xfrm>
              <a:off x="-11795443" y="8400422"/>
              <a:ext cx="1414245" cy="127068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" dirty="0"/>
                <a:t>A</a:t>
              </a:r>
            </a:p>
          </p:txBody>
        </p:sp>
        <p:sp>
          <p:nvSpPr>
            <p:cNvPr id="159" name="X6"/>
            <p:cNvSpPr/>
            <p:nvPr/>
          </p:nvSpPr>
          <p:spPr>
            <a:xfrm>
              <a:off x="23722591" y="-2194471"/>
              <a:ext cx="1414245" cy="127068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" dirty="0"/>
                <a:t>C</a:t>
              </a:r>
            </a:p>
          </p:txBody>
        </p:sp>
        <p:sp>
          <p:nvSpPr>
            <p:cNvPr id="160" name="X7"/>
            <p:cNvSpPr/>
            <p:nvPr/>
          </p:nvSpPr>
          <p:spPr>
            <a:xfrm>
              <a:off x="23722591" y="493536"/>
              <a:ext cx="1414245" cy="127068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" dirty="0"/>
                <a:t>C</a:t>
              </a:r>
            </a:p>
          </p:txBody>
        </p:sp>
        <p:sp>
          <p:nvSpPr>
            <p:cNvPr id="161" name="X8"/>
            <p:cNvSpPr/>
            <p:nvPr/>
          </p:nvSpPr>
          <p:spPr>
            <a:xfrm>
              <a:off x="23722591" y="3100685"/>
              <a:ext cx="1414245" cy="127068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" dirty="0"/>
                <a:t>B</a:t>
              </a:r>
            </a:p>
          </p:txBody>
        </p:sp>
        <p:sp>
          <p:nvSpPr>
            <p:cNvPr id="162" name="X9"/>
            <p:cNvSpPr/>
            <p:nvPr/>
          </p:nvSpPr>
          <p:spPr>
            <a:xfrm>
              <a:off x="23722591" y="5654834"/>
              <a:ext cx="1414245" cy="127068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" dirty="0"/>
                <a:t>A</a:t>
              </a:r>
            </a:p>
          </p:txBody>
        </p:sp>
        <p:sp>
          <p:nvSpPr>
            <p:cNvPr id="163" name="X10"/>
            <p:cNvSpPr/>
            <p:nvPr/>
          </p:nvSpPr>
          <p:spPr>
            <a:xfrm>
              <a:off x="23722591" y="8619964"/>
              <a:ext cx="1414245" cy="127068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" dirty="0"/>
                <a:t>D</a:t>
              </a:r>
            </a:p>
          </p:txBody>
        </p:sp>
        <p:sp>
          <p:nvSpPr>
            <p:cNvPr id="164" name="X11"/>
            <p:cNvSpPr/>
            <p:nvPr/>
          </p:nvSpPr>
          <p:spPr>
            <a:xfrm>
              <a:off x="-11795444" y="10619806"/>
              <a:ext cx="1414245" cy="127068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" dirty="0"/>
                <a:t>A</a:t>
              </a:r>
            </a:p>
          </p:txBody>
        </p:sp>
        <p:sp>
          <p:nvSpPr>
            <p:cNvPr id="165" name="X12"/>
            <p:cNvSpPr/>
            <p:nvPr/>
          </p:nvSpPr>
          <p:spPr>
            <a:xfrm>
              <a:off x="-11895920" y="13235868"/>
              <a:ext cx="1414245" cy="127068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"/>
                <a:t>B</a:t>
              </a:r>
              <a:endParaRPr lang="en-US" sz="3000" dirty="0"/>
            </a:p>
          </p:txBody>
        </p:sp>
        <p:sp>
          <p:nvSpPr>
            <p:cNvPr id="166" name="X13"/>
            <p:cNvSpPr/>
            <p:nvPr/>
          </p:nvSpPr>
          <p:spPr>
            <a:xfrm>
              <a:off x="-11938462" y="15503744"/>
              <a:ext cx="1414245" cy="127068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"/>
                <a:t>C</a:t>
              </a:r>
              <a:endParaRPr lang="en-US" sz="3000" dirty="0"/>
            </a:p>
          </p:txBody>
        </p:sp>
        <p:sp>
          <p:nvSpPr>
            <p:cNvPr id="167" name="X14"/>
            <p:cNvSpPr/>
            <p:nvPr/>
          </p:nvSpPr>
          <p:spPr>
            <a:xfrm>
              <a:off x="-11895920" y="18110882"/>
              <a:ext cx="1414245" cy="127068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"/>
                <a:t>B</a:t>
              </a:r>
              <a:endParaRPr lang="en-US" sz="3000" dirty="0"/>
            </a:p>
          </p:txBody>
        </p:sp>
        <p:sp>
          <p:nvSpPr>
            <p:cNvPr id="168" name="X15"/>
            <p:cNvSpPr/>
            <p:nvPr/>
          </p:nvSpPr>
          <p:spPr>
            <a:xfrm>
              <a:off x="-11795445" y="20904212"/>
              <a:ext cx="1414245" cy="127068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"/>
                <a:t>B</a:t>
              </a:r>
              <a:endParaRPr lang="en-US" sz="3000" dirty="0"/>
            </a:p>
          </p:txBody>
        </p:sp>
        <p:sp>
          <p:nvSpPr>
            <p:cNvPr id="169" name="X16"/>
            <p:cNvSpPr/>
            <p:nvPr/>
          </p:nvSpPr>
          <p:spPr>
            <a:xfrm>
              <a:off x="-11795446" y="23305971"/>
              <a:ext cx="1414245" cy="127068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"/>
                <a:t>B</a:t>
              </a:r>
              <a:endParaRPr lang="en-US" sz="3000" dirty="0"/>
            </a:p>
          </p:txBody>
        </p:sp>
        <p:sp>
          <p:nvSpPr>
            <p:cNvPr id="170" name="X17"/>
            <p:cNvSpPr/>
            <p:nvPr/>
          </p:nvSpPr>
          <p:spPr>
            <a:xfrm>
              <a:off x="-11862507" y="26017880"/>
              <a:ext cx="1414245" cy="127068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"/>
                <a:t>B</a:t>
              </a:r>
              <a:endParaRPr lang="en-US" sz="3000" dirty="0"/>
            </a:p>
          </p:txBody>
        </p:sp>
        <p:sp>
          <p:nvSpPr>
            <p:cNvPr id="171" name="X18"/>
            <p:cNvSpPr/>
            <p:nvPr/>
          </p:nvSpPr>
          <p:spPr>
            <a:xfrm>
              <a:off x="-11895921" y="29082169"/>
              <a:ext cx="1414245" cy="127068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"/>
                <a:t>A</a:t>
              </a:r>
              <a:endParaRPr lang="en-US" sz="3000" dirty="0"/>
            </a:p>
          </p:txBody>
        </p:sp>
        <p:sp>
          <p:nvSpPr>
            <p:cNvPr id="172" name="X19"/>
            <p:cNvSpPr/>
            <p:nvPr/>
          </p:nvSpPr>
          <p:spPr>
            <a:xfrm>
              <a:off x="2498003" y="26103301"/>
              <a:ext cx="1414245" cy="127068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"/>
                <a:t>B</a:t>
              </a:r>
              <a:endParaRPr lang="en-US" sz="3000" dirty="0"/>
            </a:p>
          </p:txBody>
        </p:sp>
        <p:sp>
          <p:nvSpPr>
            <p:cNvPr id="173" name="X20"/>
            <p:cNvSpPr/>
            <p:nvPr/>
          </p:nvSpPr>
          <p:spPr>
            <a:xfrm>
              <a:off x="2759702" y="28948874"/>
              <a:ext cx="1414245" cy="127068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"/>
                <a:t>A</a:t>
              </a:r>
              <a:endParaRPr lang="en-US" sz="3000" dirty="0"/>
            </a:p>
          </p:txBody>
        </p:sp>
      </p:grpSp>
      <p:sp>
        <p:nvSpPr>
          <p:cNvPr id="190" name="A-R" hidden="1"/>
          <p:cNvSpPr/>
          <p:nvPr/>
        </p:nvSpPr>
        <p:spPr>
          <a:xfrm>
            <a:off x="8462645" y="1648840"/>
            <a:ext cx="301752" cy="288036"/>
          </a:xfrm>
          <a:prstGeom prst="rect">
            <a:avLst/>
          </a:prstGeom>
          <a:blipFill dpi="0"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91" name="B-R" hidden="1"/>
          <p:cNvSpPr/>
          <p:nvPr/>
        </p:nvSpPr>
        <p:spPr>
          <a:xfrm>
            <a:off x="8179292" y="2349428"/>
            <a:ext cx="301752" cy="288036"/>
          </a:xfrm>
          <a:prstGeom prst="rect">
            <a:avLst/>
          </a:prstGeom>
          <a:blipFill dpi="0"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92" name="C-R" hidden="1"/>
          <p:cNvSpPr/>
          <p:nvPr/>
        </p:nvSpPr>
        <p:spPr>
          <a:xfrm>
            <a:off x="8236964" y="2929366"/>
            <a:ext cx="301752" cy="288036"/>
          </a:xfrm>
          <a:prstGeom prst="rect">
            <a:avLst/>
          </a:prstGeom>
          <a:blipFill dpi="0"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93" name="D-R" hidden="1"/>
          <p:cNvSpPr/>
          <p:nvPr/>
        </p:nvSpPr>
        <p:spPr>
          <a:xfrm>
            <a:off x="8236964" y="3585278"/>
            <a:ext cx="301752" cy="288036"/>
          </a:xfrm>
          <a:prstGeom prst="rect">
            <a:avLst/>
          </a:prstGeom>
          <a:blipFill dpi="0"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45" name="Rectangle 44"/>
          <p:cNvSpPr/>
          <p:nvPr/>
        </p:nvSpPr>
        <p:spPr>
          <a:xfrm>
            <a:off x="2144073" y="429185"/>
            <a:ext cx="4140172" cy="53091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3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VẬN DỤNG – TÌM TÒI</a:t>
            </a:r>
          </a:p>
        </p:txBody>
      </p:sp>
      <p:sp>
        <p:nvSpPr>
          <p:cNvPr id="4" name="Rectangle 3"/>
          <p:cNvSpPr/>
          <p:nvPr/>
        </p:nvSpPr>
        <p:spPr>
          <a:xfrm>
            <a:off x="670052" y="1163283"/>
            <a:ext cx="829210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100" b="1" i="1" u="sng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100" b="1" i="1" u="sng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b="1" i="1" u="sng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100" b="1" i="1" u="sng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b="1" i="1" u="sng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100" b="1" i="1" u="sng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b="1" i="1" u="sng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tế</a:t>
            </a:r>
            <a:r>
              <a:rPr lang="en-US" sz="2100" b="1" i="1" u="sng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vẽ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10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hình hộp chữ nhật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thước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x, y, z.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thước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tỉ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lệ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hộp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phụ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x, y, z.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gọn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diện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hộp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 </a:t>
            </a:r>
            <a:endParaRPr lang="en-US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C9CC005-A8B3-469E-BC7D-AA92BBE171B7}"/>
              </a:ext>
            </a:extLst>
          </p:cNvPr>
          <p:cNvSpPr txBox="1"/>
          <p:nvPr/>
        </p:nvSpPr>
        <p:spPr>
          <a:xfrm>
            <a:off x="664621" y="2542991"/>
            <a:ext cx="3633643" cy="23544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1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Gợi</a:t>
            </a:r>
            <a:r>
              <a:rPr lang="en-US" sz="21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ý: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diện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hộp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chữ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nhật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thước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x, y, z,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rồi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diện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diện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hộp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chữ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nhật</a:t>
            </a:r>
            <a:r>
              <a:rPr lang="en-US" sz="2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8196" name="Picture 4" descr="Câu 1, 2, 3, 4 trang 22 Vở bài tập (SBT) Toán 5 tập 2"/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81"/>
          <a:stretch/>
        </p:blipFill>
        <p:spPr bwMode="auto">
          <a:xfrm>
            <a:off x="4593265" y="2881485"/>
            <a:ext cx="2644724" cy="1471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613979" y="3472552"/>
            <a:ext cx="69503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/>
            <a:endParaRPr lang="en-US" sz="1200"/>
          </a:p>
        </p:txBody>
      </p:sp>
      <p:sp>
        <p:nvSpPr>
          <p:cNvPr id="174" name="TextBox 173"/>
          <p:cNvSpPr txBox="1"/>
          <p:nvPr/>
        </p:nvSpPr>
        <p:spPr>
          <a:xfrm>
            <a:off x="6776935" y="3441592"/>
            <a:ext cx="69503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/>
            <a:endParaRPr lang="en-US" sz="1200"/>
          </a:p>
        </p:txBody>
      </p:sp>
      <p:sp>
        <p:nvSpPr>
          <p:cNvPr id="6" name="TextBox 5"/>
          <p:cNvSpPr txBox="1"/>
          <p:nvPr/>
        </p:nvSpPr>
        <p:spPr>
          <a:xfrm>
            <a:off x="4974719" y="3191480"/>
            <a:ext cx="23458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200"/>
              <a:t>x</a:t>
            </a:r>
          </a:p>
        </p:txBody>
      </p:sp>
      <p:sp>
        <p:nvSpPr>
          <p:cNvPr id="176" name="TextBox 175"/>
          <p:cNvSpPr txBox="1"/>
          <p:nvPr/>
        </p:nvSpPr>
        <p:spPr>
          <a:xfrm>
            <a:off x="6123294" y="3185716"/>
            <a:ext cx="23458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200"/>
              <a:t>x</a:t>
            </a:r>
          </a:p>
        </p:txBody>
      </p:sp>
      <p:sp>
        <p:nvSpPr>
          <p:cNvPr id="177" name="TextBox 176"/>
          <p:cNvSpPr txBox="1"/>
          <p:nvPr/>
        </p:nvSpPr>
        <p:spPr>
          <a:xfrm>
            <a:off x="4654085" y="3424144"/>
            <a:ext cx="23458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200"/>
              <a:t>y</a:t>
            </a:r>
          </a:p>
        </p:txBody>
      </p:sp>
      <p:sp>
        <p:nvSpPr>
          <p:cNvPr id="178" name="TextBox 177"/>
          <p:cNvSpPr txBox="1"/>
          <p:nvPr/>
        </p:nvSpPr>
        <p:spPr>
          <a:xfrm>
            <a:off x="6006004" y="3776677"/>
            <a:ext cx="23458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200"/>
              <a:t>x</a:t>
            </a:r>
          </a:p>
        </p:txBody>
      </p:sp>
      <p:sp>
        <p:nvSpPr>
          <p:cNvPr id="179" name="TextBox 178"/>
          <p:cNvSpPr txBox="1"/>
          <p:nvPr/>
        </p:nvSpPr>
        <p:spPr>
          <a:xfrm>
            <a:off x="5531440" y="2754528"/>
            <a:ext cx="23458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200"/>
              <a:t>z</a:t>
            </a:r>
          </a:p>
        </p:txBody>
      </p:sp>
      <p:sp>
        <p:nvSpPr>
          <p:cNvPr id="182" name="TextBox 181"/>
          <p:cNvSpPr txBox="1"/>
          <p:nvPr/>
        </p:nvSpPr>
        <p:spPr>
          <a:xfrm>
            <a:off x="6744375" y="3190750"/>
            <a:ext cx="23458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200"/>
              <a:t>z</a:t>
            </a:r>
          </a:p>
        </p:txBody>
      </p:sp>
    </p:spTree>
    <p:extLst>
      <p:ext uri="{BB962C8B-B14F-4D97-AF65-F5344CB8AC3E}">
        <p14:creationId xmlns:p14="http://schemas.microsoft.com/office/powerpoint/2010/main" val="442167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48485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audio>
              <p:cMediaNode vol="10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audio>
              <p:cMediaNode vol="4697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</p:childTnLst>
        </p:cTn>
      </p:par>
    </p:tnLst>
    <p:bldLst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9"/>
          <p:cNvSpPr>
            <a:spLocks/>
          </p:cNvSpPr>
          <p:nvPr/>
        </p:nvSpPr>
        <p:spPr bwMode="auto">
          <a:xfrm>
            <a:off x="142613" y="951248"/>
            <a:ext cx="4103880" cy="1292437"/>
          </a:xfrm>
          <a:custGeom>
            <a:avLst/>
            <a:gdLst>
              <a:gd name="T0" fmla="*/ 0 w 893"/>
              <a:gd name="T1" fmla="*/ 0 h 278"/>
              <a:gd name="T2" fmla="*/ 0 w 893"/>
              <a:gd name="T3" fmla="*/ 0 h 278"/>
              <a:gd name="T4" fmla="*/ 696 w 893"/>
              <a:gd name="T5" fmla="*/ 0 h 278"/>
              <a:gd name="T6" fmla="*/ 838 w 893"/>
              <a:gd name="T7" fmla="*/ 155 h 278"/>
              <a:gd name="T8" fmla="*/ 892 w 893"/>
              <a:gd name="T9" fmla="*/ 112 h 278"/>
              <a:gd name="T10" fmla="*/ 835 w 893"/>
              <a:gd name="T11" fmla="*/ 244 h 278"/>
              <a:gd name="T12" fmla="*/ 686 w 893"/>
              <a:gd name="T13" fmla="*/ 277 h 278"/>
              <a:gd name="T14" fmla="*/ 735 w 893"/>
              <a:gd name="T15" fmla="*/ 237 h 278"/>
              <a:gd name="T16" fmla="*/ 639 w 893"/>
              <a:gd name="T17" fmla="*/ 135 h 278"/>
              <a:gd name="T18" fmla="*/ 0 w 893"/>
              <a:gd name="T19" fmla="*/ 135 h 278"/>
              <a:gd name="T20" fmla="*/ 0 w 893"/>
              <a:gd name="T21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93" h="278">
                <a:moveTo>
                  <a:pt x="0" y="0"/>
                </a:moveTo>
                <a:lnTo>
                  <a:pt x="0" y="0"/>
                </a:lnTo>
                <a:lnTo>
                  <a:pt x="696" y="0"/>
                </a:lnTo>
                <a:lnTo>
                  <a:pt x="838" y="155"/>
                </a:lnTo>
                <a:lnTo>
                  <a:pt x="892" y="112"/>
                </a:lnTo>
                <a:lnTo>
                  <a:pt x="835" y="244"/>
                </a:lnTo>
                <a:lnTo>
                  <a:pt x="686" y="277"/>
                </a:lnTo>
                <a:lnTo>
                  <a:pt x="735" y="237"/>
                </a:lnTo>
                <a:lnTo>
                  <a:pt x="639" y="135"/>
                </a:lnTo>
                <a:lnTo>
                  <a:pt x="0" y="135"/>
                </a:lnTo>
                <a:lnTo>
                  <a:pt x="0" y="0"/>
                </a:lnTo>
              </a:path>
            </a:pathLst>
          </a:custGeom>
          <a:solidFill>
            <a:schemeClr val="accent3"/>
          </a:solidFill>
          <a:ln w="3175" cap="flat" cmpd="sng" algn="ctr">
            <a:noFill/>
            <a:prstDash val="solid"/>
          </a:ln>
          <a:effectLst/>
        </p:spPr>
        <p:txBody>
          <a:bodyPr lIns="93286" tIns="46642" rIns="93286" bIns="46642" anchor="ctr"/>
          <a:lstStyle/>
          <a:p>
            <a:pPr>
              <a:lnSpc>
                <a:spcPct val="120000"/>
              </a:lnSpc>
            </a:pPr>
            <a:endParaRPr lang="en-US" sz="1100" kern="0" dirty="0">
              <a:solidFill>
                <a:schemeClr val="bg1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5" name="Freeform 20"/>
          <p:cNvSpPr>
            <a:spLocks/>
          </p:cNvSpPr>
          <p:nvPr/>
        </p:nvSpPr>
        <p:spPr bwMode="auto">
          <a:xfrm>
            <a:off x="4797735" y="807740"/>
            <a:ext cx="4084999" cy="1435944"/>
          </a:xfrm>
          <a:custGeom>
            <a:avLst/>
            <a:gdLst>
              <a:gd name="T0" fmla="*/ 892 w 893"/>
              <a:gd name="T1" fmla="*/ 0 h 278"/>
              <a:gd name="T2" fmla="*/ 892 w 893"/>
              <a:gd name="T3" fmla="*/ 0 h 278"/>
              <a:gd name="T4" fmla="*/ 195 w 893"/>
              <a:gd name="T5" fmla="*/ 0 h 278"/>
              <a:gd name="T6" fmla="*/ 53 w 893"/>
              <a:gd name="T7" fmla="*/ 155 h 278"/>
              <a:gd name="T8" fmla="*/ 0 w 893"/>
              <a:gd name="T9" fmla="*/ 112 h 278"/>
              <a:gd name="T10" fmla="*/ 57 w 893"/>
              <a:gd name="T11" fmla="*/ 244 h 278"/>
              <a:gd name="T12" fmla="*/ 206 w 893"/>
              <a:gd name="T13" fmla="*/ 277 h 278"/>
              <a:gd name="T14" fmla="*/ 156 w 893"/>
              <a:gd name="T15" fmla="*/ 237 h 278"/>
              <a:gd name="T16" fmla="*/ 252 w 893"/>
              <a:gd name="T17" fmla="*/ 135 h 278"/>
              <a:gd name="T18" fmla="*/ 892 w 893"/>
              <a:gd name="T19" fmla="*/ 135 h 278"/>
              <a:gd name="T20" fmla="*/ 892 w 893"/>
              <a:gd name="T21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93" h="278">
                <a:moveTo>
                  <a:pt x="892" y="0"/>
                </a:moveTo>
                <a:lnTo>
                  <a:pt x="892" y="0"/>
                </a:lnTo>
                <a:lnTo>
                  <a:pt x="195" y="0"/>
                </a:lnTo>
                <a:lnTo>
                  <a:pt x="53" y="155"/>
                </a:lnTo>
                <a:lnTo>
                  <a:pt x="0" y="112"/>
                </a:lnTo>
                <a:lnTo>
                  <a:pt x="57" y="244"/>
                </a:lnTo>
                <a:lnTo>
                  <a:pt x="206" y="277"/>
                </a:lnTo>
                <a:lnTo>
                  <a:pt x="156" y="237"/>
                </a:lnTo>
                <a:lnTo>
                  <a:pt x="252" y="135"/>
                </a:lnTo>
                <a:lnTo>
                  <a:pt x="892" y="135"/>
                </a:lnTo>
                <a:lnTo>
                  <a:pt x="892" y="0"/>
                </a:lnTo>
              </a:path>
            </a:pathLst>
          </a:custGeom>
          <a:solidFill>
            <a:schemeClr val="accent4"/>
          </a:solidFill>
          <a:ln w="3175" cap="flat" cmpd="sng" algn="ctr">
            <a:noFill/>
            <a:prstDash val="solid"/>
          </a:ln>
          <a:effectLst/>
        </p:spPr>
        <p:txBody>
          <a:bodyPr lIns="93286" tIns="46642" rIns="93286" bIns="46642" anchor="ctr"/>
          <a:lstStyle/>
          <a:p>
            <a:pPr>
              <a:lnSpc>
                <a:spcPct val="120000"/>
              </a:lnSpc>
            </a:pPr>
            <a:endParaRPr lang="en-US" sz="1100" kern="0" dirty="0">
              <a:solidFill>
                <a:schemeClr val="bg1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6" name="Freeform 21"/>
          <p:cNvSpPr>
            <a:spLocks/>
          </p:cNvSpPr>
          <p:nvPr/>
        </p:nvSpPr>
        <p:spPr bwMode="auto">
          <a:xfrm>
            <a:off x="180364" y="2765923"/>
            <a:ext cx="4028379" cy="1342324"/>
          </a:xfrm>
          <a:custGeom>
            <a:avLst/>
            <a:gdLst>
              <a:gd name="T0" fmla="*/ 0 w 893"/>
              <a:gd name="T1" fmla="*/ 277 h 278"/>
              <a:gd name="T2" fmla="*/ 0 w 893"/>
              <a:gd name="T3" fmla="*/ 277 h 278"/>
              <a:gd name="T4" fmla="*/ 696 w 893"/>
              <a:gd name="T5" fmla="*/ 277 h 278"/>
              <a:gd name="T6" fmla="*/ 838 w 893"/>
              <a:gd name="T7" fmla="*/ 125 h 278"/>
              <a:gd name="T8" fmla="*/ 892 w 893"/>
              <a:gd name="T9" fmla="*/ 165 h 278"/>
              <a:gd name="T10" fmla="*/ 835 w 893"/>
              <a:gd name="T11" fmla="*/ 33 h 278"/>
              <a:gd name="T12" fmla="*/ 686 w 893"/>
              <a:gd name="T13" fmla="*/ 0 h 278"/>
              <a:gd name="T14" fmla="*/ 735 w 893"/>
              <a:gd name="T15" fmla="*/ 40 h 278"/>
              <a:gd name="T16" fmla="*/ 639 w 893"/>
              <a:gd name="T17" fmla="*/ 142 h 278"/>
              <a:gd name="T18" fmla="*/ 0 w 893"/>
              <a:gd name="T19" fmla="*/ 142 h 278"/>
              <a:gd name="T20" fmla="*/ 0 w 893"/>
              <a:gd name="T21" fmla="*/ 277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93" h="278">
                <a:moveTo>
                  <a:pt x="0" y="277"/>
                </a:moveTo>
                <a:lnTo>
                  <a:pt x="0" y="277"/>
                </a:lnTo>
                <a:lnTo>
                  <a:pt x="696" y="277"/>
                </a:lnTo>
                <a:lnTo>
                  <a:pt x="838" y="125"/>
                </a:lnTo>
                <a:lnTo>
                  <a:pt x="892" y="165"/>
                </a:lnTo>
                <a:lnTo>
                  <a:pt x="835" y="33"/>
                </a:lnTo>
                <a:lnTo>
                  <a:pt x="686" y="0"/>
                </a:lnTo>
                <a:lnTo>
                  <a:pt x="735" y="40"/>
                </a:lnTo>
                <a:lnTo>
                  <a:pt x="639" y="142"/>
                </a:lnTo>
                <a:lnTo>
                  <a:pt x="0" y="142"/>
                </a:lnTo>
                <a:lnTo>
                  <a:pt x="0" y="277"/>
                </a:lnTo>
              </a:path>
            </a:pathLst>
          </a:custGeom>
          <a:solidFill>
            <a:schemeClr val="accent1"/>
          </a:solidFill>
          <a:ln w="3175" cap="flat" cmpd="sng" algn="ctr">
            <a:noFill/>
            <a:prstDash val="solid"/>
          </a:ln>
          <a:effectLst/>
        </p:spPr>
        <p:txBody>
          <a:bodyPr lIns="93286" tIns="46642" rIns="93286" bIns="46642" anchor="ctr"/>
          <a:lstStyle/>
          <a:p>
            <a:pPr>
              <a:lnSpc>
                <a:spcPct val="120000"/>
              </a:lnSpc>
            </a:pPr>
            <a:endParaRPr lang="en-US" sz="1100" kern="0" dirty="0">
              <a:solidFill>
                <a:schemeClr val="bg1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auto">
          <a:xfrm>
            <a:off x="4409710" y="3094253"/>
            <a:ext cx="4734290" cy="1342323"/>
          </a:xfrm>
          <a:custGeom>
            <a:avLst/>
            <a:gdLst>
              <a:gd name="T0" fmla="*/ 892 w 893"/>
              <a:gd name="T1" fmla="*/ 277 h 278"/>
              <a:gd name="T2" fmla="*/ 892 w 893"/>
              <a:gd name="T3" fmla="*/ 277 h 278"/>
              <a:gd name="T4" fmla="*/ 195 w 893"/>
              <a:gd name="T5" fmla="*/ 277 h 278"/>
              <a:gd name="T6" fmla="*/ 53 w 893"/>
              <a:gd name="T7" fmla="*/ 125 h 278"/>
              <a:gd name="T8" fmla="*/ 0 w 893"/>
              <a:gd name="T9" fmla="*/ 165 h 278"/>
              <a:gd name="T10" fmla="*/ 57 w 893"/>
              <a:gd name="T11" fmla="*/ 33 h 278"/>
              <a:gd name="T12" fmla="*/ 206 w 893"/>
              <a:gd name="T13" fmla="*/ 0 h 278"/>
              <a:gd name="T14" fmla="*/ 156 w 893"/>
              <a:gd name="T15" fmla="*/ 40 h 278"/>
              <a:gd name="T16" fmla="*/ 252 w 893"/>
              <a:gd name="T17" fmla="*/ 142 h 278"/>
              <a:gd name="T18" fmla="*/ 892 w 893"/>
              <a:gd name="T19" fmla="*/ 142 h 278"/>
              <a:gd name="T20" fmla="*/ 892 w 893"/>
              <a:gd name="T21" fmla="*/ 277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93" h="278">
                <a:moveTo>
                  <a:pt x="892" y="277"/>
                </a:moveTo>
                <a:lnTo>
                  <a:pt x="892" y="277"/>
                </a:lnTo>
                <a:lnTo>
                  <a:pt x="195" y="277"/>
                </a:lnTo>
                <a:lnTo>
                  <a:pt x="53" y="125"/>
                </a:lnTo>
                <a:lnTo>
                  <a:pt x="0" y="165"/>
                </a:lnTo>
                <a:lnTo>
                  <a:pt x="57" y="33"/>
                </a:lnTo>
                <a:lnTo>
                  <a:pt x="206" y="0"/>
                </a:lnTo>
                <a:lnTo>
                  <a:pt x="156" y="40"/>
                </a:lnTo>
                <a:lnTo>
                  <a:pt x="252" y="142"/>
                </a:lnTo>
                <a:lnTo>
                  <a:pt x="892" y="142"/>
                </a:lnTo>
                <a:lnTo>
                  <a:pt x="892" y="277"/>
                </a:lnTo>
              </a:path>
            </a:pathLst>
          </a:custGeom>
          <a:solidFill>
            <a:schemeClr val="accent2"/>
          </a:solidFill>
          <a:ln w="3175" cap="flat" cmpd="sng" algn="ctr">
            <a:noFill/>
            <a:prstDash val="solid"/>
          </a:ln>
          <a:effectLst/>
        </p:spPr>
        <p:txBody>
          <a:bodyPr lIns="93286" tIns="46642" rIns="93286" bIns="46642" anchor="ctr"/>
          <a:lstStyle/>
          <a:p>
            <a:pPr>
              <a:lnSpc>
                <a:spcPct val="120000"/>
              </a:lnSpc>
            </a:pPr>
            <a:endParaRPr lang="en-US" sz="1100" kern="0" dirty="0">
              <a:solidFill>
                <a:schemeClr val="bg1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9" name="TextBox 53"/>
          <p:cNvSpPr txBox="1">
            <a:spLocks noChangeArrowheads="1"/>
          </p:cNvSpPr>
          <p:nvPr/>
        </p:nvSpPr>
        <p:spPr bwMode="auto">
          <a:xfrm>
            <a:off x="-144858" y="1041276"/>
            <a:ext cx="3586463" cy="400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000" b="1" kern="0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Làm</a:t>
            </a:r>
            <a:r>
              <a:rPr lang="en-US" altLang="zh-CN" sz="2000" b="1" kern="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BT 34/</a:t>
            </a:r>
            <a:r>
              <a:rPr lang="en-US" altLang="zh-CN" sz="2000" b="1" kern="0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sgk</a:t>
            </a:r>
            <a:r>
              <a:rPr lang="en-US" altLang="zh-CN" sz="2000" b="1" kern="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/40</a:t>
            </a:r>
            <a:endParaRPr lang="zh-CN" altLang="en-US" sz="2000" b="1" kern="0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ea typeface="宋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11" name="TextBox 53"/>
          <p:cNvSpPr txBox="1">
            <a:spLocks noChangeArrowheads="1"/>
          </p:cNvSpPr>
          <p:nvPr/>
        </p:nvSpPr>
        <p:spPr bwMode="auto">
          <a:xfrm>
            <a:off x="-144858" y="3565365"/>
            <a:ext cx="3457753" cy="400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000" b="1" kern="0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Làm</a:t>
            </a:r>
            <a:r>
              <a:rPr lang="en-US" altLang="zh-CN" sz="2000" b="1" kern="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000" b="1" kern="0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bài</a:t>
            </a:r>
            <a:r>
              <a:rPr lang="en-US" altLang="zh-CN" sz="2000" b="1" kern="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000" b="1" kern="0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tập</a:t>
            </a:r>
            <a:r>
              <a:rPr lang="en-US" altLang="zh-CN" sz="2000" b="1" kern="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000" b="1" kern="0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vận</a:t>
            </a:r>
            <a:r>
              <a:rPr lang="en-US" altLang="zh-CN" sz="2000" b="1" kern="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000" b="1" kern="0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dụng</a:t>
            </a:r>
            <a:endParaRPr lang="zh-CN" altLang="en-US" sz="2000" b="1" kern="0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ea typeface="宋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12" name="TextBox 53"/>
          <p:cNvSpPr txBox="1">
            <a:spLocks noChangeArrowheads="1"/>
          </p:cNvSpPr>
          <p:nvPr/>
        </p:nvSpPr>
        <p:spPr bwMode="auto">
          <a:xfrm>
            <a:off x="4863705" y="3785642"/>
            <a:ext cx="4512685" cy="400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000" b="1" kern="0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Chuẩn</a:t>
            </a:r>
            <a:r>
              <a:rPr lang="en-US" altLang="zh-CN" sz="2000" b="1" kern="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000" b="1" kern="0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bị</a:t>
            </a:r>
            <a:r>
              <a:rPr lang="en-US" altLang="zh-CN" sz="2000" b="1" kern="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000" b="1" kern="0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bài</a:t>
            </a:r>
            <a:r>
              <a:rPr lang="en-US" altLang="zh-CN" sz="2000" b="1" kern="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000" b="1" kern="0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phép</a:t>
            </a:r>
            <a:r>
              <a:rPr lang="en-US" altLang="zh-CN" sz="2000" b="1" kern="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000" b="1" kern="0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nhân</a:t>
            </a:r>
            <a:r>
              <a:rPr lang="en-US" altLang="zh-CN" sz="2000" b="1" kern="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chia </a:t>
            </a:r>
            <a:r>
              <a:rPr lang="en-US" altLang="zh-CN" sz="2000" b="1" kern="0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đa</a:t>
            </a:r>
            <a:r>
              <a:rPr lang="en-US" altLang="zh-CN" sz="2000" b="1" kern="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000" b="1" kern="0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thức</a:t>
            </a:r>
            <a:endParaRPr lang="zh-CN" altLang="en-US" sz="2000" b="1" kern="0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ea typeface="宋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5452394" y="951248"/>
            <a:ext cx="3445900" cy="400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000" b="1" kern="0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Làm</a:t>
            </a:r>
            <a:r>
              <a:rPr lang="en-US" altLang="zh-CN" sz="2000" b="1" kern="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000" b="1" kern="0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bài</a:t>
            </a:r>
            <a:r>
              <a:rPr lang="en-US" altLang="zh-CN" sz="2000" b="1" kern="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000" b="1" kern="0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tập</a:t>
            </a:r>
            <a:r>
              <a:rPr lang="en-US" altLang="zh-CN" sz="2000" b="1" kern="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000" b="1" kern="0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trong</a:t>
            </a:r>
            <a:r>
              <a:rPr lang="en-US" altLang="zh-CN" sz="2000" b="1" kern="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SBT </a:t>
            </a:r>
            <a:r>
              <a:rPr lang="en-US" altLang="zh-CN" sz="2000" b="1" kern="0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toán</a:t>
            </a:r>
            <a:r>
              <a:rPr lang="en-US" altLang="zh-CN" sz="2000" b="1" kern="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8</a:t>
            </a:r>
            <a:endParaRPr lang="zh-CN" altLang="en-US" sz="2000" b="1" kern="0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ea typeface="宋体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678781" y="1883420"/>
            <a:ext cx="1683346" cy="1292655"/>
            <a:chOff x="3862330" y="2268230"/>
            <a:chExt cx="1683346" cy="1292655"/>
          </a:xfrm>
        </p:grpSpPr>
        <p:sp>
          <p:nvSpPr>
            <p:cNvPr id="16" name="AutoShape 17"/>
            <p:cNvSpPr>
              <a:spLocks noChangeArrowheads="1"/>
            </p:cNvSpPr>
            <p:nvPr/>
          </p:nvSpPr>
          <p:spPr bwMode="auto">
            <a:xfrm>
              <a:off x="3910879" y="2268230"/>
              <a:ext cx="1586249" cy="1292655"/>
            </a:xfrm>
            <a:prstGeom prst="hexagon">
              <a:avLst>
                <a:gd name="adj" fmla="val 30740"/>
                <a:gd name="vf" fmla="val 115470"/>
              </a:avLst>
            </a:prstGeom>
            <a:solidFill>
              <a:schemeClr val="accent5"/>
            </a:solidFill>
            <a:ln w="3175" cap="flat" cmpd="sng" algn="ctr">
              <a:solidFill>
                <a:srgbClr val="EAEAEA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altLang="zh-SG" sz="1100" kern="0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862330" y="2647240"/>
              <a:ext cx="1683346" cy="5078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700" b="1" dirty="0">
                  <a:solidFill>
                    <a:schemeClr val="bg1"/>
                  </a:solidFill>
                  <a:latin typeface="+mj-lt"/>
                  <a:ea typeface="字魂59号-创粗黑" panose="00000500000000000000" pitchFamily="2" charset="-122"/>
                  <a:cs typeface="Arial Unicode MS" pitchFamily="34" charset="-122"/>
                </a:rPr>
                <a:t>HD </a:t>
              </a:r>
              <a:r>
                <a:rPr lang="en-US" altLang="zh-CN" sz="2700" b="1" dirty="0" err="1">
                  <a:solidFill>
                    <a:schemeClr val="bg1"/>
                  </a:solidFill>
                  <a:latin typeface="+mj-lt"/>
                  <a:ea typeface="字魂59号-创粗黑" panose="00000500000000000000" pitchFamily="2" charset="-122"/>
                  <a:cs typeface="Arial Unicode MS" pitchFamily="34" charset="-122"/>
                </a:rPr>
                <a:t>Về</a:t>
              </a:r>
              <a:r>
                <a:rPr lang="en-US" altLang="zh-CN" sz="2700" b="1" dirty="0">
                  <a:solidFill>
                    <a:schemeClr val="bg1"/>
                  </a:solidFill>
                  <a:latin typeface="+mj-lt"/>
                  <a:ea typeface="字魂59号-创粗黑" panose="00000500000000000000" pitchFamily="2" charset="-122"/>
                  <a:cs typeface="Arial Unicode MS" pitchFamily="34" charset="-122"/>
                </a:rPr>
                <a:t> </a:t>
              </a:r>
              <a:r>
                <a:rPr lang="en-US" altLang="zh-CN" sz="2700" b="1" dirty="0" err="1">
                  <a:solidFill>
                    <a:schemeClr val="bg1"/>
                  </a:solidFill>
                  <a:latin typeface="+mj-lt"/>
                  <a:ea typeface="字魂59号-创粗黑" panose="00000500000000000000" pitchFamily="2" charset="-122"/>
                  <a:cs typeface="Arial Unicode MS" pitchFamily="34" charset="-122"/>
                </a:rPr>
                <a:t>nhà</a:t>
              </a:r>
              <a:endParaRPr lang="en-US" altLang="zh-CN" sz="2700" b="1" dirty="0">
                <a:solidFill>
                  <a:schemeClr val="bg1"/>
                </a:solidFill>
                <a:latin typeface="+mj-lt"/>
                <a:ea typeface="字魂59号-创粗黑" panose="00000500000000000000" pitchFamily="2" charset="-122"/>
                <a:cs typeface="Arial Unicode MS" pitchFamily="34" charset="-122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-41955" y="-2540818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延迟符</a:t>
            </a:r>
          </a:p>
        </p:txBody>
      </p:sp>
    </p:spTree>
    <p:extLst>
      <p:ext uri="{BB962C8B-B14F-4D97-AF65-F5344CB8AC3E}">
        <p14:creationId xmlns:p14="http://schemas.microsoft.com/office/powerpoint/2010/main" val="738075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ủ đề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1567</TotalTime>
  <Words>1572</Words>
  <Application>Microsoft Office PowerPoint</Application>
  <PresentationFormat>On-screen Show (16:9)</PresentationFormat>
  <Paragraphs>332</Paragraphs>
  <Slides>22</Slides>
  <Notes>10</Notes>
  <HiddenSlides>0</HiddenSlides>
  <MMClips>10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35" baseType="lpstr">
      <vt:lpstr>Aharoni</vt:lpstr>
      <vt:lpstr>Arial</vt:lpstr>
      <vt:lpstr>Calibri</vt:lpstr>
      <vt:lpstr>Calibri Light</vt:lpstr>
      <vt:lpstr>Cambria Math</vt:lpstr>
      <vt:lpstr>Special Elite</vt:lpstr>
      <vt:lpstr>Times New Roman</vt:lpstr>
      <vt:lpstr>字魂59号-创粗黑</vt:lpstr>
      <vt:lpstr>思源黑体 Heavy</vt:lpstr>
      <vt:lpstr>Office Theme</vt:lpstr>
      <vt:lpstr>Chủ đề Office</vt:lpstr>
      <vt:lpstr>Equation</vt:lpstr>
      <vt:lpstr>MathType 7.0 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Bản trình bày PowerPoint</dc:title>
  <dc:creator>Thuan Nguyen Thi My</dc:creator>
  <cp:lastModifiedBy>ANH MINH</cp:lastModifiedBy>
  <cp:revision>277</cp:revision>
  <dcterms:created xsi:type="dcterms:W3CDTF">2021-07-22T17:31:00Z</dcterms:created>
  <dcterms:modified xsi:type="dcterms:W3CDTF">2023-07-31T03:34:35Z</dcterms:modified>
</cp:coreProperties>
</file>