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255_EEA332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1"/>
  </p:notesMasterIdLst>
  <p:sldIdLst>
    <p:sldId id="570" r:id="rId3"/>
    <p:sldId id="281" r:id="rId4"/>
    <p:sldId id="282" r:id="rId5"/>
    <p:sldId id="497" r:id="rId6"/>
    <p:sldId id="456" r:id="rId7"/>
    <p:sldId id="580" r:id="rId8"/>
    <p:sldId id="581" r:id="rId9"/>
    <p:sldId id="326" r:id="rId10"/>
    <p:sldId id="574" r:id="rId11"/>
    <p:sldId id="483" r:id="rId12"/>
    <p:sldId id="582" r:id="rId13"/>
    <p:sldId id="620" r:id="rId14"/>
    <p:sldId id="585" r:id="rId15"/>
    <p:sldId id="601" r:id="rId16"/>
    <p:sldId id="607" r:id="rId17"/>
    <p:sldId id="624" r:id="rId18"/>
    <p:sldId id="606" r:id="rId19"/>
    <p:sldId id="608" r:id="rId20"/>
    <p:sldId id="588" r:id="rId21"/>
    <p:sldId id="602" r:id="rId22"/>
    <p:sldId id="604" r:id="rId23"/>
    <p:sldId id="609" r:id="rId24"/>
    <p:sldId id="605" r:id="rId25"/>
    <p:sldId id="629" r:id="rId26"/>
    <p:sldId id="627" r:id="rId27"/>
    <p:sldId id="484" r:id="rId28"/>
    <p:sldId id="578" r:id="rId29"/>
    <p:sldId id="621" r:id="rId30"/>
    <p:sldId id="611" r:id="rId31"/>
    <p:sldId id="631" r:id="rId32"/>
    <p:sldId id="613" r:id="rId33"/>
    <p:sldId id="622" r:id="rId34"/>
    <p:sldId id="614" r:id="rId35"/>
    <p:sldId id="616" r:id="rId36"/>
    <p:sldId id="633" r:id="rId37"/>
    <p:sldId id="618" r:id="rId38"/>
    <p:sldId id="543" r:id="rId39"/>
    <p:sldId id="591" r:id="rId40"/>
    <p:sldId id="592" r:id="rId41"/>
    <p:sldId id="593" r:id="rId42"/>
    <p:sldId id="594" r:id="rId43"/>
    <p:sldId id="595" r:id="rId44"/>
    <p:sldId id="596" r:id="rId45"/>
    <p:sldId id="597" r:id="rId46"/>
    <p:sldId id="598" r:id="rId47"/>
    <p:sldId id="599" r:id="rId48"/>
    <p:sldId id="576" r:id="rId49"/>
    <p:sldId id="626" r:id="rId5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42AB51E-7BD1-A18E-3CA3-67A2867E2C59}" name="Hung Pham" initials="HP" userId="e50903cc352feb4f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uan Nguyen Thi My" initials="TNTM" lastIdx="1" clrIdx="0">
    <p:extLst>
      <p:ext uri="{19B8F6BF-5375-455C-9EA6-DF929625EA0E}">
        <p15:presenceInfo xmlns:p15="http://schemas.microsoft.com/office/powerpoint/2012/main" userId="Thuan Nguyen Thi My" providerId="None"/>
      </p:ext>
    </p:extLst>
  </p:cmAuthor>
  <p:cmAuthor id="2" name="ADMIN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23C"/>
    <a:srgbClr val="0000FF"/>
    <a:srgbClr val="DE4654"/>
    <a:srgbClr val="8BCD43"/>
    <a:srgbClr val="54304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060" autoAdjust="0"/>
  </p:normalViewPr>
  <p:slideViewPr>
    <p:cSldViewPr>
      <p:cViewPr varScale="1">
        <p:scale>
          <a:sx n="79" d="100"/>
          <a:sy n="79" d="100"/>
        </p:scale>
        <p:origin x="114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comments/modernComment_255_EEA33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4037FED-9479-431F-A8F7-280FB2F8CCEA}" authorId="{D42AB51E-7BD1-A18E-3CA3-67A2867E2C59}" created="2023-07-16T04:28:38.329">
    <pc:sldMkLst xmlns:pc="http://schemas.microsoft.com/office/powerpoint/2013/main/command">
      <pc:docMk/>
      <pc:sldMk cId="15639346" sldId="597"/>
    </pc:sldMkLst>
    <p188:txBody>
      <a:bodyPr/>
      <a:lstStyle/>
      <a:p>
        <a:r>
          <a:rPr lang="en-GB"/>
          <a:t>Chỉ có 5 quả táo, không có quả may mắn này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6C867-5640-4890-9BBB-DBBB33C62E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595FF9-7F13-4589-ADB1-A98CFA417FE8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kumimoji="0" lang="en-US" alt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32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32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3200" dirty="0"/>
        </a:p>
      </dgm:t>
    </dgm:pt>
    <dgm:pt modelId="{B327BC0A-A89C-479E-B8CD-C46EF1DB42D9}" type="parTrans" cxnId="{98EF93F6-9645-42BA-9EDE-0684263968A6}">
      <dgm:prSet/>
      <dgm:spPr/>
      <dgm:t>
        <a:bodyPr/>
        <a:lstStyle/>
        <a:p>
          <a:endParaRPr lang="en-US"/>
        </a:p>
      </dgm:t>
    </dgm:pt>
    <dgm:pt modelId="{41D8AE83-6358-42AE-B439-0EFC9D377ED1}" type="sibTrans" cxnId="{98EF93F6-9645-42BA-9EDE-0684263968A6}">
      <dgm:prSet/>
      <dgm:spPr/>
      <dgm:t>
        <a:bodyPr/>
        <a:lstStyle/>
        <a:p>
          <a:endParaRPr lang="en-US"/>
        </a:p>
      </dgm:t>
    </dgm:pt>
    <dgm:pt modelId="{ECA0ABAF-B23C-4736-AEB9-5FAE681D07FA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Sách giáo khoa.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4464D3-94BC-4791-92AF-D4DDB39C3B1A}" type="parTrans" cxnId="{8424536B-BE7E-4427-8F9D-11FD9E33F2DF}">
      <dgm:prSet/>
      <dgm:spPr/>
      <dgm:t>
        <a:bodyPr/>
        <a:lstStyle/>
        <a:p>
          <a:endParaRPr lang="en-US"/>
        </a:p>
      </dgm:t>
    </dgm:pt>
    <dgm:pt modelId="{C021D020-C3B9-4ABB-A06B-CC452B865337}" type="sibTrans" cxnId="{8424536B-BE7E-4427-8F9D-11FD9E33F2DF}">
      <dgm:prSet/>
      <dgm:spPr/>
      <dgm:t>
        <a:bodyPr/>
        <a:lstStyle/>
        <a:p>
          <a:endParaRPr lang="en-US"/>
        </a:p>
      </dgm:t>
    </dgm:pt>
    <dgm:pt modelId="{3B33AAEF-2BF8-4EBB-A3B1-62835B5C81BF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3200" dirty="0"/>
        </a:p>
      </dgm:t>
    </dgm:pt>
    <dgm:pt modelId="{887C755C-0A39-4BCA-B05A-04B6066CC9B9}" type="parTrans" cxnId="{114F78D7-52EA-4C98-83EA-2E3113FBAE6C}">
      <dgm:prSet/>
      <dgm:spPr/>
      <dgm:t>
        <a:bodyPr/>
        <a:lstStyle/>
        <a:p>
          <a:endParaRPr lang="en-US"/>
        </a:p>
      </dgm:t>
    </dgm:pt>
    <dgm:pt modelId="{8A81B1FB-67E6-4DD3-8927-4689A7E10F68}" type="sibTrans" cxnId="{114F78D7-52EA-4C98-83EA-2E3113FBAE6C}">
      <dgm:prSet/>
      <dgm:spPr/>
      <dgm:t>
        <a:bodyPr/>
        <a:lstStyle/>
        <a:p>
          <a:endParaRPr lang="en-US"/>
        </a:p>
      </dgm:t>
    </dgm:pt>
    <dgm:pt modelId="{704E6F5A-9DD3-4463-B617-DAC4CB1475BA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SGK, SBT.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7A9CE6-AF4E-472F-AD59-A231136EB5D9}" type="parTrans" cxnId="{D4D75E30-4B78-4946-8E43-D2A67A5959C0}">
      <dgm:prSet/>
      <dgm:spPr/>
      <dgm:t>
        <a:bodyPr/>
        <a:lstStyle/>
        <a:p>
          <a:endParaRPr lang="en-US"/>
        </a:p>
      </dgm:t>
    </dgm:pt>
    <dgm:pt modelId="{3EE0876E-E618-456F-81E9-FBAA95CF7E2B}" type="sibTrans" cxnId="{D4D75E30-4B78-4946-8E43-D2A67A5959C0}">
      <dgm:prSet/>
      <dgm:spPr/>
      <dgm:t>
        <a:bodyPr/>
        <a:lstStyle/>
        <a:p>
          <a:endParaRPr lang="en-US"/>
        </a:p>
      </dgm:t>
    </dgm:pt>
    <dgm:pt modelId="{E1F6625C-DEE5-4E81-9E17-CE182C3F5B83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Giáo án powerpoint.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AAC359-CE2D-49C3-8DCE-CD6A0AB76C47}" type="parTrans" cxnId="{16414EC6-8CBC-4C11-938D-F4D86DEAFD64}">
      <dgm:prSet/>
      <dgm:spPr/>
      <dgm:t>
        <a:bodyPr/>
        <a:lstStyle/>
        <a:p>
          <a:endParaRPr lang="en-US"/>
        </a:p>
      </dgm:t>
    </dgm:pt>
    <dgm:pt modelId="{C1C3EF18-84B5-4FA0-8B06-B82A0F1FB869}" type="sibTrans" cxnId="{16414EC6-8CBC-4C11-938D-F4D86DEAFD64}">
      <dgm:prSet/>
      <dgm:spPr/>
      <dgm:t>
        <a:bodyPr/>
        <a:lstStyle/>
        <a:p>
          <a:endParaRPr lang="en-US"/>
        </a:p>
      </dgm:t>
    </dgm:pt>
    <dgm:pt modelId="{7C640BC9-3B54-462E-81CB-2C5C26E6BC7C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Vở ghi, giấy nháp.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FF963-9027-4683-9E96-547AE7F71337}" type="parTrans" cxnId="{0C9C6203-F4AB-4245-B661-DDE3B284A297}">
      <dgm:prSet/>
      <dgm:spPr/>
      <dgm:t>
        <a:bodyPr/>
        <a:lstStyle/>
        <a:p>
          <a:endParaRPr lang="en-US"/>
        </a:p>
      </dgm:t>
    </dgm:pt>
    <dgm:pt modelId="{64865A18-553A-4E74-892F-46AD1B65C9B8}" type="sibTrans" cxnId="{0C9C6203-F4AB-4245-B661-DDE3B284A297}">
      <dgm:prSet/>
      <dgm:spPr/>
      <dgm:t>
        <a:bodyPr/>
        <a:lstStyle/>
        <a:p>
          <a:endParaRPr lang="en-US"/>
        </a:p>
      </dgm:t>
    </dgm:pt>
    <dgm:pt modelId="{578C45F3-86DD-4F23-BF8F-057A8C926990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Bảng nhóm, bút viết bảng.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E4B728-BD2D-4262-99F3-4C1D72A4FFFC}" type="parTrans" cxnId="{9543479C-F188-497A-8378-6CCF83F47E1A}">
      <dgm:prSet/>
      <dgm:spPr/>
      <dgm:t>
        <a:bodyPr/>
        <a:lstStyle/>
        <a:p>
          <a:endParaRPr lang="en-US"/>
        </a:p>
      </dgm:t>
    </dgm:pt>
    <dgm:pt modelId="{E12720AB-8054-4212-8C1B-7445DF0EB8F9}" type="sibTrans" cxnId="{9543479C-F188-497A-8378-6CCF83F47E1A}">
      <dgm:prSet/>
      <dgm:spPr/>
      <dgm:t>
        <a:bodyPr/>
        <a:lstStyle/>
        <a:p>
          <a:endParaRPr lang="en-US"/>
        </a:p>
      </dgm:t>
    </dgm:pt>
    <dgm:pt modelId="{EBF0A97A-EDF1-4C47-8ECB-5F5F6A8E456D}" type="pres">
      <dgm:prSet presAssocID="{E1A6C867-5640-4890-9BBB-DBBB33C62E0E}" presName="linear" presStyleCnt="0">
        <dgm:presLayoutVars>
          <dgm:animLvl val="lvl"/>
          <dgm:resizeHandles val="exact"/>
        </dgm:presLayoutVars>
      </dgm:prSet>
      <dgm:spPr/>
    </dgm:pt>
    <dgm:pt modelId="{E5C9E7A5-AF2E-4D50-8726-C7D64A106B64}" type="pres">
      <dgm:prSet presAssocID="{8E595FF9-7F13-4589-ADB1-A98CFA417FE8}" presName="parentText" presStyleLbl="node1" presStyleIdx="0" presStyleCnt="2" custLinFactNeighborY="614">
        <dgm:presLayoutVars>
          <dgm:chMax val="0"/>
          <dgm:bulletEnabled val="1"/>
        </dgm:presLayoutVars>
      </dgm:prSet>
      <dgm:spPr/>
    </dgm:pt>
    <dgm:pt modelId="{0DFB8EA2-E9F4-4E7D-B5BF-ABC527E44C63}" type="pres">
      <dgm:prSet presAssocID="{8E595FF9-7F13-4589-ADB1-A98CFA417FE8}" presName="childText" presStyleLbl="revTx" presStyleIdx="0" presStyleCnt="2" custScaleY="124875">
        <dgm:presLayoutVars>
          <dgm:bulletEnabled val="1"/>
        </dgm:presLayoutVars>
      </dgm:prSet>
      <dgm:spPr/>
    </dgm:pt>
    <dgm:pt modelId="{D2408717-B530-41AC-B5CE-E14FAEC5B062}" type="pres">
      <dgm:prSet presAssocID="{3B33AAEF-2BF8-4EBB-A3B1-62835B5C81BF}" presName="parentText" presStyleLbl="node1" presStyleIdx="1" presStyleCnt="2" custLinFactNeighborY="-10344">
        <dgm:presLayoutVars>
          <dgm:chMax val="0"/>
          <dgm:bulletEnabled val="1"/>
        </dgm:presLayoutVars>
      </dgm:prSet>
      <dgm:spPr/>
    </dgm:pt>
    <dgm:pt modelId="{8F3B6D51-6576-4847-95F8-097004C88A78}" type="pres">
      <dgm:prSet presAssocID="{3B33AAEF-2BF8-4EBB-A3B1-62835B5C81B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C9C6203-F4AB-4245-B661-DDE3B284A297}" srcId="{3B33AAEF-2BF8-4EBB-A3B1-62835B5C81BF}" destId="{7C640BC9-3B54-462E-81CB-2C5C26E6BC7C}" srcOrd="1" destOrd="0" parTransId="{4D2FF963-9027-4683-9E96-547AE7F71337}" sibTransId="{64865A18-553A-4E74-892F-46AD1B65C9B8}"/>
    <dgm:cxn modelId="{2ACFD60D-ABB2-4145-BA35-09A5FD91CFF0}" type="presOf" srcId="{8E595FF9-7F13-4589-ADB1-A98CFA417FE8}" destId="{E5C9E7A5-AF2E-4D50-8726-C7D64A106B64}" srcOrd="0" destOrd="0" presId="urn:microsoft.com/office/officeart/2005/8/layout/vList2"/>
    <dgm:cxn modelId="{3A28E52C-05AC-464F-BC2C-AE5BA1C059F0}" type="presOf" srcId="{E1A6C867-5640-4890-9BBB-DBBB33C62E0E}" destId="{EBF0A97A-EDF1-4C47-8ECB-5F5F6A8E456D}" srcOrd="0" destOrd="0" presId="urn:microsoft.com/office/officeart/2005/8/layout/vList2"/>
    <dgm:cxn modelId="{D4D75E30-4B78-4946-8E43-D2A67A5959C0}" srcId="{3B33AAEF-2BF8-4EBB-A3B1-62835B5C81BF}" destId="{704E6F5A-9DD3-4463-B617-DAC4CB1475BA}" srcOrd="0" destOrd="0" parTransId="{527A9CE6-AF4E-472F-AD59-A231136EB5D9}" sibTransId="{3EE0876E-E618-456F-81E9-FBAA95CF7E2B}"/>
    <dgm:cxn modelId="{99C0CA34-B0CB-444B-8AAD-810CD5D103FE}" type="presOf" srcId="{ECA0ABAF-B23C-4736-AEB9-5FAE681D07FA}" destId="{0DFB8EA2-E9F4-4E7D-B5BF-ABC527E44C63}" srcOrd="0" destOrd="0" presId="urn:microsoft.com/office/officeart/2005/8/layout/vList2"/>
    <dgm:cxn modelId="{FD09A55E-6FC0-4B08-8C11-21482B1E3979}" type="presOf" srcId="{3B33AAEF-2BF8-4EBB-A3B1-62835B5C81BF}" destId="{D2408717-B530-41AC-B5CE-E14FAEC5B062}" srcOrd="0" destOrd="0" presId="urn:microsoft.com/office/officeart/2005/8/layout/vList2"/>
    <dgm:cxn modelId="{94D07763-1582-4358-9964-159E391A382B}" type="presOf" srcId="{578C45F3-86DD-4F23-BF8F-057A8C926990}" destId="{8F3B6D51-6576-4847-95F8-097004C88A78}" srcOrd="0" destOrd="2" presId="urn:microsoft.com/office/officeart/2005/8/layout/vList2"/>
    <dgm:cxn modelId="{8424536B-BE7E-4427-8F9D-11FD9E33F2DF}" srcId="{8E595FF9-7F13-4589-ADB1-A98CFA417FE8}" destId="{ECA0ABAF-B23C-4736-AEB9-5FAE681D07FA}" srcOrd="0" destOrd="0" parTransId="{A44464D3-94BC-4791-92AF-D4DDB39C3B1A}" sibTransId="{C021D020-C3B9-4ABB-A06B-CC452B865337}"/>
    <dgm:cxn modelId="{770E6D75-2589-4F18-8B25-2642615E4FB6}" type="presOf" srcId="{E1F6625C-DEE5-4E81-9E17-CE182C3F5B83}" destId="{0DFB8EA2-E9F4-4E7D-B5BF-ABC527E44C63}" srcOrd="0" destOrd="1" presId="urn:microsoft.com/office/officeart/2005/8/layout/vList2"/>
    <dgm:cxn modelId="{9543479C-F188-497A-8378-6CCF83F47E1A}" srcId="{3B33AAEF-2BF8-4EBB-A3B1-62835B5C81BF}" destId="{578C45F3-86DD-4F23-BF8F-057A8C926990}" srcOrd="2" destOrd="0" parTransId="{89E4B728-BD2D-4262-99F3-4C1D72A4FFFC}" sibTransId="{E12720AB-8054-4212-8C1B-7445DF0EB8F9}"/>
    <dgm:cxn modelId="{8C2EF9A6-E286-4D8C-9B5D-AA58CB61699C}" type="presOf" srcId="{7C640BC9-3B54-462E-81CB-2C5C26E6BC7C}" destId="{8F3B6D51-6576-4847-95F8-097004C88A78}" srcOrd="0" destOrd="1" presId="urn:microsoft.com/office/officeart/2005/8/layout/vList2"/>
    <dgm:cxn modelId="{16414EC6-8CBC-4C11-938D-F4D86DEAFD64}" srcId="{8E595FF9-7F13-4589-ADB1-A98CFA417FE8}" destId="{E1F6625C-DEE5-4E81-9E17-CE182C3F5B83}" srcOrd="1" destOrd="0" parTransId="{36AAC359-CE2D-49C3-8DCE-CD6A0AB76C47}" sibTransId="{C1C3EF18-84B5-4FA0-8B06-B82A0F1FB869}"/>
    <dgm:cxn modelId="{114F78D7-52EA-4C98-83EA-2E3113FBAE6C}" srcId="{E1A6C867-5640-4890-9BBB-DBBB33C62E0E}" destId="{3B33AAEF-2BF8-4EBB-A3B1-62835B5C81BF}" srcOrd="1" destOrd="0" parTransId="{887C755C-0A39-4BCA-B05A-04B6066CC9B9}" sibTransId="{8A81B1FB-67E6-4DD3-8927-4689A7E10F68}"/>
    <dgm:cxn modelId="{31096CDC-920C-4489-BD01-670DA5CE15D5}" type="presOf" srcId="{704E6F5A-9DD3-4463-B617-DAC4CB1475BA}" destId="{8F3B6D51-6576-4847-95F8-097004C88A78}" srcOrd="0" destOrd="0" presId="urn:microsoft.com/office/officeart/2005/8/layout/vList2"/>
    <dgm:cxn modelId="{98EF93F6-9645-42BA-9EDE-0684263968A6}" srcId="{E1A6C867-5640-4890-9BBB-DBBB33C62E0E}" destId="{8E595FF9-7F13-4589-ADB1-A98CFA417FE8}" srcOrd="0" destOrd="0" parTransId="{B327BC0A-A89C-479E-B8CD-C46EF1DB42D9}" sibTransId="{41D8AE83-6358-42AE-B439-0EFC9D377ED1}"/>
    <dgm:cxn modelId="{9F1AFFF0-E33D-4DC7-B3E7-D911C79A7F1A}" type="presParOf" srcId="{EBF0A97A-EDF1-4C47-8ECB-5F5F6A8E456D}" destId="{E5C9E7A5-AF2E-4D50-8726-C7D64A106B64}" srcOrd="0" destOrd="0" presId="urn:microsoft.com/office/officeart/2005/8/layout/vList2"/>
    <dgm:cxn modelId="{88644A3A-F668-480A-850D-C179F4F6DD3A}" type="presParOf" srcId="{EBF0A97A-EDF1-4C47-8ECB-5F5F6A8E456D}" destId="{0DFB8EA2-E9F4-4E7D-B5BF-ABC527E44C63}" srcOrd="1" destOrd="0" presId="urn:microsoft.com/office/officeart/2005/8/layout/vList2"/>
    <dgm:cxn modelId="{6C8D77FC-A446-430E-A02D-DAFAB5B7BD9F}" type="presParOf" srcId="{EBF0A97A-EDF1-4C47-8ECB-5F5F6A8E456D}" destId="{D2408717-B530-41AC-B5CE-E14FAEC5B062}" srcOrd="2" destOrd="0" presId="urn:microsoft.com/office/officeart/2005/8/layout/vList2"/>
    <dgm:cxn modelId="{91D390D9-0792-4B7E-8561-3CDA6BC8385E}" type="presParOf" srcId="{EBF0A97A-EDF1-4C47-8ECB-5F5F6A8E456D}" destId="{8F3B6D51-6576-4847-95F8-097004C88A7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9E7A5-AF2E-4D50-8726-C7D64A106B64}">
      <dsp:nvSpPr>
        <dsp:cNvPr id="0" name=""/>
        <dsp:cNvSpPr/>
      </dsp:nvSpPr>
      <dsp:spPr>
        <a:xfrm>
          <a:off x="0" y="8602"/>
          <a:ext cx="6096000" cy="766925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altLang="en-US" sz="32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32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32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32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3200" kern="1200" dirty="0"/>
        </a:p>
      </dsp:txBody>
      <dsp:txXfrm>
        <a:off x="37438" y="46040"/>
        <a:ext cx="6021124" cy="692049"/>
      </dsp:txXfrm>
    </dsp:sp>
    <dsp:sp modelId="{0DFB8EA2-E9F4-4E7D-B5BF-ABC527E44C63}">
      <dsp:nvSpPr>
        <dsp:cNvPr id="0" name=""/>
        <dsp:cNvSpPr/>
      </dsp:nvSpPr>
      <dsp:spPr>
        <a:xfrm>
          <a:off x="0" y="769217"/>
          <a:ext cx="6096000" cy="1283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Sách giáo khoa.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Giáo án powerpoint.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69217"/>
        <a:ext cx="6096000" cy="1283628"/>
      </dsp:txXfrm>
    </dsp:sp>
    <dsp:sp modelId="{D2408717-B530-41AC-B5CE-E14FAEC5B062}">
      <dsp:nvSpPr>
        <dsp:cNvPr id="0" name=""/>
        <dsp:cNvSpPr/>
      </dsp:nvSpPr>
      <dsp:spPr>
        <a:xfrm>
          <a:off x="0" y="1895478"/>
          <a:ext cx="6096000" cy="766925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3200" kern="1200" dirty="0"/>
        </a:p>
      </dsp:txBody>
      <dsp:txXfrm>
        <a:off x="37438" y="1932916"/>
        <a:ext cx="6021124" cy="692049"/>
      </dsp:txXfrm>
    </dsp:sp>
    <dsp:sp modelId="{8F3B6D51-6576-4847-95F8-097004C88A78}">
      <dsp:nvSpPr>
        <dsp:cNvPr id="0" name=""/>
        <dsp:cNvSpPr/>
      </dsp:nvSpPr>
      <dsp:spPr>
        <a:xfrm>
          <a:off x="0" y="2819771"/>
          <a:ext cx="6096000" cy="15213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SGK, SBT.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Vở ghi, giấy nháp.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Bảng nhóm, bút viết bảng.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819771"/>
        <a:ext cx="6096000" cy="1521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A3592-FEF6-4F18-A34B-F0E5D14EE5C6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86841-B6E9-4602-99D2-E5DE71145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10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59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“</a:t>
            </a:r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”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luật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“</a:t>
            </a:r>
            <a:r>
              <a:rPr lang="en-US" dirty="0" err="1"/>
              <a:t>chơi</a:t>
            </a:r>
            <a:r>
              <a:rPr lang="en-US" dirty="0"/>
              <a:t> game”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40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82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đó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ln </a:t>
            </a:r>
            <a:r>
              <a:rPr lang="en-US" dirty="0" err="1"/>
              <a:t>nữa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rụng</a:t>
            </a:r>
            <a:endParaRPr lang="en-US" dirty="0"/>
          </a:p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k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k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rơi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667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10 </a:t>
            </a:r>
            <a:r>
              <a:rPr lang="en-US" dirty="0" err="1"/>
              <a:t>giây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endParaRPr lang="en-US" dirty="0"/>
          </a:p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khoảng</a:t>
            </a:r>
            <a:r>
              <a:rPr lang="en-US" baseline="0" dirty="0"/>
              <a:t> </a:t>
            </a:r>
            <a:r>
              <a:rPr lang="en-US" baseline="0" dirty="0" err="1"/>
              <a:t>trắng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/>
              <a:t> </a:t>
            </a: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Tuyết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phía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,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ban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hái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cháo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9943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10 </a:t>
            </a:r>
            <a:r>
              <a:rPr lang="en-US" dirty="0" err="1"/>
              <a:t>giây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endParaRPr lang="en-US" dirty="0"/>
          </a:p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khoảng</a:t>
            </a:r>
            <a:r>
              <a:rPr lang="en-US" baseline="0" dirty="0"/>
              <a:t> </a:t>
            </a:r>
            <a:r>
              <a:rPr lang="en-US" baseline="0" dirty="0" err="1"/>
              <a:t>trắng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/>
              <a:t> </a:t>
            </a: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Tuyết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phía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,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ban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hái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cháo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376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10 </a:t>
            </a:r>
            <a:r>
              <a:rPr lang="en-US" dirty="0" err="1"/>
              <a:t>giây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endParaRPr lang="en-US" dirty="0"/>
          </a:p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khoảng</a:t>
            </a:r>
            <a:r>
              <a:rPr lang="en-US" baseline="0" dirty="0"/>
              <a:t> </a:t>
            </a:r>
            <a:r>
              <a:rPr lang="en-US" baseline="0" dirty="0" err="1"/>
              <a:t>trắng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/>
              <a:t> </a:t>
            </a: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Tuyết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phía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,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ban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hái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cháo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326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Tuyết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phía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,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ban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hái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cháo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9846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10 </a:t>
            </a:r>
            <a:r>
              <a:rPr lang="en-US" dirty="0" err="1"/>
              <a:t>giây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endParaRPr lang="en-US" dirty="0"/>
          </a:p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khoảng</a:t>
            </a:r>
            <a:r>
              <a:rPr lang="en-US" baseline="0" dirty="0"/>
              <a:t> </a:t>
            </a:r>
            <a:r>
              <a:rPr lang="en-US" baseline="0" dirty="0" err="1"/>
              <a:t>trắng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/>
              <a:t> </a:t>
            </a: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Tuyết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phía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,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ban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hái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cháo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618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10 </a:t>
            </a:r>
            <a:r>
              <a:rPr lang="en-US" dirty="0" err="1"/>
              <a:t>giây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endParaRPr lang="en-US" dirty="0"/>
          </a:p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khoảng</a:t>
            </a:r>
            <a:r>
              <a:rPr lang="en-US" baseline="0" dirty="0"/>
              <a:t> </a:t>
            </a:r>
            <a:r>
              <a:rPr lang="en-US" baseline="0" dirty="0" err="1"/>
              <a:t>trắng</a:t>
            </a:r>
            <a:r>
              <a:rPr lang="en-US" baseline="0" dirty="0"/>
              <a:t> </a:t>
            </a:r>
            <a:r>
              <a:rPr lang="en-US" baseline="0" dirty="0" err="1"/>
              <a:t>bất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</a:t>
            </a:r>
          </a:p>
          <a:p>
            <a:r>
              <a:rPr lang="en-US" baseline="0" dirty="0"/>
              <a:t> </a:t>
            </a:r>
            <a:r>
              <a:rPr lang="en-US" dirty="0"/>
              <a:t>HS </a:t>
            </a:r>
            <a:r>
              <a:rPr lang="en-US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Tuyết</a:t>
            </a:r>
            <a:r>
              <a:rPr lang="en-US" baseline="0" dirty="0"/>
              <a:t> </a:t>
            </a:r>
            <a:r>
              <a:rPr lang="en-US" baseline="0" dirty="0" err="1"/>
              <a:t>chuyển</a:t>
            </a:r>
            <a:r>
              <a:rPr lang="en-US" baseline="0" dirty="0"/>
              <a:t>  </a:t>
            </a:r>
            <a:r>
              <a:rPr lang="en-US" baseline="0" dirty="0" err="1"/>
              <a:t>bên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phía</a:t>
            </a:r>
            <a:r>
              <a:rPr lang="en-US" baseline="0" dirty="0"/>
              <a:t> </a:t>
            </a:r>
            <a:r>
              <a:rPr lang="en-US" baseline="0" dirty="0" err="1"/>
              <a:t>trên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,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slide ban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hái</a:t>
            </a:r>
            <a:r>
              <a:rPr lang="en-US" baseline="0" dirty="0"/>
              <a:t> </a:t>
            </a:r>
            <a:r>
              <a:rPr lang="en-US" baseline="0" dirty="0" err="1"/>
              <a:t>táo</a:t>
            </a:r>
            <a:r>
              <a:rPr lang="en-US" baseline="0" dirty="0"/>
              <a:t>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cháo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  <a:p>
            <a:r>
              <a:rPr lang="en-US" baseline="0" dirty="0" err="1"/>
              <a:t>rơi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86841-B6E9-4602-99D2-E5DE711450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625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94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55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1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363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45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.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trắng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250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chạy</a:t>
            </a:r>
            <a:r>
              <a:rPr lang="en-US" dirty="0"/>
              <a:t>.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trắng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slide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78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008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9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7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BE5A3A-290B-4650-8837-C7DF6B09D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FAAB943A-05E5-4DBB-9439-4AA9AB58B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37A2A3E-C51E-4812-928F-9F6EDF7D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E7793D6-E57D-4A32-9BA2-23F3DF08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8CFE39-66CB-4FC5-B2FF-60BABF3E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8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84C8E96-EA78-40BF-BDB6-5AD323A5C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1FAEDDC-B817-4EED-9D53-E7D15904C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7E5799D-AEA1-46D7-9F99-374B9CA0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9E9318-9CF6-4ACA-A5CE-86634953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FD000B7-C01C-4DE0-BFB4-7BE0BE31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53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1D6E89E-E412-49B0-BE62-F2EE4A2B2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81F4A66-C7C1-48F5-AAB5-5A374166A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D16AEB-16D5-42CA-9537-FAD06C88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10061A-2295-4F39-894F-8BF3905A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EAFA22-2B3E-47BF-8F5E-F64F86509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02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9761EA5-4D33-4A36-8325-0AFDE806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9285093-E273-47EC-8BFD-2D378C93B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200BCDF-53F2-4681-B896-B97C759BB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86C5409-E40F-4002-9C0B-84C74584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3742CB6-7BBC-4CCA-A49E-F4B0DB85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4BB5FB3-9A75-4DFD-82CE-F2954A16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5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A5CC030-E22D-4C7E-B82F-6C746FBE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A1C16AB-9FFB-4D1E-9898-18C983971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48FA3B-CE27-4FB9-967B-9D7414F8D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3946EAB-6249-4D4C-BE84-13FD26323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0CB35F50-BC3C-4EE3-8A42-9DE4B0D93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054FDB98-3C96-4BC5-8100-EFDBD032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E02A3A8-70AB-4CBC-B228-8EE92B60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271F50C4-EB83-47B1-B971-F20016E9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76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DD26466-4061-4AEE-A69B-CB196B06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4544B7C-8624-48E3-9CF2-AFFE26A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1F059B1-CAD6-423E-A9CD-390BFB12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EA24A03B-D71E-48E8-A1BE-FD13DDD6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06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6476802-3A7D-45C0-A6D8-6AA8567F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1B13712D-5B04-4E6A-8A0F-5C2892499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CA2E22E9-1CDF-4FDC-AAE0-4533882E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17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C277932-5BE4-45E5-AC8E-FACA9EA3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7281689-A220-4734-AC81-35FC709D0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1C09AB8-6206-4767-ADA0-0F5BFE4C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DF5A107-BA2F-4CEF-9B32-74906C30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C10382E-E862-41C1-A96E-11E22F41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D0F9C6B-8592-414D-89CA-B1BFD2E63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96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0DA8BF-E5D9-46F3-BF21-BD184503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43884FC-7CB4-4A84-8786-D3B218280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292C80B-F672-4040-9ED6-176F3D427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776CA2F-89E0-48FF-B7DB-B7435BE2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580E76E-FA8D-4FBC-BCFF-C35B8797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EBF6CBD-9D8A-44F6-BEBD-EA780CC7C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01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6D26D3B-4D83-4901-B953-D52E007D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921C6C4-6DBC-4E30-97B6-5A0B683E9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76BC1D8-FBB1-44B4-AD6C-9A98F65D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106A809-2D05-4F49-A350-721D1F61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D31A982-DCE9-4452-B352-F525A3C4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1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8643E9C-D4D0-4C27-9B92-8E7B64182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78D2274-438C-4DFA-AB47-D2EC50A51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F6C0C3D-3E8C-4FA2-9C4A-FB6A74AB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2C93262-3164-4660-9FF4-3F62E2AF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2037D9B-155D-4BA7-B28F-D052B396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27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355607" y="200029"/>
            <a:ext cx="8432786" cy="4743443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: 圆角 11"/>
          <p:cNvSpPr/>
          <p:nvPr userDrawn="1"/>
        </p:nvSpPr>
        <p:spPr>
          <a:xfrm>
            <a:off x="483433" y="303976"/>
            <a:ext cx="8139659" cy="4499582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0" name="矩形: 圆角 59"/>
          <p:cNvSpPr/>
          <p:nvPr userDrawn="1"/>
        </p:nvSpPr>
        <p:spPr>
          <a:xfrm>
            <a:off x="530276" y="342860"/>
            <a:ext cx="8046000" cy="4428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5400000" flipV="1">
            <a:off x="52277" y="64877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718661" y="100489"/>
            <a:ext cx="7612380" cy="46101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5400000" flipV="1">
            <a:off x="52277" y="136265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8400350" y="2040258"/>
            <a:ext cx="675000" cy="324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8373350" y="278114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8373350" y="349502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8373350" y="4208914"/>
            <a:ext cx="675000" cy="27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0642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3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4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2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5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0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1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2BC07D31-4B56-4456-B116-34D421119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194F17A-712D-4687-B4B7-996AFB00A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8CCD1E4-6DA5-4A95-A4B6-EECB6CDD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B198DB4-ACDF-494E-933C-55FE66AC6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F8B1083-D58F-4699-A741-E7EA53845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7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hyperlink" Target="https://www.wisc-online.com/assetrepository/viewasset?id=150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0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27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9" Type="http://schemas.openxmlformats.org/officeDocument/2006/relationships/hyperlink" Target="https://www.publicdomainpictures.net/en/view-image.php?image=317882&amp;picture=abstract-backgroun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37.jpe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0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42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hyperlink" Target="https://www.wisc-online.com/assetrepository/viewasset?id=1508" TargetMode="Externa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60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480.png"/><Relationship Id="rId10" Type="http://schemas.openxmlformats.org/officeDocument/2006/relationships/image" Target="../media/image52.png"/><Relationship Id="rId4" Type="http://schemas.openxmlformats.org/officeDocument/2006/relationships/image" Target="../media/image470.png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10" Type="http://schemas.openxmlformats.org/officeDocument/2006/relationships/image" Target="../media/image59.png"/><Relationship Id="rId4" Type="http://schemas.openxmlformats.org/officeDocument/2006/relationships/notesSlide" Target="../notesSlides/notesSlide7.xml"/><Relationship Id="rId9" Type="http://schemas.openxmlformats.org/officeDocument/2006/relationships/hyperlink" Target="https://www.publicdomainpictures.net/en/view-image.php?image=317882&amp;picture=abstract-background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12" Type="http://schemas.openxmlformats.org/officeDocument/2006/relationships/image" Target="../media/image6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1.png"/><Relationship Id="rId11" Type="http://schemas.openxmlformats.org/officeDocument/2006/relationships/image" Target="../media/image74.png"/><Relationship Id="rId5" Type="http://schemas.openxmlformats.org/officeDocument/2006/relationships/image" Target="../media/image70.png"/><Relationship Id="rId10" Type="http://schemas.openxmlformats.org/officeDocument/2006/relationships/hyperlink" Target="https://www.publicdomainpictures.net/en/view-image.php?image=317882&amp;picture=abstract-background" TargetMode="External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sc-online.com/assetrepository/viewasset?id=1508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llwhitebackground.com/colorful-background-images.html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5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1.png"/><Relationship Id="rId7" Type="http://schemas.openxmlformats.org/officeDocument/2006/relationships/image" Target="../media/image84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75.jpeg"/><Relationship Id="rId4" Type="http://schemas.openxmlformats.org/officeDocument/2006/relationships/image" Target="../media/image68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13" Type="http://schemas.microsoft.com/office/2007/relationships/hdphoto" Target="../media/hdphoto1.wdp"/><Relationship Id="rId18" Type="http://schemas.openxmlformats.org/officeDocument/2006/relationships/image" Target="../media/image105.jpeg"/><Relationship Id="rId3" Type="http://schemas.openxmlformats.org/officeDocument/2006/relationships/image" Target="../media/image86.jpg"/><Relationship Id="rId7" Type="http://schemas.openxmlformats.org/officeDocument/2006/relationships/image" Target="../media/image90.jpg"/><Relationship Id="rId12" Type="http://schemas.openxmlformats.org/officeDocument/2006/relationships/image" Target="../media/image101.png"/><Relationship Id="rId17" Type="http://schemas.openxmlformats.org/officeDocument/2006/relationships/image" Target="../media/image104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g"/><Relationship Id="rId11" Type="http://schemas.openxmlformats.org/officeDocument/2006/relationships/image" Target="../media/image100.png"/><Relationship Id="rId5" Type="http://schemas.openxmlformats.org/officeDocument/2006/relationships/image" Target="../media/image88.jpeg"/><Relationship Id="rId15" Type="http://schemas.microsoft.com/office/2007/relationships/hdphoto" Target="../media/hdphoto2.wdp"/><Relationship Id="rId10" Type="http://schemas.openxmlformats.org/officeDocument/2006/relationships/slide" Target="slide39.xml"/><Relationship Id="rId4" Type="http://schemas.openxmlformats.org/officeDocument/2006/relationships/image" Target="../media/image87.jpeg"/><Relationship Id="rId9" Type="http://schemas.openxmlformats.org/officeDocument/2006/relationships/image" Target="../media/image99.png"/><Relationship Id="rId1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13" Type="http://schemas.openxmlformats.org/officeDocument/2006/relationships/image" Target="../media/image114.png"/><Relationship Id="rId18" Type="http://schemas.openxmlformats.org/officeDocument/2006/relationships/slide" Target="slide43.xml"/><Relationship Id="rId3" Type="http://schemas.openxmlformats.org/officeDocument/2006/relationships/audio" Target="../media/audio1.wav"/><Relationship Id="rId21" Type="http://schemas.openxmlformats.org/officeDocument/2006/relationships/slide" Target="slide46.xml"/><Relationship Id="rId7" Type="http://schemas.openxmlformats.org/officeDocument/2006/relationships/image" Target="../media/image108.jpeg"/><Relationship Id="rId12" Type="http://schemas.openxmlformats.org/officeDocument/2006/relationships/image" Target="../media/image113.png"/><Relationship Id="rId17" Type="http://schemas.openxmlformats.org/officeDocument/2006/relationships/slide" Target="slide42.xml"/><Relationship Id="rId2" Type="http://schemas.openxmlformats.org/officeDocument/2006/relationships/notesSlide" Target="../notesSlides/notesSlide13.xml"/><Relationship Id="rId16" Type="http://schemas.openxmlformats.org/officeDocument/2006/relationships/slide" Target="slide41.xml"/><Relationship Id="rId20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jpg"/><Relationship Id="rId11" Type="http://schemas.openxmlformats.org/officeDocument/2006/relationships/image" Target="../media/image112.png"/><Relationship Id="rId5" Type="http://schemas.openxmlformats.org/officeDocument/2006/relationships/image" Target="../media/image107.jpg"/><Relationship Id="rId15" Type="http://schemas.openxmlformats.org/officeDocument/2006/relationships/image" Target="../media/image116.png"/><Relationship Id="rId23" Type="http://schemas.microsoft.com/office/2007/relationships/hdphoto" Target="../media/hdphoto1.wdp"/><Relationship Id="rId10" Type="http://schemas.openxmlformats.org/officeDocument/2006/relationships/image" Target="../media/image111.png"/><Relationship Id="rId19" Type="http://schemas.openxmlformats.org/officeDocument/2006/relationships/slide" Target="slide44.xml"/><Relationship Id="rId4" Type="http://schemas.openxmlformats.org/officeDocument/2006/relationships/image" Target="../media/image106.jpg"/><Relationship Id="rId9" Type="http://schemas.openxmlformats.org/officeDocument/2006/relationships/image" Target="../media/image110.jpeg"/><Relationship Id="rId14" Type="http://schemas.openxmlformats.org/officeDocument/2006/relationships/image" Target="../media/image115.png"/><Relationship Id="rId22" Type="http://schemas.openxmlformats.org/officeDocument/2006/relationships/image" Target="../media/image10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17.png"/><Relationship Id="rId5" Type="http://schemas.openxmlformats.org/officeDocument/2006/relationships/slide" Target="slide40.xml"/><Relationship Id="rId10" Type="http://schemas.openxmlformats.org/officeDocument/2006/relationships/image" Target="../media/image118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17.png"/><Relationship Id="rId5" Type="http://schemas.openxmlformats.org/officeDocument/2006/relationships/slide" Target="slide40.xml"/><Relationship Id="rId10" Type="http://schemas.openxmlformats.org/officeDocument/2006/relationships/image" Target="../media/image118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2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0.png"/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17.png"/><Relationship Id="rId11" Type="http://schemas.openxmlformats.org/officeDocument/2006/relationships/image" Target="../media/image118.png"/><Relationship Id="rId5" Type="http://schemas.openxmlformats.org/officeDocument/2006/relationships/slide" Target="slide40.xml"/><Relationship Id="rId10" Type="http://schemas.openxmlformats.org/officeDocument/2006/relationships/image" Target="../media/image1150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microsoft.com/office/2018/10/relationships/comments" Target="../comments/modernComment_255_EEA332.xml"/><Relationship Id="rId4" Type="http://schemas.openxmlformats.org/officeDocument/2006/relationships/image" Target="../media/image11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17.png"/><Relationship Id="rId11" Type="http://schemas.openxmlformats.org/officeDocument/2006/relationships/image" Target="../media/image118.png"/><Relationship Id="rId5" Type="http://schemas.openxmlformats.org/officeDocument/2006/relationships/slide" Target="slide40.xml"/><Relationship Id="rId10" Type="http://schemas.openxmlformats.org/officeDocument/2006/relationships/image" Target="../media/image133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13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0.png"/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17.png"/><Relationship Id="rId11" Type="http://schemas.openxmlformats.org/officeDocument/2006/relationships/image" Target="../media/image118.png"/><Relationship Id="rId5" Type="http://schemas.openxmlformats.org/officeDocument/2006/relationships/slide" Target="slide40.xml"/><Relationship Id="rId10" Type="http://schemas.openxmlformats.org/officeDocument/2006/relationships/image" Target="../media/image1210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1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isc-online.com/assetrepository/viewasset?id=1508" TargetMode="External"/><Relationship Id="rId5" Type="http://schemas.openxmlformats.org/officeDocument/2006/relationships/image" Target="../media/image17.jpeg"/><Relationship Id="rId10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hỗ dành sẵn cho Nội dung 4" descr="Ảnh có chứa diều, bầu trời, bay, ngoài trời&#10;&#10;Mô tả được tạo tự động">
            <a:extLst>
              <a:ext uri="{FF2B5EF4-FFF2-40B4-BE49-F238E27FC236}">
                <a16:creationId xmlns:a16="http://schemas.microsoft.com/office/drawing/2014/main" id="{71528377-7ACF-46B8-9189-905EFCEFA8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/>
        </p:blipFill>
        <p:spPr>
          <a:xfrm>
            <a:off x="1" y="7"/>
            <a:ext cx="7252232" cy="514349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BD37E8A-D45A-4AF4-AA02-27891D5290CA}"/>
              </a:ext>
            </a:extLst>
          </p:cNvPr>
          <p:cNvSpPr txBox="1"/>
          <p:nvPr/>
        </p:nvSpPr>
        <p:spPr>
          <a:xfrm>
            <a:off x="-1" y="717592"/>
            <a:ext cx="91394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450"/>
              </a:spcAft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………………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C2202BE-FB57-4E81-83EF-0EA40E864761}"/>
              </a:ext>
            </a:extLst>
          </p:cNvPr>
          <p:cNvSpPr txBox="1"/>
          <p:nvPr/>
        </p:nvSpPr>
        <p:spPr>
          <a:xfrm>
            <a:off x="-2285" y="1962661"/>
            <a:ext cx="91394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450"/>
              </a:spcAft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8 (</a:t>
            </a:r>
            <a:r>
              <a:rPr lang="en-US" sz="45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DIỀU)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2B28935-FE08-4EA8-AA06-C7169869F84A}"/>
              </a:ext>
            </a:extLst>
          </p:cNvPr>
          <p:cNvSpPr txBox="1"/>
          <p:nvPr/>
        </p:nvSpPr>
        <p:spPr>
          <a:xfrm>
            <a:off x="2287" y="4612578"/>
            <a:ext cx="91348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39C44B3-5CCE-402B-9E16-576A3ABE7C3E}"/>
              </a:ext>
            </a:extLst>
          </p:cNvPr>
          <p:cNvSpPr txBox="1"/>
          <p:nvPr/>
        </p:nvSpPr>
        <p:spPr>
          <a:xfrm>
            <a:off x="-2285" y="222914"/>
            <a:ext cx="9141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………….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A797EB-37FC-432B-A43C-3061B2852843}"/>
              </a:ext>
            </a:extLst>
          </p:cNvPr>
          <p:cNvSpPr txBox="1"/>
          <p:nvPr/>
        </p:nvSpPr>
        <p:spPr>
          <a:xfrm>
            <a:off x="201394" y="2746686"/>
            <a:ext cx="8732069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GVSB: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1: Bùi Thanh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2………………………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143886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0" y="996043"/>
            <a:ext cx="3237355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963976" y="1802888"/>
            <a:ext cx="4678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4" name="Hình ảnh 3" descr="Ảnh có chứa văn bản, bảng trắng&#10;&#10;Mô tả được tạo tự động">
            <a:extLst>
              <a:ext uri="{FF2B5EF4-FFF2-40B4-BE49-F238E27FC236}">
                <a16:creationId xmlns:a16="http://schemas.microsoft.com/office/drawing/2014/main" id="{887EE42C-D077-4645-BBF8-B59F43E89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073" y="2674299"/>
            <a:ext cx="2186740" cy="2186740"/>
          </a:xfrm>
          <a:prstGeom prst="rect">
            <a:avLst/>
          </a:prstGeom>
        </p:spPr>
      </p:pic>
      <p:sp>
        <p:nvSpPr>
          <p:cNvPr id="6" name="Google Shape;157;p20">
            <a:extLst>
              <a:ext uri="{FF2B5EF4-FFF2-40B4-BE49-F238E27FC236}">
                <a16:creationId xmlns:a16="http://schemas.microsoft.com/office/drawing/2014/main" id="{549CE1D0-6956-4876-8361-E0F1378BD373}"/>
              </a:ext>
            </a:extLst>
          </p:cNvPr>
          <p:cNvSpPr/>
          <p:nvPr/>
        </p:nvSpPr>
        <p:spPr>
          <a:xfrm>
            <a:off x="3963976" y="695755"/>
            <a:ext cx="1063185" cy="600576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  <p:sp>
        <p:nvSpPr>
          <p:cNvPr id="7" name="Google Shape;163;p20">
            <a:extLst>
              <a:ext uri="{FF2B5EF4-FFF2-40B4-BE49-F238E27FC236}">
                <a16:creationId xmlns:a16="http://schemas.microsoft.com/office/drawing/2014/main" id="{9EF570CD-1298-405C-894A-213B5893CEEA}"/>
              </a:ext>
            </a:extLst>
          </p:cNvPr>
          <p:cNvSpPr/>
          <p:nvPr/>
        </p:nvSpPr>
        <p:spPr>
          <a:xfrm>
            <a:off x="4996984" y="454668"/>
            <a:ext cx="522521" cy="295194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  <p:sp>
        <p:nvSpPr>
          <p:cNvPr id="8" name="Google Shape;157;p20">
            <a:extLst>
              <a:ext uri="{FF2B5EF4-FFF2-40B4-BE49-F238E27FC236}">
                <a16:creationId xmlns:a16="http://schemas.microsoft.com/office/drawing/2014/main" id="{73F07BD9-D0A3-45DF-92E3-95CBDA06D588}"/>
              </a:ext>
            </a:extLst>
          </p:cNvPr>
          <p:cNvSpPr/>
          <p:nvPr/>
        </p:nvSpPr>
        <p:spPr>
          <a:xfrm>
            <a:off x="5661293" y="864603"/>
            <a:ext cx="1283501" cy="685007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14892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3936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34882"/>
            <a:ext cx="2542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Định nghĩa</a:t>
            </a:r>
            <a:endParaRPr lang="en-US" sz="320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4400" y="1047682"/>
                <a:ext cx="6489084" cy="1053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HĐ1. 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(SGK/29) Cho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047682"/>
                <a:ext cx="6489084" cy="1053430"/>
              </a:xfrm>
              <a:prstGeom prst="rect">
                <a:avLst/>
              </a:prstGeom>
              <a:blipFill>
                <a:blip r:embed="rId3"/>
                <a:stretch>
                  <a:fillRect l="-2350" r="-15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174421"/>
                <a:ext cx="9220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a)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ở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tử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hay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74421"/>
                <a:ext cx="9220200" cy="584775"/>
              </a:xfrm>
              <a:prstGeom prst="rect">
                <a:avLst/>
              </a:prstGeom>
              <a:blipFill>
                <a:blip r:embed="rId4"/>
                <a:stretch>
                  <a:fillRect l="-1652" t="-14583" r="-231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2903094"/>
                <a:ext cx="9144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−2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có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0 hay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03094"/>
                <a:ext cx="9144000" cy="1077218"/>
              </a:xfrm>
              <a:prstGeom prst="rect">
                <a:avLst/>
              </a:prstGeom>
              <a:blipFill>
                <a:blip r:embed="rId5"/>
                <a:stretch>
                  <a:fillRect l="-1667" t="-7910" b="-16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6012" r="14448" b="2"/>
          <a:stretch/>
        </p:blipFill>
        <p:spPr>
          <a:xfrm>
            <a:off x="7619999" y="209550"/>
            <a:ext cx="1524001" cy="173662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488540" y="315862"/>
            <a:ext cx="1524001" cy="15240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CF920A7-163B-C55F-82FE-EAB3FA9662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59" y="1220959"/>
            <a:ext cx="725217" cy="7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3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2179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54879"/>
            <a:ext cx="2542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nghĩa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4800" y="1958584"/>
                <a:ext cx="540808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a)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958584"/>
                <a:ext cx="5408084" cy="584775"/>
              </a:xfrm>
              <a:prstGeom prst="rect">
                <a:avLst/>
              </a:prstGeom>
              <a:blipFill>
                <a:blip r:embed="rId3"/>
                <a:stretch>
                  <a:fillRect l="-2818" t="-14583" r="-1917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4800" y="2748421"/>
                <a:ext cx="77067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−2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0.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748421"/>
                <a:ext cx="7706790" cy="584775"/>
              </a:xfrm>
              <a:prstGeom prst="rect">
                <a:avLst/>
              </a:prstGeom>
              <a:blipFill>
                <a:blip r:embed="rId4"/>
                <a:stretch>
                  <a:fillRect l="-1978" t="-14583" r="-1028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7363121" y="209550"/>
            <a:ext cx="1704679" cy="194251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255347" y="369566"/>
            <a:ext cx="1602000" cy="160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7CF253-64CB-ABA6-C2B0-CEA5F7B9C716}"/>
                  </a:ext>
                </a:extLst>
              </p:cNvPr>
              <p:cNvSpPr txBox="1"/>
              <p:nvPr/>
            </p:nvSpPr>
            <p:spPr>
              <a:xfrm>
                <a:off x="840605" y="1056852"/>
                <a:ext cx="6489084" cy="1053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HĐ1. 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(SGK/29) Cho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7CF253-64CB-ABA6-C2B0-CEA5F7B9C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05" y="1056852"/>
                <a:ext cx="6489084" cy="1053430"/>
              </a:xfrm>
              <a:prstGeom prst="rect">
                <a:avLst/>
              </a:prstGeom>
              <a:blipFill>
                <a:blip r:embed="rId8"/>
                <a:stretch>
                  <a:fillRect l="-2444" r="-15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CF920A7-163B-C55F-82FE-EAB3FA9662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59" y="1220959"/>
            <a:ext cx="725217" cy="7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9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74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-76200" y="3657334"/>
            <a:ext cx="92964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458087"/>
            <a:ext cx="2542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nghĩa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230C48-958A-8260-DD48-692BC30DAF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4" y="960494"/>
            <a:ext cx="790063" cy="7900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14400" y="1002250"/>
                <a:ext cx="8430880" cy="210871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đại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(hay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nói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dạng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P, Q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những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00" y="1002250"/>
                <a:ext cx="8430880" cy="2108719"/>
              </a:xfrm>
              <a:prstGeom prst="rect">
                <a:avLst/>
              </a:prstGeom>
              <a:blipFill>
                <a:blip r:embed="rId4"/>
                <a:stretch>
                  <a:fillRect l="-1808" t="-4046" b="-83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16750" y="3072559"/>
            <a:ext cx="96640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8500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631" y="-42910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39279" y="652874"/>
            <a:ext cx="9046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VD1.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(SGK/30) Trong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2173753"/>
            <a:ext cx="672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76600" y="2173751"/>
            <a:ext cx="596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9027" y="1999441"/>
                <a:ext cx="1534779" cy="991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  <m:r>
                        <a:rPr lang="en-US" sz="3400" b="0" i="0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27" y="1999441"/>
                <a:ext cx="1534779" cy="9916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11896" y="2012767"/>
                <a:ext cx="1543820" cy="9855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</m:num>
                        <m:den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3400" b="0" i="0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3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896" y="2012767"/>
                <a:ext cx="1543820" cy="9855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330889" y="2112550"/>
            <a:ext cx="672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761237" y="1657350"/>
                <a:ext cx="1317732" cy="13338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3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en-US" sz="3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sz="3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237" y="1657350"/>
                <a:ext cx="1317732" cy="13338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0349" r="20345" b="-4"/>
          <a:stretch/>
        </p:blipFill>
        <p:spPr>
          <a:xfrm>
            <a:off x="7040177" y="3423625"/>
            <a:ext cx="1510876" cy="171520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654" y="3543847"/>
            <a:ext cx="1208778" cy="1208778"/>
          </a:xfrm>
          <a:prstGeom prst="rect">
            <a:avLst/>
          </a:prstGeom>
        </p:spPr>
      </p:pic>
      <p:pic>
        <p:nvPicPr>
          <p:cNvPr id="14" name="1 Minute Timer - Clean and Simple">
            <a:hlinkClick r:id="" action="ppaction://media"/>
            <a:extLst>
              <a:ext uri="{FF2B5EF4-FFF2-40B4-BE49-F238E27FC236}">
                <a16:creationId xmlns:a16="http://schemas.microsoft.com/office/drawing/2014/main" id="{99AD5215-7C3C-AE24-F01B-96ABF0F911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505200" y="4352998"/>
            <a:ext cx="1066800" cy="74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6" grpId="0"/>
      <p:bldP spid="17" grpId="0"/>
      <p:bldP spid="8" grpId="0"/>
      <p:bldP spid="5" grpId="0"/>
      <p:bldP spid="6" grpId="0"/>
      <p:bldP spid="10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7338"/>
            <a:ext cx="71422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43815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VD1.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(SGK/30)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0" y="1106135"/>
                <a:ext cx="9067800" cy="1458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Do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+4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+4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06135"/>
                <a:ext cx="9067800" cy="1458604"/>
              </a:xfrm>
              <a:prstGeom prst="rect">
                <a:avLst/>
              </a:prstGeom>
              <a:blipFill>
                <a:blip r:embed="rId2"/>
                <a:stretch>
                  <a:fillRect l="-1680" t="-5833" b="-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2876550"/>
                <a:ext cx="9067800" cy="1477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Do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76550"/>
                <a:ext cx="9067800" cy="1477199"/>
              </a:xfrm>
              <a:prstGeom prst="rect">
                <a:avLst/>
              </a:prstGeom>
              <a:blipFill>
                <a:blip r:embed="rId3"/>
                <a:stretch>
                  <a:fillRect l="-1680" t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751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17055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200" y="1200150"/>
                <a:ext cx="9067800" cy="2205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Do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1200150"/>
                <a:ext cx="9067800" cy="2205925"/>
              </a:xfrm>
              <a:prstGeom prst="rect">
                <a:avLst/>
              </a:prstGeom>
              <a:blipFill>
                <a:blip r:embed="rId3"/>
                <a:stretch>
                  <a:fillRect l="-1748" r="-8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6DE479F-C098-ECAB-82DD-5F26C20D23E0}"/>
              </a:ext>
            </a:extLst>
          </p:cNvPr>
          <p:cNvSpPr txBox="1"/>
          <p:nvPr/>
        </p:nvSpPr>
        <p:spPr>
          <a:xfrm>
            <a:off x="0" y="43815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VD1.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(SGK/30)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546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-28110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200" y="489941"/>
            <a:ext cx="89517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(SGK/30) Trong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66800" y="2222094"/>
            <a:ext cx="550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37237" y="2222093"/>
            <a:ext cx="597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31976" y="1989443"/>
                <a:ext cx="2102883" cy="11646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976" y="1989443"/>
                <a:ext cx="2102883" cy="1164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70637" y="1943535"/>
                <a:ext cx="1239763" cy="1385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f>
                            <m:f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0637" y="1943535"/>
                <a:ext cx="1239763" cy="13855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7575374" y="3255409"/>
            <a:ext cx="1518589" cy="1864921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467600" y="3382176"/>
            <a:ext cx="1439562" cy="155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1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8" grpId="0"/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55" y="-33029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055" y="523203"/>
            <a:ext cx="8129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(SGK/30)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334" y="1086962"/>
                <a:ext cx="9222150" cy="2106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4" y="1086962"/>
                <a:ext cx="9222150" cy="2106218"/>
              </a:xfrm>
              <a:prstGeom prst="rect">
                <a:avLst/>
              </a:prstGeom>
              <a:blipFill>
                <a:blip r:embed="rId2"/>
                <a:stretch>
                  <a:fillRect l="-1652" t="-4046" b="-83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028950"/>
                <a:ext cx="9067800" cy="21629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không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f>
                          <m:f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28950"/>
                <a:ext cx="9067800" cy="2162900"/>
              </a:xfrm>
              <a:prstGeom prst="rect">
                <a:avLst/>
              </a:prstGeom>
              <a:blipFill>
                <a:blip r:embed="rId3"/>
                <a:stretch>
                  <a:fillRect l="-16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811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5866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6220" y="2718318"/>
                <a:ext cx="7543800" cy="1397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20" y="2718318"/>
                <a:ext cx="7543800" cy="1397114"/>
              </a:xfrm>
              <a:prstGeom prst="rect">
                <a:avLst/>
              </a:prstGeom>
              <a:blipFill>
                <a:blip r:embed="rId3"/>
                <a:stretch>
                  <a:fillRect l="-2102" b="-13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-13996" y="553186"/>
            <a:ext cx="5078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Hai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36221" y="1324527"/>
                <a:ext cx="8179180" cy="1408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2. 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Cho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𝑑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Nêu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quy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tắc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để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hai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3200" dirty="0"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21" y="1324527"/>
                <a:ext cx="8179180" cy="1408462"/>
              </a:xfrm>
              <a:prstGeom prst="rect">
                <a:avLst/>
              </a:prstGeom>
              <a:blipFill>
                <a:blip r:embed="rId4"/>
                <a:stretch>
                  <a:fillRect l="-1937" b="-129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7689303" y="3428698"/>
            <a:ext cx="1454697" cy="1657652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619999" y="3638110"/>
            <a:ext cx="1328730" cy="13287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52F023-13B7-B080-8CEA-4D45177C53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4" y="1391673"/>
            <a:ext cx="725217" cy="7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5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1ABD889-CCEB-4BFD-B139-AA3762F04A82}"/>
              </a:ext>
            </a:extLst>
          </p:cNvPr>
          <p:cNvSpPr/>
          <p:nvPr/>
        </p:nvSpPr>
        <p:spPr>
          <a:xfrm rot="5400000">
            <a:off x="-118511" y="116225"/>
            <a:ext cx="3086103" cy="285365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F2445-9A05-4DE7-9BE5-87A906C6E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83435">
            <a:off x="-335593" y="913118"/>
            <a:ext cx="2914977" cy="596823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02572455"/>
              </p:ext>
            </p:extLst>
          </p:nvPr>
        </p:nvGraphicFramePr>
        <p:xfrm>
          <a:off x="2590800" y="666750"/>
          <a:ext cx="6096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09105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683987"/>
            <a:ext cx="5078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Hai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3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51B710-3114-5DAC-6653-A180EA4051C9}"/>
              </a:ext>
            </a:extLst>
          </p:cNvPr>
          <p:cNvSpPr txBox="1"/>
          <p:nvPr/>
        </p:nvSpPr>
        <p:spPr>
          <a:xfrm>
            <a:off x="0" y="55866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5D409-6EDC-42BE-32D0-3098C552B2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19" y="1497207"/>
            <a:ext cx="772253" cy="7722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63069" y="1482582"/>
                <a:ext cx="7547958" cy="186474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2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sz="32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32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viết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  <m:r>
                      <a:rPr lang="en-US" sz="4000" b="0" i="1" smtClean="0">
                        <a:solidFill>
                          <a:srgbClr val="02023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69" y="1482582"/>
                <a:ext cx="7547958" cy="1864741"/>
              </a:xfrm>
              <a:prstGeom prst="rect">
                <a:avLst/>
              </a:prstGeom>
              <a:blipFill>
                <a:blip r:embed="rId4"/>
                <a:stretch>
                  <a:fillRect l="-2016" r="-3065"/>
                </a:stretch>
              </a:blipFill>
              <a:ln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652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200" y="1104549"/>
            <a:ext cx="9019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VD2.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(SGK/30)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190634"/>
            <a:ext cx="5078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Hai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02023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7562" y="2266950"/>
                <a:ext cx="3284838" cy="1148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562" y="2266950"/>
                <a:ext cx="3284838" cy="1148969"/>
              </a:xfrm>
              <a:prstGeom prst="rect">
                <a:avLst/>
              </a:prstGeom>
              <a:blipFill>
                <a:blip r:embed="rId2"/>
                <a:stretch>
                  <a:fillRect l="-4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42174" y="2353897"/>
                <a:ext cx="3258826" cy="1053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3+2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174" y="2353897"/>
                <a:ext cx="3258826" cy="1053430"/>
              </a:xfrm>
              <a:prstGeom prst="rect">
                <a:avLst/>
              </a:prstGeom>
              <a:blipFill>
                <a:blip r:embed="rId3"/>
                <a:stretch>
                  <a:fillRect l="-48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36012" r="14448" b="2"/>
          <a:stretch/>
        </p:blipFill>
        <p:spPr>
          <a:xfrm>
            <a:off x="7803975" y="3638550"/>
            <a:ext cx="1300358" cy="1481780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696200" y="3700909"/>
            <a:ext cx="1232687" cy="123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0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8962" y="1200150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4785" y="574612"/>
            <a:ext cx="2930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VD2.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(SGK/30)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396" y="-16034"/>
            <a:ext cx="5078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Hai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bằng </a:t>
            </a:r>
            <a:r>
              <a:rPr lang="en-US" sz="3200" b="1" dirty="0" err="1">
                <a:solidFill>
                  <a:srgbClr val="02023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3200" b="1" dirty="0">
              <a:solidFill>
                <a:srgbClr val="02023C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7255" y="1148096"/>
                <a:ext cx="92717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</m:d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5" y="1148096"/>
                <a:ext cx="9271776" cy="584775"/>
              </a:xfrm>
              <a:prstGeom prst="rect">
                <a:avLst/>
              </a:prstGeom>
              <a:blipFill>
                <a:blip r:embed="rId3"/>
                <a:stretch>
                  <a:fillRect l="-1644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7255" y="2938647"/>
                <a:ext cx="23973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.2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5" y="2938647"/>
                <a:ext cx="2397345" cy="584775"/>
              </a:xfrm>
              <a:prstGeom prst="rect">
                <a:avLst/>
              </a:prstGeom>
              <a:blipFill>
                <a:blip r:embed="rId4"/>
                <a:stretch>
                  <a:fillRect l="-6345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7255" y="2011263"/>
                <a:ext cx="52167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5" y="2011263"/>
                <a:ext cx="5216745" cy="584775"/>
              </a:xfrm>
              <a:prstGeom prst="rect">
                <a:avLst/>
              </a:prstGeom>
              <a:blipFill>
                <a:blip r:embed="rId5"/>
                <a:stretch>
                  <a:fillRect l="-2921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11564" y="1711930"/>
                <a:ext cx="3574978" cy="1053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1564" y="1711930"/>
                <a:ext cx="3574978" cy="1053109"/>
              </a:xfrm>
              <a:prstGeom prst="rect">
                <a:avLst/>
              </a:prstGeom>
              <a:blipFill>
                <a:blip r:embed="rId6"/>
                <a:stretch>
                  <a:fillRect l="-4259" b="-10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66" y="3683544"/>
                <a:ext cx="8695039" cy="145860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6+2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3+2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3+2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" y="3683544"/>
                <a:ext cx="8695039" cy="1458604"/>
              </a:xfrm>
              <a:prstGeom prst="rect">
                <a:avLst/>
              </a:prstGeom>
              <a:blipFill>
                <a:blip r:embed="rId7"/>
                <a:stretch>
                  <a:fillRect l="-1752" b="-120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436640" y="1153716"/>
                <a:ext cx="23123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−5</m:t>
                    </m:r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640" y="1153716"/>
                <a:ext cx="23123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933932" y="1153716"/>
                <a:ext cx="231230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=5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−5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932" y="1153716"/>
                <a:ext cx="23123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566101" y="1116387"/>
                <a:ext cx="2574487" cy="648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101" y="1116387"/>
                <a:ext cx="2574487" cy="648191"/>
              </a:xfrm>
              <a:prstGeom prst="rect">
                <a:avLst/>
              </a:prstGeom>
              <a:blipFill>
                <a:blip r:embed="rId10"/>
                <a:stretch>
                  <a:fillRect l="-5924" t="-8491" b="-245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263494" y="2938646"/>
                <a:ext cx="187205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=6+2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494" y="2938646"/>
                <a:ext cx="1872051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040638" y="2938645"/>
                <a:ext cx="257102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3+2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320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0638" y="2938645"/>
                <a:ext cx="2571025" cy="584775"/>
              </a:xfrm>
              <a:prstGeom prst="rect">
                <a:avLst/>
              </a:prstGeom>
              <a:blipFill>
                <a:blip r:embed="rId12"/>
                <a:stretch>
                  <a:fillRect l="-6161" t="-15625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463715" y="2935576"/>
                <a:ext cx="18816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=3+2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715" y="2935576"/>
                <a:ext cx="1881669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237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2" grpId="0"/>
      <p:bldP spid="3" grpId="0"/>
      <p:bldP spid="5" grpId="0"/>
      <p:bldP spid="11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822716"/>
            <a:ext cx="90851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(LT2/ SGK30)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1000" y="2114550"/>
                <a:ext cx="3444148" cy="1127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114550"/>
                <a:ext cx="3444148" cy="1127616"/>
              </a:xfrm>
              <a:prstGeom prst="rect">
                <a:avLst/>
              </a:prstGeom>
              <a:blipFill>
                <a:blip r:embed="rId6"/>
                <a:stretch>
                  <a:fillRect l="-4610" r="-6383" b="-48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64153" y="2114550"/>
                <a:ext cx="3176511" cy="1052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153" y="2114550"/>
                <a:ext cx="3176511" cy="1052019"/>
              </a:xfrm>
              <a:prstGeom prst="rect">
                <a:avLst/>
              </a:prstGeom>
              <a:blipFill>
                <a:blip r:embed="rId7"/>
                <a:stretch>
                  <a:fillRect l="-4990" r="-40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6200" y="149446"/>
            <a:ext cx="5078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Hai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0349" r="20345" b="-4"/>
          <a:stretch/>
        </p:blipFill>
        <p:spPr>
          <a:xfrm>
            <a:off x="7549839" y="3333750"/>
            <a:ext cx="1594161" cy="1809750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309" y="3442039"/>
            <a:ext cx="1214235" cy="1214235"/>
          </a:xfrm>
          <a:prstGeom prst="rect">
            <a:avLst/>
          </a:prstGeom>
        </p:spPr>
      </p:pic>
      <p:pic>
        <p:nvPicPr>
          <p:cNvPr id="10" name="Đồng hồ đếm ngược 2 phút có tiế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402234" y="4084700"/>
            <a:ext cx="1752600" cy="98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4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2" grpId="0"/>
      <p:bldP spid="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11226"/>
            <a:ext cx="4440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(LT2/ SGK30)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86200" y="539805"/>
                <a:ext cx="3444148" cy="1127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539805"/>
                <a:ext cx="3444148" cy="1127616"/>
              </a:xfrm>
              <a:prstGeom prst="rect">
                <a:avLst/>
              </a:prstGeom>
              <a:blipFill>
                <a:blip r:embed="rId2"/>
                <a:stretch>
                  <a:fillRect l="-4610" r="-6383" b="-48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113004"/>
            <a:ext cx="5078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Hai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347876F-2771-47C4-DE64-FB2988A0BBC7}"/>
                  </a:ext>
                </a:extLst>
              </p:cNvPr>
              <p:cNvSpPr txBox="1"/>
              <p:nvPr/>
            </p:nvSpPr>
            <p:spPr>
              <a:xfrm>
                <a:off x="1104900" y="2433266"/>
                <a:ext cx="70485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Ta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347876F-2771-47C4-DE64-FB2988A0B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900" y="2433266"/>
                <a:ext cx="7048500" cy="584775"/>
              </a:xfrm>
              <a:prstGeom prst="rect">
                <a:avLst/>
              </a:prstGeom>
              <a:blipFill>
                <a:blip r:embed="rId3"/>
                <a:stretch>
                  <a:fillRect l="-2161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E333BF2-1803-0C0F-AFC8-B1E1FBDBD194}"/>
                  </a:ext>
                </a:extLst>
              </p:cNvPr>
              <p:cNvSpPr/>
              <p:nvPr/>
            </p:nvSpPr>
            <p:spPr>
              <a:xfrm>
                <a:off x="1187877" y="3965640"/>
                <a:ext cx="4495800" cy="11016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V</m:t>
                      </m:r>
                      <m:r>
                        <m:rPr>
                          <m:nor/>
                        </m:rP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ậ</m:t>
                      </m:r>
                      <m:r>
                        <m:rPr>
                          <m:nor/>
                        </m:rP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y</m:t>
                      </m:r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E333BF2-1803-0C0F-AFC8-B1E1FBDBD1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877" y="3965640"/>
                <a:ext cx="4495800" cy="11016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12099C-3FCB-9EA4-2640-F0F7B9222BB8}"/>
                  </a:ext>
                </a:extLst>
              </p:cNvPr>
              <p:cNvSpPr/>
              <p:nvPr/>
            </p:nvSpPr>
            <p:spPr>
              <a:xfrm>
                <a:off x="1568877" y="3160787"/>
                <a:ext cx="5105400" cy="648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.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12099C-3FCB-9EA4-2640-F0F7B9222B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877" y="3160787"/>
                <a:ext cx="5105400" cy="648191"/>
              </a:xfrm>
              <a:prstGeom prst="rect">
                <a:avLst/>
              </a:prstGeom>
              <a:blipFill>
                <a:blip r:embed="rId5"/>
                <a:stretch>
                  <a:fillRect l="-2983" t="-8491" b="-273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98A121D-0824-4D2F-284C-358CBFC7D9F8}"/>
              </a:ext>
            </a:extLst>
          </p:cNvPr>
          <p:cNvSpPr txBox="1"/>
          <p:nvPr/>
        </p:nvSpPr>
        <p:spPr>
          <a:xfrm>
            <a:off x="3669873" y="1796420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292088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11226"/>
            <a:ext cx="4440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(LT2/ SGK30)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13004"/>
            <a:ext cx="50786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Hai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A121D-0824-4D2F-284C-358CBFC7D9F8}"/>
              </a:ext>
            </a:extLst>
          </p:cNvPr>
          <p:cNvSpPr txBox="1"/>
          <p:nvPr/>
        </p:nvSpPr>
        <p:spPr>
          <a:xfrm>
            <a:off x="3429000" y="1787517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EB1293-FD5E-E45C-A213-561402E286BF}"/>
                  </a:ext>
                </a:extLst>
              </p:cNvPr>
              <p:cNvSpPr txBox="1"/>
              <p:nvPr/>
            </p:nvSpPr>
            <p:spPr>
              <a:xfrm>
                <a:off x="4038600" y="513609"/>
                <a:ext cx="3176511" cy="10520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EB1293-FD5E-E45C-A213-561402E28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513609"/>
                <a:ext cx="3176511" cy="1052019"/>
              </a:xfrm>
              <a:prstGeom prst="rect">
                <a:avLst/>
              </a:prstGeom>
              <a:blipFill>
                <a:blip r:embed="rId2"/>
                <a:stretch>
                  <a:fillRect l="-4990" r="-40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052B992-3C13-C0FB-30F9-7A0BABEB36FE}"/>
                  </a:ext>
                </a:extLst>
              </p:cNvPr>
              <p:cNvSpPr txBox="1"/>
              <p:nvPr/>
            </p:nvSpPr>
            <p:spPr>
              <a:xfrm>
                <a:off x="26324" y="2279362"/>
                <a:ext cx="59436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Ta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32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052B992-3C13-C0FB-30F9-7A0BABEB36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4" y="2279362"/>
                <a:ext cx="5943601" cy="584775"/>
              </a:xfrm>
              <a:prstGeom prst="rect">
                <a:avLst/>
              </a:prstGeom>
              <a:blipFill>
                <a:blip r:embed="rId3"/>
                <a:stretch>
                  <a:fillRect l="-2564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84A580-9523-5BE2-4D16-1CC2B2E352C3}"/>
                  </a:ext>
                </a:extLst>
              </p:cNvPr>
              <p:cNvSpPr txBox="1"/>
              <p:nvPr/>
            </p:nvSpPr>
            <p:spPr>
              <a:xfrm>
                <a:off x="0" y="3686178"/>
                <a:ext cx="9067800" cy="14573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en-US" sz="32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2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32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32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b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2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32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84A580-9523-5BE2-4D16-1CC2B2E35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86178"/>
                <a:ext cx="9067800" cy="1457322"/>
              </a:xfrm>
              <a:prstGeom prst="rect">
                <a:avLst/>
              </a:prstGeom>
              <a:blipFill>
                <a:blip r:embed="rId4"/>
                <a:stretch>
                  <a:fillRect l="-1680" b="-125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D6908F0-CB99-70C7-F4DB-58FA29710113}"/>
                  </a:ext>
                </a:extLst>
              </p:cNvPr>
              <p:cNvSpPr/>
              <p:nvPr/>
            </p:nvSpPr>
            <p:spPr>
              <a:xfrm>
                <a:off x="457200" y="3021036"/>
                <a:ext cx="4252639" cy="648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D6908F0-CB99-70C7-F4DB-58FA297101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021036"/>
                <a:ext cx="4252639" cy="648191"/>
              </a:xfrm>
              <a:prstGeom prst="rect">
                <a:avLst/>
              </a:prstGeom>
              <a:blipFill>
                <a:blip r:embed="rId5"/>
                <a:stretch>
                  <a:fillRect l="-3582" t="-8491" b="-245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16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26621" y="996042"/>
            <a:ext cx="3249386" cy="3099707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720036" y="1509963"/>
            <a:ext cx="309482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4500" dirty="0">
              <a:solidFill>
                <a:prstClr val="black"/>
              </a:solidFill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070DB6-3AAA-4E44-BD69-D8EC9843B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94793"/>
            <a:ext cx="4762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3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70356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28601" y="1352550"/>
                <a:ext cx="8229600" cy="2014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 </a:t>
                </a:r>
                <a:r>
                  <a:rPr lang="en-US" sz="3200" b="1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3200" b="1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kiểm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tra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xem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hay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1352550"/>
                <a:ext cx="8229600" cy="2014911"/>
              </a:xfrm>
              <a:prstGeom prst="rect">
                <a:avLst/>
              </a:prstGeom>
              <a:blipFill>
                <a:blip r:embed="rId2"/>
                <a:stretch>
                  <a:fillRect l="-1926" b="-9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6C57B23-2047-64AB-1B9D-97EB28047609}"/>
              </a:ext>
            </a:extLst>
          </p:cNvPr>
          <p:cNvSpPr txBox="1"/>
          <p:nvPr/>
        </p:nvSpPr>
        <p:spPr>
          <a:xfrm>
            <a:off x="0" y="55866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</p:spTree>
    <p:extLst>
      <p:ext uri="{BB962C8B-B14F-4D97-AF65-F5344CB8AC3E}">
        <p14:creationId xmlns:p14="http://schemas.microsoft.com/office/powerpoint/2010/main" val="31403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1" y="59055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7389" y="192227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85969" y="1922276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77389" y="2975772"/>
                <a:ext cx="19806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89" y="2975772"/>
                <a:ext cx="1980670" cy="584775"/>
              </a:xfrm>
              <a:prstGeom prst="rect">
                <a:avLst/>
              </a:prstGeom>
              <a:blipFill>
                <a:blip r:embed="rId5"/>
                <a:stretch>
                  <a:fillRect l="-8000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785969" y="2991501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19200" y="1652888"/>
                <a:ext cx="2389244" cy="11646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1652888"/>
                <a:ext cx="2389244" cy="11646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144589" y="1352550"/>
                <a:ext cx="1636217" cy="1507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589" y="1352550"/>
                <a:ext cx="1636217" cy="15079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144589" y="2787900"/>
                <a:ext cx="1494320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−2023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589" y="2787900"/>
                <a:ext cx="1494320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20349" r="20345" b="-4"/>
          <a:stretch/>
        </p:blipFill>
        <p:spPr>
          <a:xfrm>
            <a:off x="7467600" y="3257550"/>
            <a:ext cx="1661284" cy="1885950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069" y="3390913"/>
            <a:ext cx="1265361" cy="12653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E5EC85-8D17-D997-9AD9-2C56F09C41B9}"/>
              </a:ext>
            </a:extLst>
          </p:cNvPr>
          <p:cNvSpPr txBox="1"/>
          <p:nvPr/>
        </p:nvSpPr>
        <p:spPr>
          <a:xfrm>
            <a:off x="76200" y="44546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6B0F0B2E-F61E-E29C-D75F-9FB60586D3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48000" y="4040389"/>
            <a:ext cx="1915056" cy="10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8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2" grpId="0"/>
      <p:bldP spid="3" grpId="0"/>
      <p:bldP spid="6" grpId="0"/>
      <p:bldP spid="8" grpId="0"/>
      <p:bldP spid="9" grpId="0"/>
      <p:bldP spid="4" grpId="0"/>
      <p:bldP spid="5" grpId="0"/>
      <p:bldP spid="7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18835"/>
            <a:ext cx="1277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6200" y="2379318"/>
                <a:ext cx="9144000" cy="1716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2379318"/>
                <a:ext cx="9144000" cy="1716432"/>
              </a:xfrm>
              <a:prstGeom prst="rect">
                <a:avLst/>
              </a:prstGeom>
              <a:blipFill>
                <a:blip r:embed="rId3"/>
                <a:stretch>
                  <a:fillRect l="-1733" t="-4965" r="-7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4706184-8889-0B03-61C4-0A35E258A398}"/>
              </a:ext>
            </a:extLst>
          </p:cNvPr>
          <p:cNvSpPr txBox="1"/>
          <p:nvPr/>
        </p:nvSpPr>
        <p:spPr>
          <a:xfrm>
            <a:off x="19173" y="-12292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DBDC89-AFA7-AD54-44B9-A7F995BCAC48}"/>
              </a:ext>
            </a:extLst>
          </p:cNvPr>
          <p:cNvSpPr txBox="1"/>
          <p:nvPr/>
        </p:nvSpPr>
        <p:spPr>
          <a:xfrm>
            <a:off x="1474568" y="918836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FC0B703-E8BA-23AC-D598-A23A1A9845C7}"/>
                  </a:ext>
                </a:extLst>
              </p:cNvPr>
              <p:cNvSpPr/>
              <p:nvPr/>
            </p:nvSpPr>
            <p:spPr>
              <a:xfrm>
                <a:off x="1877956" y="628917"/>
                <a:ext cx="2389244" cy="11646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FC0B703-E8BA-23AC-D598-A23A1A9845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7956" y="628917"/>
                <a:ext cx="2389244" cy="11646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2288E28-38B2-F137-5EF8-FA43299F8230}"/>
              </a:ext>
            </a:extLst>
          </p:cNvPr>
          <p:cNvSpPr txBox="1"/>
          <p:nvPr/>
        </p:nvSpPr>
        <p:spPr>
          <a:xfrm>
            <a:off x="3810000" y="1759449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110360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775774" y="1946939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7382" r="20120" b="2"/>
          <a:stretch/>
        </p:blipFill>
        <p:spPr>
          <a:xfrm>
            <a:off x="2593600" y="1428751"/>
            <a:ext cx="3433139" cy="343313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6012" r="14448" b="2"/>
          <a:stretch/>
        </p:blipFill>
        <p:spPr>
          <a:xfrm>
            <a:off x="5670374" y="1838768"/>
            <a:ext cx="2455455" cy="2798034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94" y="1531858"/>
            <a:ext cx="2327672" cy="2327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5562600" y="1971471"/>
            <a:ext cx="2327672" cy="23276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44" y="2225656"/>
            <a:ext cx="1561730" cy="156173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93A647-F1D0-4A88-8DF7-6E5578A89569}"/>
              </a:ext>
            </a:extLst>
          </p:cNvPr>
          <p:cNvSpPr/>
          <p:nvPr/>
        </p:nvSpPr>
        <p:spPr>
          <a:xfrm rot="5400000">
            <a:off x="-140931" y="138645"/>
            <a:ext cx="2327672" cy="205038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C0A70-E41F-49EF-8AFE-0ADD98F3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669872">
            <a:off x="-238560" y="568546"/>
            <a:ext cx="2050385" cy="520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1E4DC2-0B49-4FB2-B8C1-231C030CA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4363" y="626477"/>
            <a:ext cx="2025572" cy="1385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CBC910-51FE-44A7-A09E-097F9F5752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65973" y="60855"/>
            <a:ext cx="2025572" cy="1385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DEC2C-107C-4E99-A056-D6622B3362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0" y="381975"/>
            <a:ext cx="2176461" cy="13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25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286" y="996375"/>
            <a:ext cx="1277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706184-8889-0B03-61C4-0A35E258A398}"/>
              </a:ext>
            </a:extLst>
          </p:cNvPr>
          <p:cNvSpPr txBox="1"/>
          <p:nvPr/>
        </p:nvSpPr>
        <p:spPr>
          <a:xfrm>
            <a:off x="19173" y="-12292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D447CD-4515-B4A1-8909-9700F33E248B}"/>
              </a:ext>
            </a:extLst>
          </p:cNvPr>
          <p:cNvSpPr txBox="1"/>
          <p:nvPr/>
        </p:nvSpPr>
        <p:spPr>
          <a:xfrm>
            <a:off x="1524000" y="1007876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DEF1C93-21C7-E420-2E29-74B578CE3C6A}"/>
                  </a:ext>
                </a:extLst>
              </p:cNvPr>
              <p:cNvSpPr/>
              <p:nvPr/>
            </p:nvSpPr>
            <p:spPr>
              <a:xfrm>
                <a:off x="1882620" y="438150"/>
                <a:ext cx="1636217" cy="1507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DEF1C93-21C7-E420-2E29-74B578CE3C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620" y="438150"/>
                <a:ext cx="1636217" cy="1507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2DBCFF-36AE-4518-FFFE-754CFED32DB8}"/>
                  </a:ext>
                </a:extLst>
              </p:cNvPr>
              <p:cNvSpPr txBox="1"/>
              <p:nvPr/>
            </p:nvSpPr>
            <p:spPr>
              <a:xfrm>
                <a:off x="19173" y="2405780"/>
                <a:ext cx="9144000" cy="300486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2DBCFF-36AE-4518-FFFE-754CFED32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3" y="2405780"/>
                <a:ext cx="9144000" cy="3004862"/>
              </a:xfrm>
              <a:prstGeom prst="rect">
                <a:avLst/>
              </a:prstGeom>
              <a:blipFill>
                <a:blip r:embed="rId4"/>
                <a:stretch>
                  <a:fillRect l="-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169A309-20C8-6095-02FD-08BD5A91A90E}"/>
              </a:ext>
            </a:extLst>
          </p:cNvPr>
          <p:cNvSpPr txBox="1"/>
          <p:nvPr/>
        </p:nvSpPr>
        <p:spPr>
          <a:xfrm>
            <a:off x="3810000" y="1759449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135353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91575"/>
            <a:ext cx="1265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6054" y="1980187"/>
                <a:ext cx="8444872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Vì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đa thức nên biểu 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phân thức với mẫu là 1.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054" y="1980187"/>
                <a:ext cx="8444872" cy="1077218"/>
              </a:xfrm>
              <a:prstGeom prst="rect">
                <a:avLst/>
              </a:prstGeom>
              <a:blipFill>
                <a:blip r:embed="rId2"/>
                <a:stretch>
                  <a:fillRect l="-1804" t="-7910" r="-1659" b="-16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6054" y="3285322"/>
                <a:ext cx="8444872" cy="962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−2023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−2023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054" y="3285322"/>
                <a:ext cx="8444872" cy="962828"/>
              </a:xfrm>
              <a:prstGeom prst="rect">
                <a:avLst/>
              </a:prstGeom>
              <a:blipFill>
                <a:blip r:embed="rId3"/>
                <a:stretch>
                  <a:fillRect l="-1804" b="-31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141C44F-10AD-E3E3-0CE5-FD16D4B49566}"/>
              </a:ext>
            </a:extLst>
          </p:cNvPr>
          <p:cNvSpPr txBox="1"/>
          <p:nvPr/>
        </p:nvSpPr>
        <p:spPr>
          <a:xfrm>
            <a:off x="36379" y="11306"/>
            <a:ext cx="6356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A7DB0E-E42A-D8BB-5655-19C8BCA62B9C}"/>
                  </a:ext>
                </a:extLst>
              </p:cNvPr>
              <p:cNvSpPr txBox="1"/>
              <p:nvPr/>
            </p:nvSpPr>
            <p:spPr>
              <a:xfrm>
                <a:off x="1477480" y="678505"/>
                <a:ext cx="198067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A7DB0E-E42A-D8BB-5655-19C8BCA62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480" y="678505"/>
                <a:ext cx="1980670" cy="584775"/>
              </a:xfrm>
              <a:prstGeom prst="rect">
                <a:avLst/>
              </a:prstGeom>
              <a:blipFill>
                <a:blip r:embed="rId4"/>
                <a:stretch>
                  <a:fillRect l="-7692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34D4704-E566-6ADF-CC51-FEB954912359}"/>
              </a:ext>
            </a:extLst>
          </p:cNvPr>
          <p:cNvSpPr txBox="1"/>
          <p:nvPr/>
        </p:nvSpPr>
        <p:spPr>
          <a:xfrm>
            <a:off x="5386060" y="694234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CD25DDD-5658-A975-A4A6-D6B003B4B195}"/>
                  </a:ext>
                </a:extLst>
              </p:cNvPr>
              <p:cNvSpPr/>
              <p:nvPr/>
            </p:nvSpPr>
            <p:spPr>
              <a:xfrm>
                <a:off x="5744680" y="490633"/>
                <a:ext cx="1494320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−2023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CD25DDD-5658-A975-A4A6-D6B003B4B1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680" y="490633"/>
                <a:ext cx="1494320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7F53DE3-8A17-314F-3833-619E851FE444}"/>
              </a:ext>
            </a:extLst>
          </p:cNvPr>
          <p:cNvSpPr txBox="1"/>
          <p:nvPr/>
        </p:nvSpPr>
        <p:spPr>
          <a:xfrm>
            <a:off x="3797989" y="1263280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6589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06" y="742950"/>
            <a:ext cx="844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49196" y="1560969"/>
                <a:ext cx="8894804" cy="19511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Phương </a:t>
                </a:r>
                <a:r>
                  <a:rPr lang="en-US" sz="3200" b="1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pháp</a:t>
                </a:r>
                <a:r>
                  <a:rPr lang="en-US" sz="3200" b="1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3200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endParaRPr lang="en-US" sz="3200" dirty="0">
                  <a:solidFill>
                    <a:srgbClr val="02023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3200" b="1" i="1" dirty="0">
                  <a:solidFill>
                    <a:srgbClr val="02023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3200" b="1" i="1" dirty="0">
                    <a:solidFill>
                      <a:srgbClr val="02023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A.D = B.C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96" y="1560969"/>
                <a:ext cx="8894804" cy="1951175"/>
              </a:xfrm>
              <a:prstGeom prst="rect">
                <a:avLst/>
              </a:prstGeom>
              <a:blipFill>
                <a:blip r:embed="rId6"/>
                <a:stretch>
                  <a:fillRect l="-1782" r="-343" b="-9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D5585CC-4CA4-A0A9-36DE-3028453C9DD7}"/>
              </a:ext>
            </a:extLst>
          </p:cNvPr>
          <p:cNvSpPr txBox="1"/>
          <p:nvPr/>
        </p:nvSpPr>
        <p:spPr>
          <a:xfrm>
            <a:off x="0" y="55866"/>
            <a:ext cx="7614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I. KHÁI NIỆM VỀ PHÂN THỨC ĐẠI SỐ</a:t>
            </a:r>
          </a:p>
        </p:txBody>
      </p:sp>
    </p:spTree>
    <p:extLst>
      <p:ext uri="{BB962C8B-B14F-4D97-AF65-F5344CB8AC3E}">
        <p14:creationId xmlns:p14="http://schemas.microsoft.com/office/powerpoint/2010/main" val="258542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9055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(SGK/37)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78338" y="1667768"/>
                <a:ext cx="2622449" cy="10436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338" y="1667768"/>
                <a:ext cx="2622449" cy="1043684"/>
              </a:xfrm>
              <a:prstGeom prst="rect">
                <a:avLst/>
              </a:prstGeom>
              <a:blipFill>
                <a:blip r:embed="rId2"/>
                <a:stretch>
                  <a:fillRect l="-60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33600" y="2840389"/>
                <a:ext cx="2968698" cy="1034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2840389"/>
                <a:ext cx="2968698" cy="1034899"/>
              </a:xfrm>
              <a:prstGeom prst="rect">
                <a:avLst/>
              </a:prstGeom>
              <a:blipFill>
                <a:blip r:embed="rId3"/>
                <a:stretch>
                  <a:fillRect l="-51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78338" y="4004225"/>
                <a:ext cx="3966342" cy="11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338" y="4004225"/>
                <a:ext cx="3966342" cy="1131848"/>
              </a:xfrm>
              <a:prstGeom prst="rect">
                <a:avLst/>
              </a:prstGeom>
              <a:blipFill>
                <a:blip r:embed="rId4"/>
                <a:stretch>
                  <a:fillRect l="-39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7736012" y="3515903"/>
            <a:ext cx="1407988" cy="1604427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628238" y="3598880"/>
            <a:ext cx="1334716" cy="13347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40399E-B6A8-AC62-F075-70608E4C48B5}"/>
              </a:ext>
            </a:extLst>
          </p:cNvPr>
          <p:cNvSpPr txBox="1"/>
          <p:nvPr/>
        </p:nvSpPr>
        <p:spPr>
          <a:xfrm>
            <a:off x="-58994" y="0"/>
            <a:ext cx="844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16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89228"/>
            <a:ext cx="2953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(SGK/37)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8600" y="2234110"/>
                <a:ext cx="434266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Ta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2234110"/>
                <a:ext cx="4342664" cy="584775"/>
              </a:xfrm>
              <a:prstGeom prst="rect">
                <a:avLst/>
              </a:prstGeom>
              <a:blipFill>
                <a:blip r:embed="rId2"/>
                <a:stretch>
                  <a:fillRect l="-3652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9120" y="2992266"/>
                <a:ext cx="40421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.10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=2.15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120" y="2992266"/>
                <a:ext cx="4042132" cy="584775"/>
              </a:xfrm>
              <a:prstGeom prst="rect">
                <a:avLst/>
              </a:prstGeom>
              <a:blipFill>
                <a:blip r:embed="rId3"/>
                <a:stretch>
                  <a:fillRect l="-3922" t="-14583" r="-2866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05674" y="2747266"/>
                <a:ext cx="3090526" cy="10436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5674" y="2747266"/>
                <a:ext cx="3090526" cy="1043684"/>
              </a:xfrm>
              <a:prstGeom prst="rect">
                <a:avLst/>
              </a:prstGeom>
              <a:blipFill>
                <a:blip r:embed="rId4"/>
                <a:stretch>
                  <a:fillRect l="-5128" r="-41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495800" y="2231389"/>
                <a:ext cx="344350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2.15</m:t>
                    </m:r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𝑥𝑦</m:t>
                    </m:r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=30</m:t>
                    </m:r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2231389"/>
                <a:ext cx="3443507" cy="584775"/>
              </a:xfrm>
              <a:prstGeom prst="rect">
                <a:avLst/>
              </a:prstGeom>
              <a:blipFill>
                <a:blip r:embed="rId5"/>
                <a:stretch>
                  <a:fillRect l="-4610" t="-15625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B362F3-20B5-823C-EADB-61A9EAAEE812}"/>
                  </a:ext>
                </a:extLst>
              </p:cNvPr>
              <p:cNvSpPr txBox="1"/>
              <p:nvPr/>
            </p:nvSpPr>
            <p:spPr>
              <a:xfrm>
                <a:off x="3105453" y="537466"/>
                <a:ext cx="2622449" cy="10436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B362F3-20B5-823C-EADB-61A9EAAEE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453" y="537466"/>
                <a:ext cx="2622449" cy="1043684"/>
              </a:xfrm>
              <a:prstGeom prst="rect">
                <a:avLst/>
              </a:prstGeom>
              <a:blipFill>
                <a:blip r:embed="rId6"/>
                <a:stretch>
                  <a:fillRect l="-5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7215CE1-3637-1AB1-E6CA-C275752B6C0A}"/>
              </a:ext>
            </a:extLst>
          </p:cNvPr>
          <p:cNvSpPr txBox="1"/>
          <p:nvPr/>
        </p:nvSpPr>
        <p:spPr>
          <a:xfrm>
            <a:off x="-58994" y="0"/>
            <a:ext cx="844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7C8E3F-D646-679C-DD0C-07ED13511C8D}"/>
              </a:ext>
            </a:extLst>
          </p:cNvPr>
          <p:cNvSpPr txBox="1"/>
          <p:nvPr/>
        </p:nvSpPr>
        <p:spPr>
          <a:xfrm>
            <a:off x="3712296" y="1499888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15264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4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89228"/>
            <a:ext cx="2953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(SGK/37)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15CE1-3637-1AB1-E6CA-C275752B6C0A}"/>
              </a:ext>
            </a:extLst>
          </p:cNvPr>
          <p:cNvSpPr txBox="1"/>
          <p:nvPr/>
        </p:nvSpPr>
        <p:spPr>
          <a:xfrm>
            <a:off x="-58994" y="0"/>
            <a:ext cx="844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7C8E3F-D646-679C-DD0C-07ED13511C8D}"/>
              </a:ext>
            </a:extLst>
          </p:cNvPr>
          <p:cNvSpPr txBox="1"/>
          <p:nvPr/>
        </p:nvSpPr>
        <p:spPr>
          <a:xfrm>
            <a:off x="3712296" y="1657350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319492-5614-826A-5D99-2BB7C863BA69}"/>
                  </a:ext>
                </a:extLst>
              </p:cNvPr>
              <p:cNvSpPr txBox="1"/>
              <p:nvPr/>
            </p:nvSpPr>
            <p:spPr>
              <a:xfrm>
                <a:off x="2971800" y="622451"/>
                <a:ext cx="2968698" cy="1034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4319492-5614-826A-5D99-2BB7C863B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1800" y="622451"/>
                <a:ext cx="2968698" cy="1034899"/>
              </a:xfrm>
              <a:prstGeom prst="rect">
                <a:avLst/>
              </a:prstGeom>
              <a:blipFill>
                <a:blip r:embed="rId3"/>
                <a:stretch>
                  <a:fillRect l="-53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B0917D-BA56-A109-B2C2-9CD0B6A3423C}"/>
                  </a:ext>
                </a:extLst>
              </p:cNvPr>
              <p:cNvSpPr txBox="1"/>
              <p:nvPr/>
            </p:nvSpPr>
            <p:spPr>
              <a:xfrm>
                <a:off x="1193242" y="2343150"/>
                <a:ext cx="470539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.2=6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−6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B0917D-BA56-A109-B2C2-9CD0B6A34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242" y="2343150"/>
                <a:ext cx="4705391" cy="584775"/>
              </a:xfrm>
              <a:prstGeom prst="rect">
                <a:avLst/>
              </a:prstGeom>
              <a:blipFill>
                <a:blip r:embed="rId4"/>
                <a:stretch>
                  <a:fillRect l="-3368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3567D0-1250-0CA4-7C68-690298BC4FBF}"/>
                  </a:ext>
                </a:extLst>
              </p:cNvPr>
              <p:cNvSpPr txBox="1"/>
              <p:nvPr/>
            </p:nvSpPr>
            <p:spPr>
              <a:xfrm>
                <a:off x="1192728" y="3420368"/>
                <a:ext cx="642727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.2=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.(−3)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3567D0-1250-0CA4-7C68-690298BC4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728" y="3420368"/>
                <a:ext cx="6427272" cy="584775"/>
              </a:xfrm>
              <a:prstGeom prst="rect">
                <a:avLst/>
              </a:prstGeom>
              <a:blipFill>
                <a:blip r:embed="rId5"/>
                <a:stretch>
                  <a:fillRect l="-2467" t="-14583" r="-142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9847754-75C9-6C15-69DA-6E38D697F206}"/>
                  </a:ext>
                </a:extLst>
              </p:cNvPr>
              <p:cNvSpPr txBox="1"/>
              <p:nvPr/>
            </p:nvSpPr>
            <p:spPr>
              <a:xfrm>
                <a:off x="2259528" y="4062465"/>
                <a:ext cx="3414333" cy="1034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9847754-75C9-6C15-69DA-6E38D697F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528" y="4062465"/>
                <a:ext cx="3414333" cy="1034899"/>
              </a:xfrm>
              <a:prstGeom prst="rect">
                <a:avLst/>
              </a:prstGeom>
              <a:blipFill>
                <a:blip r:embed="rId6"/>
                <a:stretch>
                  <a:fillRect l="-4643" r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F074AEB-B352-940B-348A-4ACB5EA2498F}"/>
                  </a:ext>
                </a:extLst>
              </p:cNvPr>
              <p:cNvSpPr/>
              <p:nvPr/>
            </p:nvSpPr>
            <p:spPr>
              <a:xfrm>
                <a:off x="1192728" y="2934973"/>
                <a:ext cx="566470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</m:t>
                    </m:r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−6</m:t>
                    </m:r>
                    <m:r>
                      <a:rPr lang="en-US" sz="3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F074AEB-B352-940B-348A-4ACB5EA249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728" y="2934973"/>
                <a:ext cx="5664707" cy="584775"/>
              </a:xfrm>
              <a:prstGeom prst="rect">
                <a:avLst/>
              </a:prstGeom>
              <a:blipFill>
                <a:blip r:embed="rId7"/>
                <a:stretch>
                  <a:fillRect l="-2799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270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87887"/>
            <a:ext cx="2953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(SGK/37)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37179" y="2190750"/>
                <a:ext cx="52895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Ta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+1).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+1)</m:t>
                    </m:r>
                  </m:oMath>
                </a14:m>
                <a:endParaRPr lang="en-US" sz="320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179" y="2190750"/>
                <a:ext cx="5289590" cy="584775"/>
              </a:xfrm>
              <a:prstGeom prst="rect">
                <a:avLst/>
              </a:prstGeom>
              <a:blipFill>
                <a:blip r:embed="rId3"/>
                <a:stretch>
                  <a:fillRect l="-2880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718179" y="4229393"/>
            <a:ext cx="86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87328" y="4010863"/>
                <a:ext cx="4009816" cy="1075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en-US" sz="320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328" y="4010863"/>
                <a:ext cx="4009816" cy="10754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327779" y="3409950"/>
                <a:ext cx="246394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.(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+1)</m:t>
                      </m:r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779" y="3409950"/>
                <a:ext cx="2463944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330889" y="2724150"/>
                <a:ext cx="4603311" cy="648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889" y="2724150"/>
                <a:ext cx="4603311" cy="6481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A6ABEF-3F9B-54E4-2FD3-6660D08E2C52}"/>
                  </a:ext>
                </a:extLst>
              </p:cNvPr>
              <p:cNvSpPr txBox="1"/>
              <p:nvPr/>
            </p:nvSpPr>
            <p:spPr>
              <a:xfrm>
                <a:off x="3048000" y="514350"/>
                <a:ext cx="3966342" cy="11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A6ABEF-3F9B-54E4-2FD3-6660D08E2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514350"/>
                <a:ext cx="3966342" cy="1131848"/>
              </a:xfrm>
              <a:prstGeom prst="rect">
                <a:avLst/>
              </a:prstGeom>
              <a:blipFill>
                <a:blip r:embed="rId7"/>
                <a:stretch>
                  <a:fillRect l="-38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5C4053B-B601-0604-DFD8-0B02766EC019}"/>
              </a:ext>
            </a:extLst>
          </p:cNvPr>
          <p:cNvSpPr txBox="1"/>
          <p:nvPr/>
        </p:nvSpPr>
        <p:spPr>
          <a:xfrm>
            <a:off x="-58994" y="0"/>
            <a:ext cx="844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D23F9A-31A5-A0DB-E901-8A15CA6C9536}"/>
              </a:ext>
            </a:extLst>
          </p:cNvPr>
          <p:cNvSpPr txBox="1"/>
          <p:nvPr/>
        </p:nvSpPr>
        <p:spPr>
          <a:xfrm>
            <a:off x="3505200" y="1581150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139550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609600" y="514350"/>
            <a:ext cx="3235960" cy="318516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25" y="2676087"/>
            <a:ext cx="2320220" cy="2234972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4075090" y="1815147"/>
            <a:ext cx="243840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̉n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-1"/>
            <a:ext cx="9296400" cy="5143501"/>
          </a:xfrm>
          <a:prstGeom prst="rect">
            <a:avLst/>
          </a:prstGeom>
        </p:spPr>
      </p:pic>
      <p:pic>
        <p:nvPicPr>
          <p:cNvPr id="6" name="Ảnh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825" y="2914650"/>
            <a:ext cx="742950" cy="628650"/>
          </a:xfrm>
          <a:prstGeom prst="rect">
            <a:avLst/>
          </a:prstGeom>
        </p:spPr>
      </p:pic>
      <p:pic>
        <p:nvPicPr>
          <p:cNvPr id="18" name="Ảnh 1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374" y="2469885"/>
            <a:ext cx="1172762" cy="1172762"/>
          </a:xfrm>
          <a:prstGeom prst="rect">
            <a:avLst/>
          </a:prstGeom>
        </p:spPr>
      </p:pic>
      <p:pic>
        <p:nvPicPr>
          <p:cNvPr id="17" name="Ảnh 1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4174">
            <a:off x="2748473" y="3521217"/>
            <a:ext cx="1037008" cy="1364483"/>
          </a:xfrm>
          <a:prstGeom prst="rect">
            <a:avLst/>
          </a:prstGeom>
        </p:spPr>
      </p:pic>
      <p:pic>
        <p:nvPicPr>
          <p:cNvPr id="19" name="Ảnh 1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159" y="4054429"/>
            <a:ext cx="1126480" cy="1035143"/>
          </a:xfrm>
          <a:prstGeom prst="rect">
            <a:avLst/>
          </a:prstGeom>
        </p:spPr>
      </p:pic>
      <p:pic>
        <p:nvPicPr>
          <p:cNvPr id="23" name="Ảnh 2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6231" y="3505391"/>
            <a:ext cx="2114550" cy="985151"/>
          </a:xfrm>
          <a:prstGeom prst="rect">
            <a:avLst/>
          </a:prstGeom>
        </p:spPr>
      </p:pic>
      <p:pic>
        <p:nvPicPr>
          <p:cNvPr id="24" name="Ảnh 2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1931" y="4329364"/>
            <a:ext cx="2091059" cy="912410"/>
          </a:xfrm>
          <a:prstGeom prst="rect">
            <a:avLst/>
          </a:prstGeom>
        </p:spPr>
      </p:pic>
      <p:pic>
        <p:nvPicPr>
          <p:cNvPr id="31" name="Ảnh 3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5795465" y="355415"/>
            <a:ext cx="628650" cy="558800"/>
          </a:xfrm>
          <a:prstGeom prst="rect">
            <a:avLst/>
          </a:prstGeom>
        </p:spPr>
      </p:pic>
      <p:pic>
        <p:nvPicPr>
          <p:cNvPr id="32" name="Ảnh 31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6543675" y="482601"/>
            <a:ext cx="628650" cy="558800"/>
          </a:xfrm>
          <a:prstGeom prst="rect">
            <a:avLst/>
          </a:prstGeom>
        </p:spPr>
      </p:pic>
      <p:pic>
        <p:nvPicPr>
          <p:cNvPr id="33" name="Ảnh 3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7312570" y="913067"/>
            <a:ext cx="628650" cy="558800"/>
          </a:xfrm>
          <a:prstGeom prst="rect">
            <a:avLst/>
          </a:prstGeom>
        </p:spPr>
      </p:pic>
      <p:pic>
        <p:nvPicPr>
          <p:cNvPr id="34" name="Ảnh 33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7176226" y="305948"/>
            <a:ext cx="628650" cy="558800"/>
          </a:xfrm>
          <a:prstGeom prst="rect">
            <a:avLst/>
          </a:prstGeom>
        </p:spPr>
      </p:pic>
      <p:pic>
        <p:nvPicPr>
          <p:cNvPr id="35" name="Ảnh 34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1041400"/>
            <a:ext cx="628650" cy="558800"/>
          </a:xfrm>
          <a:prstGeom prst="rect">
            <a:avLst/>
          </a:prstGeom>
        </p:spPr>
      </p:pic>
      <p:pic>
        <p:nvPicPr>
          <p:cNvPr id="36" name="Ảnh 35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1628775" y="482600"/>
            <a:ext cx="628650" cy="558800"/>
          </a:xfrm>
          <a:prstGeom prst="rect">
            <a:avLst/>
          </a:prstGeom>
        </p:spPr>
      </p:pic>
      <p:pic>
        <p:nvPicPr>
          <p:cNvPr id="37" name="Ảnh 36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2195015" y="332496"/>
            <a:ext cx="628650" cy="558800"/>
          </a:xfrm>
          <a:prstGeom prst="rect">
            <a:avLst/>
          </a:prstGeom>
        </p:spPr>
      </p:pic>
      <p:pic>
        <p:nvPicPr>
          <p:cNvPr id="38" name="Ảnh 37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2800709" y="107526"/>
            <a:ext cx="628650" cy="558800"/>
          </a:xfrm>
          <a:prstGeom prst="rect">
            <a:avLst/>
          </a:prstGeom>
        </p:spPr>
      </p:pic>
      <p:pic>
        <p:nvPicPr>
          <p:cNvPr id="3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616" y="522432"/>
            <a:ext cx="6209932" cy="211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Hình chữ nhật 39"/>
          <p:cNvSpPr/>
          <p:nvPr/>
        </p:nvSpPr>
        <p:spPr>
          <a:xfrm>
            <a:off x="2253099" y="742951"/>
            <a:ext cx="4230966" cy="1281120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vi-VN" sz="405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HÁI TÁO</a:t>
            </a:r>
          </a:p>
          <a:p>
            <a:pPr algn="ctr"/>
            <a:endParaRPr lang="vi-VN" sz="525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vi-VN" sz="33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CÙNG BẠCH TUYẾT</a:t>
            </a:r>
          </a:p>
        </p:txBody>
      </p:sp>
      <p:pic>
        <p:nvPicPr>
          <p:cNvPr id="41" name="Picture 6" descr="Káº¿t quáº£ hÃ¬nh áº£nh cho khá»  hoáº¡t hÃ¬nh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098" y="1009890"/>
            <a:ext cx="798971" cy="106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Ảnh 41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8465">
            <a:off x="6056012" y="418522"/>
            <a:ext cx="628650" cy="558800"/>
          </a:xfrm>
          <a:prstGeom prst="rect">
            <a:avLst/>
          </a:prstGeom>
        </p:spPr>
      </p:pic>
      <p:pic>
        <p:nvPicPr>
          <p:cNvPr id="43" name="Ảnh 42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885950"/>
            <a:ext cx="1594757" cy="2512411"/>
          </a:xfrm>
          <a:prstGeom prst="rect">
            <a:avLst/>
          </a:prstGeom>
        </p:spPr>
      </p:pic>
      <p:pic>
        <p:nvPicPr>
          <p:cNvPr id="44" name="Picture 2" descr="HÃ¬nh áº£nh cÃ³ liÃªn quan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515" y="2986436"/>
            <a:ext cx="1216819" cy="21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28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-171450"/>
            <a:ext cx="2057400" cy="742950"/>
          </a:xfrm>
        </p:spPr>
        <p:txBody>
          <a:bodyPr>
            <a:normAutofit/>
          </a:bodyPr>
          <a:lstStyle/>
          <a:p>
            <a:r>
              <a:rPr lang="en-US" sz="3200" b="1" i="1" dirty="0" err="1">
                <a:solidFill>
                  <a:srgbClr val="C00000"/>
                </a:solidFill>
              </a:rPr>
              <a:t>Luật</a:t>
            </a:r>
            <a:r>
              <a:rPr lang="en-US" sz="3200" b="1" i="1" dirty="0">
                <a:solidFill>
                  <a:srgbClr val="C00000"/>
                </a:solidFill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</a:rPr>
              <a:t>Chơi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61950"/>
            <a:ext cx="9144000" cy="478155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hôm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Bạch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Tuyết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rừng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hái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chuẩn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bị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món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miệng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7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lùn.Em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giúp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Bạch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Tuyết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hái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lựa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trái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trả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hỏi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tương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giúp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Bạch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Tuyết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hái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giỏ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nhé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hỏi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Mỗi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chọn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táo</a:t>
            </a:r>
            <a:r>
              <a:rPr lang="en-US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Đội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trả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lời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hỏi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đúng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thì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tương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hái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nhiều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táo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chiến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thắng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Mỗi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hỏi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gian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suy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10 </a:t>
            </a:r>
            <a:r>
              <a:rPr lang="en-US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giây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897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4B31E9C3-2857-4554-9A2F-E296104A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961" y="173437"/>
            <a:ext cx="3177228" cy="3714750"/>
          </a:xfrm>
          <a:prstGeom prst="rect">
            <a:avLst/>
          </a:prstGeom>
          <a:noFill/>
        </p:spPr>
      </p:pic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125E670A-F252-425E-8FBD-2584A901E93B}"/>
              </a:ext>
            </a:extLst>
          </p:cNvPr>
          <p:cNvSpPr/>
          <p:nvPr/>
        </p:nvSpPr>
        <p:spPr>
          <a:xfrm>
            <a:off x="1672921" y="4358151"/>
            <a:ext cx="6089167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vi-VN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FF13D352-FF12-4774-BF7F-7823AED9D71C}"/>
              </a:ext>
            </a:extLst>
          </p:cNvPr>
          <p:cNvGrpSpPr/>
          <p:nvPr/>
        </p:nvGrpSpPr>
        <p:grpSpPr>
          <a:xfrm>
            <a:off x="1330783" y="1067761"/>
            <a:ext cx="2050090" cy="1086161"/>
            <a:chOff x="1774377" y="1423682"/>
            <a:chExt cx="2733453" cy="1448214"/>
          </a:xfrm>
        </p:grpSpPr>
        <p:sp>
          <p:nvSpPr>
            <p:cNvPr id="26" name="Google Shape;157;p20">
              <a:extLst>
                <a:ext uri="{FF2B5EF4-FFF2-40B4-BE49-F238E27FC236}">
                  <a16:creationId xmlns:a16="http://schemas.microsoft.com/office/drawing/2014/main" id="{E98F7850-E8A1-4D65-AB4B-DB9606909211}"/>
                </a:ext>
              </a:extLst>
            </p:cNvPr>
            <p:cNvSpPr/>
            <p:nvPr/>
          </p:nvSpPr>
          <p:spPr>
            <a:xfrm>
              <a:off x="1774377" y="1423682"/>
              <a:ext cx="2733453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2BFA5FA8-BCB5-4109-A323-D465A630B106}"/>
                </a:ext>
              </a:extLst>
            </p:cNvPr>
            <p:cNvSpPr txBox="1"/>
            <p:nvPr/>
          </p:nvSpPr>
          <p:spPr>
            <a:xfrm>
              <a:off x="2165516" y="2092196"/>
              <a:ext cx="2084330" cy="779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endPara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02197C0D-4039-4F65-A23B-3D8031420B89}"/>
              </a:ext>
            </a:extLst>
          </p:cNvPr>
          <p:cNvGrpSpPr/>
          <p:nvPr/>
        </p:nvGrpSpPr>
        <p:grpSpPr>
          <a:xfrm>
            <a:off x="4343399" y="361950"/>
            <a:ext cx="2743200" cy="1220729"/>
            <a:chOff x="5515055" y="780700"/>
            <a:chExt cx="3290642" cy="1546798"/>
          </a:xfrm>
        </p:grpSpPr>
        <p:sp>
          <p:nvSpPr>
            <p:cNvPr id="28" name="Google Shape;157;p20">
              <a:extLst>
                <a:ext uri="{FF2B5EF4-FFF2-40B4-BE49-F238E27FC236}">
                  <a16:creationId xmlns:a16="http://schemas.microsoft.com/office/drawing/2014/main" id="{A125F3E3-B2C7-4AA0-9D9F-E550F085FF67}"/>
                </a:ext>
              </a:extLst>
            </p:cNvPr>
            <p:cNvSpPr/>
            <p:nvPr/>
          </p:nvSpPr>
          <p:spPr>
            <a:xfrm>
              <a:off x="5714125" y="780700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0C48347C-72DD-4A44-99EC-6A94926D6872}"/>
                </a:ext>
              </a:extLst>
            </p:cNvPr>
            <p:cNvSpPr txBox="1"/>
            <p:nvPr/>
          </p:nvSpPr>
          <p:spPr>
            <a:xfrm>
              <a:off x="5515055" y="933084"/>
              <a:ext cx="3290642" cy="13944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2743DAFD-E003-42CA-BE1A-E2285E182AD8}"/>
              </a:ext>
            </a:extLst>
          </p:cNvPr>
          <p:cNvGrpSpPr/>
          <p:nvPr/>
        </p:nvGrpSpPr>
        <p:grpSpPr>
          <a:xfrm>
            <a:off x="6476957" y="1123371"/>
            <a:ext cx="2653374" cy="1061828"/>
            <a:chOff x="6997439" y="2348815"/>
            <a:chExt cx="3537831" cy="1415770"/>
          </a:xfrm>
        </p:grpSpPr>
        <p:sp>
          <p:nvSpPr>
            <p:cNvPr id="31" name="Google Shape;157;p20">
              <a:extLst>
                <a:ext uri="{FF2B5EF4-FFF2-40B4-BE49-F238E27FC236}">
                  <a16:creationId xmlns:a16="http://schemas.microsoft.com/office/drawing/2014/main" id="{D2EA517D-9760-4CA9-AF11-05ED30AE9EC4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74DC3889-63BE-4E10-AD0D-8A371EC699CD}"/>
                </a:ext>
              </a:extLst>
            </p:cNvPr>
            <p:cNvSpPr txBox="1"/>
            <p:nvPr/>
          </p:nvSpPr>
          <p:spPr>
            <a:xfrm>
              <a:off x="7301287" y="2910739"/>
              <a:ext cx="3233983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endPara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Google Shape;162;p20">
            <a:extLst>
              <a:ext uri="{FF2B5EF4-FFF2-40B4-BE49-F238E27FC236}">
                <a16:creationId xmlns:a16="http://schemas.microsoft.com/office/drawing/2014/main" id="{C0ADFAA8-8CC7-4D2F-BE3A-F51CE7B478C5}"/>
              </a:ext>
            </a:extLst>
          </p:cNvPr>
          <p:cNvSpPr/>
          <p:nvPr/>
        </p:nvSpPr>
        <p:spPr>
          <a:xfrm>
            <a:off x="3397892" y="1733550"/>
            <a:ext cx="1707508" cy="903298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5A49C3E4-32FC-415B-B0A0-356A49F60C39}"/>
              </a:ext>
            </a:extLst>
          </p:cNvPr>
          <p:cNvGrpSpPr/>
          <p:nvPr/>
        </p:nvGrpSpPr>
        <p:grpSpPr>
          <a:xfrm>
            <a:off x="5675243" y="2428277"/>
            <a:ext cx="2561261" cy="1061829"/>
            <a:chOff x="6997439" y="2348815"/>
            <a:chExt cx="3415014" cy="1415770"/>
          </a:xfrm>
        </p:grpSpPr>
        <p:sp>
          <p:nvSpPr>
            <p:cNvPr id="17" name="Google Shape;157;p20">
              <a:extLst>
                <a:ext uri="{FF2B5EF4-FFF2-40B4-BE49-F238E27FC236}">
                  <a16:creationId xmlns:a16="http://schemas.microsoft.com/office/drawing/2014/main" id="{68EA85BB-1601-4E2D-ADD0-C19C55EB126D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A9806B95-6633-468E-AD43-6EB5B873C8E4}"/>
                </a:ext>
              </a:extLst>
            </p:cNvPr>
            <p:cNvSpPr txBox="1"/>
            <p:nvPr/>
          </p:nvSpPr>
          <p:spPr>
            <a:xfrm>
              <a:off x="7346039" y="2867976"/>
              <a:ext cx="3066414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32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335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̉nh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67799" cy="5143500"/>
          </a:xfrm>
          <a:prstGeom prst="rect">
            <a:avLst/>
          </a:prstGeom>
        </p:spPr>
      </p:pic>
      <p:pic>
        <p:nvPicPr>
          <p:cNvPr id="63" name="Ảnh 62"/>
          <p:cNvPicPr>
            <a:picLocks noChangeAspect="1"/>
          </p:cNvPicPr>
          <p:nvPr/>
        </p:nvPicPr>
        <p:blipFill>
          <a:blip r:embed="rId5">
            <a:clrChange>
              <a:clrFrom>
                <a:srgbClr val="F7FFFF"/>
              </a:clrFrom>
              <a:clrTo>
                <a:srgbClr val="F7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7593">
            <a:off x="2422657" y="2855377"/>
            <a:ext cx="953975" cy="1224353"/>
          </a:xfrm>
          <a:prstGeom prst="rect">
            <a:avLst/>
          </a:prstGeom>
        </p:spPr>
      </p:pic>
      <p:pic>
        <p:nvPicPr>
          <p:cNvPr id="6" name="Ảnh 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990" y="1634825"/>
            <a:ext cx="2114550" cy="3331302"/>
          </a:xfrm>
          <a:prstGeom prst="rect">
            <a:avLst/>
          </a:prstGeom>
        </p:spPr>
      </p:pic>
      <p:pic>
        <p:nvPicPr>
          <p:cNvPr id="33" name="Giỏ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677" y="2911439"/>
            <a:ext cx="1314450" cy="1112227"/>
          </a:xfrm>
          <a:prstGeom prst="rect">
            <a:avLst/>
          </a:prstGeom>
        </p:spPr>
      </p:pic>
      <p:pic>
        <p:nvPicPr>
          <p:cNvPr id="59" name="Ảnh 5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120" y="3338141"/>
            <a:ext cx="777255" cy="767928"/>
          </a:xfrm>
          <a:prstGeom prst="rect">
            <a:avLst/>
          </a:prstGeom>
        </p:spPr>
      </p:pic>
      <p:pic>
        <p:nvPicPr>
          <p:cNvPr id="60" name="Ảnh 59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588" y="3643754"/>
            <a:ext cx="717726" cy="709113"/>
          </a:xfrm>
          <a:prstGeom prst="rect">
            <a:avLst/>
          </a:prstGeom>
        </p:spPr>
      </p:pic>
      <p:pic>
        <p:nvPicPr>
          <p:cNvPr id="61" name="Ảnh 60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55" y="3800552"/>
            <a:ext cx="717726" cy="7091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82221" y="636434"/>
            <a:ext cx="865707" cy="7925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7592" y="398493"/>
            <a:ext cx="865707" cy="7925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836172">
            <a:off x="1015955" y="1400955"/>
            <a:ext cx="865707" cy="7925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93365" y="626565"/>
            <a:ext cx="865707" cy="7925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64816" y="850110"/>
            <a:ext cx="865707" cy="7925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9827448">
            <a:off x="7152773" y="1600505"/>
            <a:ext cx="865707" cy="792549"/>
          </a:xfrm>
          <a:prstGeom prst="rect">
            <a:avLst/>
          </a:prstGeom>
        </p:spPr>
      </p:pic>
      <p:pic>
        <p:nvPicPr>
          <p:cNvPr id="41" name="Picture 40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2521" y="626565"/>
            <a:ext cx="865707" cy="792549"/>
          </a:xfrm>
          <a:prstGeom prst="rect">
            <a:avLst/>
          </a:prstGeom>
        </p:spPr>
      </p:pic>
      <p:pic>
        <p:nvPicPr>
          <p:cNvPr id="42" name="Picture 41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7592" y="404366"/>
            <a:ext cx="865707" cy="792549"/>
          </a:xfrm>
          <a:prstGeom prst="rect">
            <a:avLst/>
          </a:prstGeom>
        </p:spPr>
      </p:pic>
      <p:pic>
        <p:nvPicPr>
          <p:cNvPr id="43" name="Picture 42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836172">
            <a:off x="1015955" y="1407831"/>
            <a:ext cx="865707" cy="792549"/>
          </a:xfrm>
          <a:prstGeom prst="rect">
            <a:avLst/>
          </a:prstGeom>
        </p:spPr>
      </p:pic>
      <p:pic>
        <p:nvPicPr>
          <p:cNvPr id="44" name="Picture 43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74443" y="633251"/>
            <a:ext cx="865707" cy="792549"/>
          </a:xfrm>
          <a:prstGeom prst="rect">
            <a:avLst/>
          </a:prstGeom>
        </p:spPr>
      </p:pic>
      <p:pic>
        <p:nvPicPr>
          <p:cNvPr id="45" name="Picture 44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7002" y="843234"/>
            <a:ext cx="865707" cy="792549"/>
          </a:xfrm>
          <a:prstGeom prst="rect">
            <a:avLst/>
          </a:prstGeom>
        </p:spPr>
      </p:pic>
      <p:pic>
        <p:nvPicPr>
          <p:cNvPr id="46" name="Picture 45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9827448">
            <a:off x="7152773" y="1594393"/>
            <a:ext cx="865707" cy="792549"/>
          </a:xfrm>
          <a:prstGeom prst="rect">
            <a:avLst/>
          </a:prstGeom>
        </p:spPr>
      </p:pic>
      <p:pic>
        <p:nvPicPr>
          <p:cNvPr id="47" name="Ảnh 4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343">
            <a:off x="4807156" y="2974582"/>
            <a:ext cx="628650" cy="558800"/>
          </a:xfrm>
          <a:prstGeom prst="rect">
            <a:avLst/>
          </a:prstGeom>
        </p:spPr>
      </p:pic>
      <p:pic>
        <p:nvPicPr>
          <p:cNvPr id="48" name="Ảnh 4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343">
            <a:off x="4971887" y="2974583"/>
            <a:ext cx="628650" cy="558800"/>
          </a:xfrm>
          <a:prstGeom prst="rect">
            <a:avLst/>
          </a:prstGeom>
        </p:spPr>
      </p:pic>
      <p:pic>
        <p:nvPicPr>
          <p:cNvPr id="49" name="Ảnh 4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5343">
            <a:off x="5140525" y="2974537"/>
            <a:ext cx="628650" cy="558800"/>
          </a:xfrm>
          <a:prstGeom prst="rect">
            <a:avLst/>
          </a:prstGeom>
        </p:spPr>
      </p:pic>
      <p:pic>
        <p:nvPicPr>
          <p:cNvPr id="56" name="Ảnh 4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1875">
            <a:off x="5269701" y="2974536"/>
            <a:ext cx="628650" cy="558800"/>
          </a:xfrm>
          <a:prstGeom prst="rect">
            <a:avLst/>
          </a:prstGeom>
        </p:spPr>
      </p:pic>
      <p:pic>
        <p:nvPicPr>
          <p:cNvPr id="58" name="Ảnh 4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1875">
            <a:off x="5399654" y="2992189"/>
            <a:ext cx="628650" cy="558800"/>
          </a:xfrm>
          <a:prstGeom prst="rect">
            <a:avLst/>
          </a:prstGeom>
        </p:spPr>
      </p:pic>
      <p:pic>
        <p:nvPicPr>
          <p:cNvPr id="62" name="Ảnh 41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100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1875">
            <a:off x="5552562" y="3031693"/>
            <a:ext cx="62865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72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̉nh 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" y="57150"/>
            <a:ext cx="664815" cy="9307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16913" y="24493"/>
                <a:ext cx="7266033" cy="40853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1.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Trong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các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biểu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sau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,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biểu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nào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là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?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eqArr>
                          <m:eqArr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eqArr>
                      </m:den>
                    </m:f>
                  </m:oMath>
                </a14:m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		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	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2023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den>
                        </m:f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913" y="24493"/>
                <a:ext cx="7266033" cy="4085349"/>
              </a:xfrm>
              <a:prstGeom prst="rect">
                <a:avLst/>
              </a:prstGeom>
              <a:blipFill>
                <a:blip r:embed="rId8"/>
                <a:stretch>
                  <a:fillRect l="-2097" t="-2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162694" y="3858064"/>
            <a:ext cx="3073138" cy="1097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581400" y="3885164"/>
                <a:ext cx="2083327" cy="1043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+5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3885164"/>
                <a:ext cx="2083327" cy="1043684"/>
              </a:xfrm>
              <a:prstGeom prst="rect">
                <a:avLst/>
              </a:prstGeom>
              <a:blipFill>
                <a:blip r:embed="rId9"/>
                <a:stretch>
                  <a:fillRect l="-7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ĐẾM NGƯỢC 10 GIÂY- CÓ CHUÔNG BÁO HẾT GI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72400" y="3994626"/>
            <a:ext cx="1409010" cy="110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2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3" grpId="0"/>
      <p:bldP spid="5" grpId="0" animBg="1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̉nh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" y="43595"/>
            <a:ext cx="664815" cy="9307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8200" y="-29644"/>
            <a:ext cx="8305799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Trong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định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khẳng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định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71600" y="719476"/>
                <a:ext cx="7391399" cy="3201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      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      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719476"/>
                <a:ext cx="7391399" cy="3201839"/>
              </a:xfrm>
              <a:prstGeom prst="rect">
                <a:avLst/>
              </a:prstGeom>
              <a:blipFill>
                <a:blip r:embed="rId8"/>
                <a:stretch>
                  <a:fillRect l="-20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251463" y="3759865"/>
            <a:ext cx="2996937" cy="1097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575341" y="3817272"/>
                <a:ext cx="2281907" cy="966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341" y="3817272"/>
                <a:ext cx="2281907" cy="966290"/>
              </a:xfrm>
              <a:prstGeom prst="rect">
                <a:avLst/>
              </a:prstGeom>
              <a:blipFill>
                <a:blip r:embed="rId9"/>
                <a:stretch>
                  <a:fillRect l="-6952" r="-8556" b="-119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ĐẾM NGƯỢC 10 GIÂY- CÓ CHUÔNG BÁO HẾT GI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72236" y="4095750"/>
            <a:ext cx="1235803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 animBg="1"/>
      <p:bldP spid="14" grpId="0"/>
      <p:bldP spid="16" grpId="0" animBg="1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̉nh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91" y="0"/>
            <a:ext cx="664815" cy="9307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70328" y="27815"/>
                <a:ext cx="7497644" cy="15273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>
                    <a:tab pos="540385" algn="l"/>
                  </a:tabLst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3. 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Trong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các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sau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,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nào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bằng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?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28" y="27815"/>
                <a:ext cx="7497644" cy="1527341"/>
              </a:xfrm>
              <a:prstGeom prst="rect">
                <a:avLst/>
              </a:prstGeom>
              <a:blipFill>
                <a:blip r:embed="rId8"/>
                <a:stretch>
                  <a:fillRect l="-2033" t="-5600" r="-2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266810" y="1444121"/>
                <a:ext cx="7001162" cy="19761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+2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		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		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810" y="1444121"/>
                <a:ext cx="7001162" cy="1976182"/>
              </a:xfrm>
              <a:prstGeom prst="rect">
                <a:avLst/>
              </a:prstGeom>
              <a:blipFill>
                <a:blip r:embed="rId9"/>
                <a:stretch>
                  <a:fillRect l="-22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2971800" y="3790950"/>
            <a:ext cx="2996937" cy="1097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608718" y="3823084"/>
                <a:ext cx="1723100" cy="10336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718" y="3823084"/>
                <a:ext cx="1723100" cy="1033616"/>
              </a:xfrm>
              <a:prstGeom prst="rect">
                <a:avLst/>
              </a:prstGeom>
              <a:blipFill>
                <a:blip r:embed="rId10"/>
                <a:stretch>
                  <a:fillRect l="-9187" r="-7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ĐẾM NGƯỢC 10 GIÂY- CÓ CHUÔNG BÁO HẾT GI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041661" y="4260504"/>
            <a:ext cx="1087784" cy="85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2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  <p:bldP spid="16" grpId="0" animBg="1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̉nh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2" y="0"/>
            <a:ext cx="664815" cy="9307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42133" y="1189770"/>
            <a:ext cx="3316934" cy="58477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 táo may mắn</a:t>
            </a:r>
          </a:p>
        </p:txBody>
      </p:sp>
    </p:spTree>
    <p:extLst>
      <p:ext uri="{BB962C8B-B14F-4D97-AF65-F5344CB8AC3E}">
        <p14:creationId xmlns:p14="http://schemas.microsoft.com/office/powerpoint/2010/main" val="15639346"/>
      </p:ext>
    </p:extLst>
  </p:cSld>
  <p:clrMapOvr>
    <a:masterClrMapping/>
  </p:clrMapOvr>
  <p:extLst>
    <p:ext uri="{6950BFC3-D8DA-4A85-94F7-54DA5524770B}">
      <p188:commentRel xmlns:p188="http://schemas.microsoft.com/office/powerpoint/2018/8/main" xmlns="" r:id="rId5"/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̉nh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7" y="0"/>
            <a:ext cx="664815" cy="9307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2000" y="24174"/>
                <a:ext cx="8382000" cy="14586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Câu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5.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Đa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thức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thích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hợp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điền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vào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chỗ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trống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−7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−10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……..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là</a:t>
                </a: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4174"/>
                <a:ext cx="8382000" cy="1458604"/>
              </a:xfrm>
              <a:prstGeom prst="rect">
                <a:avLst/>
              </a:prstGeom>
              <a:blipFill>
                <a:blip r:embed="rId8"/>
                <a:stretch>
                  <a:fillRect l="-1818" t="-5858" b="-16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66238" y="1596744"/>
                <a:ext cx="704436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−7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 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    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+7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7−2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 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    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−7−2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238" y="1596744"/>
                <a:ext cx="7044362" cy="1569660"/>
              </a:xfrm>
              <a:prstGeom prst="rect">
                <a:avLst/>
              </a:prstGeom>
              <a:blipFill>
                <a:blip r:embed="rId9"/>
                <a:stretch>
                  <a:fillRect l="-2249" t="-5447" b="-116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099063" y="3790950"/>
            <a:ext cx="2996937" cy="1097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624732" y="4047504"/>
                <a:ext cx="194559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7−2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732" y="4047504"/>
                <a:ext cx="1945597" cy="584775"/>
              </a:xfrm>
              <a:prstGeom prst="rect">
                <a:avLst/>
              </a:prstGeom>
              <a:blipFill>
                <a:blip r:embed="rId10"/>
                <a:stretch>
                  <a:fillRect l="-8150" t="-15625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ĐẾM NGƯỢC 10 GIÂY- CÓ CHUÔNG BÁO HẾT GI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27734" y="4300176"/>
            <a:ext cx="1041951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1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  <p:bldP spid="14" grpId="0"/>
      <p:bldP spid="15" grpId="0" animBg="1"/>
      <p:bldP spid="1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̉nh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84" y="0"/>
            <a:ext cx="664815" cy="9307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38200" y="37318"/>
                <a:ext cx="7584417" cy="1458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Câu 6. </a:t>
                </a: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Đa thức thích hợp điền vào chỗ trống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…….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−3</m:t>
                        </m:r>
                      </m:den>
                    </m:f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𝑦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−2</m:t>
                        </m:r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num>
                      <m:den>
                        <m: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+mn-cs"/>
                  </a:rPr>
                  <a:t> là 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7318"/>
                <a:ext cx="7584417" cy="1458348"/>
              </a:xfrm>
              <a:prstGeom prst="rect">
                <a:avLst/>
              </a:prstGeom>
              <a:blipFill>
                <a:blip r:embed="rId8"/>
                <a:stretch>
                  <a:fillRect l="-2090" t="-5858" r="-2010" b="-16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71600" y="1687890"/>
                <a:ext cx="7162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	    B.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y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			    D.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−2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687890"/>
                <a:ext cx="7162800" cy="1569660"/>
              </a:xfrm>
              <a:prstGeom prst="rect">
                <a:avLst/>
              </a:prstGeom>
              <a:blipFill>
                <a:blip r:embed="rId9"/>
                <a:stretch>
                  <a:fillRect l="-2128" t="-5447" b="-116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2971800" y="3790950"/>
            <a:ext cx="2996937" cy="1097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535653" y="4014904"/>
                <a:ext cx="186923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2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r>
                      <a:rPr kumimoji="0" lang="en-US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653" y="4014904"/>
                <a:ext cx="1869230" cy="584775"/>
              </a:xfrm>
              <a:prstGeom prst="rect">
                <a:avLst/>
              </a:prstGeom>
              <a:blipFill>
                <a:blip r:embed="rId10"/>
                <a:stretch>
                  <a:fillRect l="-8469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ĐẾM NGƯỢC 10 GIÂY- CÓ CHUÔNG BÁO HẾT GI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29847" y="4364721"/>
            <a:ext cx="990600" cy="77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86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3" grpId="0"/>
      <p:bldP spid="14" grpId="0"/>
      <p:bldP spid="15" grpId="0" animBg="1"/>
      <p:bldP spid="1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708454" y="51140"/>
            <a:ext cx="777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HƯỚNG DẪN VỀ NHÀ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8454" y="819150"/>
            <a:ext cx="77724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- Học bài theo vở ghi và SGK.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- Xem và ôn lại khái niệm phân thức, hai phân thức bằng nhau.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- Xem trước mục II. Tính chất cơ bản của phân thức đại số.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>
                <a:latin typeface="Times New Roman" panose="02020603050405020304" pitchFamily="18" charset="0"/>
                <a:ea typeface="Times New Roman" panose="02020603050405020304" pitchFamily="18" charset="0"/>
              </a:rPr>
              <a:t>- Bài tập về nhà: Làm các bài tập sau: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48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708454" y="51140"/>
            <a:ext cx="7772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HƯỚNG DẪN VỀ NHÀ</a:t>
            </a:r>
            <a:endParaRPr lang="en-US"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4800" y="697471"/>
                <a:ext cx="8435546" cy="2727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Bài 1. </a:t>
                </a:r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Chứng tỏ các cặp phân thức sau bằng nhau: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𝑥𝑦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	</a:t>
                </a:r>
                <a:r>
                  <a:rPr lang="en-US" sz="320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</a:t>
                </a:r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+9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+6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	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−10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+5</m:t>
                    </m:r>
                  </m:oMath>
                </a14:m>
                <a:r>
                  <a:rPr lang="en-US"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697471"/>
                <a:ext cx="8435546" cy="2727926"/>
              </a:xfrm>
              <a:prstGeom prst="rect">
                <a:avLst/>
              </a:prstGeom>
              <a:blipFill>
                <a:blip r:embed="rId3"/>
                <a:stretch>
                  <a:fillRect l="-1806" t="-3125" r="-1012" b="-2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04800" y="3333750"/>
                <a:ext cx="8839200" cy="10525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200" b="1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2.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Tìm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biết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rằng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+4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333750"/>
                <a:ext cx="8839200" cy="1052596"/>
              </a:xfrm>
              <a:prstGeom prst="rect">
                <a:avLst/>
              </a:prstGeom>
              <a:blipFill>
                <a:blip r:embed="rId4"/>
                <a:stretch>
                  <a:fillRect l="-1724" b="-23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269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428750" y="628650"/>
            <a:ext cx="3143250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953000" y="1848534"/>
            <a:ext cx="1731335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Mở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endParaRPr lang="en-US" sz="3600" dirty="0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4143E7E-651B-40FB-A4A2-3F088BFE4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1" t="12222" r="20015" b="20370"/>
          <a:stretch/>
        </p:blipFill>
        <p:spPr>
          <a:xfrm>
            <a:off x="5276850" y="2633787"/>
            <a:ext cx="2305049" cy="22314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4939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90550"/>
            <a:ext cx="8791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cơ bản của chương II: Phân thức đại số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1618505"/>
            <a:ext cx="3340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2354072"/>
            <a:ext cx="6721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3093243"/>
            <a:ext cx="6933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84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Oval Callout 1"/>
              <p:cNvSpPr/>
              <p:nvPr/>
            </p:nvSpPr>
            <p:spPr>
              <a:xfrm>
                <a:off x="2209800" y="2047580"/>
                <a:ext cx="6897130" cy="2088055"/>
              </a:xfrm>
              <a:prstGeom prst="wedgeEllipseCallou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sz="4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gọi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gì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Oval Callout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00" y="2047580"/>
                <a:ext cx="6897130" cy="2088055"/>
              </a:xfrm>
              <a:prstGeom prst="wedgeEllipseCallou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683443" y="311573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6012" r="14448" b="2"/>
          <a:stretch/>
        </p:blipFill>
        <p:spPr>
          <a:xfrm>
            <a:off x="-44625" y="2904876"/>
            <a:ext cx="1949626" cy="2221633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-152400" y="3091608"/>
            <a:ext cx="1848167" cy="18481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781800" y="1008548"/>
                <a:ext cx="382349" cy="9952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1008548"/>
                <a:ext cx="382349" cy="9952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867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220200" cy="5143500"/>
            <a:chOff x="0" y="0"/>
            <a:chExt cx="1219200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7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E6B765C-E492-4D9D-B326-A1DF01AF5D4B}"/>
              </a:ext>
            </a:extLst>
          </p:cNvPr>
          <p:cNvSpPr/>
          <p:nvPr/>
        </p:nvSpPr>
        <p:spPr>
          <a:xfrm>
            <a:off x="990600" y="1733449"/>
            <a:ext cx="5823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PHÂN THỨC ĐẠI SỐ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C864D8-94FF-41B2-991B-05EF775C1920}"/>
              </a:ext>
            </a:extLst>
          </p:cNvPr>
          <p:cNvSpPr/>
          <p:nvPr/>
        </p:nvSpPr>
        <p:spPr>
          <a:xfrm>
            <a:off x="230832" y="1234362"/>
            <a:ext cx="135165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6D747D-C415-4964-A59E-F785BB764022}"/>
              </a:ext>
            </a:extLst>
          </p:cNvPr>
          <p:cNvSpPr/>
          <p:nvPr/>
        </p:nvSpPr>
        <p:spPr>
          <a:xfrm>
            <a:off x="1551308" y="636342"/>
            <a:ext cx="517378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5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 THỨC ĐẠI SỐ</a:t>
            </a:r>
            <a:endParaRPr lang="en-US" sz="405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EA59C7-7EED-485B-A9ED-438A79DA8CB3}"/>
              </a:ext>
            </a:extLst>
          </p:cNvPr>
          <p:cNvSpPr/>
          <p:nvPr/>
        </p:nvSpPr>
        <p:spPr>
          <a:xfrm>
            <a:off x="258084" y="143647"/>
            <a:ext cx="2509341" cy="57708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3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II</a:t>
            </a:r>
            <a:endParaRPr lang="en-US" sz="33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373F0C2-A895-4718-B076-FA6AE686B6F1}"/>
              </a:ext>
            </a:extLst>
          </p:cNvPr>
          <p:cNvSpPr/>
          <p:nvPr/>
        </p:nvSpPr>
        <p:spPr>
          <a:xfrm>
            <a:off x="2033549" y="4277612"/>
            <a:ext cx="175939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50" b="1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5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vi-VN" sz="405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1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7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87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16093" y="973562"/>
            <a:ext cx="8197825" cy="3882173"/>
            <a:chOff x="616094" y="973562"/>
            <a:chExt cx="8001000" cy="3882173"/>
          </a:xfrm>
        </p:grpSpPr>
        <p:sp>
          <p:nvSpPr>
            <p:cNvPr id="9" name="Freeform 8"/>
            <p:cNvSpPr/>
            <p:nvPr/>
          </p:nvSpPr>
          <p:spPr>
            <a:xfrm>
              <a:off x="616094" y="973562"/>
              <a:ext cx="757713" cy="1082448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8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4643470" y="-2296098"/>
              <a:ext cx="70396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16094" y="1906805"/>
              <a:ext cx="757713" cy="1082447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7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3" name="Round Same Side Corner Rectangle 12"/>
            <p:cNvSpPr/>
            <p:nvPr/>
          </p:nvSpPr>
          <p:spPr>
            <a:xfrm rot="5400000">
              <a:off x="4643655" y="-1363042"/>
              <a:ext cx="70359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616094" y="2840047"/>
              <a:ext cx="757713" cy="1082447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7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5" name="Round Same Side Corner Rectangle 14"/>
            <p:cNvSpPr/>
            <p:nvPr/>
          </p:nvSpPr>
          <p:spPr>
            <a:xfrm rot="5400000">
              <a:off x="4631124" y="-421266"/>
              <a:ext cx="70359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616094" y="3773288"/>
              <a:ext cx="757713" cy="1082447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7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7" name="Round Same Side Corner Rectangle 16"/>
            <p:cNvSpPr/>
            <p:nvPr/>
          </p:nvSpPr>
          <p:spPr>
            <a:xfrm rot="5400000">
              <a:off x="4643655" y="503441"/>
              <a:ext cx="70359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" name="TextBox 3"/>
          <p:cNvSpPr txBox="1"/>
          <p:nvPr/>
        </p:nvSpPr>
        <p:spPr>
          <a:xfrm>
            <a:off x="1447800" y="1081108"/>
            <a:ext cx="5647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định nghĩa phân thức đại số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7800" y="1995508"/>
            <a:ext cx="6712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khái niệm hai phân thức bằng nhau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2966855"/>
            <a:ext cx="7366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thích được tại sao một biểu thức là phân thức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7800" y="3867150"/>
            <a:ext cx="6497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được hai phân thức có bằng nhau?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6C33B8-B501-586F-8679-2CA91F08CEAB}"/>
              </a:ext>
            </a:extLst>
          </p:cNvPr>
          <p:cNvSpPr txBox="1"/>
          <p:nvPr/>
        </p:nvSpPr>
        <p:spPr>
          <a:xfrm>
            <a:off x="457200" y="167671"/>
            <a:ext cx="2265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</p:spTree>
    <p:extLst>
      <p:ext uri="{BB962C8B-B14F-4D97-AF65-F5344CB8AC3E}">
        <p14:creationId xmlns:p14="http://schemas.microsoft.com/office/powerpoint/2010/main" val="32569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2583</TotalTime>
  <Words>2336</Words>
  <Application>Microsoft Office PowerPoint</Application>
  <PresentationFormat>On-screen Show (16:9)</PresentationFormat>
  <Paragraphs>290</Paragraphs>
  <Slides>48</Slides>
  <Notes>19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等线</vt:lpstr>
      <vt:lpstr>Arial</vt:lpstr>
      <vt:lpstr>Calibri</vt:lpstr>
      <vt:lpstr>Calibri Light</vt:lpstr>
      <vt:lpstr>Cambria Math</vt:lpstr>
      <vt:lpstr>Tahoma</vt:lpstr>
      <vt:lpstr>Times New Roman</vt:lpstr>
      <vt:lpstr>思源黑体 Heavy</vt:lpstr>
      <vt:lpstr>Office Theme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Luật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Thuan Nguyen Thi My</dc:creator>
  <cp:lastModifiedBy>phiatruoclabautroi.nangsom@gmail.com</cp:lastModifiedBy>
  <cp:revision>390</cp:revision>
  <dcterms:created xsi:type="dcterms:W3CDTF">2021-07-22T17:31:00Z</dcterms:created>
  <dcterms:modified xsi:type="dcterms:W3CDTF">2023-08-06T09:20:57Z</dcterms:modified>
</cp:coreProperties>
</file>