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98" r:id="rId4"/>
  </p:sldMasterIdLst>
  <p:notesMasterIdLst>
    <p:notesMasterId r:id="rId67"/>
  </p:notesMasterIdLst>
  <p:sldIdLst>
    <p:sldId id="570" r:id="rId5"/>
    <p:sldId id="281" r:id="rId6"/>
    <p:sldId id="282" r:id="rId7"/>
    <p:sldId id="497" r:id="rId8"/>
    <p:sldId id="456" r:id="rId9"/>
    <p:sldId id="601" r:id="rId10"/>
    <p:sldId id="276" r:id="rId11"/>
    <p:sldId id="326" r:id="rId12"/>
    <p:sldId id="619" r:id="rId13"/>
    <p:sldId id="483" r:id="rId14"/>
    <p:sldId id="582" r:id="rId15"/>
    <p:sldId id="621" r:id="rId16"/>
    <p:sldId id="642" r:id="rId17"/>
    <p:sldId id="628" r:id="rId18"/>
    <p:sldId id="625" r:id="rId19"/>
    <p:sldId id="644" r:id="rId20"/>
    <p:sldId id="627" r:id="rId21"/>
    <p:sldId id="629" r:id="rId22"/>
    <p:sldId id="617" r:id="rId23"/>
    <p:sldId id="610" r:id="rId24"/>
    <p:sldId id="631" r:id="rId25"/>
    <p:sldId id="646" r:id="rId26"/>
    <p:sldId id="618" r:id="rId27"/>
    <p:sldId id="612" r:id="rId28"/>
    <p:sldId id="613" r:id="rId29"/>
    <p:sldId id="578" r:id="rId30"/>
    <p:sldId id="484" r:id="rId31"/>
    <p:sldId id="632" r:id="rId32"/>
    <p:sldId id="634" r:id="rId33"/>
    <p:sldId id="543" r:id="rId34"/>
    <p:sldId id="579" r:id="rId35"/>
    <p:sldId id="640" r:id="rId36"/>
    <p:sldId id="647" r:id="rId37"/>
    <p:sldId id="641" r:id="rId38"/>
    <p:sldId id="605" r:id="rId39"/>
    <p:sldId id="637" r:id="rId40"/>
    <p:sldId id="638" r:id="rId41"/>
    <p:sldId id="639" r:id="rId42"/>
    <p:sldId id="604" r:id="rId43"/>
    <p:sldId id="649" r:id="rId44"/>
    <p:sldId id="650" r:id="rId45"/>
    <p:sldId id="651" r:id="rId46"/>
    <p:sldId id="603" r:id="rId47"/>
    <p:sldId id="643" r:id="rId48"/>
    <p:sldId id="652" r:id="rId49"/>
    <p:sldId id="645" r:id="rId50"/>
    <p:sldId id="602" r:id="rId51"/>
    <p:sldId id="653" r:id="rId52"/>
    <p:sldId id="654" r:id="rId53"/>
    <p:sldId id="655" r:id="rId54"/>
    <p:sldId id="635" r:id="rId55"/>
    <p:sldId id="656" r:id="rId56"/>
    <p:sldId id="657" r:id="rId57"/>
    <p:sldId id="658" r:id="rId58"/>
    <p:sldId id="608" r:id="rId59"/>
    <p:sldId id="659" r:id="rId60"/>
    <p:sldId id="660" r:id="rId61"/>
    <p:sldId id="661" r:id="rId62"/>
    <p:sldId id="636" r:id="rId63"/>
    <p:sldId id="662" r:id="rId64"/>
    <p:sldId id="663" r:id="rId65"/>
    <p:sldId id="664" r:id="rId6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uan Nguyen Thi My" initials="TNTM" lastIdx="1" clrIdx="0">
    <p:extLst>
      <p:ext uri="{19B8F6BF-5375-455C-9EA6-DF929625EA0E}">
        <p15:presenceInfo xmlns:p15="http://schemas.microsoft.com/office/powerpoint/2012/main" userId="Thuan Nguyen Thi My" providerId="None"/>
      </p:ext>
    </p:extLst>
  </p:cmAuthor>
  <p:cmAuthor id="2" name="ADMIN" initials="A" lastIdx="2" clrIdx="1"/>
  <p:cmAuthor id="3" name="Hung Pham" initials="HP" lastIdx="55" clrIdx="2">
    <p:extLst>
      <p:ext uri="{19B8F6BF-5375-455C-9EA6-DF929625EA0E}">
        <p15:presenceInfo xmlns:p15="http://schemas.microsoft.com/office/powerpoint/2012/main" userId="e50903cc352feb4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2023C"/>
    <a:srgbClr val="DE4654"/>
    <a:srgbClr val="8BCD43"/>
    <a:srgbClr val="54304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81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commentAuthors" Target="commentAuthors.xml"/><Relationship Id="rId7" Type="http://schemas.openxmlformats.org/officeDocument/2006/relationships/slide" Target="slides/slide3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A6C867-5640-4890-9BBB-DBBB33C62E0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595FF9-7F13-4589-ADB1-A98CFA417FE8}">
      <dgm:prSet phldrT="[Text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kumimoji="0" lang="en-US" altLang="en-US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kumimoji="0" lang="en-US" altLang="en-US" sz="3200" b="1" i="0" u="none" strike="noStrike" cap="none" normalizeH="0" baseline="0" dirty="0" err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Giáo</a:t>
          </a:r>
          <a:r>
            <a:rPr kumimoji="0" lang="en-US" altLang="en-US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altLang="en-US" sz="3200" b="1" i="0" u="none" strike="noStrike" cap="none" normalizeH="0" baseline="0" dirty="0" err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viên</a:t>
          </a:r>
          <a:endParaRPr lang="en-US" sz="3200" dirty="0"/>
        </a:p>
      </dgm:t>
    </dgm:pt>
    <dgm:pt modelId="{B327BC0A-A89C-479E-B8CD-C46EF1DB42D9}" type="parTrans" cxnId="{98EF93F6-9645-42BA-9EDE-0684263968A6}">
      <dgm:prSet/>
      <dgm:spPr/>
      <dgm:t>
        <a:bodyPr/>
        <a:lstStyle/>
        <a:p>
          <a:endParaRPr lang="en-US"/>
        </a:p>
      </dgm:t>
    </dgm:pt>
    <dgm:pt modelId="{41D8AE83-6358-42AE-B439-0EFC9D377ED1}" type="sibTrans" cxnId="{98EF93F6-9645-42BA-9EDE-0684263968A6}">
      <dgm:prSet/>
      <dgm:spPr/>
      <dgm:t>
        <a:bodyPr/>
        <a:lstStyle/>
        <a:p>
          <a:endParaRPr lang="en-US"/>
        </a:p>
      </dgm:t>
    </dgm:pt>
    <dgm:pt modelId="{ECA0ABAF-B23C-4736-AEB9-5FAE681D07FA}">
      <dgm:prSet phldrT="[Text]" custT="1"/>
      <dgm:spPr/>
      <dgm:t>
        <a:bodyPr/>
        <a:lstStyle/>
        <a:p>
          <a:r>
            <a:rPr lang="en-US" sz="3200">
              <a:latin typeface="Times New Roman" panose="02020603050405020304" pitchFamily="18" charset="0"/>
              <a:cs typeface="Times New Roman" panose="02020603050405020304" pitchFamily="18" charset="0"/>
            </a:rPr>
            <a:t>Sách giáo khoa.</a:t>
          </a:r>
          <a:endParaRPr lang="en-US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4464D3-94BC-4791-92AF-D4DDB39C3B1A}" type="parTrans" cxnId="{8424536B-BE7E-4427-8F9D-11FD9E33F2DF}">
      <dgm:prSet/>
      <dgm:spPr/>
      <dgm:t>
        <a:bodyPr/>
        <a:lstStyle/>
        <a:p>
          <a:endParaRPr lang="en-US"/>
        </a:p>
      </dgm:t>
    </dgm:pt>
    <dgm:pt modelId="{C021D020-C3B9-4ABB-A06B-CC452B865337}" type="sibTrans" cxnId="{8424536B-BE7E-4427-8F9D-11FD9E33F2DF}">
      <dgm:prSet/>
      <dgm:spPr/>
      <dgm:t>
        <a:bodyPr/>
        <a:lstStyle/>
        <a:p>
          <a:endParaRPr lang="en-US"/>
        </a:p>
      </dgm:t>
    </dgm:pt>
    <dgm:pt modelId="{3B33AAEF-2BF8-4EBB-A3B1-62835B5C81BF}">
      <dgm:prSet phldrT="[Text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en-US" sz="3200" b="1" dirty="0" err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Học</a:t>
          </a:r>
          <a:r>
            <a:rPr 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sinh</a:t>
          </a:r>
          <a:endParaRPr lang="en-US" sz="3200" dirty="0"/>
        </a:p>
      </dgm:t>
    </dgm:pt>
    <dgm:pt modelId="{887C755C-0A39-4BCA-B05A-04B6066CC9B9}" type="parTrans" cxnId="{114F78D7-52EA-4C98-83EA-2E3113FBAE6C}">
      <dgm:prSet/>
      <dgm:spPr/>
      <dgm:t>
        <a:bodyPr/>
        <a:lstStyle/>
        <a:p>
          <a:endParaRPr lang="en-US"/>
        </a:p>
      </dgm:t>
    </dgm:pt>
    <dgm:pt modelId="{8A81B1FB-67E6-4DD3-8927-4689A7E10F68}" type="sibTrans" cxnId="{114F78D7-52EA-4C98-83EA-2E3113FBAE6C}">
      <dgm:prSet/>
      <dgm:spPr/>
      <dgm:t>
        <a:bodyPr/>
        <a:lstStyle/>
        <a:p>
          <a:endParaRPr lang="en-US"/>
        </a:p>
      </dgm:t>
    </dgm:pt>
    <dgm:pt modelId="{704E6F5A-9DD3-4463-B617-DAC4CB1475BA}">
      <dgm:prSet phldrT="[Text]" custT="1"/>
      <dgm:spPr/>
      <dgm:t>
        <a:bodyPr/>
        <a:lstStyle/>
        <a:p>
          <a:r>
            <a:rPr lang="en-US" sz="3200">
              <a:latin typeface="Times New Roman" panose="02020603050405020304" pitchFamily="18" charset="0"/>
              <a:cs typeface="Times New Roman" panose="02020603050405020304" pitchFamily="18" charset="0"/>
            </a:rPr>
            <a:t>SGK, SBT.</a:t>
          </a:r>
          <a:endParaRPr lang="en-US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7A9CE6-AF4E-472F-AD59-A231136EB5D9}" type="parTrans" cxnId="{D4D75E30-4B78-4946-8E43-D2A67A5959C0}">
      <dgm:prSet/>
      <dgm:spPr/>
      <dgm:t>
        <a:bodyPr/>
        <a:lstStyle/>
        <a:p>
          <a:endParaRPr lang="en-US"/>
        </a:p>
      </dgm:t>
    </dgm:pt>
    <dgm:pt modelId="{3EE0876E-E618-456F-81E9-FBAA95CF7E2B}" type="sibTrans" cxnId="{D4D75E30-4B78-4946-8E43-D2A67A5959C0}">
      <dgm:prSet/>
      <dgm:spPr/>
      <dgm:t>
        <a:bodyPr/>
        <a:lstStyle/>
        <a:p>
          <a:endParaRPr lang="en-US"/>
        </a:p>
      </dgm:t>
    </dgm:pt>
    <dgm:pt modelId="{E1F6625C-DEE5-4E81-9E17-CE182C3F5B83}">
      <dgm:prSet phldrT="[Text]" custT="1"/>
      <dgm:spPr/>
      <dgm:t>
        <a:bodyPr/>
        <a:lstStyle/>
        <a:p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Giáo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án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powerpoint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36AAC359-CE2D-49C3-8DCE-CD6A0AB76C47}" type="parTrans" cxnId="{16414EC6-8CBC-4C11-938D-F4D86DEAFD64}">
      <dgm:prSet/>
      <dgm:spPr/>
      <dgm:t>
        <a:bodyPr/>
        <a:lstStyle/>
        <a:p>
          <a:endParaRPr lang="en-US"/>
        </a:p>
      </dgm:t>
    </dgm:pt>
    <dgm:pt modelId="{C1C3EF18-84B5-4FA0-8B06-B82A0F1FB869}" type="sibTrans" cxnId="{16414EC6-8CBC-4C11-938D-F4D86DEAFD64}">
      <dgm:prSet/>
      <dgm:spPr/>
      <dgm:t>
        <a:bodyPr/>
        <a:lstStyle/>
        <a:p>
          <a:endParaRPr lang="en-US"/>
        </a:p>
      </dgm:t>
    </dgm:pt>
    <dgm:pt modelId="{7C640BC9-3B54-462E-81CB-2C5C26E6BC7C}">
      <dgm:prSet phldrT="[Text]" custT="1"/>
      <dgm:spPr/>
      <dgm:t>
        <a:bodyPr/>
        <a:lstStyle/>
        <a:p>
          <a:r>
            <a:rPr lang="en-US" sz="3200">
              <a:latin typeface="Times New Roman" panose="02020603050405020304" pitchFamily="18" charset="0"/>
              <a:cs typeface="Times New Roman" panose="02020603050405020304" pitchFamily="18" charset="0"/>
            </a:rPr>
            <a:t>Vở ghi, giấy nháp.</a:t>
          </a:r>
          <a:endParaRPr lang="en-US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2FF963-9027-4683-9E96-547AE7F71337}" type="parTrans" cxnId="{0C9C6203-F4AB-4245-B661-DDE3B284A297}">
      <dgm:prSet/>
      <dgm:spPr/>
      <dgm:t>
        <a:bodyPr/>
        <a:lstStyle/>
        <a:p>
          <a:endParaRPr lang="en-US"/>
        </a:p>
      </dgm:t>
    </dgm:pt>
    <dgm:pt modelId="{64865A18-553A-4E74-892F-46AD1B65C9B8}" type="sibTrans" cxnId="{0C9C6203-F4AB-4245-B661-DDE3B284A297}">
      <dgm:prSet/>
      <dgm:spPr/>
      <dgm:t>
        <a:bodyPr/>
        <a:lstStyle/>
        <a:p>
          <a:endParaRPr lang="en-US"/>
        </a:p>
      </dgm:t>
    </dgm:pt>
    <dgm:pt modelId="{578C45F3-86DD-4F23-BF8F-057A8C926990}">
      <dgm:prSet phldrT="[Text]" custT="1"/>
      <dgm:spPr/>
      <dgm:t>
        <a:bodyPr/>
        <a:lstStyle/>
        <a:p>
          <a:r>
            <a:rPr lang="en-US" sz="3200">
              <a:latin typeface="Times New Roman" panose="02020603050405020304" pitchFamily="18" charset="0"/>
              <a:cs typeface="Times New Roman" panose="02020603050405020304" pitchFamily="18" charset="0"/>
            </a:rPr>
            <a:t>Bảng nhóm, bút viết bảng.</a:t>
          </a:r>
          <a:endParaRPr lang="en-US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E4B728-BD2D-4262-99F3-4C1D72A4FFFC}" type="parTrans" cxnId="{9543479C-F188-497A-8378-6CCF83F47E1A}">
      <dgm:prSet/>
      <dgm:spPr/>
      <dgm:t>
        <a:bodyPr/>
        <a:lstStyle/>
        <a:p>
          <a:endParaRPr lang="en-US"/>
        </a:p>
      </dgm:t>
    </dgm:pt>
    <dgm:pt modelId="{E12720AB-8054-4212-8C1B-7445DF0EB8F9}" type="sibTrans" cxnId="{9543479C-F188-497A-8378-6CCF83F47E1A}">
      <dgm:prSet/>
      <dgm:spPr/>
      <dgm:t>
        <a:bodyPr/>
        <a:lstStyle/>
        <a:p>
          <a:endParaRPr lang="en-US"/>
        </a:p>
      </dgm:t>
    </dgm:pt>
    <dgm:pt modelId="{EBF0A97A-EDF1-4C47-8ECB-5F5F6A8E456D}" type="pres">
      <dgm:prSet presAssocID="{E1A6C867-5640-4890-9BBB-DBBB33C62E0E}" presName="linear" presStyleCnt="0">
        <dgm:presLayoutVars>
          <dgm:animLvl val="lvl"/>
          <dgm:resizeHandles val="exact"/>
        </dgm:presLayoutVars>
      </dgm:prSet>
      <dgm:spPr/>
    </dgm:pt>
    <dgm:pt modelId="{E5C9E7A5-AF2E-4D50-8726-C7D64A106B64}" type="pres">
      <dgm:prSet presAssocID="{8E595FF9-7F13-4589-ADB1-A98CFA417FE8}" presName="parentText" presStyleLbl="node1" presStyleIdx="0" presStyleCnt="2" custLinFactNeighborY="614">
        <dgm:presLayoutVars>
          <dgm:chMax val="0"/>
          <dgm:bulletEnabled val="1"/>
        </dgm:presLayoutVars>
      </dgm:prSet>
      <dgm:spPr/>
    </dgm:pt>
    <dgm:pt modelId="{0DFB8EA2-E9F4-4E7D-B5BF-ABC527E44C63}" type="pres">
      <dgm:prSet presAssocID="{8E595FF9-7F13-4589-ADB1-A98CFA417FE8}" presName="childText" presStyleLbl="revTx" presStyleIdx="0" presStyleCnt="2" custScaleY="124875">
        <dgm:presLayoutVars>
          <dgm:bulletEnabled val="1"/>
        </dgm:presLayoutVars>
      </dgm:prSet>
      <dgm:spPr/>
    </dgm:pt>
    <dgm:pt modelId="{D2408717-B530-41AC-B5CE-E14FAEC5B062}" type="pres">
      <dgm:prSet presAssocID="{3B33AAEF-2BF8-4EBB-A3B1-62835B5C81BF}" presName="parentText" presStyleLbl="node1" presStyleIdx="1" presStyleCnt="2" custLinFactNeighborY="-10344">
        <dgm:presLayoutVars>
          <dgm:chMax val="0"/>
          <dgm:bulletEnabled val="1"/>
        </dgm:presLayoutVars>
      </dgm:prSet>
      <dgm:spPr/>
    </dgm:pt>
    <dgm:pt modelId="{8F3B6D51-6576-4847-95F8-097004C88A78}" type="pres">
      <dgm:prSet presAssocID="{3B33AAEF-2BF8-4EBB-A3B1-62835B5C81BF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0C9C6203-F4AB-4245-B661-DDE3B284A297}" srcId="{3B33AAEF-2BF8-4EBB-A3B1-62835B5C81BF}" destId="{7C640BC9-3B54-462E-81CB-2C5C26E6BC7C}" srcOrd="1" destOrd="0" parTransId="{4D2FF963-9027-4683-9E96-547AE7F71337}" sibTransId="{64865A18-553A-4E74-892F-46AD1B65C9B8}"/>
    <dgm:cxn modelId="{2ACFD60D-ABB2-4145-BA35-09A5FD91CFF0}" type="presOf" srcId="{8E595FF9-7F13-4589-ADB1-A98CFA417FE8}" destId="{E5C9E7A5-AF2E-4D50-8726-C7D64A106B64}" srcOrd="0" destOrd="0" presId="urn:microsoft.com/office/officeart/2005/8/layout/vList2"/>
    <dgm:cxn modelId="{3A28E52C-05AC-464F-BC2C-AE5BA1C059F0}" type="presOf" srcId="{E1A6C867-5640-4890-9BBB-DBBB33C62E0E}" destId="{EBF0A97A-EDF1-4C47-8ECB-5F5F6A8E456D}" srcOrd="0" destOrd="0" presId="urn:microsoft.com/office/officeart/2005/8/layout/vList2"/>
    <dgm:cxn modelId="{D4D75E30-4B78-4946-8E43-D2A67A5959C0}" srcId="{3B33AAEF-2BF8-4EBB-A3B1-62835B5C81BF}" destId="{704E6F5A-9DD3-4463-B617-DAC4CB1475BA}" srcOrd="0" destOrd="0" parTransId="{527A9CE6-AF4E-472F-AD59-A231136EB5D9}" sibTransId="{3EE0876E-E618-456F-81E9-FBAA95CF7E2B}"/>
    <dgm:cxn modelId="{99C0CA34-B0CB-444B-8AAD-810CD5D103FE}" type="presOf" srcId="{ECA0ABAF-B23C-4736-AEB9-5FAE681D07FA}" destId="{0DFB8EA2-E9F4-4E7D-B5BF-ABC527E44C63}" srcOrd="0" destOrd="0" presId="urn:microsoft.com/office/officeart/2005/8/layout/vList2"/>
    <dgm:cxn modelId="{FD09A55E-6FC0-4B08-8C11-21482B1E3979}" type="presOf" srcId="{3B33AAEF-2BF8-4EBB-A3B1-62835B5C81BF}" destId="{D2408717-B530-41AC-B5CE-E14FAEC5B062}" srcOrd="0" destOrd="0" presId="urn:microsoft.com/office/officeart/2005/8/layout/vList2"/>
    <dgm:cxn modelId="{94D07763-1582-4358-9964-159E391A382B}" type="presOf" srcId="{578C45F3-86DD-4F23-BF8F-057A8C926990}" destId="{8F3B6D51-6576-4847-95F8-097004C88A78}" srcOrd="0" destOrd="2" presId="urn:microsoft.com/office/officeart/2005/8/layout/vList2"/>
    <dgm:cxn modelId="{8424536B-BE7E-4427-8F9D-11FD9E33F2DF}" srcId="{8E595FF9-7F13-4589-ADB1-A98CFA417FE8}" destId="{ECA0ABAF-B23C-4736-AEB9-5FAE681D07FA}" srcOrd="0" destOrd="0" parTransId="{A44464D3-94BC-4791-92AF-D4DDB39C3B1A}" sibTransId="{C021D020-C3B9-4ABB-A06B-CC452B865337}"/>
    <dgm:cxn modelId="{770E6D75-2589-4F18-8B25-2642615E4FB6}" type="presOf" srcId="{E1F6625C-DEE5-4E81-9E17-CE182C3F5B83}" destId="{0DFB8EA2-E9F4-4E7D-B5BF-ABC527E44C63}" srcOrd="0" destOrd="1" presId="urn:microsoft.com/office/officeart/2005/8/layout/vList2"/>
    <dgm:cxn modelId="{9543479C-F188-497A-8378-6CCF83F47E1A}" srcId="{3B33AAEF-2BF8-4EBB-A3B1-62835B5C81BF}" destId="{578C45F3-86DD-4F23-BF8F-057A8C926990}" srcOrd="2" destOrd="0" parTransId="{89E4B728-BD2D-4262-99F3-4C1D72A4FFFC}" sibTransId="{E12720AB-8054-4212-8C1B-7445DF0EB8F9}"/>
    <dgm:cxn modelId="{8C2EF9A6-E286-4D8C-9B5D-AA58CB61699C}" type="presOf" srcId="{7C640BC9-3B54-462E-81CB-2C5C26E6BC7C}" destId="{8F3B6D51-6576-4847-95F8-097004C88A78}" srcOrd="0" destOrd="1" presId="urn:microsoft.com/office/officeart/2005/8/layout/vList2"/>
    <dgm:cxn modelId="{16414EC6-8CBC-4C11-938D-F4D86DEAFD64}" srcId="{8E595FF9-7F13-4589-ADB1-A98CFA417FE8}" destId="{E1F6625C-DEE5-4E81-9E17-CE182C3F5B83}" srcOrd="1" destOrd="0" parTransId="{36AAC359-CE2D-49C3-8DCE-CD6A0AB76C47}" sibTransId="{C1C3EF18-84B5-4FA0-8B06-B82A0F1FB869}"/>
    <dgm:cxn modelId="{114F78D7-52EA-4C98-83EA-2E3113FBAE6C}" srcId="{E1A6C867-5640-4890-9BBB-DBBB33C62E0E}" destId="{3B33AAEF-2BF8-4EBB-A3B1-62835B5C81BF}" srcOrd="1" destOrd="0" parTransId="{887C755C-0A39-4BCA-B05A-04B6066CC9B9}" sibTransId="{8A81B1FB-67E6-4DD3-8927-4689A7E10F68}"/>
    <dgm:cxn modelId="{31096CDC-920C-4489-BD01-670DA5CE15D5}" type="presOf" srcId="{704E6F5A-9DD3-4463-B617-DAC4CB1475BA}" destId="{8F3B6D51-6576-4847-95F8-097004C88A78}" srcOrd="0" destOrd="0" presId="urn:microsoft.com/office/officeart/2005/8/layout/vList2"/>
    <dgm:cxn modelId="{98EF93F6-9645-42BA-9EDE-0684263968A6}" srcId="{E1A6C867-5640-4890-9BBB-DBBB33C62E0E}" destId="{8E595FF9-7F13-4589-ADB1-A98CFA417FE8}" srcOrd="0" destOrd="0" parTransId="{B327BC0A-A89C-479E-B8CD-C46EF1DB42D9}" sibTransId="{41D8AE83-6358-42AE-B439-0EFC9D377ED1}"/>
    <dgm:cxn modelId="{9F1AFFF0-E33D-4DC7-B3E7-D911C79A7F1A}" type="presParOf" srcId="{EBF0A97A-EDF1-4C47-8ECB-5F5F6A8E456D}" destId="{E5C9E7A5-AF2E-4D50-8726-C7D64A106B64}" srcOrd="0" destOrd="0" presId="urn:microsoft.com/office/officeart/2005/8/layout/vList2"/>
    <dgm:cxn modelId="{88644A3A-F668-480A-850D-C179F4F6DD3A}" type="presParOf" srcId="{EBF0A97A-EDF1-4C47-8ECB-5F5F6A8E456D}" destId="{0DFB8EA2-E9F4-4E7D-B5BF-ABC527E44C63}" srcOrd="1" destOrd="0" presId="urn:microsoft.com/office/officeart/2005/8/layout/vList2"/>
    <dgm:cxn modelId="{6C8D77FC-A446-430E-A02D-DAFAB5B7BD9F}" type="presParOf" srcId="{EBF0A97A-EDF1-4C47-8ECB-5F5F6A8E456D}" destId="{D2408717-B530-41AC-B5CE-E14FAEC5B062}" srcOrd="2" destOrd="0" presId="urn:microsoft.com/office/officeart/2005/8/layout/vList2"/>
    <dgm:cxn modelId="{91D390D9-0792-4B7E-8561-3CDA6BC8385E}" type="presParOf" srcId="{EBF0A97A-EDF1-4C47-8ECB-5F5F6A8E456D}" destId="{8F3B6D51-6576-4847-95F8-097004C88A7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C9E7A5-AF2E-4D50-8726-C7D64A106B64}">
      <dsp:nvSpPr>
        <dsp:cNvPr id="0" name=""/>
        <dsp:cNvSpPr/>
      </dsp:nvSpPr>
      <dsp:spPr>
        <a:xfrm>
          <a:off x="0" y="8602"/>
          <a:ext cx="6096000" cy="766925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US" altLang="en-US" sz="3200" b="1" i="0" u="none" strike="noStrike" kern="1200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kumimoji="0" lang="en-US" altLang="en-US" sz="3200" b="1" i="0" u="none" strike="noStrike" kern="1200" cap="none" normalizeH="0" baseline="0" dirty="0" err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Giáo</a:t>
          </a:r>
          <a:r>
            <a:rPr kumimoji="0" lang="en-US" altLang="en-US" sz="3200" b="1" i="0" u="none" strike="noStrike" kern="1200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altLang="en-US" sz="3200" b="1" i="0" u="none" strike="noStrike" kern="1200" cap="none" normalizeH="0" baseline="0" dirty="0" err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viên</a:t>
          </a:r>
          <a:endParaRPr lang="en-US" sz="3200" kern="1200" dirty="0"/>
        </a:p>
      </dsp:txBody>
      <dsp:txXfrm>
        <a:off x="37438" y="46040"/>
        <a:ext cx="6021124" cy="692049"/>
      </dsp:txXfrm>
    </dsp:sp>
    <dsp:sp modelId="{0DFB8EA2-E9F4-4E7D-B5BF-ABC527E44C63}">
      <dsp:nvSpPr>
        <dsp:cNvPr id="0" name=""/>
        <dsp:cNvSpPr/>
      </dsp:nvSpPr>
      <dsp:spPr>
        <a:xfrm>
          <a:off x="0" y="769217"/>
          <a:ext cx="6096000" cy="12836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>
              <a:latin typeface="Times New Roman" panose="02020603050405020304" pitchFamily="18" charset="0"/>
              <a:cs typeface="Times New Roman" panose="02020603050405020304" pitchFamily="18" charset="0"/>
            </a:rPr>
            <a:t>Sách giáo khoa.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Giáo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án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powerpoint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0" y="769217"/>
        <a:ext cx="6096000" cy="1283628"/>
      </dsp:txXfrm>
    </dsp:sp>
    <dsp:sp modelId="{D2408717-B530-41AC-B5CE-E14FAEC5B062}">
      <dsp:nvSpPr>
        <dsp:cNvPr id="0" name=""/>
        <dsp:cNvSpPr/>
      </dsp:nvSpPr>
      <dsp:spPr>
        <a:xfrm>
          <a:off x="0" y="1895478"/>
          <a:ext cx="6096000" cy="766925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en-US" sz="3200" b="1" kern="1200" dirty="0" err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Học</a:t>
          </a:r>
          <a:r>
            <a:rPr lang="en-US" sz="32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sinh</a:t>
          </a:r>
          <a:endParaRPr lang="en-US" sz="3200" kern="1200" dirty="0"/>
        </a:p>
      </dsp:txBody>
      <dsp:txXfrm>
        <a:off x="37438" y="1932916"/>
        <a:ext cx="6021124" cy="692049"/>
      </dsp:txXfrm>
    </dsp:sp>
    <dsp:sp modelId="{8F3B6D51-6576-4847-95F8-097004C88A78}">
      <dsp:nvSpPr>
        <dsp:cNvPr id="0" name=""/>
        <dsp:cNvSpPr/>
      </dsp:nvSpPr>
      <dsp:spPr>
        <a:xfrm>
          <a:off x="0" y="2819771"/>
          <a:ext cx="6096000" cy="15213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>
              <a:latin typeface="Times New Roman" panose="02020603050405020304" pitchFamily="18" charset="0"/>
              <a:cs typeface="Times New Roman" panose="02020603050405020304" pitchFamily="18" charset="0"/>
            </a:rPr>
            <a:t>SGK, SBT.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>
              <a:latin typeface="Times New Roman" panose="02020603050405020304" pitchFamily="18" charset="0"/>
              <a:cs typeface="Times New Roman" panose="02020603050405020304" pitchFamily="18" charset="0"/>
            </a:rPr>
            <a:t>Vở ghi, giấy nháp.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>
              <a:latin typeface="Times New Roman" panose="02020603050405020304" pitchFamily="18" charset="0"/>
              <a:cs typeface="Times New Roman" panose="02020603050405020304" pitchFamily="18" charset="0"/>
            </a:rPr>
            <a:t>Bảng nhóm, bút viết bảng.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819771"/>
        <a:ext cx="6096000" cy="15213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A3592-FEF6-4F18-A34B-F0E5D14EE5C6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86841-B6E9-4602-99D2-E5DE71145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24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0830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32657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82592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40965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21684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44578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95066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30933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27308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4711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6947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03086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95313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13786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01818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22734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02460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75972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38693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60525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2597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15512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47851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72757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53502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08097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550744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29739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38732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530628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quả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lại</a:t>
            </a:r>
            <a:endParaRPr lang="en-GB" dirty="0"/>
          </a:p>
          <a:p>
            <a:r>
              <a:rPr lang="en-GB" dirty="0" err="1"/>
              <a:t>Nếu</a:t>
            </a:r>
            <a:r>
              <a:rPr lang="en-GB" dirty="0"/>
              <a:t> </a:t>
            </a:r>
            <a:r>
              <a:rPr lang="en-GB" dirty="0" err="1"/>
              <a:t>trả</a:t>
            </a:r>
            <a:r>
              <a:rPr lang="en-GB" dirty="0"/>
              <a:t> </a:t>
            </a:r>
            <a:r>
              <a:rPr lang="en-GB" dirty="0" err="1"/>
              <a:t>lời</a:t>
            </a:r>
            <a:r>
              <a:rPr lang="en-GB" dirty="0"/>
              <a:t> </a:t>
            </a:r>
            <a:r>
              <a:rPr lang="en-GB" dirty="0" err="1"/>
              <a:t>đúng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thì</a:t>
            </a:r>
            <a:r>
              <a:rPr lang="en-GB" dirty="0"/>
              <a:t>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mũi</a:t>
            </a:r>
            <a:r>
              <a:rPr lang="en-GB" dirty="0"/>
              <a:t> </a:t>
            </a:r>
            <a:r>
              <a:rPr lang="en-GB" dirty="0" err="1"/>
              <a:t>tên</a:t>
            </a:r>
            <a:r>
              <a:rPr lang="en-GB" dirty="0"/>
              <a:t> </a:t>
            </a:r>
            <a:r>
              <a:rPr lang="en-GB" dirty="0" err="1"/>
              <a:t>màu</a:t>
            </a:r>
            <a:r>
              <a:rPr lang="en-GB" dirty="0"/>
              <a:t> </a:t>
            </a:r>
            <a:r>
              <a:rPr lang="en-GB" dirty="0" err="1"/>
              <a:t>đỏ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chuyển</a:t>
            </a:r>
            <a:r>
              <a:rPr lang="en-GB" dirty="0"/>
              <a:t> sang </a:t>
            </a:r>
            <a:r>
              <a:rPr lang="en-GB" dirty="0" err="1"/>
              <a:t>câu</a:t>
            </a:r>
            <a:r>
              <a:rPr lang="en-GB" dirty="0"/>
              <a:t> </a:t>
            </a:r>
            <a:r>
              <a:rPr lang="en-GB" dirty="0" err="1"/>
              <a:t>tiếp</a:t>
            </a:r>
            <a:r>
              <a:rPr lang="en-GB" dirty="0"/>
              <a:t> </a:t>
            </a:r>
            <a:r>
              <a:rPr lang="en-GB" dirty="0" err="1"/>
              <a:t>theo.</a:t>
            </a:r>
            <a:endParaRPr lang="en-GB" dirty="0"/>
          </a:p>
          <a:p>
            <a:r>
              <a:rPr lang="en-GB" dirty="0" err="1"/>
              <a:t>Kết</a:t>
            </a:r>
            <a:r>
              <a:rPr lang="en-GB" dirty="0"/>
              <a:t> </a:t>
            </a:r>
            <a:r>
              <a:rPr lang="en-GB" dirty="0" err="1"/>
              <a:t>thúc</a:t>
            </a:r>
            <a:r>
              <a:rPr lang="en-GB" dirty="0"/>
              <a:t> </a:t>
            </a:r>
            <a:r>
              <a:rPr lang="en-GB" dirty="0" err="1"/>
              <a:t>câu</a:t>
            </a:r>
            <a:r>
              <a:rPr lang="en-GB" dirty="0"/>
              <a:t> 7 </a:t>
            </a:r>
            <a:r>
              <a:rPr lang="en-GB" dirty="0" err="1"/>
              <a:t>bấm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bào</a:t>
            </a:r>
            <a:r>
              <a:rPr lang="en-GB" dirty="0"/>
              <a:t> </a:t>
            </a:r>
            <a:r>
              <a:rPr lang="en-GB" dirty="0" err="1"/>
              <a:t>mới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quay </a:t>
            </a:r>
            <a:r>
              <a:rPr lang="en-GB" dirty="0" err="1"/>
              <a:t>lại</a:t>
            </a:r>
            <a:r>
              <a:rPr lang="en-GB" dirty="0"/>
              <a:t> </a:t>
            </a:r>
            <a:r>
              <a:rPr lang="en-GB" dirty="0" err="1"/>
              <a:t>bài</a:t>
            </a:r>
            <a:r>
              <a:rPr lang="en-GB" dirty="0"/>
              <a:t> </a:t>
            </a:r>
            <a:r>
              <a:rPr lang="en-GB" dirty="0" err="1"/>
              <a:t>giảng</a:t>
            </a:r>
            <a:r>
              <a:rPr lang="en-GB" dirty="0"/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299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115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26147-B272-48A5-8AF6-CBB4A14C44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447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302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chạy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287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chạy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1493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chạy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447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79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87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97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6BE5A3A-290B-4650-8837-C7DF6B09D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FAAB943A-05E5-4DBB-9439-4AA9AB58B9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37A2A3E-C51E-4812-928F-9F6EDF7D6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E7793D6-E57D-4A32-9BA2-23F3DF086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658CFE39-66CB-4FC5-B2FF-60BABF3EF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68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84C8E96-EA78-40BF-BDB6-5AD323A5C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B1FAEDDC-B817-4EED-9D53-E7D15904C0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57E5799D-AEA1-46D7-9F99-374B9CA01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9E9318-9CF6-4ACA-A5CE-866349534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FD000B7-C01C-4DE0-BFB4-7BE0BE314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453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1D6E89E-E412-49B0-BE62-F2EE4A2B2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681F4A66-C7C1-48F5-AAB5-5A374166A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CD16AEB-16D5-42CA-9537-FAD06C886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110061A-2295-4F39-894F-8BF3905A0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4EAFA22-2B3E-47BF-8F5E-F64F86509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802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9761EA5-4D33-4A36-8325-0AFDE8063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C9285093-E273-47EC-8BFD-2D378C93B7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E200BCDF-53F2-4681-B896-B97C759BB4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86C5409-E40F-4002-9C0B-84C74584F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03742CB6-7BBC-4CCA-A49E-F4B0DB855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A4BB5FB3-9A75-4DFD-82CE-F2954A164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450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A5CC030-E22D-4C7E-B82F-6C746FBEE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AA1C16AB-9FFB-4D1E-9898-18C983971D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B848FA3B-CE27-4FB9-967B-9D7414F8DD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A3946EAB-6249-4D4C-BE84-13FD263232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0CB35F50-BC3C-4EE3-8A42-9DE4B0D930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054FDB98-3C96-4BC5-8100-EFDBD032C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CE02A3A8-70AB-4CBC-B228-8EE92B606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271F50C4-EB83-47B1-B971-F20016E98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9760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DD26466-4061-4AEE-A69B-CB196B06D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04544B7C-8624-48E3-9CF2-AFFE26A3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C1F059B1-CAD6-423E-A9CD-390BFB122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EA24A03B-D71E-48E8-A1BE-FD13DDD60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063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D6476802-3A7D-45C0-A6D8-6AA8567F3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1B13712D-5B04-4E6A-8A0F-5C2892499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CA2E22E9-1CDF-4FDC-AAE0-4533882ED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6177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C277932-5BE4-45E5-AC8E-FACA9EA33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E7281689-A220-4734-AC81-35FC709D0B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81C09AB8-6206-4767-ADA0-0F5BFE4C7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2DF5A107-BA2F-4CEF-9B32-74906C309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1C10382E-E862-41C1-A96E-11E22F413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6D0F9C6B-8592-414D-89CA-B1BFD2E63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57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496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00DA8BF-E5D9-46F3-BF21-BD1845030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C43884FC-7CB4-4A84-8786-D3B218280D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8292C80B-F672-4040-9ED6-176F3D4277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6776CA2F-89E0-48FF-B7DB-B7435BE2E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2580E76E-FA8D-4FBC-BCFF-C35B87976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CEBF6CBD-9D8A-44F6-BEBD-EA780CC7C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3015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6D26D3B-4D83-4901-B953-D52E007DF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4921C6C4-6DBC-4E30-97B6-5A0B683E9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76BC1D8-FBB1-44B4-AD6C-9A98F65D0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106A809-2D05-4F49-A350-721D1F61D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ED31A982-DCE9-4452-B352-F525A3C4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0913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48643E9C-D4D0-4C27-9B92-8E7B641828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478D2274-438C-4DFA-AB47-D2EC50A510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F6C0C3D-3E8C-4FA2-9C4A-FB6A74AB6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B2C93262-3164-4660-9FF4-3F62E2AFF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C2037D9B-155D-4BA7-B28F-D052B396D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8271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圆角 9"/>
          <p:cNvSpPr/>
          <p:nvPr userDrawn="1"/>
        </p:nvSpPr>
        <p:spPr>
          <a:xfrm>
            <a:off x="355607" y="200029"/>
            <a:ext cx="8432786" cy="4743443"/>
          </a:xfrm>
          <a:prstGeom prst="roundRect">
            <a:avLst>
              <a:gd name="adj" fmla="val 3157"/>
            </a:avLst>
          </a:prstGeom>
          <a:solidFill>
            <a:srgbClr val="1EA3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2" name="矩形: 圆角 11"/>
          <p:cNvSpPr/>
          <p:nvPr userDrawn="1"/>
        </p:nvSpPr>
        <p:spPr>
          <a:xfrm>
            <a:off x="483433" y="303976"/>
            <a:ext cx="8139659" cy="4499582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60" name="矩形: 圆角 59"/>
          <p:cNvSpPr/>
          <p:nvPr userDrawn="1"/>
        </p:nvSpPr>
        <p:spPr>
          <a:xfrm>
            <a:off x="530276" y="342860"/>
            <a:ext cx="8046000" cy="4428000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13" name="矩形: 一个圆顶角，剪去另一个顶角 12"/>
          <p:cNvSpPr/>
          <p:nvPr userDrawn="1"/>
        </p:nvSpPr>
        <p:spPr>
          <a:xfrm rot="5400000" flipV="1">
            <a:off x="52277" y="648773"/>
            <a:ext cx="675000" cy="270000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grpSp>
        <p:nvGrpSpPr>
          <p:cNvPr id="11" name="组合 10"/>
          <p:cNvGrpSpPr/>
          <p:nvPr userDrawn="1"/>
        </p:nvGrpSpPr>
        <p:grpSpPr>
          <a:xfrm>
            <a:off x="718661" y="100489"/>
            <a:ext cx="7612380" cy="461010"/>
            <a:chOff x="1509" y="211"/>
            <a:chExt cx="15984" cy="968"/>
          </a:xfrm>
        </p:grpSpPr>
        <p:sp>
          <p:nvSpPr>
            <p:cNvPr id="42" name="流程图: 接点 41"/>
            <p:cNvSpPr/>
            <p:nvPr/>
          </p:nvSpPr>
          <p:spPr>
            <a:xfrm>
              <a:off x="1509" y="720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43" name="空心弧 18"/>
            <p:cNvSpPr/>
            <p:nvPr/>
          </p:nvSpPr>
          <p:spPr>
            <a:xfrm rot="5400000">
              <a:off x="1469" y="295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44" name="流程图: 接点 43"/>
            <p:cNvSpPr/>
            <p:nvPr/>
          </p:nvSpPr>
          <p:spPr>
            <a:xfrm>
              <a:off x="3378" y="720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45" name="空心弧 18"/>
            <p:cNvSpPr/>
            <p:nvPr/>
          </p:nvSpPr>
          <p:spPr>
            <a:xfrm rot="5400000">
              <a:off x="3338" y="295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46" name="流程图: 接点 45"/>
            <p:cNvSpPr/>
            <p:nvPr/>
          </p:nvSpPr>
          <p:spPr>
            <a:xfrm>
              <a:off x="5211" y="725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47" name="空心弧 18"/>
            <p:cNvSpPr/>
            <p:nvPr/>
          </p:nvSpPr>
          <p:spPr>
            <a:xfrm rot="5400000">
              <a:off x="5171" y="299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48" name="流程图: 接点 47"/>
            <p:cNvSpPr/>
            <p:nvPr/>
          </p:nvSpPr>
          <p:spPr>
            <a:xfrm>
              <a:off x="7391" y="718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49" name="空心弧 18"/>
            <p:cNvSpPr/>
            <p:nvPr/>
          </p:nvSpPr>
          <p:spPr>
            <a:xfrm rot="5400000">
              <a:off x="7351" y="292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0" name="流程图: 接点 49"/>
            <p:cNvSpPr/>
            <p:nvPr/>
          </p:nvSpPr>
          <p:spPr>
            <a:xfrm>
              <a:off x="9260" y="718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1" name="空心弧 18"/>
            <p:cNvSpPr/>
            <p:nvPr/>
          </p:nvSpPr>
          <p:spPr>
            <a:xfrm rot="5400000">
              <a:off x="9220" y="292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2" name="流程图: 接点 51"/>
            <p:cNvSpPr/>
            <p:nvPr/>
          </p:nvSpPr>
          <p:spPr>
            <a:xfrm>
              <a:off x="11093" y="722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3" name="空心弧 18"/>
            <p:cNvSpPr/>
            <p:nvPr/>
          </p:nvSpPr>
          <p:spPr>
            <a:xfrm rot="5400000">
              <a:off x="11053" y="297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4" name="流程图: 接点 53"/>
            <p:cNvSpPr/>
            <p:nvPr/>
          </p:nvSpPr>
          <p:spPr>
            <a:xfrm>
              <a:off x="13203" y="709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5" name="空心弧 18"/>
            <p:cNvSpPr/>
            <p:nvPr/>
          </p:nvSpPr>
          <p:spPr>
            <a:xfrm rot="5400000">
              <a:off x="13162" y="284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6" name="流程图: 接点 55"/>
            <p:cNvSpPr/>
            <p:nvPr/>
          </p:nvSpPr>
          <p:spPr>
            <a:xfrm>
              <a:off x="15071" y="709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7" name="空心弧 18"/>
            <p:cNvSpPr/>
            <p:nvPr/>
          </p:nvSpPr>
          <p:spPr>
            <a:xfrm rot="5400000">
              <a:off x="15031" y="284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8" name="流程图: 接点 57"/>
            <p:cNvSpPr/>
            <p:nvPr/>
          </p:nvSpPr>
          <p:spPr>
            <a:xfrm>
              <a:off x="16905" y="714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9" name="空心弧 18"/>
            <p:cNvSpPr/>
            <p:nvPr/>
          </p:nvSpPr>
          <p:spPr>
            <a:xfrm rot="5400000">
              <a:off x="16864" y="289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</p:grpSp>
      <p:sp>
        <p:nvSpPr>
          <p:cNvPr id="65" name="矩形: 一个圆顶角，剪去另一个顶角 64"/>
          <p:cNvSpPr/>
          <p:nvPr userDrawn="1"/>
        </p:nvSpPr>
        <p:spPr>
          <a:xfrm rot="5400000" flipV="1">
            <a:off x="52277" y="1362659"/>
            <a:ext cx="675000" cy="270000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6" name="矩形: 一个圆顶角，剪去另一个顶角 65"/>
          <p:cNvSpPr/>
          <p:nvPr userDrawn="1"/>
        </p:nvSpPr>
        <p:spPr>
          <a:xfrm rot="16200000" flipV="1">
            <a:off x="8400350" y="2040258"/>
            <a:ext cx="675000" cy="324000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7" name="矩形: 一个圆顶角，剪去另一个顶角 66"/>
          <p:cNvSpPr/>
          <p:nvPr userDrawn="1"/>
        </p:nvSpPr>
        <p:spPr>
          <a:xfrm rot="16200000" flipV="1">
            <a:off x="8373350" y="2781143"/>
            <a:ext cx="675000" cy="270000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8" name="矩形: 一个圆顶角，剪去另一个顶角 67"/>
          <p:cNvSpPr/>
          <p:nvPr userDrawn="1"/>
        </p:nvSpPr>
        <p:spPr>
          <a:xfrm rot="16200000" flipV="1">
            <a:off x="8373350" y="3495029"/>
            <a:ext cx="675000" cy="270000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9" name="矩形: 一个圆顶角，剪去另一个顶角 68"/>
          <p:cNvSpPr/>
          <p:nvPr userDrawn="1"/>
        </p:nvSpPr>
        <p:spPr>
          <a:xfrm rot="16200000" flipV="1">
            <a:off x="8373350" y="4208914"/>
            <a:ext cx="675000" cy="270000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80642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11650-9299-4972-A41C-B869A9D090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2B738E-7BE1-43D1-8ED5-226B4AB9A7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AD3DF4-DBAC-4BCC-8E7F-F17DE20DD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14F94E7-8F50-4C84-8C76-9634379C55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753E95-3F88-4897-801A-9018CFCF5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5A1A8-8A45-4289-9D68-05E581CC4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AF1EA0DA-45E1-42BD-8B0A-C2C566B016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3704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62BF9-D586-41E3-AD79-93E7A8538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025A6-B7E6-4590-AB3F-3C92E6237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687DF-15D4-410C-9BEC-0A69738DF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14F94E7-8F50-4C84-8C76-9634379C55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D9C549-B93A-423E-9018-13BFBFA94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EEFBB-C3FE-45C6-B582-C15A52627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AF1EA0DA-45E1-42BD-8B0A-C2C566B016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2366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90243-4F96-46A0-AAE9-DEF75CFD3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42E6CA-5EF9-4DFE-97DF-BFD6AB30E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2523A-3445-4A70-A807-26B7672D3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14F94E7-8F50-4C84-8C76-9634379C55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3CD68F-8D25-4F5D-987B-CCD1510F6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F0732B-11F6-4767-960B-756D33370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AF1EA0DA-45E1-42BD-8B0A-C2C566B016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0830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54F45-A9A1-4D3E-B93E-ABB7060AD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225EEC-C21A-4C28-807A-EA8D2CF792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B7CAE8-9AC6-4163-8629-3421F7B03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5C43FA-49CB-4221-A067-397FB656D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14F94E7-8F50-4C84-8C76-9634379C55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2B218B-D352-4F27-9D43-7BD549788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0F3F26-B98A-4D07-85F8-7953EF490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AF1EA0DA-45E1-42BD-8B0A-C2C566B016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6421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FFB88-84A6-465C-BC84-47605FFBA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BFC822-2E7F-4DAE-91AA-4A4C5F5709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0F972B-EC8C-4F82-B5FC-279C09BEA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92D087-F9D6-426C-A49C-3B6B759897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F2EF6-8655-4414-B9B9-C5D8F122DD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B66D0D-B823-40FA-9DDA-84B93D0AF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14F94E7-8F50-4C84-8C76-9634379C55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CE9128-5D67-471C-83CB-B7929BEEE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D3B12E-3072-4CD7-9081-6C971EC58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AF1EA0DA-45E1-42BD-8B0A-C2C566B016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8962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8BC58-FD50-4BC2-83DB-9CC683275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BC0AB5-02A0-4639-87CE-4CFA566B1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14F94E7-8F50-4C84-8C76-9634379C55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533659-AB2F-40A8-8E82-07E03113E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D7D564-2EC8-4702-A2E5-8A8C5D76E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AF1EA0DA-45E1-42BD-8B0A-C2C566B016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094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1319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6538B4-93CE-416C-89E3-04A574537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14F94E7-8F50-4C84-8C76-9634379C55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0DBE5C-9AA0-4700-BDBA-A8ABB59E6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464AB5-CF50-4326-9D61-DEF68EF33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AF1EA0DA-45E1-42BD-8B0A-C2C566B016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7516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A8060-8911-4344-9221-06A3D0729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694ED0-48FD-407E-A19C-C3C67B956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A4B3FB-BF6A-4267-950A-392D22DDA2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6F9822-DB35-4942-9248-7992D0E68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14F94E7-8F50-4C84-8C76-9634379C55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3DFCA0-0A38-4FE8-BB38-2073BA7DC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55756-C36E-4BEC-AA3B-34491C038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AF1EA0DA-45E1-42BD-8B0A-C2C566B016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6349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D03BE-0500-4E4F-9047-84BC11914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0922FF-8D46-43DF-832F-B6D5454969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9F2B18-464B-4B64-BA02-27AF253208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E47791-8C43-46B3-8060-0095BDF17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14F94E7-8F50-4C84-8C76-9634379C55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4A166A-6681-4341-B972-B3449F11A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19AB5F-BC4E-4496-A3DA-3504494B1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AF1EA0DA-45E1-42BD-8B0A-C2C566B016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296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472B4-4163-4631-9D2A-BB5765492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504664-3E75-406C-98A8-1D9612BBB3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C2CAC-303A-44A7-94E3-16C842D3A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14F94E7-8F50-4C84-8C76-9634379C55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AF6DD-D38F-4679-B5DD-9A1021A3C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7D2A6-FAA9-47BB-8FA6-FCB4DBA46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AF1EA0DA-45E1-42BD-8B0A-C2C566B016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3300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0BBD2A-6396-4434-92CC-9D8B406AB2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6F5BC5-1283-4DFB-9E14-D897409875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BE8D13-B9C9-4C95-8724-EE683605B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14F94E7-8F50-4C84-8C76-9634379C55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0200B-BB2B-4E67-8CEB-060DA521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21790-4401-4B6B-AC2D-91B510495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AF1EA0DA-45E1-42BD-8B0A-C2C566B016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5074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9"/>
          <p:cNvSpPr/>
          <p:nvPr userDrawn="1"/>
        </p:nvSpPr>
        <p:spPr>
          <a:xfrm>
            <a:off x="355602" y="200025"/>
            <a:ext cx="8432800" cy="4743450"/>
          </a:xfrm>
          <a:prstGeom prst="roundRect">
            <a:avLst>
              <a:gd name="adj" fmla="val 3157"/>
            </a:avLst>
          </a:prstGeom>
          <a:solidFill>
            <a:srgbClr val="1EA3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anchor="ctr"/>
          <a:lstStyle/>
          <a:p>
            <a:pPr algn="ctr">
              <a:defRPr/>
            </a:pPr>
            <a:endParaRPr lang="zh-CN" altLang="en-US" sz="1425"/>
          </a:p>
        </p:txBody>
      </p:sp>
      <p:sp>
        <p:nvSpPr>
          <p:cNvPr id="3" name="矩形: 圆角 11"/>
          <p:cNvSpPr/>
          <p:nvPr userDrawn="1"/>
        </p:nvSpPr>
        <p:spPr>
          <a:xfrm>
            <a:off x="484188" y="303610"/>
            <a:ext cx="8139112" cy="4499372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anchor="ctr"/>
          <a:lstStyle/>
          <a:p>
            <a:pPr algn="ctr">
              <a:defRPr/>
            </a:pPr>
            <a:endParaRPr lang="zh-CN" altLang="en-US" sz="1425"/>
          </a:p>
        </p:txBody>
      </p:sp>
      <p:sp>
        <p:nvSpPr>
          <p:cNvPr id="4" name="矩形: 圆角 59"/>
          <p:cNvSpPr/>
          <p:nvPr userDrawn="1"/>
        </p:nvSpPr>
        <p:spPr>
          <a:xfrm>
            <a:off x="530227" y="342984"/>
            <a:ext cx="8045450" cy="4427935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anchor="ctr"/>
          <a:lstStyle/>
          <a:p>
            <a:pPr algn="ctr">
              <a:defRPr/>
            </a:pPr>
            <a:endParaRPr lang="zh-CN" altLang="en-US" sz="1425" dirty="0"/>
          </a:p>
        </p:txBody>
      </p:sp>
      <p:grpSp>
        <p:nvGrpSpPr>
          <p:cNvPr id="5" name="组合 10"/>
          <p:cNvGrpSpPr>
            <a:grpSpLocks/>
          </p:cNvGrpSpPr>
          <p:nvPr userDrawn="1"/>
        </p:nvGrpSpPr>
        <p:grpSpPr bwMode="auto">
          <a:xfrm>
            <a:off x="719138" y="100017"/>
            <a:ext cx="7612062" cy="461963"/>
            <a:chOff x="1509" y="211"/>
            <a:chExt cx="15984" cy="968"/>
          </a:xfrm>
        </p:grpSpPr>
        <p:sp>
          <p:nvSpPr>
            <p:cNvPr id="6" name="流程图: 接点 41"/>
            <p:cNvSpPr/>
            <p:nvPr/>
          </p:nvSpPr>
          <p:spPr>
            <a:xfrm>
              <a:off x="1509" y="720"/>
              <a:ext cx="453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7" name="空心弧 18"/>
            <p:cNvSpPr/>
            <p:nvPr/>
          </p:nvSpPr>
          <p:spPr>
            <a:xfrm rot="5400000">
              <a:off x="1469" y="294"/>
              <a:ext cx="704" cy="557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8" name="流程图: 接点 43"/>
            <p:cNvSpPr/>
            <p:nvPr/>
          </p:nvSpPr>
          <p:spPr>
            <a:xfrm>
              <a:off x="3379" y="720"/>
              <a:ext cx="453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9" name="空心弧 18"/>
            <p:cNvSpPr/>
            <p:nvPr/>
          </p:nvSpPr>
          <p:spPr>
            <a:xfrm rot="5400000">
              <a:off x="3339" y="294"/>
              <a:ext cx="704" cy="557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10" name="流程图: 接点 45"/>
            <p:cNvSpPr/>
            <p:nvPr/>
          </p:nvSpPr>
          <p:spPr>
            <a:xfrm>
              <a:off x="5212" y="725"/>
              <a:ext cx="453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11" name="空心弧 18"/>
            <p:cNvSpPr/>
            <p:nvPr/>
          </p:nvSpPr>
          <p:spPr>
            <a:xfrm rot="5400000">
              <a:off x="5174" y="298"/>
              <a:ext cx="701" cy="557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12" name="流程图: 接点 47"/>
            <p:cNvSpPr/>
            <p:nvPr/>
          </p:nvSpPr>
          <p:spPr>
            <a:xfrm>
              <a:off x="7393" y="717"/>
              <a:ext cx="453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13" name="空心弧 18"/>
            <p:cNvSpPr/>
            <p:nvPr/>
          </p:nvSpPr>
          <p:spPr>
            <a:xfrm rot="5400000">
              <a:off x="7352" y="292"/>
              <a:ext cx="704" cy="557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14" name="流程图: 接点 49"/>
            <p:cNvSpPr/>
            <p:nvPr/>
          </p:nvSpPr>
          <p:spPr>
            <a:xfrm>
              <a:off x="9259" y="717"/>
              <a:ext cx="453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15" name="空心弧 18"/>
            <p:cNvSpPr/>
            <p:nvPr/>
          </p:nvSpPr>
          <p:spPr>
            <a:xfrm rot="5400000">
              <a:off x="9219" y="292"/>
              <a:ext cx="704" cy="557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16" name="流程图: 接点 51"/>
            <p:cNvSpPr/>
            <p:nvPr/>
          </p:nvSpPr>
          <p:spPr>
            <a:xfrm>
              <a:off x="11093" y="722"/>
              <a:ext cx="453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17" name="空心弧 18"/>
            <p:cNvSpPr/>
            <p:nvPr/>
          </p:nvSpPr>
          <p:spPr>
            <a:xfrm rot="5400000">
              <a:off x="11053" y="297"/>
              <a:ext cx="704" cy="557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18" name="流程图: 接点 53"/>
            <p:cNvSpPr/>
            <p:nvPr/>
          </p:nvSpPr>
          <p:spPr>
            <a:xfrm>
              <a:off x="13203" y="710"/>
              <a:ext cx="453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19" name="空心弧 18"/>
            <p:cNvSpPr/>
            <p:nvPr/>
          </p:nvSpPr>
          <p:spPr>
            <a:xfrm rot="5400000">
              <a:off x="13164" y="283"/>
              <a:ext cx="701" cy="557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20" name="流程图: 接点 55"/>
            <p:cNvSpPr/>
            <p:nvPr/>
          </p:nvSpPr>
          <p:spPr>
            <a:xfrm>
              <a:off x="15070" y="710"/>
              <a:ext cx="457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21" name="空心弧 18"/>
            <p:cNvSpPr/>
            <p:nvPr/>
          </p:nvSpPr>
          <p:spPr>
            <a:xfrm rot="5400000">
              <a:off x="15032" y="285"/>
              <a:ext cx="701" cy="553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22" name="流程图: 接点 57"/>
            <p:cNvSpPr/>
            <p:nvPr/>
          </p:nvSpPr>
          <p:spPr>
            <a:xfrm>
              <a:off x="16906" y="715"/>
              <a:ext cx="453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23" name="空心弧 18"/>
            <p:cNvSpPr/>
            <p:nvPr/>
          </p:nvSpPr>
          <p:spPr>
            <a:xfrm rot="5400000">
              <a:off x="16866" y="290"/>
              <a:ext cx="701" cy="553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</p:grpSp>
      <p:sp>
        <p:nvSpPr>
          <p:cNvPr id="24" name="矩形: 一个圆顶角，剪去另一个顶角 64"/>
          <p:cNvSpPr/>
          <p:nvPr userDrawn="1"/>
        </p:nvSpPr>
        <p:spPr>
          <a:xfrm rot="16200000" flipV="1">
            <a:off x="8400058" y="1326952"/>
            <a:ext cx="675084" cy="323850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anchor="ctr"/>
          <a:lstStyle/>
          <a:p>
            <a:pPr algn="ctr">
              <a:defRPr/>
            </a:pPr>
            <a:endParaRPr lang="zh-CN" altLang="en-US" sz="15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25" name="矩形: 一个圆顶角，剪去另一个顶角 65"/>
          <p:cNvSpPr/>
          <p:nvPr userDrawn="1"/>
        </p:nvSpPr>
        <p:spPr>
          <a:xfrm rot="16200000" flipV="1">
            <a:off x="8373154" y="2067208"/>
            <a:ext cx="675085" cy="269875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anchor="ctr"/>
          <a:lstStyle/>
          <a:p>
            <a:pPr algn="ctr">
              <a:defRPr/>
            </a:pPr>
            <a:endParaRPr lang="zh-CN" altLang="en-US" sz="15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26" name="矩形: 一个圆顶角，剪去另一个顶角 66"/>
          <p:cNvSpPr/>
          <p:nvPr userDrawn="1"/>
        </p:nvSpPr>
        <p:spPr>
          <a:xfrm rot="16200000" flipV="1">
            <a:off x="8373154" y="2781500"/>
            <a:ext cx="675085" cy="269875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anchor="ctr"/>
          <a:lstStyle/>
          <a:p>
            <a:pPr algn="ctr">
              <a:defRPr/>
            </a:pPr>
            <a:endParaRPr lang="zh-CN" altLang="en-US" sz="15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27" name="矩形: 一个圆顶角，剪去另一个顶角 67"/>
          <p:cNvSpPr/>
          <p:nvPr userDrawn="1"/>
        </p:nvSpPr>
        <p:spPr>
          <a:xfrm rot="16200000" flipV="1">
            <a:off x="8373071" y="3494767"/>
            <a:ext cx="675084" cy="269875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anchor="ctr"/>
          <a:lstStyle/>
          <a:p>
            <a:pPr algn="ctr">
              <a:defRPr/>
            </a:pPr>
            <a:endParaRPr lang="zh-CN" altLang="en-US" sz="15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28" name="矩形: 一个圆顶角，剪去另一个顶角 68"/>
          <p:cNvSpPr/>
          <p:nvPr userDrawn="1"/>
        </p:nvSpPr>
        <p:spPr>
          <a:xfrm rot="16200000" flipV="1">
            <a:off x="8373071" y="4209142"/>
            <a:ext cx="675084" cy="269875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anchor="ctr"/>
          <a:lstStyle/>
          <a:p>
            <a:pPr algn="ctr">
              <a:defRPr/>
            </a:pPr>
            <a:endParaRPr lang="zh-CN" altLang="en-US" sz="15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29" name="矩形: 一个圆顶角，剪去另一个顶角 34"/>
          <p:cNvSpPr/>
          <p:nvPr userDrawn="1"/>
        </p:nvSpPr>
        <p:spPr>
          <a:xfrm rot="5400000" flipV="1">
            <a:off x="55167" y="656912"/>
            <a:ext cx="673894" cy="269875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anchor="ctr"/>
          <a:lstStyle/>
          <a:p>
            <a:pPr algn="ctr">
              <a:defRPr/>
            </a:pPr>
            <a:endParaRPr lang="zh-CN" altLang="en-US" sz="15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89537831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A217F71-3C0C-4A8B-9EB8-468D9DF93E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0AAB7887-A174-49A6-A52C-1DDCFB9EFD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5220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A217F71-3C0C-4A8B-9EB8-468D9DF93E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0AAB7887-A174-49A6-A52C-1DDCFB9EFD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9132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A217F71-3C0C-4A8B-9EB8-468D9DF93E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0AAB7887-A174-49A6-A52C-1DDCFB9EFD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2094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A217F71-3C0C-4A8B-9EB8-468D9DF93E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0AAB7887-A174-49A6-A52C-1DDCFB9EFD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009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24694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A217F71-3C0C-4A8B-9EB8-468D9DF93E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0AAB7887-A174-49A6-A52C-1DDCFB9EFD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7444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A217F71-3C0C-4A8B-9EB8-468D9DF93E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0AAB7887-A174-49A6-A52C-1DDCFB9EFD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7436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A217F71-3C0C-4A8B-9EB8-468D9DF93E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0AAB7887-A174-49A6-A52C-1DDCFB9EFD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5548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A217F71-3C0C-4A8B-9EB8-468D9DF93E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0AAB7887-A174-49A6-A52C-1DDCFB9EFD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6291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A217F71-3C0C-4A8B-9EB8-468D9DF93E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0AAB7887-A174-49A6-A52C-1DDCFB9EFD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5047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A217F71-3C0C-4A8B-9EB8-468D9DF93E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0AAB7887-A174-49A6-A52C-1DDCFB9EFD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198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A217F71-3C0C-4A8B-9EB8-468D9DF93E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0AAB7887-A174-49A6-A52C-1DDCFB9EFD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314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59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723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457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017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509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118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2BC07D31-4B56-4456-B116-34D421119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3194F17A-712D-4687-B4B7-996AFB00A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8CCD1E4-6DA5-4A95-A4B6-EECB6CDD60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FB198DB4-ACDF-494E-933C-55FE66AC6A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5F8B1083-D58F-4699-A741-E7EA53845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170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8AAE0B-59E9-4FB6-AA0B-6247DCC66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324BD0-5C94-4AFF-8467-817890664F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F4E8D-F51E-48FA-8E7B-8A2A7A1E0D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B14F94E7-8F50-4C84-8C76-9634379C55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86294-AF12-401A-9A40-890E64A52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E4C3E8-E4CC-49DA-A8E4-CF903F54A5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AF1EA0DA-45E1-42BD-8B0A-C2C566B016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33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97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9A217F71-3C0C-4A8B-9EB8-468D9DF93E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0AAB7887-A174-49A6-A52C-1DDCFB9EFD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642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png"/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7.png"/><Relationship Id="rId5" Type="http://schemas.openxmlformats.org/officeDocument/2006/relationships/hyperlink" Target="https://www.publicdomainpictures.net/en/view-image.php?image=317882&amp;picture=abstract-background" TargetMode="External"/><Relationship Id="rId10" Type="http://schemas.openxmlformats.org/officeDocument/2006/relationships/image" Target="../media/image29.png"/><Relationship Id="rId4" Type="http://schemas.openxmlformats.org/officeDocument/2006/relationships/image" Target="../media/image26.jpe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0.png"/><Relationship Id="rId7" Type="http://schemas.openxmlformats.org/officeDocument/2006/relationships/image" Target="../media/image3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28.png"/><Relationship Id="rId5" Type="http://schemas.openxmlformats.org/officeDocument/2006/relationships/image" Target="../media/image31.png"/><Relationship Id="rId10" Type="http://schemas.openxmlformats.org/officeDocument/2006/relationships/image" Target="../media/image570.png"/><Relationship Id="rId4" Type="http://schemas.openxmlformats.org/officeDocument/2006/relationships/image" Target="../media/image550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671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DhnjH8_PLqs?feature=oembed" TargetMode="External"/><Relationship Id="rId6" Type="http://schemas.openxmlformats.org/officeDocument/2006/relationships/image" Target="../media/image66.pn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0.png"/><Relationship Id="rId7" Type="http://schemas.openxmlformats.org/officeDocument/2006/relationships/image" Target="../media/image72.png"/><Relationship Id="rId2" Type="http://schemas.openxmlformats.org/officeDocument/2006/relationships/image" Target="../media/image6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DhnjH8_PLqs?feature=oembed" TargetMode="External"/><Relationship Id="rId6" Type="http://schemas.openxmlformats.org/officeDocument/2006/relationships/hyperlink" Target="https://www.publicdomainpictures.net/en/view-image.php?image=317882&amp;picture=abstract-background" TargetMode="External"/><Relationship Id="rId5" Type="http://schemas.openxmlformats.org/officeDocument/2006/relationships/image" Target="../media/image35.jpeg"/><Relationship Id="rId4" Type="http://schemas.openxmlformats.org/officeDocument/2006/relationships/image" Target="../media/image7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hyperlink" Target="https://www.publicdomainpictures.net/en/view-image.php?image=317882&amp;picture=abstract-background" TargetMode="External"/><Relationship Id="rId7" Type="http://schemas.openxmlformats.org/officeDocument/2006/relationships/image" Target="../media/image80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2.png"/><Relationship Id="rId7" Type="http://schemas.openxmlformats.org/officeDocument/2006/relationships/image" Target="../media/image23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wisc-online.com/assetrepository/viewasset?id=1508" TargetMode="External"/><Relationship Id="rId5" Type="http://schemas.openxmlformats.org/officeDocument/2006/relationships/image" Target="../media/image22.jpeg"/><Relationship Id="rId4" Type="http://schemas.openxmlformats.org/officeDocument/2006/relationships/image" Target="../media/image83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DhnjH8_PLqs?feature=oembed" TargetMode="External"/><Relationship Id="rId6" Type="http://schemas.openxmlformats.org/officeDocument/2006/relationships/hyperlink" Target="https://www.publicdomainpictures.net/en/view-image.php?image=317882&amp;picture=abstract-background" TargetMode="External"/><Relationship Id="rId5" Type="http://schemas.openxmlformats.org/officeDocument/2006/relationships/image" Target="../media/image39.jpeg"/><Relationship Id="rId4" Type="http://schemas.openxmlformats.org/officeDocument/2006/relationships/image" Target="../media/image840.png"/><Relationship Id="rId9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80.png"/><Relationship Id="rId7" Type="http://schemas.openxmlformats.org/officeDocument/2006/relationships/image" Target="../media/image42.png"/><Relationship Id="rId2" Type="http://schemas.openxmlformats.org/officeDocument/2006/relationships/image" Target="../media/image87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publicdomainpictures.net/en/view-image.php?image=317882&amp;picture=abstract-background" TargetMode="External"/><Relationship Id="rId5" Type="http://schemas.openxmlformats.org/officeDocument/2006/relationships/image" Target="../media/image41.jpeg"/><Relationship Id="rId10" Type="http://schemas.openxmlformats.org/officeDocument/2006/relationships/image" Target="../media/image93.png"/><Relationship Id="rId4" Type="http://schemas.openxmlformats.org/officeDocument/2006/relationships/image" Target="../media/image89.png"/><Relationship Id="rId9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7.png"/><Relationship Id="rId12" Type="http://schemas.openxmlformats.org/officeDocument/2006/relationships/image" Target="../media/image44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96.png"/><Relationship Id="rId11" Type="http://schemas.openxmlformats.org/officeDocument/2006/relationships/hyperlink" Target="https://www.publicdomainpictures.net/en/view-image.php?image=317882&amp;picture=abstract-background" TargetMode="External"/><Relationship Id="rId5" Type="http://schemas.openxmlformats.org/officeDocument/2006/relationships/image" Target="../media/image95.png"/><Relationship Id="rId10" Type="http://schemas.openxmlformats.org/officeDocument/2006/relationships/image" Target="../media/image43.jpeg"/><Relationship Id="rId4" Type="http://schemas.openxmlformats.org/officeDocument/2006/relationships/image" Target="../media/image94.png"/><Relationship Id="rId9" Type="http://schemas.openxmlformats.org/officeDocument/2006/relationships/image" Target="../media/image99.png"/><Relationship Id="rId1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0.png"/><Relationship Id="rId2" Type="http://schemas.openxmlformats.org/officeDocument/2006/relationships/image" Target="../media/image9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hyperlink" Target="https://www.wisc-online.com/assetrepository/viewasset?id=1508" TargetMode="External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0.png"/><Relationship Id="rId3" Type="http://schemas.openxmlformats.org/officeDocument/2006/relationships/image" Target="../media/image1021.png"/><Relationship Id="rId7" Type="http://schemas.openxmlformats.org/officeDocument/2006/relationships/image" Target="../media/image1020.png"/><Relationship Id="rId2" Type="http://schemas.openxmlformats.org/officeDocument/2006/relationships/image" Target="../media/image9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0.png"/><Relationship Id="rId11" Type="http://schemas.openxmlformats.org/officeDocument/2006/relationships/image" Target="../media/image49.png"/><Relationship Id="rId5" Type="http://schemas.openxmlformats.org/officeDocument/2006/relationships/image" Target="../media/image1000.png"/><Relationship Id="rId10" Type="http://schemas.openxmlformats.org/officeDocument/2006/relationships/hyperlink" Target="https://www.wisc-online.com/assetrepository/viewasset?id=1508" TargetMode="External"/><Relationship Id="rId4" Type="http://schemas.openxmlformats.org/officeDocument/2006/relationships/image" Target="../media/image990.png"/><Relationship Id="rId9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7.xml"/><Relationship Id="rId7" Type="http://schemas.openxmlformats.org/officeDocument/2006/relationships/hyperlink" Target="http://www.allwhitebackground.com/colorful-background-images.html" TargetMode="Externa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51.jpeg"/><Relationship Id="rId5" Type="http://schemas.openxmlformats.org/officeDocument/2006/relationships/image" Target="../media/image106.png"/><Relationship Id="rId4" Type="http://schemas.openxmlformats.org/officeDocument/2006/relationships/image" Target="../media/image1050.png"/><Relationship Id="rId9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10" Type="http://schemas.openxmlformats.org/officeDocument/2006/relationships/image" Target="../media/image55.png"/><Relationship Id="rId4" Type="http://schemas.openxmlformats.org/officeDocument/2006/relationships/image" Target="../media/image111.png"/><Relationship Id="rId9" Type="http://schemas.openxmlformats.org/officeDocument/2006/relationships/hyperlink" Target="http://www.allwhitebackground.com/colorful-background-images.html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isc-online.com/assetrepository/viewasset?id=1508" TargetMode="External"/><Relationship Id="rId13" Type="http://schemas.openxmlformats.org/officeDocument/2006/relationships/image" Target="../media/image11.png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llwhitebackground.com/colorful-background-images.html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5.jpe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hyperlink" Target="https://www.publicdomainpictures.net/en/view-image.php?image=317882&amp;picture=abstract-background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hyperlink" Target="https://www.publicdomainpictures.net/en/view-image.php?image=317882&amp;picture=abstract-background" TargetMode="External"/><Relationship Id="rId5" Type="http://schemas.openxmlformats.org/officeDocument/2006/relationships/image" Target="../media/image57.jpeg"/><Relationship Id="rId4" Type="http://schemas.openxmlformats.org/officeDocument/2006/relationships/image" Target="../media/image118.png"/><Relationship Id="rId9" Type="http://schemas.openxmlformats.org/officeDocument/2006/relationships/image" Target="../media/image5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0.png"/><Relationship Id="rId2" Type="http://schemas.openxmlformats.org/officeDocument/2006/relationships/image" Target="../media/image128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260.png"/><Relationship Id="rId18" Type="http://schemas.openxmlformats.org/officeDocument/2006/relationships/slide" Target="slide39.xml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250.png"/><Relationship Id="rId17" Type="http://schemas.openxmlformats.org/officeDocument/2006/relationships/slide" Target="slide36.xml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4.wav"/><Relationship Id="rId11" Type="http://schemas.openxmlformats.org/officeDocument/2006/relationships/image" Target="../media/image67.png"/><Relationship Id="rId5" Type="http://schemas.openxmlformats.org/officeDocument/2006/relationships/audio" Target="../media/audio3.wav"/><Relationship Id="rId15" Type="http://schemas.openxmlformats.org/officeDocument/2006/relationships/image" Target="../media/image280.png"/><Relationship Id="rId10" Type="http://schemas.openxmlformats.org/officeDocument/2006/relationships/image" Target="../media/image65.png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openxmlformats.org/officeDocument/2006/relationships/image" Target="../media/image27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116.png"/><Relationship Id="rId18" Type="http://schemas.openxmlformats.org/officeDocument/2006/relationships/slide" Target="slide39.xml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104.png"/><Relationship Id="rId17" Type="http://schemas.openxmlformats.org/officeDocument/2006/relationships/slide" Target="slide37.xml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4.wav"/><Relationship Id="rId11" Type="http://schemas.openxmlformats.org/officeDocument/2006/relationships/image" Target="../media/image67.png"/><Relationship Id="rId5" Type="http://schemas.openxmlformats.org/officeDocument/2006/relationships/audio" Target="../media/audio3.wav"/><Relationship Id="rId15" Type="http://schemas.openxmlformats.org/officeDocument/2006/relationships/image" Target="../media/image130.png"/><Relationship Id="rId10" Type="http://schemas.openxmlformats.org/officeDocument/2006/relationships/image" Target="../media/image65.png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openxmlformats.org/officeDocument/2006/relationships/image" Target="../media/image121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116.png"/><Relationship Id="rId18" Type="http://schemas.openxmlformats.org/officeDocument/2006/relationships/slide" Target="slide39.xml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104.png"/><Relationship Id="rId17" Type="http://schemas.openxmlformats.org/officeDocument/2006/relationships/slide" Target="slide38.xml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4.wav"/><Relationship Id="rId11" Type="http://schemas.openxmlformats.org/officeDocument/2006/relationships/image" Target="../media/image67.png"/><Relationship Id="rId5" Type="http://schemas.openxmlformats.org/officeDocument/2006/relationships/audio" Target="../media/audio3.wav"/><Relationship Id="rId15" Type="http://schemas.openxmlformats.org/officeDocument/2006/relationships/image" Target="../media/image130.png"/><Relationship Id="rId10" Type="http://schemas.openxmlformats.org/officeDocument/2006/relationships/image" Target="../media/image65.png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openxmlformats.org/officeDocument/2006/relationships/image" Target="../media/image121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116.png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104.png"/><Relationship Id="rId17" Type="http://schemas.openxmlformats.org/officeDocument/2006/relationships/slide" Target="slide39.xml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4.wav"/><Relationship Id="rId11" Type="http://schemas.openxmlformats.org/officeDocument/2006/relationships/image" Target="../media/image67.png"/><Relationship Id="rId5" Type="http://schemas.openxmlformats.org/officeDocument/2006/relationships/audio" Target="../media/audio3.wav"/><Relationship Id="rId15" Type="http://schemas.openxmlformats.org/officeDocument/2006/relationships/image" Target="../media/image130.png"/><Relationship Id="rId10" Type="http://schemas.openxmlformats.org/officeDocument/2006/relationships/image" Target="../media/image65.png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openxmlformats.org/officeDocument/2006/relationships/image" Target="../media/image121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310.png"/><Relationship Id="rId18" Type="http://schemas.openxmlformats.org/officeDocument/2006/relationships/slide" Target="slide43.xml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30.png"/><Relationship Id="rId17" Type="http://schemas.openxmlformats.org/officeDocument/2006/relationships/slide" Target="slide40.xml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4.wav"/><Relationship Id="rId11" Type="http://schemas.openxmlformats.org/officeDocument/2006/relationships/image" Target="../media/image67.png"/><Relationship Id="rId5" Type="http://schemas.openxmlformats.org/officeDocument/2006/relationships/audio" Target="../media/audio3.wav"/><Relationship Id="rId15" Type="http://schemas.openxmlformats.org/officeDocument/2006/relationships/image" Target="../media/image330.png"/><Relationship Id="rId10" Type="http://schemas.openxmlformats.org/officeDocument/2006/relationships/image" Target="../media/image65.png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openxmlformats.org/officeDocument/2006/relationships/image" Target="../media/image3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150.png"/><Relationship Id="rId18" Type="http://schemas.openxmlformats.org/officeDocument/2006/relationships/slide" Target="slide43.xml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14.png"/><Relationship Id="rId17" Type="http://schemas.openxmlformats.org/officeDocument/2006/relationships/slide" Target="slide41.xml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4.wav"/><Relationship Id="rId11" Type="http://schemas.openxmlformats.org/officeDocument/2006/relationships/image" Target="../media/image67.png"/><Relationship Id="rId5" Type="http://schemas.openxmlformats.org/officeDocument/2006/relationships/audio" Target="../media/audio3.wav"/><Relationship Id="rId15" Type="http://schemas.openxmlformats.org/officeDocument/2006/relationships/image" Target="../media/image17.png"/><Relationship Id="rId10" Type="http://schemas.openxmlformats.org/officeDocument/2006/relationships/image" Target="../media/image65.png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openxmlformats.org/officeDocument/2006/relationships/image" Target="../media/image1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150.png"/><Relationship Id="rId18" Type="http://schemas.openxmlformats.org/officeDocument/2006/relationships/slide" Target="slide43.xml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14.png"/><Relationship Id="rId17" Type="http://schemas.openxmlformats.org/officeDocument/2006/relationships/slide" Target="slide42.xml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4.wav"/><Relationship Id="rId11" Type="http://schemas.openxmlformats.org/officeDocument/2006/relationships/image" Target="../media/image67.png"/><Relationship Id="rId5" Type="http://schemas.openxmlformats.org/officeDocument/2006/relationships/audio" Target="../media/audio3.wav"/><Relationship Id="rId15" Type="http://schemas.openxmlformats.org/officeDocument/2006/relationships/image" Target="../media/image17.png"/><Relationship Id="rId10" Type="http://schemas.openxmlformats.org/officeDocument/2006/relationships/image" Target="../media/image65.png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openxmlformats.org/officeDocument/2006/relationships/image" Target="../media/image1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150.png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14.png"/><Relationship Id="rId17" Type="http://schemas.openxmlformats.org/officeDocument/2006/relationships/slide" Target="slide43.xml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4.wav"/><Relationship Id="rId11" Type="http://schemas.openxmlformats.org/officeDocument/2006/relationships/image" Target="../media/image67.png"/><Relationship Id="rId5" Type="http://schemas.openxmlformats.org/officeDocument/2006/relationships/audio" Target="../media/audio3.wav"/><Relationship Id="rId15" Type="http://schemas.openxmlformats.org/officeDocument/2006/relationships/image" Target="../media/image17.png"/><Relationship Id="rId10" Type="http://schemas.openxmlformats.org/officeDocument/2006/relationships/image" Target="../media/image65.png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openxmlformats.org/officeDocument/2006/relationships/image" Target="../media/image1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35.png"/><Relationship Id="rId18" Type="http://schemas.openxmlformats.org/officeDocument/2006/relationships/slide" Target="slide47.xml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34.png"/><Relationship Id="rId17" Type="http://schemas.openxmlformats.org/officeDocument/2006/relationships/slide" Target="slide44.xml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4.wav"/><Relationship Id="rId11" Type="http://schemas.openxmlformats.org/officeDocument/2006/relationships/image" Target="../media/image67.png"/><Relationship Id="rId5" Type="http://schemas.openxmlformats.org/officeDocument/2006/relationships/audio" Target="../media/audio3.wav"/><Relationship Id="rId15" Type="http://schemas.openxmlformats.org/officeDocument/2006/relationships/image" Target="../media/image37.png"/><Relationship Id="rId10" Type="http://schemas.openxmlformats.org/officeDocument/2006/relationships/image" Target="../media/image65.png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openxmlformats.org/officeDocument/2006/relationships/image" Target="../media/image36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190.png"/><Relationship Id="rId18" Type="http://schemas.openxmlformats.org/officeDocument/2006/relationships/slide" Target="slide47.xml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180.png"/><Relationship Id="rId17" Type="http://schemas.openxmlformats.org/officeDocument/2006/relationships/slide" Target="slide45.xml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4.wav"/><Relationship Id="rId11" Type="http://schemas.openxmlformats.org/officeDocument/2006/relationships/image" Target="../media/image67.png"/><Relationship Id="rId5" Type="http://schemas.openxmlformats.org/officeDocument/2006/relationships/audio" Target="../media/audio3.wav"/><Relationship Id="rId15" Type="http://schemas.openxmlformats.org/officeDocument/2006/relationships/image" Target="../media/image210.png"/><Relationship Id="rId10" Type="http://schemas.openxmlformats.org/officeDocument/2006/relationships/image" Target="../media/image65.png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openxmlformats.org/officeDocument/2006/relationships/image" Target="../media/image2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190.png"/><Relationship Id="rId18" Type="http://schemas.openxmlformats.org/officeDocument/2006/relationships/slide" Target="slide47.xml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180.png"/><Relationship Id="rId17" Type="http://schemas.openxmlformats.org/officeDocument/2006/relationships/slide" Target="slide46.xml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4.wav"/><Relationship Id="rId11" Type="http://schemas.openxmlformats.org/officeDocument/2006/relationships/image" Target="../media/image67.png"/><Relationship Id="rId5" Type="http://schemas.openxmlformats.org/officeDocument/2006/relationships/audio" Target="../media/audio3.wav"/><Relationship Id="rId15" Type="http://schemas.openxmlformats.org/officeDocument/2006/relationships/image" Target="../media/image210.png"/><Relationship Id="rId10" Type="http://schemas.openxmlformats.org/officeDocument/2006/relationships/image" Target="../media/image65.png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openxmlformats.org/officeDocument/2006/relationships/image" Target="../media/image20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190.png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180.png"/><Relationship Id="rId17" Type="http://schemas.openxmlformats.org/officeDocument/2006/relationships/slide" Target="slide47.xml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4.wav"/><Relationship Id="rId11" Type="http://schemas.openxmlformats.org/officeDocument/2006/relationships/image" Target="../media/image67.png"/><Relationship Id="rId5" Type="http://schemas.openxmlformats.org/officeDocument/2006/relationships/audio" Target="../media/audio3.wav"/><Relationship Id="rId15" Type="http://schemas.openxmlformats.org/officeDocument/2006/relationships/image" Target="../media/image210.png"/><Relationship Id="rId10" Type="http://schemas.openxmlformats.org/officeDocument/2006/relationships/image" Target="../media/image65.png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openxmlformats.org/officeDocument/2006/relationships/image" Target="../media/image20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39.png"/><Relationship Id="rId18" Type="http://schemas.openxmlformats.org/officeDocument/2006/relationships/slide" Target="slide51.xml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380.png"/><Relationship Id="rId17" Type="http://schemas.openxmlformats.org/officeDocument/2006/relationships/slide" Target="slide48.xml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2.wav"/><Relationship Id="rId11" Type="http://schemas.openxmlformats.org/officeDocument/2006/relationships/image" Target="../media/image67.png"/><Relationship Id="rId5" Type="http://schemas.openxmlformats.org/officeDocument/2006/relationships/audio" Target="../media/audio4.wav"/><Relationship Id="rId15" Type="http://schemas.openxmlformats.org/officeDocument/2006/relationships/image" Target="../media/image41.png"/><Relationship Id="rId10" Type="http://schemas.openxmlformats.org/officeDocument/2006/relationships/image" Target="../media/image65.png"/><Relationship Id="rId4" Type="http://schemas.openxmlformats.org/officeDocument/2006/relationships/audio" Target="../media/audio3.wav"/><Relationship Id="rId9" Type="http://schemas.openxmlformats.org/officeDocument/2006/relationships/image" Target="../media/image64.png"/><Relationship Id="rId14" Type="http://schemas.openxmlformats.org/officeDocument/2006/relationships/image" Target="../media/image40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230.png"/><Relationship Id="rId3" Type="http://schemas.openxmlformats.org/officeDocument/2006/relationships/audio" Target="../media/audio1.wav"/><Relationship Id="rId7" Type="http://schemas.openxmlformats.org/officeDocument/2006/relationships/image" Target="../media/image63.png"/><Relationship Id="rId12" Type="http://schemas.openxmlformats.org/officeDocument/2006/relationships/image" Target="../media/image22.png"/><Relationship Id="rId17" Type="http://schemas.openxmlformats.org/officeDocument/2006/relationships/slide" Target="slide51.xml"/><Relationship Id="rId2" Type="http://schemas.openxmlformats.org/officeDocument/2006/relationships/notesSlide" Target="../notesSlides/notesSlide24.xml"/><Relationship Id="rId16" Type="http://schemas.openxmlformats.org/officeDocument/2006/relationships/slide" Target="slide49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62.PNG"/><Relationship Id="rId5" Type="http://schemas.openxmlformats.org/officeDocument/2006/relationships/audio" Target="../media/audio2.wav"/><Relationship Id="rId15" Type="http://schemas.openxmlformats.org/officeDocument/2006/relationships/image" Target="../media/image74.png"/><Relationship Id="rId10" Type="http://schemas.openxmlformats.org/officeDocument/2006/relationships/image" Target="../media/image67.png"/><Relationship Id="rId4" Type="http://schemas.openxmlformats.org/officeDocument/2006/relationships/audio" Target="../media/audio3.wav"/><Relationship Id="rId9" Type="http://schemas.openxmlformats.org/officeDocument/2006/relationships/image" Target="../media/image65.png"/><Relationship Id="rId14" Type="http://schemas.openxmlformats.org/officeDocument/2006/relationships/image" Target="../media/image240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230.png"/><Relationship Id="rId3" Type="http://schemas.openxmlformats.org/officeDocument/2006/relationships/audio" Target="../media/audio1.wav"/><Relationship Id="rId7" Type="http://schemas.openxmlformats.org/officeDocument/2006/relationships/image" Target="../media/image63.png"/><Relationship Id="rId12" Type="http://schemas.openxmlformats.org/officeDocument/2006/relationships/image" Target="../media/image22.png"/><Relationship Id="rId17" Type="http://schemas.openxmlformats.org/officeDocument/2006/relationships/slide" Target="slide51.xml"/><Relationship Id="rId2" Type="http://schemas.openxmlformats.org/officeDocument/2006/relationships/notesSlide" Target="../notesSlides/notesSlide25.xml"/><Relationship Id="rId16" Type="http://schemas.openxmlformats.org/officeDocument/2006/relationships/slide" Target="slide50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62.PNG"/><Relationship Id="rId5" Type="http://schemas.openxmlformats.org/officeDocument/2006/relationships/audio" Target="../media/audio2.wav"/><Relationship Id="rId15" Type="http://schemas.openxmlformats.org/officeDocument/2006/relationships/image" Target="../media/image74.png"/><Relationship Id="rId10" Type="http://schemas.openxmlformats.org/officeDocument/2006/relationships/image" Target="../media/image67.png"/><Relationship Id="rId4" Type="http://schemas.openxmlformats.org/officeDocument/2006/relationships/audio" Target="../media/audio3.wav"/><Relationship Id="rId9" Type="http://schemas.openxmlformats.org/officeDocument/2006/relationships/image" Target="../media/image65.png"/><Relationship Id="rId14" Type="http://schemas.openxmlformats.org/officeDocument/2006/relationships/image" Target="../media/image24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230.png"/><Relationship Id="rId3" Type="http://schemas.openxmlformats.org/officeDocument/2006/relationships/audio" Target="../media/audio1.wav"/><Relationship Id="rId7" Type="http://schemas.openxmlformats.org/officeDocument/2006/relationships/image" Target="../media/image63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6" Type="http://schemas.openxmlformats.org/officeDocument/2006/relationships/slide" Target="slide51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62.PNG"/><Relationship Id="rId5" Type="http://schemas.openxmlformats.org/officeDocument/2006/relationships/audio" Target="../media/audio2.wav"/><Relationship Id="rId15" Type="http://schemas.openxmlformats.org/officeDocument/2006/relationships/image" Target="../media/image74.png"/><Relationship Id="rId10" Type="http://schemas.openxmlformats.org/officeDocument/2006/relationships/image" Target="../media/image67.png"/><Relationship Id="rId4" Type="http://schemas.openxmlformats.org/officeDocument/2006/relationships/audio" Target="../media/audio3.wav"/><Relationship Id="rId9" Type="http://schemas.openxmlformats.org/officeDocument/2006/relationships/image" Target="../media/image65.png"/><Relationship Id="rId14" Type="http://schemas.openxmlformats.org/officeDocument/2006/relationships/image" Target="../media/image24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43.png"/><Relationship Id="rId18" Type="http://schemas.openxmlformats.org/officeDocument/2006/relationships/slide" Target="slide52.xml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420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4.wav"/><Relationship Id="rId11" Type="http://schemas.openxmlformats.org/officeDocument/2006/relationships/image" Target="../media/image67.png"/><Relationship Id="rId5" Type="http://schemas.openxmlformats.org/officeDocument/2006/relationships/audio" Target="../media/audio3.wav"/><Relationship Id="rId15" Type="http://schemas.openxmlformats.org/officeDocument/2006/relationships/image" Target="../media/image450.png"/><Relationship Id="rId10" Type="http://schemas.openxmlformats.org/officeDocument/2006/relationships/image" Target="../media/image65.png"/><Relationship Id="rId19" Type="http://schemas.openxmlformats.org/officeDocument/2006/relationships/slide" Target="slide55.xml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openxmlformats.org/officeDocument/2006/relationships/image" Target="../media/image440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48.png"/><Relationship Id="rId18" Type="http://schemas.openxmlformats.org/officeDocument/2006/relationships/slide" Target="slide53.xml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471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4.wav"/><Relationship Id="rId11" Type="http://schemas.openxmlformats.org/officeDocument/2006/relationships/image" Target="../media/image67.png"/><Relationship Id="rId5" Type="http://schemas.openxmlformats.org/officeDocument/2006/relationships/audio" Target="../media/audio3.wav"/><Relationship Id="rId15" Type="http://schemas.openxmlformats.org/officeDocument/2006/relationships/image" Target="../media/image501.png"/><Relationship Id="rId10" Type="http://schemas.openxmlformats.org/officeDocument/2006/relationships/image" Target="../media/image65.png"/><Relationship Id="rId19" Type="http://schemas.openxmlformats.org/officeDocument/2006/relationships/slide" Target="slide55.xml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openxmlformats.org/officeDocument/2006/relationships/image" Target="../media/image491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48.png"/><Relationship Id="rId18" Type="http://schemas.openxmlformats.org/officeDocument/2006/relationships/slide" Target="slide54.xml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471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4.wav"/><Relationship Id="rId11" Type="http://schemas.openxmlformats.org/officeDocument/2006/relationships/image" Target="../media/image67.png"/><Relationship Id="rId5" Type="http://schemas.openxmlformats.org/officeDocument/2006/relationships/audio" Target="../media/audio3.wav"/><Relationship Id="rId15" Type="http://schemas.openxmlformats.org/officeDocument/2006/relationships/image" Target="../media/image501.png"/><Relationship Id="rId10" Type="http://schemas.openxmlformats.org/officeDocument/2006/relationships/image" Target="../media/image65.png"/><Relationship Id="rId19" Type="http://schemas.openxmlformats.org/officeDocument/2006/relationships/slide" Target="slide55.xml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openxmlformats.org/officeDocument/2006/relationships/image" Target="../media/image491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48.png"/><Relationship Id="rId18" Type="http://schemas.openxmlformats.org/officeDocument/2006/relationships/slide" Target="slide55.xml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471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4.wav"/><Relationship Id="rId11" Type="http://schemas.openxmlformats.org/officeDocument/2006/relationships/image" Target="../media/image67.png"/><Relationship Id="rId5" Type="http://schemas.openxmlformats.org/officeDocument/2006/relationships/audio" Target="../media/audio3.wav"/><Relationship Id="rId15" Type="http://schemas.openxmlformats.org/officeDocument/2006/relationships/image" Target="../media/image501.png"/><Relationship Id="rId10" Type="http://schemas.openxmlformats.org/officeDocument/2006/relationships/image" Target="../media/image65.png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openxmlformats.org/officeDocument/2006/relationships/image" Target="../media/image491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480.png"/><Relationship Id="rId18" Type="http://schemas.openxmlformats.org/officeDocument/2006/relationships/slide" Target="slide56.xml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470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510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4.wav"/><Relationship Id="rId11" Type="http://schemas.openxmlformats.org/officeDocument/2006/relationships/image" Target="../media/image67.png"/><Relationship Id="rId5" Type="http://schemas.openxmlformats.org/officeDocument/2006/relationships/audio" Target="../media/audio3.wav"/><Relationship Id="rId15" Type="http://schemas.openxmlformats.org/officeDocument/2006/relationships/image" Target="../media/image500.png"/><Relationship Id="rId10" Type="http://schemas.openxmlformats.org/officeDocument/2006/relationships/image" Target="../media/image65.png"/><Relationship Id="rId19" Type="http://schemas.openxmlformats.org/officeDocument/2006/relationships/slide" Target="slide59.xml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openxmlformats.org/officeDocument/2006/relationships/image" Target="../media/image490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531.png"/><Relationship Id="rId18" Type="http://schemas.openxmlformats.org/officeDocument/2006/relationships/slide" Target="slide57.xml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521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4.wav"/><Relationship Id="rId11" Type="http://schemas.openxmlformats.org/officeDocument/2006/relationships/image" Target="../media/image67.png"/><Relationship Id="rId5" Type="http://schemas.openxmlformats.org/officeDocument/2006/relationships/audio" Target="../media/audio3.wav"/><Relationship Id="rId15" Type="http://schemas.openxmlformats.org/officeDocument/2006/relationships/image" Target="../media/image551.png"/><Relationship Id="rId10" Type="http://schemas.openxmlformats.org/officeDocument/2006/relationships/image" Target="../media/image65.png"/><Relationship Id="rId19" Type="http://schemas.openxmlformats.org/officeDocument/2006/relationships/slide" Target="slide59.xml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openxmlformats.org/officeDocument/2006/relationships/image" Target="../media/image54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531.png"/><Relationship Id="rId18" Type="http://schemas.openxmlformats.org/officeDocument/2006/relationships/slide" Target="slide58.xml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521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4.wav"/><Relationship Id="rId11" Type="http://schemas.openxmlformats.org/officeDocument/2006/relationships/image" Target="../media/image67.png"/><Relationship Id="rId5" Type="http://schemas.openxmlformats.org/officeDocument/2006/relationships/audio" Target="../media/audio3.wav"/><Relationship Id="rId15" Type="http://schemas.openxmlformats.org/officeDocument/2006/relationships/image" Target="../media/image551.png"/><Relationship Id="rId10" Type="http://schemas.openxmlformats.org/officeDocument/2006/relationships/image" Target="../media/image65.png"/><Relationship Id="rId19" Type="http://schemas.openxmlformats.org/officeDocument/2006/relationships/slide" Target="slide59.xml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openxmlformats.org/officeDocument/2006/relationships/image" Target="../media/image54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531.png"/><Relationship Id="rId18" Type="http://schemas.openxmlformats.org/officeDocument/2006/relationships/slide" Target="slide59.xml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521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4.wav"/><Relationship Id="rId11" Type="http://schemas.openxmlformats.org/officeDocument/2006/relationships/image" Target="../media/image67.png"/><Relationship Id="rId5" Type="http://schemas.openxmlformats.org/officeDocument/2006/relationships/audio" Target="../media/audio3.wav"/><Relationship Id="rId15" Type="http://schemas.openxmlformats.org/officeDocument/2006/relationships/image" Target="../media/image551.png"/><Relationship Id="rId10" Type="http://schemas.openxmlformats.org/officeDocument/2006/relationships/image" Target="../media/image65.png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openxmlformats.org/officeDocument/2006/relationships/image" Target="../media/image54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530.png"/><Relationship Id="rId18" Type="http://schemas.openxmlformats.org/officeDocument/2006/relationships/slide" Target="slide60.xml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520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560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4.wav"/><Relationship Id="rId11" Type="http://schemas.openxmlformats.org/officeDocument/2006/relationships/image" Target="../media/image67.png"/><Relationship Id="rId5" Type="http://schemas.openxmlformats.org/officeDocument/2006/relationships/audio" Target="../media/audio3.wav"/><Relationship Id="rId15" Type="http://schemas.openxmlformats.org/officeDocument/2006/relationships/image" Target="../media/image550.png"/><Relationship Id="rId10" Type="http://schemas.openxmlformats.org/officeDocument/2006/relationships/image" Target="../media/image65.png"/><Relationship Id="rId19" Type="http://schemas.openxmlformats.org/officeDocument/2006/relationships/slide" Target="slide8.xml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openxmlformats.org/officeDocument/2006/relationships/image" Target="../media/image5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4.xml"/><Relationship Id="rId6" Type="http://schemas.microsoft.com/office/2007/relationships/hdphoto" Target="../media/hdphoto2.wdp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580.png"/><Relationship Id="rId18" Type="http://schemas.openxmlformats.org/officeDocument/2006/relationships/slide" Target="slide61.xml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57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36.xml"/><Relationship Id="rId16" Type="http://schemas.openxmlformats.org/officeDocument/2006/relationships/image" Target="../media/image610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4.wav"/><Relationship Id="rId11" Type="http://schemas.openxmlformats.org/officeDocument/2006/relationships/image" Target="../media/image67.png"/><Relationship Id="rId5" Type="http://schemas.openxmlformats.org/officeDocument/2006/relationships/audio" Target="../media/audio3.wav"/><Relationship Id="rId15" Type="http://schemas.openxmlformats.org/officeDocument/2006/relationships/image" Target="../media/image600.png"/><Relationship Id="rId10" Type="http://schemas.openxmlformats.org/officeDocument/2006/relationships/image" Target="../media/image65.png"/><Relationship Id="rId19" Type="http://schemas.openxmlformats.org/officeDocument/2006/relationships/slide" Target="slide8.xml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openxmlformats.org/officeDocument/2006/relationships/image" Target="../media/image590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580.png"/><Relationship Id="rId18" Type="http://schemas.openxmlformats.org/officeDocument/2006/relationships/slide" Target="slide62.xml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57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37.xml"/><Relationship Id="rId16" Type="http://schemas.openxmlformats.org/officeDocument/2006/relationships/image" Target="../media/image610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4.wav"/><Relationship Id="rId11" Type="http://schemas.openxmlformats.org/officeDocument/2006/relationships/image" Target="../media/image67.png"/><Relationship Id="rId5" Type="http://schemas.openxmlformats.org/officeDocument/2006/relationships/audio" Target="../media/audio3.wav"/><Relationship Id="rId15" Type="http://schemas.openxmlformats.org/officeDocument/2006/relationships/image" Target="../media/image600.png"/><Relationship Id="rId10" Type="http://schemas.openxmlformats.org/officeDocument/2006/relationships/image" Target="../media/image65.png"/><Relationship Id="rId19" Type="http://schemas.openxmlformats.org/officeDocument/2006/relationships/slide" Target="slide8.xml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openxmlformats.org/officeDocument/2006/relationships/image" Target="../media/image590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580.png"/><Relationship Id="rId18" Type="http://schemas.openxmlformats.org/officeDocument/2006/relationships/slide" Target="slide8.xml"/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12" Type="http://schemas.openxmlformats.org/officeDocument/2006/relationships/image" Target="../media/image57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38.xml"/><Relationship Id="rId16" Type="http://schemas.openxmlformats.org/officeDocument/2006/relationships/image" Target="../media/image610.png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4.wav"/><Relationship Id="rId11" Type="http://schemas.openxmlformats.org/officeDocument/2006/relationships/image" Target="../media/image67.png"/><Relationship Id="rId5" Type="http://schemas.openxmlformats.org/officeDocument/2006/relationships/audio" Target="../media/audio3.wav"/><Relationship Id="rId15" Type="http://schemas.openxmlformats.org/officeDocument/2006/relationships/image" Target="../media/image600.png"/><Relationship Id="rId10" Type="http://schemas.openxmlformats.org/officeDocument/2006/relationships/image" Target="../media/image65.png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openxmlformats.org/officeDocument/2006/relationships/image" Target="../media/image59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3" Type="http://schemas.openxmlformats.org/officeDocument/2006/relationships/image" Target="../media/image20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Relationship Id="rId6" Type="http://schemas.openxmlformats.org/officeDocument/2006/relationships/hyperlink" Target="https://www.wisc-online.com/assetrepository/viewasset?id=1508" TargetMode="Externa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Chỗ dành sẵn cho Nội dung 4" descr="Ảnh có chứa diều, bầu trời, bay, ngoài trời&#10;&#10;Mô tả được tạo tự động">
            <a:extLst>
              <a:ext uri="{FF2B5EF4-FFF2-40B4-BE49-F238E27FC236}">
                <a16:creationId xmlns:a16="http://schemas.microsoft.com/office/drawing/2014/main" id="{71528377-7ACF-46B8-9189-905EFCEFA8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4"/>
          <a:stretch/>
        </p:blipFill>
        <p:spPr>
          <a:xfrm>
            <a:off x="1" y="7"/>
            <a:ext cx="7252232" cy="514349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4" cy="51435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ABD37E8A-D45A-4AF4-AA02-27891D5290CA}"/>
              </a:ext>
            </a:extLst>
          </p:cNvPr>
          <p:cNvSpPr txBox="1"/>
          <p:nvPr/>
        </p:nvSpPr>
        <p:spPr>
          <a:xfrm>
            <a:off x="-1" y="717592"/>
            <a:ext cx="913942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spcAft>
                <a:spcPts val="450"/>
              </a:spcAft>
            </a:pP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TRUNG HỌC CƠ SỞ ………………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BC2202BE-FB57-4E81-83EF-0EA40E864761}"/>
              </a:ext>
            </a:extLst>
          </p:cNvPr>
          <p:cNvSpPr txBox="1"/>
          <p:nvPr/>
        </p:nvSpPr>
        <p:spPr>
          <a:xfrm>
            <a:off x="-2285" y="1962661"/>
            <a:ext cx="913942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spcAft>
                <a:spcPts val="450"/>
              </a:spcAft>
            </a:pP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 TOÁN LỚP 8 (CÁNH DIỀU )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D2B28935-FE08-4EA8-AA06-C7169869F84A}"/>
              </a:ext>
            </a:extLst>
          </p:cNvPr>
          <p:cNvSpPr txBox="1"/>
          <p:nvPr/>
        </p:nvSpPr>
        <p:spPr>
          <a:xfrm>
            <a:off x="2287" y="4612578"/>
            <a:ext cx="91348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spcAft>
                <a:spcPts val="45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 HỌC: 2023 - 2024</a:t>
            </a: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039C44B3-5CCE-402B-9E16-576A3ABE7C3E}"/>
              </a:ext>
            </a:extLst>
          </p:cNvPr>
          <p:cNvSpPr txBox="1"/>
          <p:nvPr/>
        </p:nvSpPr>
        <p:spPr>
          <a:xfrm>
            <a:off x="-2285" y="222914"/>
            <a:ext cx="91417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 GIÁO DỤC VÀ ĐÀO TẠO ………….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D5A797EB-37FC-432B-A43C-3061B2852843}"/>
              </a:ext>
            </a:extLst>
          </p:cNvPr>
          <p:cNvSpPr txBox="1"/>
          <p:nvPr/>
        </p:nvSpPr>
        <p:spPr>
          <a:xfrm>
            <a:off x="411931" y="3013265"/>
            <a:ext cx="8732069" cy="1605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spcAft>
                <a:spcPts val="45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 GVSB: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800">
              <a:spcAft>
                <a:spcPts val="45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 GVPB 1: Bùi Thanh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800">
              <a:spcAft>
                <a:spcPts val="45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 GVPB 2: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Thịnh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8861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>
            <a:extLst>
              <a:ext uri="{FF2B5EF4-FFF2-40B4-BE49-F238E27FC236}">
                <a16:creationId xmlns:a16="http://schemas.microsoft.com/office/drawing/2014/main" id="{6437E96C-B4D7-4CA6-90EE-43A5C748EF9C}"/>
              </a:ext>
            </a:extLst>
          </p:cNvPr>
          <p:cNvSpPr/>
          <p:nvPr/>
        </p:nvSpPr>
        <p:spPr>
          <a:xfrm>
            <a:off x="726620" y="996043"/>
            <a:ext cx="3237355" cy="3086100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3963976" y="1802888"/>
            <a:ext cx="46781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endParaRPr lang="en-US" sz="3600" dirty="0">
              <a:solidFill>
                <a:prstClr val="black"/>
              </a:solidFill>
            </a:endParaRPr>
          </a:p>
        </p:txBody>
      </p:sp>
      <p:pic>
        <p:nvPicPr>
          <p:cNvPr id="4" name="Hình ảnh 3" descr="Ảnh có chứa văn bản, bảng trắng&#10;&#10;Mô tả được tạo tự động">
            <a:extLst>
              <a:ext uri="{FF2B5EF4-FFF2-40B4-BE49-F238E27FC236}">
                <a16:creationId xmlns:a16="http://schemas.microsoft.com/office/drawing/2014/main" id="{887EE42C-D077-4645-BBF8-B59F43E898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073" y="2674299"/>
            <a:ext cx="2186740" cy="2186740"/>
          </a:xfrm>
          <a:prstGeom prst="rect">
            <a:avLst/>
          </a:prstGeom>
        </p:spPr>
      </p:pic>
      <p:sp>
        <p:nvSpPr>
          <p:cNvPr id="6" name="Google Shape;157;p20">
            <a:extLst>
              <a:ext uri="{FF2B5EF4-FFF2-40B4-BE49-F238E27FC236}">
                <a16:creationId xmlns:a16="http://schemas.microsoft.com/office/drawing/2014/main" id="{549CE1D0-6956-4876-8361-E0F1378BD373}"/>
              </a:ext>
            </a:extLst>
          </p:cNvPr>
          <p:cNvSpPr/>
          <p:nvPr/>
        </p:nvSpPr>
        <p:spPr>
          <a:xfrm>
            <a:off x="3963976" y="695755"/>
            <a:ext cx="1063185" cy="600576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/>
          </a:p>
        </p:txBody>
      </p:sp>
      <p:sp>
        <p:nvSpPr>
          <p:cNvPr id="7" name="Google Shape;163;p20">
            <a:extLst>
              <a:ext uri="{FF2B5EF4-FFF2-40B4-BE49-F238E27FC236}">
                <a16:creationId xmlns:a16="http://schemas.microsoft.com/office/drawing/2014/main" id="{9EF570CD-1298-405C-894A-213B5893CEEA}"/>
              </a:ext>
            </a:extLst>
          </p:cNvPr>
          <p:cNvSpPr/>
          <p:nvPr/>
        </p:nvSpPr>
        <p:spPr>
          <a:xfrm>
            <a:off x="4996984" y="454668"/>
            <a:ext cx="522521" cy="295194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/>
          </a:p>
        </p:txBody>
      </p:sp>
      <p:sp>
        <p:nvSpPr>
          <p:cNvPr id="8" name="Google Shape;157;p20">
            <a:extLst>
              <a:ext uri="{FF2B5EF4-FFF2-40B4-BE49-F238E27FC236}">
                <a16:creationId xmlns:a16="http://schemas.microsoft.com/office/drawing/2014/main" id="{73F07BD9-D0A3-45DF-92E3-95CBDA06D588}"/>
              </a:ext>
            </a:extLst>
          </p:cNvPr>
          <p:cNvSpPr/>
          <p:nvPr/>
        </p:nvSpPr>
        <p:spPr>
          <a:xfrm>
            <a:off x="5661293" y="864603"/>
            <a:ext cx="1283501" cy="685007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/>
          </a:p>
        </p:txBody>
      </p:sp>
    </p:spTree>
    <p:extLst>
      <p:ext uri="{BB962C8B-B14F-4D97-AF65-F5344CB8AC3E}">
        <p14:creationId xmlns:p14="http://schemas.microsoft.com/office/powerpoint/2010/main" val="214892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209550"/>
            <a:ext cx="82685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II. TÍNH CHẤT CƠ BẢN CỦA PHÂN THỨC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5141" y="794325"/>
            <a:ext cx="35611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Tính chất cơ bản</a:t>
            </a:r>
            <a:endParaRPr lang="en-US" sz="320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95400" y="1423379"/>
            <a:ext cx="28280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HĐ3. 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(SGK/31)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5141" y="2069309"/>
            <a:ext cx="42007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a)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hợp</a:t>
            </a:r>
            <a:r>
              <a:rPr lang="en-US" sz="32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cho </a:t>
            </a:r>
            <a:endParaRPr lang="en-US" sz="3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5141" y="3007626"/>
            <a:ext cx="79268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b)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nhắc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4E208DDE-5F53-487A-916C-A3AE276FA6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20349" r="20345" b="-4"/>
          <a:stretch/>
        </p:blipFill>
        <p:spPr>
          <a:xfrm>
            <a:off x="7511869" y="3334474"/>
            <a:ext cx="1632131" cy="1852855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5F0387D-CEB3-4D01-B097-E93181CF9E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666902"/>
            <a:ext cx="1187998" cy="11879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426353" y="1701864"/>
                <a:ext cx="4557979" cy="12790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rderBox>
                        <m:borderBox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sz="32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i="0">
                              <a:latin typeface="Cambria Math" panose="02040503050406030204" pitchFamily="18" charset="0"/>
                            </a:rPr>
                            <m:t>? </m:t>
                          </m:r>
                        </m:e>
                      </m:borderBox>
                      <m:r>
                        <a:rPr lang="en-US" sz="3200" i="0">
                          <a:latin typeface="Cambria Math" panose="02040503050406030204" pitchFamily="18" charset="0"/>
                        </a:rPr>
                        <m:t>: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200" i="0">
                              <a:latin typeface="Cambria Math" panose="02040503050406030204" pitchFamily="18" charset="0"/>
                            </a:rPr>
                            <m:t>−7</m:t>
                          </m:r>
                        </m:den>
                      </m:f>
                      <m:r>
                        <m:rPr>
                          <m:nor/>
                        </m:rP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borderBox>
                            <m:borderBox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borderBoxPr>
                            <m:e>
                              <m:r>
                                <a:rPr lang="en-US" sz="3200" i="0">
                                  <a:latin typeface="Cambria Math" panose="02040503050406030204" pitchFamily="18" charset="0"/>
                                </a:rPr>
                                <m:t> ? </m:t>
                              </m:r>
                            </m:e>
                          </m:borderBox>
                        </m:den>
                      </m:f>
                      <m:r>
                        <a:rPr lang="en-US" sz="3200" i="0">
                          <a:latin typeface="Cambria Math" panose="02040503050406030204" pitchFamily="18" charset="0"/>
                        </a:rPr>
                        <m:t>;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0">
                              <a:latin typeface="Cambria Math" panose="02040503050406030204" pitchFamily="18" charset="0"/>
                            </a:rPr>
                            <m:t>−3</m:t>
                          </m:r>
                        </m:num>
                        <m:den>
                          <m:r>
                            <a:rPr lang="en-US" sz="3200" i="0">
                              <a:latin typeface="Cambria Math" panose="02040503050406030204" pitchFamily="18" charset="0"/>
                            </a:rPr>
                            <m:t>−9</m:t>
                          </m:r>
                        </m:den>
                      </m:f>
                      <m:r>
                        <a:rPr lang="en-US" sz="32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borderBox>
                            <m:borderBox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borderBoxPr>
                            <m:e>
                              <m:r>
                                <a:rPr lang="en-US" sz="3200" i="0">
                                  <a:latin typeface="Cambria Math" panose="02040503050406030204" pitchFamily="18" charset="0"/>
                                </a:rPr>
                                <m:t> ? </m:t>
                              </m:r>
                            </m:e>
                          </m:borderBox>
                        </m:num>
                        <m:den>
                          <m:r>
                            <a:rPr lang="en-US" sz="3200" i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6353" y="1701864"/>
                <a:ext cx="4557979" cy="12790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F9765301-3FC7-8C5B-A54D-22C357C05C8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41" y="1379852"/>
            <a:ext cx="725217" cy="725217"/>
          </a:xfrm>
          <a:prstGeom prst="rect">
            <a:avLst/>
          </a:prstGeom>
        </p:spPr>
      </p:pic>
      <p:pic>
        <p:nvPicPr>
          <p:cNvPr id="11" name="30 sec of building music (+ timer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792187" y="4019550"/>
            <a:ext cx="1575559" cy="88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39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3" grpId="0"/>
      <p:bldP spid="4" grpId="0"/>
      <p:bldP spid="5" grpId="0"/>
      <p:bldP spid="6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-32939"/>
            <a:ext cx="82685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II. TÍNH CHẤT CƠ BẢN CỦA PHÂN THỨC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21373" y="470935"/>
            <a:ext cx="35611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bản</a:t>
            </a:r>
            <a:endParaRPr lang="en-US" sz="3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7617" y="1200058"/>
            <a:ext cx="28280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HĐ3. 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(SGK/31)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9178" y="2076213"/>
            <a:ext cx="6062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55434" y="1963875"/>
                <a:ext cx="2109424" cy="9233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−7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−14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5434" y="1963875"/>
                <a:ext cx="2109424" cy="9233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149178" y="3160554"/>
            <a:ext cx="6286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676400" y="3083961"/>
                <a:ext cx="1863395" cy="8434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en-US" sz="3200" b="0" i="0" smtClean="0"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3083961"/>
                <a:ext cx="1863395" cy="8434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1676399" y="4132554"/>
                <a:ext cx="4199098" cy="8434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∈Ư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(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399" y="4132554"/>
                <a:ext cx="4199098" cy="84343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7750503"/>
              </p:ext>
            </p:extLst>
          </p:nvPr>
        </p:nvGraphicFramePr>
        <p:xfrm>
          <a:off x="3492159" y="3338929"/>
          <a:ext cx="2019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6" imgW="2019240" imgH="406080" progId="Equation.DSMT4">
                  <p:embed/>
                </p:oleObj>
              </mc:Choice>
              <mc:Fallback>
                <p:oleObj name="Equation" r:id="rId6" imgW="2019240" imgH="406080" progId="Equation.DSMT4">
                  <p:embed/>
                  <p:pic>
                    <p:nvPicPr>
                      <p:cNvPr id="12" name="Object 1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492159" y="3338929"/>
                        <a:ext cx="2019300" cy="40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858795" y="1916810"/>
                <a:ext cx="1573251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−3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−9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8795" y="1916810"/>
                <a:ext cx="1573251" cy="10175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9D602403-44CD-E2F0-3E45-DB480B44661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079476"/>
            <a:ext cx="725217" cy="72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624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-34770"/>
            <a:ext cx="82685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II. TÍNH CHẤT CƠ BẢN CỦA PHÂN THỨC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8962" y="1200150"/>
            <a:ext cx="2744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200" y="473647"/>
            <a:ext cx="7941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F35634-F957-066E-E05F-BB38B6493F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3653"/>
            <a:ext cx="772253" cy="77225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72253" y="1093653"/>
            <a:ext cx="8371747" cy="31544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21110" y="1168055"/>
            <a:ext cx="7941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40623" y="1865906"/>
                <a:ext cx="8632050" cy="10300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 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khác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0. 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623" y="1865906"/>
                <a:ext cx="8632050" cy="10300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23396" y="3105150"/>
                <a:ext cx="8936850" cy="10300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: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: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nhân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tử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chung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396" y="3105150"/>
                <a:ext cx="8936850" cy="10300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301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302C02BA-F279-D274-F8AB-48CE828794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265" y="3790950"/>
            <a:ext cx="1273422" cy="1324150"/>
          </a:xfrm>
          <a:prstGeom prst="rect">
            <a:avLst/>
          </a:prstGeom>
        </p:spPr>
      </p:pic>
      <p:pic>
        <p:nvPicPr>
          <p:cNvPr id="5" name="Phương tiện Trực tuyến 4" title="Đồng hồ đếm ngược 3 phút gây sốc  3 Minutes">
            <a:hlinkClick r:id="" action="ppaction://media"/>
            <a:extLst>
              <a:ext uri="{FF2B5EF4-FFF2-40B4-BE49-F238E27FC236}">
                <a16:creationId xmlns:a16="http://schemas.microsoft.com/office/drawing/2014/main" id="{08FBD4DF-CDE2-0E21-B74E-98351370C6A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429000" y="4171039"/>
            <a:ext cx="1637505" cy="9251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24325F-7A68-2192-299D-77AF4D7EF84C}"/>
              </a:ext>
            </a:extLst>
          </p:cNvPr>
          <p:cNvSpPr txBox="1"/>
          <p:nvPr/>
        </p:nvSpPr>
        <p:spPr>
          <a:xfrm>
            <a:off x="26179" y="3252"/>
            <a:ext cx="912950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II. TÍNH CHẤT CƠ BẢN CỦA PHÂN THỨC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A91989-B025-8636-E4BF-A27EEA6FF72E}"/>
              </a:ext>
            </a:extLst>
          </p:cNvPr>
          <p:cNvSpPr txBox="1"/>
          <p:nvPr/>
        </p:nvSpPr>
        <p:spPr>
          <a:xfrm>
            <a:off x="26179" y="468103"/>
            <a:ext cx="35611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bản</a:t>
            </a:r>
            <a:endParaRPr lang="en-US" sz="3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44FFB1-84EE-9B83-E006-A826B126BB61}"/>
              </a:ext>
            </a:extLst>
          </p:cNvPr>
          <p:cNvSpPr txBox="1"/>
          <p:nvPr/>
        </p:nvSpPr>
        <p:spPr>
          <a:xfrm>
            <a:off x="379970" y="1045783"/>
            <a:ext cx="86878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Ví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dụ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3. 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(SGK/31)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Dùng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giải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viết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3735CE-A256-3FA8-14F7-E28B6A6844AF}"/>
              </a:ext>
            </a:extLst>
          </p:cNvPr>
          <p:cNvSpPr txBox="1"/>
          <p:nvPr/>
        </p:nvSpPr>
        <p:spPr>
          <a:xfrm>
            <a:off x="841544" y="2455488"/>
            <a:ext cx="6062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59028AD-22F7-C1C7-9705-52E442793F77}"/>
                  </a:ext>
                </a:extLst>
              </p:cNvPr>
              <p:cNvSpPr txBox="1"/>
              <p:nvPr/>
            </p:nvSpPr>
            <p:spPr>
              <a:xfrm>
                <a:off x="1447800" y="2343150"/>
                <a:ext cx="2707408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4−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59028AD-22F7-C1C7-9705-52E442793F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2343150"/>
                <a:ext cx="2707408" cy="9251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1603188-C71B-B909-68AA-E9C0FFC5AAD1}"/>
                  </a:ext>
                </a:extLst>
              </p:cNvPr>
              <p:cNvSpPr txBox="1"/>
              <p:nvPr/>
            </p:nvSpPr>
            <p:spPr>
              <a:xfrm>
                <a:off x="5181600" y="2413222"/>
                <a:ext cx="3226332" cy="9275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𝑥𝑦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𝑥𝑦</m:t>
                          </m:r>
                        </m:den>
                      </m:f>
                      <m:r>
                        <a:rPr lang="en-US" sz="3200" b="0" i="0" smtClean="0"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sz="3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1603188-C71B-B909-68AA-E9C0FFC5AA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600" y="2413222"/>
                <a:ext cx="3226332" cy="92756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6808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-7634"/>
            <a:ext cx="82685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II. TÍNH CHẤT CƠ BẢN CỦA PHÂN THỨC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514" y="499570"/>
            <a:ext cx="35611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bản</a:t>
            </a:r>
            <a:endParaRPr lang="en-US" sz="3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1" y="1030499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Ví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dụ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3. 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(SGK/31)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752975"/>
            <a:ext cx="6062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292056" y="1640637"/>
                <a:ext cx="1049197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4−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2056" y="1640637"/>
                <a:ext cx="1049197" cy="92519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609600" y="3204393"/>
            <a:ext cx="6286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29013" y="3034248"/>
                <a:ext cx="1275797" cy="9275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𝑥𝑦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013" y="3034248"/>
                <a:ext cx="1275797" cy="9275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282656" y="1581150"/>
                <a:ext cx="3012043" cy="11176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3.(−1)</m:t>
                          </m:r>
                        </m:num>
                        <m:den>
                          <m:d>
                            <m:d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4−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.(−1)</m:t>
                          </m:r>
                        </m:den>
                      </m:f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2656" y="1581150"/>
                <a:ext cx="3012043" cy="11176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102056" y="1594470"/>
                <a:ext cx="1831463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−3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−4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2056" y="1594470"/>
                <a:ext cx="1831463" cy="1017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390704" y="2876550"/>
                <a:ext cx="3238644" cy="11353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.(−1)</m:t>
                          </m:r>
                        </m:num>
                        <m:den>
                          <m:d>
                            <m:d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𝑥𝑦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.(−1)</m:t>
                          </m:r>
                        </m:den>
                      </m:f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0704" y="2876550"/>
                <a:ext cx="3238644" cy="11353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420013" y="2986832"/>
                <a:ext cx="2123787" cy="10198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𝑥𝑦</m:t>
                          </m:r>
                        </m:den>
                      </m:f>
                      <m:r>
                        <a:rPr lang="en-US" sz="3200">
                          <a:latin typeface="Cambria Math" panose="02040503050406030204" pitchFamily="18" charset="0"/>
                        </a:rPr>
                        <m:t>. 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0013" y="2986832"/>
                <a:ext cx="2123787" cy="101989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779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-7634"/>
            <a:ext cx="82685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II. TÍNH CHẤT CƠ BẢN CỦA PHÂN THỨC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514" y="499570"/>
            <a:ext cx="35611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bản</a:t>
            </a:r>
            <a:endParaRPr lang="en-US" sz="3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914400" y="1276350"/>
            <a:ext cx="8077200" cy="32766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990600" y="1430611"/>
            <a:ext cx="8077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Nếu ta đổi dấu cả tử và mẫu của một phân thức thì ta được một phân thức bằng phân thức đã cho: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048000" y="2914650"/>
                <a:ext cx="3643370" cy="10876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;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𝑄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𝑄</m:t>
                          </m:r>
                        </m:den>
                      </m:f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2914650"/>
                <a:ext cx="3643370" cy="108760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862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2400" y="58882"/>
                <a:ext cx="8991600" cy="5025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VD4. 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(SGK/31) </a:t>
                </a:r>
              </a:p>
              <a:p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Bạn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Hà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viết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lang="en-US" sz="36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giải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thích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bạn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đã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chia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cả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tử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mẫu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cho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3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để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.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Bạn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Liên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viết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1+3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6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giải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thích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bạn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đã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chia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cả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tử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mẫu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cho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để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kết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quả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như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vậy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.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Hỏi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bạn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nào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làm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đúng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bạn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nào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làm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chưa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đúng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?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Vì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sao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58882"/>
                <a:ext cx="8991600" cy="5025735"/>
              </a:xfrm>
              <a:prstGeom prst="rect">
                <a:avLst/>
              </a:prstGeom>
              <a:blipFill>
                <a:blip r:embed="rId4"/>
                <a:stretch>
                  <a:fillRect l="-1695" t="-1699" r="-949" b="-30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 descr="Background pattern&#10;&#10;Description automatically generated">
            <a:extLst>
              <a:ext uri="{FF2B5EF4-FFF2-40B4-BE49-F238E27FC236}">
                <a16:creationId xmlns:a16="http://schemas.microsoft.com/office/drawing/2014/main" id="{4E208DDE-5F53-487A-916C-A3AE276FA6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20349" r="20345" b="-4"/>
          <a:stretch/>
        </p:blipFill>
        <p:spPr>
          <a:xfrm>
            <a:off x="7924800" y="-95250"/>
            <a:ext cx="867244" cy="984526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F0387D-CEB3-4D01-B097-E93181CF9E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782" y="58882"/>
            <a:ext cx="867244" cy="679554"/>
          </a:xfrm>
          <a:prstGeom prst="rect">
            <a:avLst/>
          </a:prstGeom>
        </p:spPr>
      </p:pic>
      <p:pic>
        <p:nvPicPr>
          <p:cNvPr id="2" name="Phương tiện Trực tuyến 4" title="Đồng hồ đếm ngược 3 phút gây sốc  3 Minutes">
            <a:hlinkClick r:id="" action="ppaction://media"/>
            <a:extLst>
              <a:ext uri="{FF2B5EF4-FFF2-40B4-BE49-F238E27FC236}">
                <a16:creationId xmlns:a16="http://schemas.microsoft.com/office/drawing/2014/main" id="{BF22CDF0-02E5-8A08-E22C-755EF18A9AA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7848600" y="4441553"/>
            <a:ext cx="1231291" cy="69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58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59771"/>
            <a:ext cx="35611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bản</a:t>
            </a:r>
            <a:endParaRPr lang="en-US" sz="3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0837" y="532928"/>
            <a:ext cx="35611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Ví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dụ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4. 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(SGK/31)</a:t>
            </a:r>
          </a:p>
        </p:txBody>
      </p:sp>
      <p:pic>
        <p:nvPicPr>
          <p:cNvPr id="10" name="Picture 9" descr="Background pattern&#10;&#10;Description automatically generated">
            <a:extLst>
              <a:ext uri="{FF2B5EF4-FFF2-40B4-BE49-F238E27FC236}">
                <a16:creationId xmlns:a16="http://schemas.microsoft.com/office/drawing/2014/main" id="{4E208DDE-5F53-487A-916C-A3AE276FA6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0349" r="20345" b="-4"/>
          <a:stretch/>
        </p:blipFill>
        <p:spPr>
          <a:xfrm>
            <a:off x="7772400" y="133350"/>
            <a:ext cx="1275329" cy="1447800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F0387D-CEB3-4D01-B097-E93181CF9E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802" y="399536"/>
            <a:ext cx="971388" cy="9713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28244" y="887029"/>
                <a:ext cx="8079259" cy="11483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Ta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</m:den>
                    </m:f>
                  </m:oMath>
                </a14:m>
                <a:endParaRPr lang="en-US" sz="3600" dirty="0">
                  <a:solidFill>
                    <a:schemeClr val="tx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244" y="887029"/>
                <a:ext cx="8079259" cy="1148391"/>
              </a:xfrm>
              <a:prstGeom prst="rect">
                <a:avLst/>
              </a:prstGeom>
              <a:blipFill>
                <a:blip r:embed="rId5"/>
                <a:stretch>
                  <a:fillRect l="-18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473426" y="2134985"/>
            <a:ext cx="80792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Vậy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Hà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54030" y="2707637"/>
                <a:ext cx="8689970" cy="15450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Bạn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Liên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làm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chưa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đúng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vì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phải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nhân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tử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chung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tử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mẫu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30" y="2707637"/>
                <a:ext cx="8689970" cy="1545038"/>
              </a:xfrm>
              <a:prstGeom prst="rect">
                <a:avLst/>
              </a:prstGeom>
              <a:blipFill>
                <a:blip r:embed="rId6"/>
                <a:stretch>
                  <a:fillRect l="-1753" t="-5512" r="-631" b="-11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990609" y="895350"/>
                <a:ext cx="1854226" cy="1088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0609" y="895350"/>
                <a:ext cx="1854226" cy="10886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743200" y="898666"/>
                <a:ext cx="2412071" cy="11678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3(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+1)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898666"/>
                <a:ext cx="2412071" cy="11678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963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7" grpId="0"/>
      <p:bldP spid="3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166" y="93922"/>
            <a:ext cx="82685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II. TÍNH CHẤT CƠ BẢN CỦA PHÂN THỨC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8962" y="1200150"/>
            <a:ext cx="287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200" y="521789"/>
            <a:ext cx="7941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9048" y="3509351"/>
            <a:ext cx="7957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7843" y="963912"/>
            <a:ext cx="86461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SGK/32) Dùng tính chất cơ bản của phân thức, hãy giải thích vì sao có thể viết: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11828" y="4129416"/>
                <a:ext cx="1275798" cy="10093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1828" y="4129416"/>
                <a:ext cx="1275798" cy="10093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599128" y="4098895"/>
                <a:ext cx="2426177" cy="10398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128" y="4098895"/>
                <a:ext cx="2426177" cy="10398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025305" y="4071219"/>
                <a:ext cx="2122953" cy="10722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𝑥𝑦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5305" y="4071219"/>
                <a:ext cx="2122953" cy="10722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 descr="Background pattern&#10;&#10;Description automatically generated">
            <a:extLst>
              <a:ext uri="{FF2B5EF4-FFF2-40B4-BE49-F238E27FC236}">
                <a16:creationId xmlns:a16="http://schemas.microsoft.com/office/drawing/2014/main" id="{EEA75D7F-8BEB-403A-A7C2-DC62D23C83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36012" r="14448" b="2"/>
          <a:stretch/>
        </p:blipFill>
        <p:spPr>
          <a:xfrm>
            <a:off x="7927800" y="3714750"/>
            <a:ext cx="1175557" cy="1339568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7924800" y="3805816"/>
            <a:ext cx="1040330" cy="10403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666999" y="1925678"/>
                <a:ext cx="3419782" cy="10722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𝑥𝑦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6999" y="1925678"/>
                <a:ext cx="3419782" cy="107228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3414305" y="2860244"/>
            <a:ext cx="14962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32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59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8" grpId="0"/>
      <p:bldP spid="2" grpId="0"/>
      <p:bldP spid="9" grpId="0"/>
      <p:bldP spid="10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61ABD889-CCEB-4BFD-B139-AA3762F04A82}"/>
              </a:ext>
            </a:extLst>
          </p:cNvPr>
          <p:cNvSpPr/>
          <p:nvPr/>
        </p:nvSpPr>
        <p:spPr>
          <a:xfrm rot="5400000">
            <a:off x="-118511" y="116225"/>
            <a:ext cx="3086103" cy="2853654"/>
          </a:xfrm>
          <a:custGeom>
            <a:avLst/>
            <a:gdLst>
              <a:gd name="connsiteX0" fmla="*/ 0 w 4670251"/>
              <a:gd name="connsiteY0" fmla="*/ 2133085 h 4116501"/>
              <a:gd name="connsiteX1" fmla="*/ 0 w 4670251"/>
              <a:gd name="connsiteY1" fmla="*/ 0 h 4116501"/>
              <a:gd name="connsiteX2" fmla="*/ 4670251 w 4670251"/>
              <a:gd name="connsiteY2" fmla="*/ 4116501 h 4116501"/>
              <a:gd name="connsiteX3" fmla="*/ 2250224 w 4670251"/>
              <a:gd name="connsiteY3" fmla="*/ 4116501 h 4116501"/>
              <a:gd name="connsiteX4" fmla="*/ 0 w 4670251"/>
              <a:gd name="connsiteY4" fmla="*/ 2133085 h 4116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0251" h="4116501">
                <a:moveTo>
                  <a:pt x="0" y="2133085"/>
                </a:moveTo>
                <a:lnTo>
                  <a:pt x="0" y="0"/>
                </a:lnTo>
                <a:lnTo>
                  <a:pt x="4670251" y="4116501"/>
                </a:lnTo>
                <a:lnTo>
                  <a:pt x="2250224" y="4116501"/>
                </a:lnTo>
                <a:lnTo>
                  <a:pt x="0" y="213308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2F2445-9A05-4DE7-9BE5-87A906C6E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783435">
            <a:off x="-335593" y="913118"/>
            <a:ext cx="2914977" cy="596823"/>
          </a:xfrm>
          <a:prstGeom prst="rect">
            <a:avLst/>
          </a:prstGeom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102572455"/>
              </p:ext>
            </p:extLst>
          </p:nvPr>
        </p:nvGraphicFramePr>
        <p:xfrm>
          <a:off x="2590800" y="666750"/>
          <a:ext cx="60960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09105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8962" y="1200150"/>
            <a:ext cx="287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2400" y="483089"/>
            <a:ext cx="7941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991993"/>
            <a:ext cx="7941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75793" y="1325283"/>
                <a:ext cx="8415807" cy="12239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HĐ4. 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(SGK/32) Cho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phân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4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793" y="1325283"/>
                <a:ext cx="8415807" cy="1223989"/>
              </a:xfrm>
              <a:prstGeom prst="rect">
                <a:avLst/>
              </a:prstGeom>
              <a:blipFill>
                <a:blip r:embed="rId4"/>
                <a:stretch>
                  <a:fillRect l="-18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2950" y="23902"/>
            <a:ext cx="8371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II. TÍNH CHẤT CƠ BẢN CỦA PHÂN THỨC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82062" y="2493283"/>
            <a:ext cx="701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a)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mẫu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76654" y="3154974"/>
            <a:ext cx="8767346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b)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chia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cả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mẫu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Picture 10" descr="Background pattern&#10;&#10;Description automatically generated">
            <a:extLst>
              <a:ext uri="{FF2B5EF4-FFF2-40B4-BE49-F238E27FC236}">
                <a16:creationId xmlns:a16="http://schemas.microsoft.com/office/drawing/2014/main" id="{4E208DDE-5F53-487A-916C-A3AE276FA6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20349" r="20345" b="-4"/>
          <a:stretch/>
        </p:blipFill>
        <p:spPr>
          <a:xfrm>
            <a:off x="7711191" y="361950"/>
            <a:ext cx="1432809" cy="1626577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F0387D-CEB3-4D01-B097-E93181CF9E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123" y="628136"/>
            <a:ext cx="1091337" cy="109133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4AB01BA-C556-0CEB-D2AD-DEA820754CA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" y="1527051"/>
            <a:ext cx="643455" cy="643455"/>
          </a:xfrm>
          <a:prstGeom prst="rect">
            <a:avLst/>
          </a:prstGeom>
        </p:spPr>
      </p:pic>
      <p:pic>
        <p:nvPicPr>
          <p:cNvPr id="3" name="Phương tiện Trực tuyến 4" title="Đồng hồ đếm ngược 3 phút gây sốc  3 Minutes">
            <a:hlinkClick r:id="" action="ppaction://media"/>
            <a:extLst>
              <a:ext uri="{FF2B5EF4-FFF2-40B4-BE49-F238E27FC236}">
                <a16:creationId xmlns:a16="http://schemas.microsoft.com/office/drawing/2014/main" id="{E8EC6D0B-C4F0-D898-176A-5A526685D7F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912709" y="4400550"/>
            <a:ext cx="1231291" cy="69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38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4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6" grpId="0"/>
      <p:bldP spid="8" grpId="0"/>
      <p:bldP spid="5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8962" y="1200150"/>
            <a:ext cx="287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737" y="421097"/>
            <a:ext cx="7941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7462" y="835844"/>
            <a:ext cx="4444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27" y="-3642"/>
            <a:ext cx="8371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II. TÍNH CHẤT CƠ BẢN CỦA PHÂN THỨC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03255" y="2408640"/>
                <a:ext cx="841580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a)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Nhân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tử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chung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của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tử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mẫu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2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𝑥𝑦</m:t>
                    </m:r>
                  </m:oMath>
                </a14:m>
                <a:endPara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55" y="2408640"/>
                <a:ext cx="8415807" cy="584775"/>
              </a:xfrm>
              <a:prstGeom prst="rect">
                <a:avLst/>
              </a:prstGeom>
              <a:blipFill>
                <a:blip r:embed="rId2"/>
                <a:stretch>
                  <a:fillRect l="-1810" t="-14583" b="-322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91475" y="3166411"/>
                <a:ext cx="4800601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b) Ta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có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:2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𝑥𝑦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endPara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475" y="3166411"/>
                <a:ext cx="4800601" cy="584775"/>
              </a:xfrm>
              <a:prstGeom prst="rect">
                <a:avLst/>
              </a:prstGeom>
              <a:blipFill>
                <a:blip r:embed="rId3"/>
                <a:stretch>
                  <a:fillRect l="-3173" t="-14583" b="-322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1143000" y="3953377"/>
            <a:ext cx="44196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181601" y="3772235"/>
                <a:ext cx="556819" cy="10093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601" y="3772235"/>
                <a:ext cx="556819" cy="10093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 descr="Background pattern&#10;&#10;Description automatically generated">
            <a:extLst>
              <a:ext uri="{FF2B5EF4-FFF2-40B4-BE49-F238E27FC236}">
                <a16:creationId xmlns:a16="http://schemas.microsoft.com/office/drawing/2014/main" id="{4E208DDE-5F53-487A-916C-A3AE276FA6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20349" r="20345" b="-4"/>
          <a:stretch/>
        </p:blipFill>
        <p:spPr>
          <a:xfrm>
            <a:off x="7696200" y="438150"/>
            <a:ext cx="1455972" cy="1652872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F0387D-CEB3-4D01-B097-E93181CF9E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083" y="671258"/>
            <a:ext cx="1108979" cy="11089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181600" y="3181952"/>
                <a:ext cx="3029612" cy="6232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spcBef>
                    <a:spcPts val="300"/>
                  </a:spcBef>
                  <a:spcAft>
                    <a:spcPts val="3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𝑥𝑦</m:t>
                          </m:r>
                        </m:e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i="1">
                          <a:latin typeface="Cambria Math" panose="02040503050406030204" pitchFamily="18" charset="0"/>
                        </a:rPr>
                        <m:t>:2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𝑥𝑦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600" y="3181952"/>
                <a:ext cx="3029612" cy="62324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E9BCA652-6853-460F-3542-632B141B77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5" y="1432026"/>
            <a:ext cx="643455" cy="6434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0783EC4-C9EC-03F1-8077-A4E6BBB94E1F}"/>
                  </a:ext>
                </a:extLst>
              </p:cNvPr>
              <p:cNvSpPr/>
              <p:nvPr/>
            </p:nvSpPr>
            <p:spPr>
              <a:xfrm>
                <a:off x="755902" y="1100141"/>
                <a:ext cx="8415807" cy="12239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HĐ4. 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(SGK/32) Cho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phân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4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0783EC4-C9EC-03F1-8077-A4E6BBB94E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902" y="1100141"/>
                <a:ext cx="8415807" cy="1223989"/>
              </a:xfrm>
              <a:prstGeom prst="rect">
                <a:avLst/>
              </a:prstGeom>
              <a:blipFill>
                <a:blip r:embed="rId10"/>
                <a:stretch>
                  <a:fillRect l="-18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917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0" grpId="0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8962" y="1200150"/>
            <a:ext cx="287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2400" y="439151"/>
            <a:ext cx="7941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944696"/>
            <a:ext cx="4444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27" y="-3642"/>
            <a:ext cx="8371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II. TÍNH CHẤT CƠ BẢN CỦA PHÂN THỨC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1818522"/>
            <a:ext cx="7848600" cy="2362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chia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230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1441" y="1220375"/>
            <a:ext cx="287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369224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4428" y="1534496"/>
            <a:ext cx="90757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2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4429" y="950540"/>
            <a:ext cx="7941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a) Rút gọn phân thức</a:t>
            </a:r>
          </a:p>
        </p:txBody>
      </p:sp>
      <p:sp>
        <p:nvSpPr>
          <p:cNvPr id="5" name="Rectangle 4"/>
          <p:cNvSpPr/>
          <p:nvPr/>
        </p:nvSpPr>
        <p:spPr>
          <a:xfrm>
            <a:off x="132071" y="2600199"/>
            <a:ext cx="90119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200" i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3200" i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1.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mẫu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nếu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2071" y="3247132"/>
            <a:ext cx="9011929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i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3200" i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2.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mẫu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rồi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chia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cả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mẫu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8E911E-C5F3-E9CE-9CDD-5266D0417077}"/>
              </a:ext>
            </a:extLst>
          </p:cNvPr>
          <p:cNvSpPr txBox="1"/>
          <p:nvPr/>
        </p:nvSpPr>
        <p:spPr>
          <a:xfrm>
            <a:off x="-62265" y="-65355"/>
            <a:ext cx="8371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II. TÍNH CHẤT CƠ BẢN CỦA PHÂN THỨC</a:t>
            </a:r>
          </a:p>
        </p:txBody>
      </p:sp>
    </p:spTree>
    <p:extLst>
      <p:ext uri="{BB962C8B-B14F-4D97-AF65-F5344CB8AC3E}">
        <p14:creationId xmlns:p14="http://schemas.microsoft.com/office/powerpoint/2010/main" val="343402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5" grpId="0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8962" y="1200150"/>
            <a:ext cx="287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" y="-19050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70539" y="386775"/>
            <a:ext cx="3880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28514" y="920175"/>
            <a:ext cx="368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VD5.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(SGK/32)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397087" y="1470205"/>
                <a:ext cx="2030043" cy="10253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+2)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+2)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7087" y="1470205"/>
                <a:ext cx="2030043" cy="10253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425109" y="2634507"/>
                <a:ext cx="1459759" cy="8516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109" y="2634507"/>
                <a:ext cx="1459759" cy="8516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026053" y="1372037"/>
                <a:ext cx="2371034" cy="1088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+4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+4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053" y="1372037"/>
                <a:ext cx="2371034" cy="108869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578389" y="1633647"/>
            <a:ext cx="774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6220" y="3840629"/>
            <a:ext cx="774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133464" y="3616936"/>
                <a:ext cx="2102883" cy="11646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464" y="3616936"/>
                <a:ext cx="2102883" cy="116461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309205" y="3686570"/>
                <a:ext cx="3103222" cy="10253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𝑥𝑦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9205" y="3686570"/>
                <a:ext cx="3103222" cy="102534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629400" y="3707918"/>
                <a:ext cx="1468351" cy="9275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𝑥𝑦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400" y="3707918"/>
                <a:ext cx="1468351" cy="92756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 descr="Background pattern&#10;&#10;Description automatically generated">
            <a:extLst>
              <a:ext uri="{FF2B5EF4-FFF2-40B4-BE49-F238E27FC236}">
                <a16:creationId xmlns:a16="http://schemas.microsoft.com/office/drawing/2014/main" id="{4E208DDE-5F53-487A-916C-A3AE276FA6A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 l="20349" r="20345" b="-4"/>
          <a:stretch/>
        </p:blipFill>
        <p:spPr>
          <a:xfrm>
            <a:off x="7918628" y="2522"/>
            <a:ext cx="1054958" cy="1197628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5F0387D-CEB3-4D01-B097-E93181CF9E3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75248"/>
            <a:ext cx="1063137" cy="1063137"/>
          </a:xfrm>
          <a:prstGeom prst="rect">
            <a:avLst/>
          </a:prstGeom>
        </p:spPr>
      </p:pic>
      <p:cxnSp>
        <p:nvCxnSpPr>
          <p:cNvPr id="22" name="Straight Arrow Connector 21"/>
          <p:cNvCxnSpPr/>
          <p:nvPr/>
        </p:nvCxnSpPr>
        <p:spPr>
          <a:xfrm flipH="1">
            <a:off x="5486400" y="3028950"/>
            <a:ext cx="6096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057122" y="1485532"/>
            <a:ext cx="302294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tích tử và mẫu thành nhân tử</a:t>
            </a:r>
            <a:endParaRPr lang="en-US" sz="2600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019800" y="2596725"/>
                <a:ext cx="32766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i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Chia cả tử và mẫu cho nhân tử chung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+2</m:t>
                    </m:r>
                  </m:oMath>
                </a14:m>
                <a:endParaRPr lang="en-US" sz="2600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2596725"/>
                <a:ext cx="3276600" cy="892552"/>
              </a:xfrm>
              <a:prstGeom prst="rect">
                <a:avLst/>
              </a:prstGeom>
              <a:blipFill>
                <a:blip r:embed="rId13"/>
                <a:stretch>
                  <a:fillRect l="-3352" t="-6164" r="-2793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/>
          <p:cNvCxnSpPr/>
          <p:nvPr/>
        </p:nvCxnSpPr>
        <p:spPr>
          <a:xfrm flipH="1">
            <a:off x="5486400" y="1982877"/>
            <a:ext cx="6096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6" name="Đồng hồ đếm ngược 2 phút có tiế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345426" y="8267"/>
            <a:ext cx="1744841" cy="98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22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4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</p:childTnLst>
        </p:cTn>
      </p:par>
    </p:tnLst>
    <p:bldLst>
      <p:bldP spid="10" grpId="0"/>
      <p:bldP spid="14" grpId="0"/>
      <p:bldP spid="15" grpId="0"/>
      <p:bldP spid="20" grpId="0"/>
      <p:bldP spid="2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514350"/>
            <a:ext cx="8745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(SGK/32)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474783" y="1394197"/>
                <a:ext cx="1892121" cy="10804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+4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1−4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4783" y="1394197"/>
                <a:ext cx="1892121" cy="108048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011195" y="1604954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70412" y="1587002"/>
            <a:ext cx="5261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334000" y="1327768"/>
                <a:ext cx="2115900" cy="11646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𝑥𝑦</m:t>
                          </m:r>
                        </m:den>
                      </m:f>
                    </m:oMath>
                  </m:oMathPara>
                </a14:m>
                <a:endParaRPr lang="en-US" sz="3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1327768"/>
                <a:ext cx="2115900" cy="11646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EEA75D7F-8BEB-403A-A7C2-DC62D23C83A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36012" r="14448" b="2"/>
          <a:stretch/>
        </p:blipFill>
        <p:spPr>
          <a:xfrm>
            <a:off x="7803975" y="3609622"/>
            <a:ext cx="1340025" cy="1526982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7696201" y="3658142"/>
            <a:ext cx="1270290" cy="12702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656A0F-4B04-E9D0-6053-7A8069322587}"/>
              </a:ext>
            </a:extLst>
          </p:cNvPr>
          <p:cNvSpPr txBox="1"/>
          <p:nvPr/>
        </p:nvSpPr>
        <p:spPr>
          <a:xfrm>
            <a:off x="65083" y="26473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45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991" y="477674"/>
            <a:ext cx="41040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(SGK/32)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474783" y="1066158"/>
                <a:ext cx="1892121" cy="10804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+4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1−4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4783" y="1066158"/>
                <a:ext cx="1892121" cy="108048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011195" y="1319818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40510" y="1164572"/>
                <a:ext cx="3541290" cy="10253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(2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(1−2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)(1+2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0510" y="1164572"/>
                <a:ext cx="3541290" cy="10253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781800" y="1164572"/>
                <a:ext cx="1687385" cy="9233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1−2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1800" y="1164572"/>
                <a:ext cx="1687385" cy="9233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011195" y="2571750"/>
            <a:ext cx="5261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474783" y="2312516"/>
                <a:ext cx="2115900" cy="11646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𝑥𝑦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4783" y="2312516"/>
                <a:ext cx="2115900" cy="116461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99593" y="2310913"/>
                <a:ext cx="2636299" cy="11678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9593" y="2310913"/>
                <a:ext cx="2636299" cy="11678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638800" y="2364764"/>
                <a:ext cx="3527953" cy="11176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2364764"/>
                <a:ext cx="3527953" cy="111767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330442" y="3563033"/>
                <a:ext cx="1662635" cy="9325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0442" y="3563033"/>
                <a:ext cx="1662635" cy="9325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 descr="Background pattern&#10;&#10;Description automatically generated">
            <a:extLst>
              <a:ext uri="{FF2B5EF4-FFF2-40B4-BE49-F238E27FC236}">
                <a16:creationId xmlns:a16="http://schemas.microsoft.com/office/drawing/2014/main" id="{EEA75D7F-8BEB-403A-A7C2-DC62D23C83A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rcRect l="36012" r="14448" b="2"/>
          <a:stretch/>
        </p:blipFill>
        <p:spPr>
          <a:xfrm>
            <a:off x="7886062" y="3817077"/>
            <a:ext cx="1160433" cy="1322334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B51AE1-7CFA-C413-A898-420687699710}"/>
              </a:ext>
            </a:extLst>
          </p:cNvPr>
          <p:cNvSpPr txBox="1"/>
          <p:nvPr/>
        </p:nvSpPr>
        <p:spPr>
          <a:xfrm>
            <a:off x="65083" y="26473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7848600" y="3837784"/>
            <a:ext cx="1100044" cy="110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3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4" grpId="0"/>
      <p:bldP spid="13" grpId="0"/>
      <p:bldP spid="14" grpId="0"/>
      <p:bldP spid="15" grpId="0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>
            <a:extLst>
              <a:ext uri="{FF2B5EF4-FFF2-40B4-BE49-F238E27FC236}">
                <a16:creationId xmlns:a16="http://schemas.microsoft.com/office/drawing/2014/main" id="{6437E96C-B4D7-4CA6-90EE-43A5C748EF9C}"/>
              </a:ext>
            </a:extLst>
          </p:cNvPr>
          <p:cNvSpPr/>
          <p:nvPr/>
        </p:nvSpPr>
        <p:spPr>
          <a:xfrm>
            <a:off x="726621" y="996042"/>
            <a:ext cx="3249386" cy="3099707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4720036" y="1509963"/>
            <a:ext cx="309482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Luyện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tập</a:t>
            </a:r>
            <a:endParaRPr lang="en-US" sz="4500" dirty="0">
              <a:solidFill>
                <a:prstClr val="black"/>
              </a:solidFill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65070DB6-3AAA-4E44-BD69-D8EC9843B0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2294793"/>
            <a:ext cx="4762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337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615375"/>
            <a:ext cx="8018542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400" b="1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en-US" sz="34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(SGK/37) </a:t>
            </a:r>
            <a:r>
              <a:rPr lang="en-US" sz="34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34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4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4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4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4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4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474783" y="1394197"/>
                <a:ext cx="1790490" cy="12986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  <m:sSup>
                            <m:sSup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𝑥𝑦</m:t>
                              </m:r>
                            </m:e>
                            <m:sup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4783" y="1394197"/>
                <a:ext cx="1790490" cy="12986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011195" y="1604954"/>
            <a:ext cx="52450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70412" y="1587002"/>
            <a:ext cx="54854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334000" y="1327768"/>
                <a:ext cx="2085443" cy="12277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1327768"/>
                <a:ext cx="2085443" cy="12277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65A14FCB-5569-4268-AF8B-502D9EF6E73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17382" r="20120" b="2"/>
          <a:stretch/>
        </p:blipFill>
        <p:spPr>
          <a:xfrm>
            <a:off x="7643984" y="3641714"/>
            <a:ext cx="1500016" cy="1500014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11" name="Picture 10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088" y="3867150"/>
            <a:ext cx="949808" cy="9498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3EB8F9-F4AF-4923-B989-12CB264F3663}"/>
              </a:ext>
            </a:extLst>
          </p:cNvPr>
          <p:cNvSpPr txBox="1"/>
          <p:nvPr/>
        </p:nvSpPr>
        <p:spPr>
          <a:xfrm>
            <a:off x="65083" y="26473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yt1s.com - 5 Minute Countdown Timer with Music For Kids">
            <a:hlinkClick r:id="" action="ppaction://media"/>
            <a:extLst>
              <a:ext uri="{FF2B5EF4-FFF2-40B4-BE49-F238E27FC236}">
                <a16:creationId xmlns:a16="http://schemas.microsoft.com/office/drawing/2014/main" id="{839AE0F8-4DC3-A0C2-668C-ACD4FEDE1E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359531" y="4171950"/>
            <a:ext cx="1687033" cy="94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894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69697">
                <p:cTn id="33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2" grpId="0"/>
      <p:bldP spid="3" grpId="0"/>
      <p:bldP spid="10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4815" y="535623"/>
            <a:ext cx="29081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(SGK/37)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474783" y="1330936"/>
                <a:ext cx="1612557" cy="11646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24</m:t>
                          </m:r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𝑥𝑦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4783" y="1330936"/>
                <a:ext cx="1612557" cy="11646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011195" y="1584596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983682" y="1367960"/>
                <a:ext cx="2027863" cy="10722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.3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.2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682" y="1367960"/>
                <a:ext cx="2027863" cy="10722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011545" y="1439034"/>
                <a:ext cx="976999" cy="10093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1545" y="1439034"/>
                <a:ext cx="976999" cy="10093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011195" y="3008706"/>
            <a:ext cx="5261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474783" y="2749472"/>
                <a:ext cx="1873462" cy="11016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4783" y="2749472"/>
                <a:ext cx="1873462" cy="11016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104064" y="2749472"/>
                <a:ext cx="3752759" cy="11176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2(3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(3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)(3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4064" y="2749472"/>
                <a:ext cx="3752759" cy="111767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595843" y="2749472"/>
                <a:ext cx="1890261" cy="11016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5843" y="2749472"/>
                <a:ext cx="1890261" cy="110164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65A14FCB-5569-4268-AF8B-502D9EF6E73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17382" r="20120" b="2"/>
          <a:stretch/>
        </p:blipFill>
        <p:spPr>
          <a:xfrm>
            <a:off x="7339736" y="36920"/>
            <a:ext cx="1739181" cy="1739181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23" name="Picture 2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704" y="48740"/>
            <a:ext cx="1259408" cy="12594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2FCF2E-7F22-BF45-B135-6CC69727B7B2}"/>
              </a:ext>
            </a:extLst>
          </p:cNvPr>
          <p:cNvSpPr txBox="1"/>
          <p:nvPr/>
        </p:nvSpPr>
        <p:spPr>
          <a:xfrm>
            <a:off x="65083" y="26473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93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4" grpId="0"/>
      <p:bldP spid="13" grpId="0"/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4E208DDE-5F53-487A-916C-A3AE276FA6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0349" r="20345" b="-4"/>
          <a:stretch/>
        </p:blipFill>
        <p:spPr>
          <a:xfrm>
            <a:off x="865220" y="2088496"/>
            <a:ext cx="2050385" cy="2327672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65A14FCB-5569-4268-AF8B-502D9EF6E73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17382" r="20120" b="2"/>
          <a:stretch/>
        </p:blipFill>
        <p:spPr>
          <a:xfrm>
            <a:off x="2593600" y="1428751"/>
            <a:ext cx="3433139" cy="3433139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EEA75D7F-8BEB-403A-A7C2-DC62D23C83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l="36012" r="14448" b="2"/>
          <a:stretch/>
        </p:blipFill>
        <p:spPr>
          <a:xfrm>
            <a:off x="5670374" y="1838768"/>
            <a:ext cx="2455455" cy="2798034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17" name="Picture 16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739" y="1707443"/>
            <a:ext cx="2327672" cy="23276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5562600" y="1971471"/>
            <a:ext cx="2327672" cy="23276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5F0387D-CEB3-4D01-B097-E93181CF9E3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207" y="2354682"/>
            <a:ext cx="1561730" cy="156173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93A647-F1D0-4A88-8DF7-6E5578A89569}"/>
              </a:ext>
            </a:extLst>
          </p:cNvPr>
          <p:cNvSpPr/>
          <p:nvPr/>
        </p:nvSpPr>
        <p:spPr>
          <a:xfrm rot="5400000">
            <a:off x="-140931" y="138645"/>
            <a:ext cx="2327672" cy="2050384"/>
          </a:xfrm>
          <a:custGeom>
            <a:avLst/>
            <a:gdLst>
              <a:gd name="connsiteX0" fmla="*/ 0 w 4670251"/>
              <a:gd name="connsiteY0" fmla="*/ 2133085 h 4116501"/>
              <a:gd name="connsiteX1" fmla="*/ 0 w 4670251"/>
              <a:gd name="connsiteY1" fmla="*/ 0 h 4116501"/>
              <a:gd name="connsiteX2" fmla="*/ 4670251 w 4670251"/>
              <a:gd name="connsiteY2" fmla="*/ 4116501 h 4116501"/>
              <a:gd name="connsiteX3" fmla="*/ 2250224 w 4670251"/>
              <a:gd name="connsiteY3" fmla="*/ 4116501 h 4116501"/>
              <a:gd name="connsiteX4" fmla="*/ 0 w 4670251"/>
              <a:gd name="connsiteY4" fmla="*/ 2133085 h 4116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0251" h="4116501">
                <a:moveTo>
                  <a:pt x="0" y="2133085"/>
                </a:moveTo>
                <a:lnTo>
                  <a:pt x="0" y="0"/>
                </a:lnTo>
                <a:lnTo>
                  <a:pt x="4670251" y="4116501"/>
                </a:lnTo>
                <a:lnTo>
                  <a:pt x="2250224" y="4116501"/>
                </a:lnTo>
                <a:lnTo>
                  <a:pt x="0" y="213308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3C0A70-E41F-49EF-8AFE-0ADD98F3B81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8669872">
            <a:off x="-238560" y="568546"/>
            <a:ext cx="2050385" cy="5204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1E4DC2-0B49-4FB2-B8C1-231C030CAE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34363" y="626477"/>
            <a:ext cx="2025572" cy="13854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CBC910-51FE-44A7-A09E-097F9F57527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65973" y="60855"/>
            <a:ext cx="2025572" cy="13854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4DEC2C-107C-4E99-A056-D6622B33624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86500" y="381975"/>
            <a:ext cx="2176461" cy="138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725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/>
          <p:cNvSpPr/>
          <p:nvPr/>
        </p:nvSpPr>
        <p:spPr>
          <a:xfrm>
            <a:off x="609600" y="514350"/>
            <a:ext cx="3235960" cy="3185160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</a:t>
            </a:r>
          </a:p>
        </p:txBody>
      </p:sp>
      <p:pic>
        <p:nvPicPr>
          <p:cNvPr id="4" name="Hình ảnh 3" descr="Ảnh có chứa văn bản, đồ chơi, đồ họa véc-tơ, danh thiếp&#10;&#10;Mô tả được tạo tự độ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225" y="2676087"/>
            <a:ext cx="2320220" cy="2234972"/>
          </a:xfrm>
          <a:prstGeom prst="rect">
            <a:avLst/>
          </a:prstGeom>
        </p:spPr>
      </p:pic>
      <p:sp>
        <p:nvSpPr>
          <p:cNvPr id="2" name="TextBox 10"/>
          <p:cNvSpPr txBox="1"/>
          <p:nvPr/>
        </p:nvSpPr>
        <p:spPr>
          <a:xfrm>
            <a:off x="4075090" y="1815147"/>
            <a:ext cx="2438400" cy="5835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GB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VẬN DỤNG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812FD0D-3345-4D97-BED4-5A0590056D2D}"/>
                  </a:ext>
                </a:extLst>
              </p:cNvPr>
              <p:cNvSpPr txBox="1"/>
              <p:nvPr/>
            </p:nvSpPr>
            <p:spPr>
              <a:xfrm>
                <a:off x="76200" y="-60798"/>
                <a:ext cx="8763000" cy="24314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3200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Bài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tập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</a:p>
              <a:p>
                <a:pPr algn="just"/>
                <a:r>
                  <a:rPr lang="en-US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Một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hình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chữ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nhật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tích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14:m>
                  <m:oMath xmlns:m="http://schemas.openxmlformats.org/officeDocument/2006/math">
                    <m:r>
                      <a:rPr lang="en-US" sz="3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  <m:sSup>
                      <m:sSupPr>
                        <m:ctrlPr>
                          <a:rPr lang="en-US" sz="3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+3</m:t>
                    </m:r>
                    <m:r>
                      <a:rPr lang="en-US" sz="3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3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+1</m:t>
                    </m:r>
                    <m:r>
                      <a:rPr lang="en-US" sz="3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(</m:t>
                    </m:r>
                    <m:sSup>
                      <m:sSupPr>
                        <m:ctrlPr>
                          <a:rPr lang="en-US" sz="3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𝑐𝑚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lang="en-US" sz="3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)</m:t>
                    </m:r>
                  </m:oMath>
                </a14:m>
                <a:r>
                  <a:rPr lang="zh-CN" alt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và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độ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dài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một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cạnh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là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3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字魂59号-创粗黑" panose="00000500000000000000" pitchFamily="2" charset="-122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3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字魂59号-创粗黑" panose="00000500000000000000" pitchFamily="2" charset="-122"/>
                        <a:cs typeface="Times New Roman" panose="02020603050405020304" pitchFamily="18" charset="0"/>
                      </a:rPr>
                      <m:t>+1 (</m:t>
                    </m:r>
                    <m:r>
                      <a:rPr lang="en-US" altLang="zh-CN" sz="3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字魂59号-创粗黑" panose="00000500000000000000" pitchFamily="2" charset="-122"/>
                        <a:cs typeface="Times New Roman" panose="02020603050405020304" pitchFamily="18" charset="0"/>
                      </a:rPr>
                      <m:t>𝑐𝑚</m:t>
                    </m:r>
                    <m:r>
                      <a:rPr lang="en-US" altLang="zh-CN" sz="3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字魂59号-创粗黑" panose="00000500000000000000" pitchFamily="2" charset="-122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. </a:t>
                </a:r>
                <a:r>
                  <a:rPr lang="en-US" altLang="zh-CN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Hãy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viết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phân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thức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theo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000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biểu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diễn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độ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dài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cạnh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còn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lại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và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rút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gọn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phân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thức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này</a:t>
                </a:r>
                <a:r>
                  <a:rPr lang="en-US" altLang="zh-CN" sz="3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812FD0D-3345-4D97-BED4-5A0590056D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-60798"/>
                <a:ext cx="8763000" cy="2431435"/>
              </a:xfrm>
              <a:prstGeom prst="rect">
                <a:avLst/>
              </a:prstGeom>
              <a:blipFill>
                <a:blip r:embed="rId4"/>
                <a:stretch>
                  <a:fillRect l="-1809" t="-3509" r="-1601" b="-67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4E208DDE-5F53-487A-916C-A3AE276FA6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20349" r="20345" b="-4"/>
          <a:stretch/>
        </p:blipFill>
        <p:spPr>
          <a:xfrm>
            <a:off x="7935794" y="3790950"/>
            <a:ext cx="1132006" cy="1285095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5F0387D-CEB3-4D01-B097-E93181CF9E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8169" y="3897985"/>
            <a:ext cx="899234" cy="8992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3BB4C5-C44E-3D1F-A83E-F4AF1D3EA1D8}"/>
              </a:ext>
            </a:extLst>
          </p:cNvPr>
          <p:cNvSpPr txBox="1"/>
          <p:nvPr/>
        </p:nvSpPr>
        <p:spPr>
          <a:xfrm>
            <a:off x="3428999" y="2132409"/>
            <a:ext cx="19812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3200" i="1" dirty="0" err="1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Lời</a:t>
            </a:r>
            <a:r>
              <a:rPr lang="en-US" altLang="zh-CN" sz="3200" i="1" dirty="0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i="1" dirty="0" err="1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giải</a:t>
            </a:r>
            <a:endParaRPr lang="zh-CN" altLang="en-US" sz="3200" i="1" dirty="0">
              <a:solidFill>
                <a:srgbClr val="FF000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4BEBF4A-6643-7337-72AE-8A097FA50F1E}"/>
                  </a:ext>
                </a:extLst>
              </p:cNvPr>
              <p:cNvSpPr txBox="1"/>
              <p:nvPr/>
            </p:nvSpPr>
            <p:spPr>
              <a:xfrm>
                <a:off x="83669" y="2633135"/>
                <a:ext cx="8763000" cy="164083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altLang="zh-CN" sz="3200" dirty="0" err="1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Độ</a:t>
                </a:r>
                <a:r>
                  <a:rPr lang="en-US" altLang="zh-CN" sz="3200" dirty="0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dài</a:t>
                </a:r>
                <a:r>
                  <a:rPr lang="en-US" altLang="zh-CN" sz="3200" dirty="0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cạnh</a:t>
                </a:r>
                <a:r>
                  <a:rPr lang="en-US" altLang="zh-CN" sz="3200" dirty="0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còn</a:t>
                </a:r>
                <a:r>
                  <a:rPr lang="en-US" altLang="zh-CN" sz="3200" dirty="0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lại</a:t>
                </a:r>
                <a:r>
                  <a:rPr lang="en-US" altLang="zh-CN" sz="3200" dirty="0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của</a:t>
                </a:r>
                <a:r>
                  <a:rPr lang="en-US" altLang="zh-CN" sz="3200" dirty="0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hình</a:t>
                </a:r>
                <a:r>
                  <a:rPr lang="en-US" altLang="zh-CN" sz="3200" dirty="0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chữ</a:t>
                </a:r>
                <a:r>
                  <a:rPr lang="en-US" altLang="zh-CN" sz="3200" dirty="0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nhật</a:t>
                </a:r>
                <a:r>
                  <a:rPr lang="en-US" altLang="zh-CN" sz="3200" dirty="0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theo</a:t>
                </a:r>
                <a:r>
                  <a:rPr lang="en-US" altLang="zh-CN" sz="3200" dirty="0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i="1" dirty="0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x </a:t>
                </a:r>
                <a:r>
                  <a:rPr lang="en-US" altLang="zh-CN" sz="3200" dirty="0" err="1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là</a:t>
                </a:r>
                <a:r>
                  <a:rPr lang="en-US" altLang="zh-CN" sz="3200" dirty="0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4400" i="1" smtClean="0"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4400" i="1" smtClean="0">
                                <a:latin typeface="Cambria Math" panose="02040503050406030204" pitchFamily="18" charset="0"/>
                                <a:ea typeface="字魂59号-创粗黑" panose="00000500000000000000" pitchFamily="2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4400" b="0" i="1" smtClean="0">
                                <a:latin typeface="Cambria Math" panose="02040503050406030204" pitchFamily="18" charset="0"/>
                                <a:ea typeface="字魂59号-创粗黑" panose="00000500000000000000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altLang="zh-CN" sz="4400" b="0" i="1" smtClean="0">
                                <a:latin typeface="Cambria Math" panose="02040503050406030204" pitchFamily="18" charset="0"/>
                                <a:ea typeface="字魂59号-创粗黑" panose="00000500000000000000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4400" b="0" i="1" smtClean="0">
                                <a:latin typeface="Cambria Math" panose="02040503050406030204" pitchFamily="18" charset="0"/>
                                <a:ea typeface="字魂59号-创粗黑" panose="00000500000000000000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4400" b="0" i="1" smtClean="0"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Times New Roman" panose="02020603050405020304" pitchFamily="18" charset="0"/>
                          </a:rPr>
                          <m:t>+3</m:t>
                        </m:r>
                        <m:r>
                          <a:rPr lang="en-US" altLang="zh-CN" sz="4400" b="0" i="1" smtClean="0"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4400" b="0" i="1" smtClean="0"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Times New Roman" panose="02020603050405020304" pitchFamily="18" charset="0"/>
                          </a:rPr>
                          <m:t>+1</m:t>
                        </m:r>
                      </m:num>
                      <m:den>
                        <m:r>
                          <a:rPr lang="en-US" altLang="zh-CN" sz="4400" b="0" i="1" smtClean="0"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4400" b="0" i="1" smtClean="0"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Times New Roman" panose="02020603050405020304" pitchFamily="18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lang="en-US" altLang="zh-CN" sz="3200" dirty="0"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(cm)</a:t>
                </a:r>
                <a:endParaRPr lang="zh-CN" alt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4BEBF4A-6643-7337-72AE-8A097FA50F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69" y="2633135"/>
                <a:ext cx="8763000" cy="1640834"/>
              </a:xfrm>
              <a:prstGeom prst="rect">
                <a:avLst/>
              </a:prstGeom>
              <a:blipFill>
                <a:blip r:embed="rId8"/>
                <a:stretch>
                  <a:fillRect l="-1809" t="-52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3 Min Timer with Music for Kids, Calm and Relaxing Music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927" y="4273968"/>
            <a:ext cx="1759527" cy="86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11" grpId="0"/>
      <p:bldP spid="2" grpId="0"/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05697" y="1834575"/>
            <a:ext cx="8686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Rút</a:t>
            </a:r>
            <a:r>
              <a:rPr lang="en-US" altLang="zh-CN" sz="32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gọn</a:t>
            </a:r>
            <a:r>
              <a:rPr lang="en-US" altLang="zh-CN" sz="32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phân</a:t>
            </a:r>
            <a:r>
              <a:rPr lang="en-US" altLang="zh-CN" sz="32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thức</a:t>
            </a:r>
            <a:r>
              <a:rPr lang="en-US" altLang="zh-CN" sz="32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ta </a:t>
            </a:r>
            <a:r>
              <a:rPr lang="en-US" altLang="zh-CN" sz="32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được</a:t>
            </a:r>
            <a:r>
              <a:rPr lang="en-US" altLang="zh-CN" sz="32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:</a:t>
            </a:r>
            <a:endParaRPr lang="zh-CN" altLang="en-US" sz="3200" dirty="0">
              <a:solidFill>
                <a:schemeClr val="tx1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651000" y="2462110"/>
                <a:ext cx="2598660" cy="1088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altLang="zh-CN" sz="3200" i="1">
                                  <a:latin typeface="Cambria Math" panose="02040503050406030204" pitchFamily="18" charset="0"/>
                                  <a:ea typeface="字魂59号-创粗黑" panose="00000500000000000000" pitchFamily="2" charset="-122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3200" i="1">
                                  <a:latin typeface="Cambria Math" panose="02040503050406030204" pitchFamily="18" charset="0"/>
                                  <a:ea typeface="字魂59号-创粗黑" panose="00000500000000000000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3200" i="1">
                                  <a:latin typeface="Cambria Math" panose="02040503050406030204" pitchFamily="18" charset="0"/>
                                  <a:ea typeface="字魂59号-创粗黑" panose="00000500000000000000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+3</m:t>
                          </m:r>
                          <m: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000" y="2462110"/>
                <a:ext cx="2598660" cy="10886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034582" y="2419350"/>
                <a:ext cx="3737818" cy="1088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200" b="0" i="1" smtClean="0">
                          <a:latin typeface="Cambria Math" panose="02040503050406030204" pitchFamily="18" charset="0"/>
                          <a:ea typeface="字魂59号-创粗黑" panose="00000500000000000000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altLang="zh-CN" sz="3200" i="1">
                                  <a:latin typeface="Cambria Math" panose="02040503050406030204" pitchFamily="18" charset="0"/>
                                  <a:ea typeface="字魂59号-创粗黑" panose="00000500000000000000" pitchFamily="2" charset="-122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3200" i="1">
                                  <a:latin typeface="Cambria Math" panose="02040503050406030204" pitchFamily="18" charset="0"/>
                                  <a:ea typeface="字魂59号-创粗黑" panose="00000500000000000000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3200" i="1">
                                  <a:latin typeface="Cambria Math" panose="02040503050406030204" pitchFamily="18" charset="0"/>
                                  <a:ea typeface="字魂59号-创粗黑" panose="00000500000000000000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+2</m:t>
                          </m:r>
                          <m: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4582" y="2419350"/>
                <a:ext cx="3737818" cy="10886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560865" y="3590596"/>
                <a:ext cx="4217308" cy="10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200" b="0" i="1" smtClean="0">
                          <a:latin typeface="Cambria Math" panose="02040503050406030204" pitchFamily="18" charset="0"/>
                          <a:ea typeface="字魂59号-创粗黑" panose="00000500000000000000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+1)+(</m:t>
                          </m:r>
                          <m: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+1)</m:t>
                          </m:r>
                        </m:num>
                        <m:den>
                          <m: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0865" y="3590596"/>
                <a:ext cx="4217308" cy="10385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645670" y="3590596"/>
                <a:ext cx="3498330" cy="10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200" b="0" i="1" smtClean="0">
                          <a:latin typeface="Cambria Math" panose="02040503050406030204" pitchFamily="18" charset="0"/>
                          <a:ea typeface="字魂59号-创粗黑" panose="00000500000000000000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+1)(2</m:t>
                          </m:r>
                          <m: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+1)</m:t>
                          </m:r>
                        </m:num>
                        <m:den>
                          <m: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3200" i="1">
                              <a:latin typeface="Cambria Math" panose="02040503050406030204" pitchFamily="18" charset="0"/>
                              <a:ea typeface="字魂59号-创粗黑" panose="00000500000000000000" pitchFamily="2" charset="-122"/>
                              <a:cs typeface="Times New Roman" panose="020206030504050203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5670" y="3590596"/>
                <a:ext cx="3498330" cy="10385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560865" y="4558725"/>
                <a:ext cx="1872051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200" b="0" i="1" smtClean="0">
                          <a:latin typeface="Cambria Math" panose="02040503050406030204" pitchFamily="18" charset="0"/>
                          <a:ea typeface="字魂59号-创粗黑" panose="00000500000000000000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3200" i="1" smtClean="0">
                          <a:latin typeface="Cambria Math" panose="02040503050406030204" pitchFamily="18" charset="0"/>
                          <a:ea typeface="字魂59号-创粗黑" panose="00000500000000000000" pitchFamily="2" charset="-122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zh-CN" sz="3200" b="0" i="1" smtClean="0">
                          <a:latin typeface="Cambria Math" panose="02040503050406030204" pitchFamily="18" charset="0"/>
                          <a:ea typeface="字魂59号-创粗黑" panose="00000500000000000000" pitchFamily="2" charset="-122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3200" b="0" i="1" smtClean="0">
                          <a:latin typeface="Cambria Math" panose="02040503050406030204" pitchFamily="18" charset="0"/>
                          <a:ea typeface="字魂59号-创粗黑" panose="00000500000000000000" pitchFamily="2" charset="-122"/>
                          <a:cs typeface="Times New Roman" panose="02020603050405020304" pitchFamily="18" charset="0"/>
                        </a:rPr>
                        <m:t>+1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0865" y="4558725"/>
                <a:ext cx="1872051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7CC094A-8695-2B31-B929-95FB857F9E78}"/>
                  </a:ext>
                </a:extLst>
              </p:cNvPr>
              <p:cNvSpPr txBox="1"/>
              <p:nvPr/>
            </p:nvSpPr>
            <p:spPr>
              <a:xfrm>
                <a:off x="-22981" y="23493"/>
                <a:ext cx="8944156" cy="18158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Bài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tập</a:t>
                </a:r>
                <a:r>
                  <a:rPr 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</a:p>
              <a:p>
                <a:pPr algn="just"/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Một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chữ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nhật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2</m:t>
                    </m:r>
                    <m:sSup>
                      <m:sSup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+3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+1</m:t>
                    </m:r>
                    <m: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(</m:t>
                    </m:r>
                    <m:sSup>
                      <m:sSup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𝑐𝑚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)</m:t>
                    </m:r>
                  </m:oMath>
                </a14:m>
                <a:r>
                  <a:rPr lang="zh-CN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và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độ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dài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một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cạnh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là</a:t>
                </a:r>
                <a14:m>
                  <m:oMath xmlns:m="http://schemas.openxmlformats.org/officeDocument/2006/math">
                    <m:r>
                      <a:rPr lang="en-US" altLang="zh-CN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字魂59号-创粗黑" panose="00000500000000000000" pitchFamily="2" charset="-122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字魂59号-创粗黑" panose="00000500000000000000" pitchFamily="2" charset="-122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字魂59号-创粗黑" panose="00000500000000000000" pitchFamily="2" charset="-122"/>
                        <a:cs typeface="Times New Roman" panose="02020603050405020304" pitchFamily="18" charset="0"/>
                      </a:rPr>
                      <m:t>+1 (</m:t>
                    </m:r>
                    <m:r>
                      <a:rPr lang="en-US" altLang="zh-CN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字魂59号-创粗黑" panose="00000500000000000000" pitchFamily="2" charset="-122"/>
                        <a:cs typeface="Times New Roman" panose="02020603050405020304" pitchFamily="18" charset="0"/>
                      </a:rPr>
                      <m:t>𝑐𝑚</m:t>
                    </m:r>
                    <m:r>
                      <a:rPr lang="en-US" altLang="zh-CN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字魂59号-创粗黑" panose="00000500000000000000" pitchFamily="2" charset="-122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.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Hãy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viết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phân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thức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theo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biểu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diễn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độ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dài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cạnh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còn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lại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và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rút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gọn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phân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thức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này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字魂59号-创粗黑" panose="00000500000000000000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7CC094A-8695-2B31-B929-95FB857F9E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2981" y="23493"/>
                <a:ext cx="8944156" cy="1815882"/>
              </a:xfrm>
              <a:prstGeom prst="rect">
                <a:avLst/>
              </a:prstGeom>
              <a:blipFill>
                <a:blip r:embed="rId7"/>
                <a:stretch>
                  <a:fillRect l="-1363" t="-3691" r="-1431" b="-83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057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819896E1-C1F2-4DDC-B73A-751EB5AD34A6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/>
            <a:endParaRPr lang="zh-CN" altLang="en-US" sz="135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组合 34">
            <a:extLst>
              <a:ext uri="{FF2B5EF4-FFF2-40B4-BE49-F238E27FC236}">
                <a16:creationId xmlns:a16="http://schemas.microsoft.com/office/drawing/2014/main" id="{CC269B3E-6DC8-4CCF-B9D4-CC2A45F6A44D}"/>
              </a:ext>
            </a:extLst>
          </p:cNvPr>
          <p:cNvGrpSpPr/>
          <p:nvPr/>
        </p:nvGrpSpPr>
        <p:grpSpPr>
          <a:xfrm>
            <a:off x="402022" y="1077707"/>
            <a:ext cx="3636818" cy="152649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" name="同心圆 54">
              <a:extLst>
                <a:ext uri="{FF2B5EF4-FFF2-40B4-BE49-F238E27FC236}">
                  <a16:creationId xmlns:a16="http://schemas.microsoft.com/office/drawing/2014/main" id="{E76C600B-229A-41A1-AB0D-7E132BEA4CF9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roundRect">
              <a:avLst>
                <a:gd name="adj" fmla="val 9468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75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椭圆 55">
              <a:extLst>
                <a:ext uri="{FF2B5EF4-FFF2-40B4-BE49-F238E27FC236}">
                  <a16:creationId xmlns:a16="http://schemas.microsoft.com/office/drawing/2014/main" id="{2A9AE1E3-EC46-401A-AAF3-EDDF005D0929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roundRect">
              <a:avLst>
                <a:gd name="adj" fmla="val 5913"/>
              </a:avLst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75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8" name="图片 37">
            <a:extLst>
              <a:ext uri="{FF2B5EF4-FFF2-40B4-BE49-F238E27FC236}">
                <a16:creationId xmlns:a16="http://schemas.microsoft.com/office/drawing/2014/main" id="{4EA8C493-7C53-4F3D-8A23-00B445A1D2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4" t="15742" r="21012" b="6334"/>
          <a:stretch/>
        </p:blipFill>
        <p:spPr>
          <a:xfrm>
            <a:off x="1649026" y="2835741"/>
            <a:ext cx="1590644" cy="1714301"/>
          </a:xfrm>
          <a:prstGeom prst="rect">
            <a:avLst/>
          </a:prstGeom>
        </p:spPr>
      </p:pic>
      <p:grpSp>
        <p:nvGrpSpPr>
          <p:cNvPr id="9" name="组合 39">
            <a:extLst>
              <a:ext uri="{FF2B5EF4-FFF2-40B4-BE49-F238E27FC236}">
                <a16:creationId xmlns:a16="http://schemas.microsoft.com/office/drawing/2014/main" id="{1887A365-5DD4-4EC2-B49E-7380FEA04C32}"/>
              </a:ext>
            </a:extLst>
          </p:cNvPr>
          <p:cNvGrpSpPr/>
          <p:nvPr/>
        </p:nvGrpSpPr>
        <p:grpSpPr>
          <a:xfrm>
            <a:off x="4198537" y="412506"/>
            <a:ext cx="831608" cy="832210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0" name="同心圆 40">
              <a:extLst>
                <a:ext uri="{FF2B5EF4-FFF2-40B4-BE49-F238E27FC236}">
                  <a16:creationId xmlns:a16="http://schemas.microsoft.com/office/drawing/2014/main" id="{6DEF9032-688D-4693-93EA-E7BD81CCB710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300" b="1">
                <a:solidFill>
                  <a:srgbClr val="C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1" name="椭圆 41">
              <a:extLst>
                <a:ext uri="{FF2B5EF4-FFF2-40B4-BE49-F238E27FC236}">
                  <a16:creationId xmlns:a16="http://schemas.microsoft.com/office/drawing/2014/main" id="{B0C8A0E4-B8B6-4AF9-B591-90A9A92125AD}"/>
                </a:ext>
              </a:extLst>
            </p:cNvPr>
            <p:cNvSpPr/>
            <p:nvPr/>
          </p:nvSpPr>
          <p:spPr>
            <a:xfrm>
              <a:off x="392112" y="760413"/>
              <a:ext cx="3825873" cy="38258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3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1</a:t>
              </a:r>
              <a:endParaRPr lang="zh-CN" altLang="en-US" sz="33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组合 42">
            <a:extLst>
              <a:ext uri="{FF2B5EF4-FFF2-40B4-BE49-F238E27FC236}">
                <a16:creationId xmlns:a16="http://schemas.microsoft.com/office/drawing/2014/main" id="{E6BB2EFC-B802-4042-B943-77C6C6E2DB9D}"/>
              </a:ext>
            </a:extLst>
          </p:cNvPr>
          <p:cNvGrpSpPr/>
          <p:nvPr/>
        </p:nvGrpSpPr>
        <p:grpSpPr>
          <a:xfrm>
            <a:off x="4443790" y="1661418"/>
            <a:ext cx="831608" cy="832210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" name="同心圆 43">
              <a:extLst>
                <a:ext uri="{FF2B5EF4-FFF2-40B4-BE49-F238E27FC236}">
                  <a16:creationId xmlns:a16="http://schemas.microsoft.com/office/drawing/2014/main" id="{6CB0EA58-A965-4654-9CE2-2E9A07E72307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300" b="1">
                <a:solidFill>
                  <a:srgbClr val="C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4" name="椭圆 44">
              <a:extLst>
                <a:ext uri="{FF2B5EF4-FFF2-40B4-BE49-F238E27FC236}">
                  <a16:creationId xmlns:a16="http://schemas.microsoft.com/office/drawing/2014/main" id="{5348538A-219B-4480-9534-2B5DB2863057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3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2</a:t>
              </a:r>
              <a:endParaRPr lang="zh-CN" altLang="en-US" sz="33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组合 45">
            <a:extLst>
              <a:ext uri="{FF2B5EF4-FFF2-40B4-BE49-F238E27FC236}">
                <a16:creationId xmlns:a16="http://schemas.microsoft.com/office/drawing/2014/main" id="{FE786FDE-A738-4EB1-A9FE-A8E9C8AF75A3}"/>
              </a:ext>
            </a:extLst>
          </p:cNvPr>
          <p:cNvGrpSpPr/>
          <p:nvPr/>
        </p:nvGrpSpPr>
        <p:grpSpPr>
          <a:xfrm>
            <a:off x="4234229" y="2970873"/>
            <a:ext cx="831608" cy="832210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6" name="同心圆 46">
              <a:extLst>
                <a:ext uri="{FF2B5EF4-FFF2-40B4-BE49-F238E27FC236}">
                  <a16:creationId xmlns:a16="http://schemas.microsoft.com/office/drawing/2014/main" id="{C43035B3-5815-4456-8D6A-FDED66143479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300" b="1">
                <a:solidFill>
                  <a:srgbClr val="C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7" name="椭圆 47">
              <a:extLst>
                <a:ext uri="{FF2B5EF4-FFF2-40B4-BE49-F238E27FC236}">
                  <a16:creationId xmlns:a16="http://schemas.microsoft.com/office/drawing/2014/main" id="{07FBC2F0-6AC4-4DB1-8249-CD70B8D14190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3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3</a:t>
              </a:r>
              <a:endParaRPr lang="zh-CN" altLang="en-US" sz="33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7C703A0-FE30-416B-B157-5FA2FCCF66E1}"/>
              </a:ext>
            </a:extLst>
          </p:cNvPr>
          <p:cNvSpPr txBox="1"/>
          <p:nvPr/>
        </p:nvSpPr>
        <p:spPr>
          <a:xfrm>
            <a:off x="5275399" y="132732"/>
            <a:ext cx="3728492" cy="149803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zh-CN"/>
            </a:defPPr>
            <a:lvl1pPr algn="just">
              <a:lnSpc>
                <a:spcPts val="2000"/>
              </a:lnSpc>
              <a:defRPr sz="3200" b="1">
                <a:latin typeface="微软雅黑" pitchFamily="34" charset="-122"/>
                <a:ea typeface="微软雅黑" pitchFamily="3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Học bài theo vở ghi và SGK.</a:t>
            </a:r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3B13626-C844-49DB-B8B7-4B3F1D04E766}"/>
              </a:ext>
            </a:extLst>
          </p:cNvPr>
          <p:cNvSpPr txBox="1"/>
          <p:nvPr/>
        </p:nvSpPr>
        <p:spPr>
          <a:xfrm>
            <a:off x="5275399" y="3044771"/>
            <a:ext cx="3728492" cy="16009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zh-CN"/>
            </a:defPPr>
            <a:lvl1pPr algn="just">
              <a:lnSpc>
                <a:spcPts val="2000"/>
              </a:lnSpc>
              <a:defRPr sz="3200" b="1"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0" lvl="1" algn="just"/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Chuẩn bị cho tiết học sau: Nội dung kiến thức Mục II.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2b)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phân thức.</a:t>
            </a:r>
            <a:endParaRPr lang="pt-B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2442844-AFBA-4360-AEC0-14D8FF1AE3A1}"/>
              </a:ext>
            </a:extLst>
          </p:cNvPr>
          <p:cNvSpPr txBox="1"/>
          <p:nvPr/>
        </p:nvSpPr>
        <p:spPr>
          <a:xfrm>
            <a:off x="701411" y="1344631"/>
            <a:ext cx="3297255" cy="992577"/>
          </a:xfrm>
          <a:prstGeom prst="rect">
            <a:avLst/>
          </a:prstGeom>
          <a:noFill/>
        </p:spPr>
        <p:txBody>
          <a:bodyPr wrap="none" lIns="68456" tIns="34289" rIns="68456" bIns="34289" rtlCol="0">
            <a:spAutoFit/>
          </a:bodyPr>
          <a:lstStyle/>
          <a:p>
            <a:pPr algn="ctr"/>
            <a:r>
              <a:rPr lang="en-US" altLang="zh-CN" sz="30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TỰ </a:t>
            </a:r>
          </a:p>
          <a:p>
            <a:pPr algn="ctr"/>
            <a:r>
              <a:rPr lang="en-US" altLang="zh-CN" sz="30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 Ở NHÀ</a:t>
            </a:r>
            <a:endParaRPr lang="zh-CN" altLang="en-US" sz="3000" b="1" dirty="0">
              <a:ln w="22225">
                <a:solidFill>
                  <a:srgbClr val="ED7D31"/>
                </a:solidFill>
                <a:prstDash val="solid"/>
              </a:ln>
              <a:solidFill>
                <a:srgbClr val="00B05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hlinkClick r:id="" action="ppaction://noaction"/>
            <a:extLst>
              <a:ext uri="{FF2B5EF4-FFF2-40B4-BE49-F238E27FC236}">
                <a16:creationId xmlns:a16="http://schemas.microsoft.com/office/drawing/2014/main" id="{EDCFC02D-BE70-4C77-9F1C-048E91B77397}"/>
              </a:ext>
            </a:extLst>
          </p:cNvPr>
          <p:cNvSpPr txBox="1"/>
          <p:nvPr/>
        </p:nvSpPr>
        <p:spPr>
          <a:xfrm>
            <a:off x="5457003" y="1757533"/>
            <a:ext cx="3610797" cy="82015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zh-CN"/>
            </a:defPPr>
            <a:lvl1pPr algn="just">
              <a:lnSpc>
                <a:spcPts val="2000"/>
              </a:lnSpc>
              <a:defRPr sz="3200" b="1">
                <a:latin typeface="微软雅黑" pitchFamily="34" charset="-122"/>
                <a:ea typeface="微软雅黑" pitchFamily="3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Xem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714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  <p:bldP spid="2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0CFC97-544A-7285-D0FB-41559AF3C5D4}"/>
              </a:ext>
            </a:extLst>
          </p:cNvPr>
          <p:cNvSpPr/>
          <p:nvPr/>
        </p:nvSpPr>
        <p:spPr>
          <a:xfrm>
            <a:off x="0" y="560842"/>
            <a:ext cx="838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1.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Chứng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đẳng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A3D7924-FE76-5384-D8C8-3C14E62162CE}"/>
                  </a:ext>
                </a:extLst>
              </p:cNvPr>
              <p:cNvSpPr/>
              <p:nvPr/>
            </p:nvSpPr>
            <p:spPr>
              <a:xfrm>
                <a:off x="0" y="1145617"/>
                <a:ext cx="8913962" cy="11213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𝑥𝑦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𝑥𝑦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den>
                    </m:f>
                  </m:oMath>
                </a14:m>
                <a:endParaRPr lang="en-US" sz="32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A3D7924-FE76-5384-D8C8-3C14E62162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45617"/>
                <a:ext cx="8913962" cy="1121333"/>
              </a:xfrm>
              <a:prstGeom prst="rect">
                <a:avLst/>
              </a:prstGeom>
              <a:blipFill>
                <a:blip r:embed="rId2"/>
                <a:stretch>
                  <a:fillRect l="-17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4ECD0ADA-FB11-0638-1700-24E49AAE4F72}"/>
              </a:ext>
            </a:extLst>
          </p:cNvPr>
          <p:cNvSpPr txBox="1"/>
          <p:nvPr/>
        </p:nvSpPr>
        <p:spPr>
          <a:xfrm>
            <a:off x="228600" y="57150"/>
            <a:ext cx="7772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BÀI TẬP BỔ SUNG VỀ NHÀ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FE4DBA-0F8F-F026-FF4B-0A032AC838F6}"/>
              </a:ext>
            </a:extLst>
          </p:cNvPr>
          <p:cNvSpPr/>
          <p:nvPr/>
        </p:nvSpPr>
        <p:spPr>
          <a:xfrm>
            <a:off x="0" y="2261755"/>
            <a:ext cx="838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2.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Rút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gọn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68E2B98-FAF0-F47B-1BFF-6B4AC798AB0B}"/>
                  </a:ext>
                </a:extLst>
              </p:cNvPr>
              <p:cNvSpPr/>
              <p:nvPr/>
            </p:nvSpPr>
            <p:spPr>
              <a:xfrm>
                <a:off x="1219919" y="2770642"/>
                <a:ext cx="6704162" cy="21513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+4</m:t>
                        </m:r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𝑥𝑦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+8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		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−4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−8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4−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	</a:t>
                </a:r>
              </a:p>
              <a:p>
                <a:pPr algn="just"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−8</m:t>
                        </m:r>
                      </m:num>
                      <m:den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−4)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			d)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−12</m:t>
                        </m:r>
                      </m:num>
                      <m:den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+4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+4</m:t>
                        </m:r>
                      </m:den>
                    </m:f>
                  </m:oMath>
                </a14:m>
                <a:endParaRPr lang="en-US" sz="32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68E2B98-FAF0-F47B-1BFF-6B4AC798AB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919" y="2770642"/>
                <a:ext cx="6704162" cy="2151358"/>
              </a:xfrm>
              <a:prstGeom prst="rect">
                <a:avLst/>
              </a:prstGeom>
              <a:blipFill>
                <a:blip r:embed="rId3"/>
                <a:stretch>
                  <a:fillRect l="-22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78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142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610" y="946235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p:sp>
        <p:nvSpPr>
          <p:cNvPr id="8" name="cauhoi"/>
          <p:cNvSpPr/>
          <p:nvPr/>
        </p:nvSpPr>
        <p:spPr>
          <a:xfrm>
            <a:off x="-190500" y="2876550"/>
            <a:ext cx="9525000" cy="54072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76200" y="3414222"/>
                <a:ext cx="2053592" cy="125401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den>
                        </m:f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3414222"/>
                <a:ext cx="2053592" cy="1254010"/>
              </a:xfrm>
              <a:prstGeom prst="rect">
                <a:avLst/>
              </a:prstGeom>
              <a:blipFill>
                <a:blip r:embed="rId12"/>
                <a:stretch>
                  <a:fillRect b="-9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4527188" y="3420623"/>
                <a:ext cx="2053591" cy="124120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whit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whit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whit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whit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whit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whit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7188" y="3420623"/>
                <a:ext cx="2053591" cy="1241207"/>
              </a:xfrm>
              <a:prstGeom prst="rect">
                <a:avLst/>
              </a:prstGeom>
              <a:blipFill>
                <a:blip r:embed="rId13"/>
                <a:stretch>
                  <a:fillRect l="-50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2304690" y="3420196"/>
                <a:ext cx="2043528" cy="124803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</m:num>
                      <m:den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𝑥𝑦</m:t>
                            </m:r>
                          </m:den>
                        </m:f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4690" y="3420196"/>
                <a:ext cx="2043528" cy="124803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6782753" y="3413420"/>
                <a:ext cx="2053592" cy="124841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</a:t>
                </a: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2753" y="3413420"/>
                <a:ext cx="2053592" cy="12484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095" y="91688"/>
            <a:ext cx="2167316" cy="1060796"/>
          </a:xfrm>
          <a:prstGeom prst="rect">
            <a:avLst/>
          </a:prstGeom>
        </p:spPr>
      </p:pic>
      <p:pic>
        <p:nvPicPr>
          <p:cNvPr id="2" name="bong">
            <a:hlinkClick r:id="rId17" action="ppaction://hlinksldjump"/>
            <a:extLst>
              <a:ext uri="{FF2B5EF4-FFF2-40B4-BE49-F238E27FC236}">
                <a16:creationId xmlns:a16="http://schemas.microsoft.com/office/drawing/2014/main" id="{F40722DC-209F-A8F9-7072-8E2125B6BA0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678" y="4668232"/>
            <a:ext cx="443522" cy="443522"/>
          </a:xfrm>
          <a:prstGeom prst="rect">
            <a:avLst/>
          </a:prstGeom>
        </p:spPr>
      </p:pic>
      <p:sp>
        <p:nvSpPr>
          <p:cNvPr id="14" name="Arrow: Right 13">
            <a:hlinkClick r:id="rId18" action="ppaction://hlinksldjump"/>
            <a:extLst>
              <a:ext uri="{FF2B5EF4-FFF2-40B4-BE49-F238E27FC236}">
                <a16:creationId xmlns:a16="http://schemas.microsoft.com/office/drawing/2014/main" id="{C5F33B46-8197-9D33-2BC4-D89100DE86EE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8365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9.87654E-7 L -0.03316 -0.45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-2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3316 -0.45 L -0.04271 -0.24198 " pathEditMode="relative" rAng="0" ptsTypes="AA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6" y="10401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579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30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9.87654E-7 L 0.16806 -0.24136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3" y="-1206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717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37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"/>
                            </p:stCondLst>
                            <p:childTnLst>
                              <p:par>
                                <p:cTn id="5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6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50"/>
                            </p:stCondLst>
                            <p:childTnLst>
                              <p:par>
                                <p:cTn id="6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216 L -0.07309 -0.23272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63" y="-115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995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509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9.87654E-7 L 0.12778 -0.30803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89" y="-154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9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9128 0.0081 " pathEditMode="relative" rAng="0" ptsTypes="AA">
                                      <p:cBhvr>
                                        <p:cTn id="9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57" y="394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9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250"/>
                            </p:stCondLst>
                            <p:childTnLst>
                              <p:par>
                                <p:cTn id="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5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142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610" y="946235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p:sp>
        <p:nvSpPr>
          <p:cNvPr id="8" name="cauhoi"/>
          <p:cNvSpPr/>
          <p:nvPr/>
        </p:nvSpPr>
        <p:spPr>
          <a:xfrm>
            <a:off x="-190500" y="2758278"/>
            <a:ext cx="9525000" cy="54072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76200" y="3414222"/>
                <a:ext cx="2053592" cy="125401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den>
                        </m:f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3414222"/>
                <a:ext cx="2053592" cy="1254010"/>
              </a:xfrm>
              <a:prstGeom prst="rect">
                <a:avLst/>
              </a:prstGeom>
              <a:blipFill>
                <a:blip r:embed="rId12"/>
                <a:stretch>
                  <a:fillRect b="-9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4527188" y="3420623"/>
                <a:ext cx="2053591" cy="124120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whit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whit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whit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whit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whit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whit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7188" y="3420623"/>
                <a:ext cx="2053591" cy="1241207"/>
              </a:xfrm>
              <a:prstGeom prst="rect">
                <a:avLst/>
              </a:prstGeom>
              <a:blipFill>
                <a:blip r:embed="rId13"/>
                <a:stretch>
                  <a:fillRect l="-50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2304690" y="3420196"/>
                <a:ext cx="2043528" cy="124803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</m:num>
                      <m:den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𝑥𝑦</m:t>
                            </m:r>
                          </m:den>
                        </m:f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4690" y="3420196"/>
                <a:ext cx="2043528" cy="124803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6782753" y="3413420"/>
                <a:ext cx="2053592" cy="124841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</a:t>
                </a: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2753" y="3413420"/>
                <a:ext cx="2053592" cy="12484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095" y="91688"/>
            <a:ext cx="2167316" cy="1060796"/>
          </a:xfrm>
          <a:prstGeom prst="rect">
            <a:avLst/>
          </a:prstGeom>
        </p:spPr>
      </p:pic>
      <p:pic>
        <p:nvPicPr>
          <p:cNvPr id="2" name="bong">
            <a:hlinkClick r:id="rId17" action="ppaction://hlinksldjump"/>
            <a:extLst>
              <a:ext uri="{FF2B5EF4-FFF2-40B4-BE49-F238E27FC236}">
                <a16:creationId xmlns:a16="http://schemas.microsoft.com/office/drawing/2014/main" id="{FA02A103-92BF-8E1D-8018-5272BAE63E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678" y="4668232"/>
            <a:ext cx="443522" cy="443522"/>
          </a:xfrm>
          <a:prstGeom prst="rect">
            <a:avLst/>
          </a:prstGeom>
        </p:spPr>
      </p:pic>
      <p:sp>
        <p:nvSpPr>
          <p:cNvPr id="15" name="Arrow: Right 14">
            <a:hlinkClick r:id="rId18" action="ppaction://hlinksldjump"/>
            <a:extLst>
              <a:ext uri="{FF2B5EF4-FFF2-40B4-BE49-F238E27FC236}">
                <a16:creationId xmlns:a16="http://schemas.microsoft.com/office/drawing/2014/main" id="{34B30446-A3AE-2AB2-4C3C-16031EFC5320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7489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9.87654E-7 L -0.03316 -0.45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-2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3316 -0.45 L -0.04271 -0.24198 " pathEditMode="relative" rAng="0" ptsTypes="AA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6" y="10401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579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30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9.87654E-7 L 0.16806 -0.24136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3" y="-1206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717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37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"/>
                            </p:stCondLst>
                            <p:childTnLst>
                              <p:par>
                                <p:cTn id="5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6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50"/>
                            </p:stCondLst>
                            <p:childTnLst>
                              <p:par>
                                <p:cTn id="6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216 L -0.07309 -0.23272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63" y="-115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995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509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9.87654E-7 L 0.12778 -0.30803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89" y="-154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9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9128 0.0081 " pathEditMode="relative" rAng="0" ptsTypes="AA">
                                      <p:cBhvr>
                                        <p:cTn id="9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57" y="394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9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250"/>
                            </p:stCondLst>
                            <p:childTnLst>
                              <p:par>
                                <p:cTn id="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5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142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610" y="946235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p:sp>
        <p:nvSpPr>
          <p:cNvPr id="8" name="cauhoi"/>
          <p:cNvSpPr/>
          <p:nvPr/>
        </p:nvSpPr>
        <p:spPr>
          <a:xfrm>
            <a:off x="-190500" y="2758278"/>
            <a:ext cx="9525000" cy="54072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76200" y="3414222"/>
                <a:ext cx="2053592" cy="125401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den>
                        </m:f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3414222"/>
                <a:ext cx="2053592" cy="1254010"/>
              </a:xfrm>
              <a:prstGeom prst="rect">
                <a:avLst/>
              </a:prstGeom>
              <a:blipFill>
                <a:blip r:embed="rId12"/>
                <a:stretch>
                  <a:fillRect b="-9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4527188" y="3420623"/>
                <a:ext cx="2053591" cy="124120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whit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whit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whit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whit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whit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whit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7188" y="3420623"/>
                <a:ext cx="2053591" cy="1241207"/>
              </a:xfrm>
              <a:prstGeom prst="rect">
                <a:avLst/>
              </a:prstGeom>
              <a:blipFill>
                <a:blip r:embed="rId13"/>
                <a:stretch>
                  <a:fillRect l="-50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2304690" y="3420196"/>
                <a:ext cx="2043528" cy="124803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</m:num>
                      <m:den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𝑥𝑦</m:t>
                            </m:r>
                          </m:den>
                        </m:f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4690" y="3420196"/>
                <a:ext cx="2043528" cy="124803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6782753" y="3413420"/>
                <a:ext cx="2053592" cy="124841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</a:t>
                </a: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2753" y="3413420"/>
                <a:ext cx="2053592" cy="12484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095" y="91688"/>
            <a:ext cx="2167316" cy="1060796"/>
          </a:xfrm>
          <a:prstGeom prst="rect">
            <a:avLst/>
          </a:prstGeom>
        </p:spPr>
      </p:pic>
      <p:pic>
        <p:nvPicPr>
          <p:cNvPr id="2" name="bong">
            <a:hlinkClick r:id="rId17" action="ppaction://hlinksldjump"/>
            <a:extLst>
              <a:ext uri="{FF2B5EF4-FFF2-40B4-BE49-F238E27FC236}">
                <a16:creationId xmlns:a16="http://schemas.microsoft.com/office/drawing/2014/main" id="{9B08BF40-C0EA-10B8-3114-0B33C6990DE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678" y="4668232"/>
            <a:ext cx="443522" cy="443522"/>
          </a:xfrm>
          <a:prstGeom prst="rect">
            <a:avLst/>
          </a:prstGeom>
        </p:spPr>
      </p:pic>
      <p:sp>
        <p:nvSpPr>
          <p:cNvPr id="16" name="Arrow: Right 15">
            <a:hlinkClick r:id="rId18" action="ppaction://hlinksldjump"/>
            <a:extLst>
              <a:ext uri="{FF2B5EF4-FFF2-40B4-BE49-F238E27FC236}">
                <a16:creationId xmlns:a16="http://schemas.microsoft.com/office/drawing/2014/main" id="{B9328BA4-99F8-DFAB-21E5-3D7B1698C91D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9957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9.87654E-7 L -0.03316 -0.45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-2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3316 -0.45 L -0.04271 -0.24198 " pathEditMode="relative" rAng="0" ptsTypes="AA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6" y="10401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579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30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9.87654E-7 L 0.16806 -0.24136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3" y="-1206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717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37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"/>
                            </p:stCondLst>
                            <p:childTnLst>
                              <p:par>
                                <p:cTn id="5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6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50"/>
                            </p:stCondLst>
                            <p:childTnLst>
                              <p:par>
                                <p:cTn id="6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216 L -0.07309 -0.23272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63" y="-115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995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509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9.87654E-7 L 0.12778 -0.30803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89" y="-154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9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9128 0.0081 " pathEditMode="relative" rAng="0" ptsTypes="AA">
                                      <p:cBhvr>
                                        <p:cTn id="9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57" y="394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9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250"/>
                            </p:stCondLst>
                            <p:childTnLst>
                              <p:par>
                                <p:cTn id="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5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142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610" y="946235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p:sp>
        <p:nvSpPr>
          <p:cNvPr id="8" name="cauhoi"/>
          <p:cNvSpPr/>
          <p:nvPr/>
        </p:nvSpPr>
        <p:spPr>
          <a:xfrm>
            <a:off x="-190500" y="2758278"/>
            <a:ext cx="9525000" cy="54072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76200" y="3414222"/>
                <a:ext cx="2053592" cy="125401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den>
                        </m:f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3414222"/>
                <a:ext cx="2053592" cy="1254010"/>
              </a:xfrm>
              <a:prstGeom prst="rect">
                <a:avLst/>
              </a:prstGeom>
              <a:blipFill>
                <a:blip r:embed="rId12"/>
                <a:stretch>
                  <a:fillRect b="-9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4527188" y="3420623"/>
                <a:ext cx="2053591" cy="124120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whit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whit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whit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whit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whit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whit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7188" y="3420623"/>
                <a:ext cx="2053591" cy="1241207"/>
              </a:xfrm>
              <a:prstGeom prst="rect">
                <a:avLst/>
              </a:prstGeom>
              <a:blipFill>
                <a:blip r:embed="rId13"/>
                <a:stretch>
                  <a:fillRect l="-50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2304690" y="3420196"/>
                <a:ext cx="2043528" cy="124803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</m:num>
                      <m:den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𝑥𝑦</m:t>
                            </m:r>
                          </m:den>
                        </m:f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4690" y="3420196"/>
                <a:ext cx="2043528" cy="124803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6782753" y="3413420"/>
                <a:ext cx="2053592" cy="124841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</a:t>
                </a: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2753" y="3413420"/>
                <a:ext cx="2053592" cy="12484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095" y="91688"/>
            <a:ext cx="2167316" cy="1060796"/>
          </a:xfrm>
          <a:prstGeom prst="rect">
            <a:avLst/>
          </a:prstGeom>
        </p:spPr>
      </p:pic>
      <p:pic>
        <p:nvPicPr>
          <p:cNvPr id="2" name="bong">
            <a:hlinkClick r:id="rId17" action="ppaction://hlinksldjump"/>
            <a:extLst>
              <a:ext uri="{FF2B5EF4-FFF2-40B4-BE49-F238E27FC236}">
                <a16:creationId xmlns:a16="http://schemas.microsoft.com/office/drawing/2014/main" id="{1E69D2A3-5D70-746B-6C5B-4804CA2950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678" y="4668232"/>
            <a:ext cx="443522" cy="443522"/>
          </a:xfrm>
          <a:prstGeom prst="rect">
            <a:avLst/>
          </a:prstGeom>
        </p:spPr>
      </p:pic>
      <p:sp>
        <p:nvSpPr>
          <p:cNvPr id="15" name="Arrow: Right 14">
            <a:hlinkClick r:id="rId17" action="ppaction://hlinksldjump"/>
            <a:extLst>
              <a:ext uri="{FF2B5EF4-FFF2-40B4-BE49-F238E27FC236}">
                <a16:creationId xmlns:a16="http://schemas.microsoft.com/office/drawing/2014/main" id="{0FBDF064-7257-46B9-91A6-2E932EB239BA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697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9.87654E-7 L -0.03316 -0.45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-2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3316 -0.45 L -0.04271 -0.24198 " pathEditMode="relative" rAng="0" ptsTypes="AA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6" y="10401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579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30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9.87654E-7 L 0.16806 -0.24136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3" y="-1206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717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37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"/>
                            </p:stCondLst>
                            <p:childTnLst>
                              <p:par>
                                <p:cTn id="5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6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50"/>
                            </p:stCondLst>
                            <p:childTnLst>
                              <p:par>
                                <p:cTn id="6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216 L -0.07309 -0.23272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63" y="-115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995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509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9.87654E-7 L 0.12778 -0.30803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89" y="-154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9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9128 0.0081 " pathEditMode="relative" rAng="0" ptsTypes="AA">
                                      <p:cBhvr>
                                        <p:cTn id="9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57" y="394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9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250"/>
                            </p:stCondLst>
                            <p:childTnLst>
                              <p:par>
                                <p:cTn id="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5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228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5" y="983596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p:sp>
        <p:nvSpPr>
          <p:cNvPr id="8" name="cauhoi"/>
          <p:cNvSpPr/>
          <p:nvPr/>
        </p:nvSpPr>
        <p:spPr>
          <a:xfrm>
            <a:off x="0" y="2061885"/>
            <a:ext cx="9144000" cy="9144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phải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80008" y="3030705"/>
                <a:ext cx="4270229" cy="91439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4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𝑦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+2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𝑥𝑦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8" y="3030705"/>
                <a:ext cx="4270229" cy="914399"/>
              </a:xfrm>
              <a:prstGeom prst="rect">
                <a:avLst/>
              </a:prstGeom>
              <a:blipFill>
                <a:blip r:embed="rId12"/>
                <a:stretch>
                  <a:fillRect l="-3566" b="-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80007" y="4032232"/>
                <a:ext cx="4270229" cy="1111268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den>
                        </m:f>
                      </m:num>
                      <m:den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𝑥𝑦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𝑦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7" y="4032232"/>
                <a:ext cx="4270229" cy="1111268"/>
              </a:xfrm>
              <a:prstGeom prst="rect">
                <a:avLst/>
              </a:prstGeom>
              <a:blipFill>
                <a:blip r:embed="rId13"/>
                <a:stretch>
                  <a:fillRect l="-3566" b="-437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4793759" y="3028642"/>
                <a:ext cx="4270229" cy="916462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3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𝑥𝑦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59" y="3028642"/>
                <a:ext cx="4270229" cy="916462"/>
              </a:xfrm>
              <a:prstGeom prst="rect">
                <a:avLst/>
              </a:prstGeom>
              <a:blipFill>
                <a:blip r:embed="rId14"/>
                <a:stretch>
                  <a:fillRect l="-3566" b="-2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4793760" y="4032232"/>
                <a:ext cx="4270229" cy="111126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−2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𝑥𝑦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0" y="4032232"/>
                <a:ext cx="4270229" cy="1111267"/>
              </a:xfrm>
              <a:prstGeom prst="rect">
                <a:avLst/>
              </a:prstGeom>
              <a:blipFill>
                <a:blip r:embed="rId15"/>
                <a:stretch>
                  <a:fillRect l="-356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026" y="247440"/>
            <a:ext cx="2167316" cy="1060796"/>
          </a:xfrm>
          <a:prstGeom prst="rect">
            <a:avLst/>
          </a:prstGeom>
        </p:spPr>
      </p:pic>
      <p:pic>
        <p:nvPicPr>
          <p:cNvPr id="2" name="bong">
            <a:hlinkClick r:id="rId17" action="ppaction://hlinksldjump"/>
            <a:extLst>
              <a:ext uri="{FF2B5EF4-FFF2-40B4-BE49-F238E27FC236}">
                <a16:creationId xmlns:a16="http://schemas.microsoft.com/office/drawing/2014/main" id="{32D1A9DA-E144-547E-E742-EFBE022230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6" y="4736867"/>
            <a:ext cx="443522" cy="443522"/>
          </a:xfrm>
          <a:prstGeom prst="rect">
            <a:avLst/>
          </a:prstGeom>
        </p:spPr>
      </p:pic>
      <p:sp>
        <p:nvSpPr>
          <p:cNvPr id="14" name="Arrow: Right 13">
            <a:hlinkClick r:id="rId18" action="ppaction://hlinksldjump"/>
            <a:extLst>
              <a:ext uri="{FF2B5EF4-FFF2-40B4-BE49-F238E27FC236}">
                <a16:creationId xmlns:a16="http://schemas.microsoft.com/office/drawing/2014/main" id="{1D42037A-AFBE-B6E8-FB23-BC757374AD7F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537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02422 -0.41019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1" y="-204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2422 -0.41018 L 0.02422 -0.24143 " pathEditMode="relative" rAng="0" ptsTypes="AA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42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39 -0.02454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63" y="-1227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5169 -0.23866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1" y="-11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78 -0.02592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-1296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"/>
                            </p:stCondLst>
                            <p:childTnLst>
                              <p:par>
                                <p:cTn id="5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4167 -0.31481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3" y="-157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075 -0.00231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" y="-116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5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5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50"/>
                            </p:stCondLst>
                            <p:childTnLst>
                              <p:par>
                                <p:cTn id="8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7148 -0.24305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81" y="-12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9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734 -0.02592 " pathEditMode="relative" rAng="0" ptsTypes="AA">
                                      <p:cBhvr>
                                        <p:cTn id="9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67" y="-1296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9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"/>
                            </p:stCondLst>
                            <p:childTnLst>
                              <p:par>
                                <p:cTn id="9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4B31E9C3-2857-4554-9A2F-E296104A5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4961" y="173437"/>
            <a:ext cx="3177228" cy="3714750"/>
          </a:xfrm>
          <a:prstGeom prst="rect">
            <a:avLst/>
          </a:prstGeom>
          <a:noFill/>
        </p:spPr>
      </p:pic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125E670A-F252-425E-8FBD-2584A901E93B}"/>
              </a:ext>
            </a:extLst>
          </p:cNvPr>
          <p:cNvSpPr/>
          <p:nvPr/>
        </p:nvSpPr>
        <p:spPr>
          <a:xfrm>
            <a:off x="1672921" y="4358151"/>
            <a:ext cx="6089167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vi-VN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Nhóm 11">
            <a:extLst>
              <a:ext uri="{FF2B5EF4-FFF2-40B4-BE49-F238E27FC236}">
                <a16:creationId xmlns:a16="http://schemas.microsoft.com/office/drawing/2014/main" id="{FF13D352-FF12-4774-BF7F-7823AED9D71C}"/>
              </a:ext>
            </a:extLst>
          </p:cNvPr>
          <p:cNvGrpSpPr/>
          <p:nvPr/>
        </p:nvGrpSpPr>
        <p:grpSpPr>
          <a:xfrm>
            <a:off x="1330783" y="1067761"/>
            <a:ext cx="2050090" cy="1086161"/>
            <a:chOff x="1774377" y="1423682"/>
            <a:chExt cx="2733453" cy="1448214"/>
          </a:xfrm>
        </p:grpSpPr>
        <p:sp>
          <p:nvSpPr>
            <p:cNvPr id="26" name="Google Shape;157;p20">
              <a:extLst>
                <a:ext uri="{FF2B5EF4-FFF2-40B4-BE49-F238E27FC236}">
                  <a16:creationId xmlns:a16="http://schemas.microsoft.com/office/drawing/2014/main" id="{E98F7850-E8A1-4D65-AB4B-DB9606909211}"/>
                </a:ext>
              </a:extLst>
            </p:cNvPr>
            <p:cNvSpPr/>
            <p:nvPr/>
          </p:nvSpPr>
          <p:spPr>
            <a:xfrm>
              <a:off x="1774377" y="1423682"/>
              <a:ext cx="2733453" cy="1415770"/>
            </a:xfrm>
            <a:custGeom>
              <a:avLst/>
              <a:gdLst/>
              <a:ahLst/>
              <a:cxnLst/>
              <a:rect l="l" t="t" r="r" b="b"/>
              <a:pathLst>
                <a:path w="19198" h="10845" extrusionOk="0">
                  <a:moveTo>
                    <a:pt x="7572" y="1"/>
                  </a:moveTo>
                  <a:lnTo>
                    <a:pt x="7108" y="25"/>
                  </a:lnTo>
                  <a:lnTo>
                    <a:pt x="6668" y="98"/>
                  </a:lnTo>
                  <a:lnTo>
                    <a:pt x="6229" y="196"/>
                  </a:lnTo>
                  <a:lnTo>
                    <a:pt x="5813" y="343"/>
                  </a:lnTo>
                  <a:lnTo>
                    <a:pt x="5423" y="538"/>
                  </a:lnTo>
                  <a:lnTo>
                    <a:pt x="5056" y="758"/>
                  </a:lnTo>
                  <a:lnTo>
                    <a:pt x="4714" y="1026"/>
                  </a:lnTo>
                  <a:lnTo>
                    <a:pt x="4397" y="1319"/>
                  </a:lnTo>
                  <a:lnTo>
                    <a:pt x="4104" y="1637"/>
                  </a:lnTo>
                  <a:lnTo>
                    <a:pt x="3835" y="1979"/>
                  </a:lnTo>
                  <a:lnTo>
                    <a:pt x="3615" y="2345"/>
                  </a:lnTo>
                  <a:lnTo>
                    <a:pt x="3420" y="2736"/>
                  </a:lnTo>
                  <a:lnTo>
                    <a:pt x="3273" y="3151"/>
                  </a:lnTo>
                  <a:lnTo>
                    <a:pt x="3151" y="3591"/>
                  </a:lnTo>
                  <a:lnTo>
                    <a:pt x="3102" y="4030"/>
                  </a:lnTo>
                  <a:lnTo>
                    <a:pt x="3078" y="4494"/>
                  </a:lnTo>
                  <a:lnTo>
                    <a:pt x="3078" y="4788"/>
                  </a:lnTo>
                  <a:lnTo>
                    <a:pt x="2712" y="4788"/>
                  </a:lnTo>
                  <a:lnTo>
                    <a:pt x="2419" y="4836"/>
                  </a:lnTo>
                  <a:lnTo>
                    <a:pt x="2125" y="4910"/>
                  </a:lnTo>
                  <a:lnTo>
                    <a:pt x="1832" y="5032"/>
                  </a:lnTo>
                  <a:lnTo>
                    <a:pt x="1588" y="5154"/>
                  </a:lnTo>
                  <a:lnTo>
                    <a:pt x="1320" y="5300"/>
                  </a:lnTo>
                  <a:lnTo>
                    <a:pt x="1100" y="5471"/>
                  </a:lnTo>
                  <a:lnTo>
                    <a:pt x="880" y="5667"/>
                  </a:lnTo>
                  <a:lnTo>
                    <a:pt x="685" y="5887"/>
                  </a:lnTo>
                  <a:lnTo>
                    <a:pt x="514" y="6131"/>
                  </a:lnTo>
                  <a:lnTo>
                    <a:pt x="367" y="6375"/>
                  </a:lnTo>
                  <a:lnTo>
                    <a:pt x="220" y="6644"/>
                  </a:lnTo>
                  <a:lnTo>
                    <a:pt x="123" y="6912"/>
                  </a:lnTo>
                  <a:lnTo>
                    <a:pt x="50" y="7205"/>
                  </a:lnTo>
                  <a:lnTo>
                    <a:pt x="1" y="7499"/>
                  </a:lnTo>
                  <a:lnTo>
                    <a:pt x="1" y="7816"/>
                  </a:lnTo>
                  <a:lnTo>
                    <a:pt x="1" y="8134"/>
                  </a:lnTo>
                  <a:lnTo>
                    <a:pt x="50" y="8427"/>
                  </a:lnTo>
                  <a:lnTo>
                    <a:pt x="123" y="8720"/>
                  </a:lnTo>
                  <a:lnTo>
                    <a:pt x="220" y="8988"/>
                  </a:lnTo>
                  <a:lnTo>
                    <a:pt x="367" y="9257"/>
                  </a:lnTo>
                  <a:lnTo>
                    <a:pt x="514" y="9501"/>
                  </a:lnTo>
                  <a:lnTo>
                    <a:pt x="685" y="9745"/>
                  </a:lnTo>
                  <a:lnTo>
                    <a:pt x="880" y="9965"/>
                  </a:lnTo>
                  <a:lnTo>
                    <a:pt x="1100" y="10161"/>
                  </a:lnTo>
                  <a:lnTo>
                    <a:pt x="1320" y="10332"/>
                  </a:lnTo>
                  <a:lnTo>
                    <a:pt x="1588" y="10478"/>
                  </a:lnTo>
                  <a:lnTo>
                    <a:pt x="1832" y="10600"/>
                  </a:lnTo>
                  <a:lnTo>
                    <a:pt x="2125" y="10722"/>
                  </a:lnTo>
                  <a:lnTo>
                    <a:pt x="2419" y="10796"/>
                  </a:lnTo>
                  <a:lnTo>
                    <a:pt x="2712" y="10844"/>
                  </a:lnTo>
                  <a:lnTo>
                    <a:pt x="16486" y="10844"/>
                  </a:lnTo>
                  <a:lnTo>
                    <a:pt x="16779" y="10796"/>
                  </a:lnTo>
                  <a:lnTo>
                    <a:pt x="17072" y="10722"/>
                  </a:lnTo>
                  <a:lnTo>
                    <a:pt x="17365" y="10600"/>
                  </a:lnTo>
                  <a:lnTo>
                    <a:pt x="17610" y="10478"/>
                  </a:lnTo>
                  <a:lnTo>
                    <a:pt x="17878" y="10332"/>
                  </a:lnTo>
                  <a:lnTo>
                    <a:pt x="18098" y="10161"/>
                  </a:lnTo>
                  <a:lnTo>
                    <a:pt x="18318" y="9965"/>
                  </a:lnTo>
                  <a:lnTo>
                    <a:pt x="18513" y="9745"/>
                  </a:lnTo>
                  <a:lnTo>
                    <a:pt x="18684" y="9501"/>
                  </a:lnTo>
                  <a:lnTo>
                    <a:pt x="18831" y="9257"/>
                  </a:lnTo>
                  <a:lnTo>
                    <a:pt x="18977" y="8988"/>
                  </a:lnTo>
                  <a:lnTo>
                    <a:pt x="19075" y="8720"/>
                  </a:lnTo>
                  <a:lnTo>
                    <a:pt x="19148" y="8427"/>
                  </a:lnTo>
                  <a:lnTo>
                    <a:pt x="19197" y="8134"/>
                  </a:lnTo>
                  <a:lnTo>
                    <a:pt x="19197" y="7816"/>
                  </a:lnTo>
                  <a:lnTo>
                    <a:pt x="19197" y="7499"/>
                  </a:lnTo>
                  <a:lnTo>
                    <a:pt x="19148" y="7205"/>
                  </a:lnTo>
                  <a:lnTo>
                    <a:pt x="19075" y="6912"/>
                  </a:lnTo>
                  <a:lnTo>
                    <a:pt x="18977" y="6644"/>
                  </a:lnTo>
                  <a:lnTo>
                    <a:pt x="18831" y="6375"/>
                  </a:lnTo>
                  <a:lnTo>
                    <a:pt x="18684" y="6131"/>
                  </a:lnTo>
                  <a:lnTo>
                    <a:pt x="18513" y="5887"/>
                  </a:lnTo>
                  <a:lnTo>
                    <a:pt x="18318" y="5667"/>
                  </a:lnTo>
                  <a:lnTo>
                    <a:pt x="18098" y="5471"/>
                  </a:lnTo>
                  <a:lnTo>
                    <a:pt x="17878" y="5300"/>
                  </a:lnTo>
                  <a:lnTo>
                    <a:pt x="17610" y="5154"/>
                  </a:lnTo>
                  <a:lnTo>
                    <a:pt x="17365" y="5032"/>
                  </a:lnTo>
                  <a:lnTo>
                    <a:pt x="17072" y="4910"/>
                  </a:lnTo>
                  <a:lnTo>
                    <a:pt x="16779" y="4836"/>
                  </a:lnTo>
                  <a:lnTo>
                    <a:pt x="16486" y="4788"/>
                  </a:lnTo>
                  <a:lnTo>
                    <a:pt x="15412" y="4788"/>
                  </a:lnTo>
                  <a:lnTo>
                    <a:pt x="15436" y="4494"/>
                  </a:lnTo>
                  <a:lnTo>
                    <a:pt x="15412" y="4201"/>
                  </a:lnTo>
                  <a:lnTo>
                    <a:pt x="15387" y="3933"/>
                  </a:lnTo>
                  <a:lnTo>
                    <a:pt x="15314" y="3664"/>
                  </a:lnTo>
                  <a:lnTo>
                    <a:pt x="15216" y="3420"/>
                  </a:lnTo>
                  <a:lnTo>
                    <a:pt x="15094" y="3176"/>
                  </a:lnTo>
                  <a:lnTo>
                    <a:pt x="14972" y="2956"/>
                  </a:lnTo>
                  <a:lnTo>
                    <a:pt x="14801" y="2736"/>
                  </a:lnTo>
                  <a:lnTo>
                    <a:pt x="14630" y="2541"/>
                  </a:lnTo>
                  <a:lnTo>
                    <a:pt x="14435" y="2370"/>
                  </a:lnTo>
                  <a:lnTo>
                    <a:pt x="14215" y="2199"/>
                  </a:lnTo>
                  <a:lnTo>
                    <a:pt x="13995" y="2077"/>
                  </a:lnTo>
                  <a:lnTo>
                    <a:pt x="13751" y="1954"/>
                  </a:lnTo>
                  <a:lnTo>
                    <a:pt x="13507" y="1857"/>
                  </a:lnTo>
                  <a:lnTo>
                    <a:pt x="13238" y="1784"/>
                  </a:lnTo>
                  <a:lnTo>
                    <a:pt x="12969" y="1759"/>
                  </a:lnTo>
                  <a:lnTo>
                    <a:pt x="12676" y="1735"/>
                  </a:lnTo>
                  <a:lnTo>
                    <a:pt x="12334" y="1759"/>
                  </a:lnTo>
                  <a:lnTo>
                    <a:pt x="11992" y="1832"/>
                  </a:lnTo>
                  <a:lnTo>
                    <a:pt x="11650" y="1930"/>
                  </a:lnTo>
                  <a:lnTo>
                    <a:pt x="11357" y="2077"/>
                  </a:lnTo>
                  <a:lnTo>
                    <a:pt x="11186" y="1857"/>
                  </a:lnTo>
                  <a:lnTo>
                    <a:pt x="11015" y="1637"/>
                  </a:lnTo>
                  <a:lnTo>
                    <a:pt x="10844" y="1417"/>
                  </a:lnTo>
                  <a:lnTo>
                    <a:pt x="10649" y="1222"/>
                  </a:lnTo>
                  <a:lnTo>
                    <a:pt x="10454" y="1051"/>
                  </a:lnTo>
                  <a:lnTo>
                    <a:pt x="10234" y="880"/>
                  </a:lnTo>
                  <a:lnTo>
                    <a:pt x="9990" y="709"/>
                  </a:lnTo>
                  <a:lnTo>
                    <a:pt x="9745" y="562"/>
                  </a:lnTo>
                  <a:lnTo>
                    <a:pt x="9501" y="440"/>
                  </a:lnTo>
                  <a:lnTo>
                    <a:pt x="9257" y="318"/>
                  </a:lnTo>
                  <a:lnTo>
                    <a:pt x="8988" y="220"/>
                  </a:lnTo>
                  <a:lnTo>
                    <a:pt x="8720" y="147"/>
                  </a:lnTo>
                  <a:lnTo>
                    <a:pt x="8427" y="74"/>
                  </a:lnTo>
                  <a:lnTo>
                    <a:pt x="8158" y="25"/>
                  </a:lnTo>
                  <a:lnTo>
                    <a:pt x="7865" y="1"/>
                  </a:lnTo>
                  <a:close/>
                </a:path>
              </a:pathLst>
            </a:custGeom>
            <a:solidFill>
              <a:srgbClr val="9BCF6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sz="1050" dirty="0"/>
            </a:p>
          </p:txBody>
        </p:sp>
        <p:sp>
          <p:nvSpPr>
            <p:cNvPr id="11" name="Hộp Văn bản 10">
              <a:extLst>
                <a:ext uri="{FF2B5EF4-FFF2-40B4-BE49-F238E27FC236}">
                  <a16:creationId xmlns:a16="http://schemas.microsoft.com/office/drawing/2014/main" id="{2BFA5FA8-BCB5-4109-A323-D465A630B106}"/>
                </a:ext>
              </a:extLst>
            </p:cNvPr>
            <p:cNvSpPr txBox="1"/>
            <p:nvPr/>
          </p:nvSpPr>
          <p:spPr>
            <a:xfrm>
              <a:off x="2165516" y="2092196"/>
              <a:ext cx="2084330" cy="779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Mở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đầu</a:t>
              </a:r>
              <a:endPara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Nhóm 12">
            <a:extLst>
              <a:ext uri="{FF2B5EF4-FFF2-40B4-BE49-F238E27FC236}">
                <a16:creationId xmlns:a16="http://schemas.microsoft.com/office/drawing/2014/main" id="{02197C0D-4039-4F65-A23B-3D8031420B89}"/>
              </a:ext>
            </a:extLst>
          </p:cNvPr>
          <p:cNvGrpSpPr/>
          <p:nvPr/>
        </p:nvGrpSpPr>
        <p:grpSpPr>
          <a:xfrm>
            <a:off x="4343399" y="361950"/>
            <a:ext cx="2743200" cy="1220729"/>
            <a:chOff x="5515055" y="780700"/>
            <a:chExt cx="3290642" cy="1546798"/>
          </a:xfrm>
        </p:grpSpPr>
        <p:sp>
          <p:nvSpPr>
            <p:cNvPr id="28" name="Google Shape;157;p20">
              <a:extLst>
                <a:ext uri="{FF2B5EF4-FFF2-40B4-BE49-F238E27FC236}">
                  <a16:creationId xmlns:a16="http://schemas.microsoft.com/office/drawing/2014/main" id="{A125F3E3-B2C7-4AA0-9D9F-E550F085FF67}"/>
                </a:ext>
              </a:extLst>
            </p:cNvPr>
            <p:cNvSpPr/>
            <p:nvPr/>
          </p:nvSpPr>
          <p:spPr>
            <a:xfrm>
              <a:off x="5714125" y="780700"/>
              <a:ext cx="3028822" cy="1415770"/>
            </a:xfrm>
            <a:custGeom>
              <a:avLst/>
              <a:gdLst/>
              <a:ahLst/>
              <a:cxnLst/>
              <a:rect l="l" t="t" r="r" b="b"/>
              <a:pathLst>
                <a:path w="19198" h="10845" extrusionOk="0">
                  <a:moveTo>
                    <a:pt x="7572" y="1"/>
                  </a:moveTo>
                  <a:lnTo>
                    <a:pt x="7108" y="25"/>
                  </a:lnTo>
                  <a:lnTo>
                    <a:pt x="6668" y="98"/>
                  </a:lnTo>
                  <a:lnTo>
                    <a:pt x="6229" y="196"/>
                  </a:lnTo>
                  <a:lnTo>
                    <a:pt x="5813" y="343"/>
                  </a:lnTo>
                  <a:lnTo>
                    <a:pt x="5423" y="538"/>
                  </a:lnTo>
                  <a:lnTo>
                    <a:pt x="5056" y="758"/>
                  </a:lnTo>
                  <a:lnTo>
                    <a:pt x="4714" y="1026"/>
                  </a:lnTo>
                  <a:lnTo>
                    <a:pt x="4397" y="1319"/>
                  </a:lnTo>
                  <a:lnTo>
                    <a:pt x="4104" y="1637"/>
                  </a:lnTo>
                  <a:lnTo>
                    <a:pt x="3835" y="1979"/>
                  </a:lnTo>
                  <a:lnTo>
                    <a:pt x="3615" y="2345"/>
                  </a:lnTo>
                  <a:lnTo>
                    <a:pt x="3420" y="2736"/>
                  </a:lnTo>
                  <a:lnTo>
                    <a:pt x="3273" y="3151"/>
                  </a:lnTo>
                  <a:lnTo>
                    <a:pt x="3151" y="3591"/>
                  </a:lnTo>
                  <a:lnTo>
                    <a:pt x="3102" y="4030"/>
                  </a:lnTo>
                  <a:lnTo>
                    <a:pt x="3078" y="4494"/>
                  </a:lnTo>
                  <a:lnTo>
                    <a:pt x="3078" y="4788"/>
                  </a:lnTo>
                  <a:lnTo>
                    <a:pt x="2712" y="4788"/>
                  </a:lnTo>
                  <a:lnTo>
                    <a:pt x="2419" y="4836"/>
                  </a:lnTo>
                  <a:lnTo>
                    <a:pt x="2125" y="4910"/>
                  </a:lnTo>
                  <a:lnTo>
                    <a:pt x="1832" y="5032"/>
                  </a:lnTo>
                  <a:lnTo>
                    <a:pt x="1588" y="5154"/>
                  </a:lnTo>
                  <a:lnTo>
                    <a:pt x="1320" y="5300"/>
                  </a:lnTo>
                  <a:lnTo>
                    <a:pt x="1100" y="5471"/>
                  </a:lnTo>
                  <a:lnTo>
                    <a:pt x="880" y="5667"/>
                  </a:lnTo>
                  <a:lnTo>
                    <a:pt x="685" y="5887"/>
                  </a:lnTo>
                  <a:lnTo>
                    <a:pt x="514" y="6131"/>
                  </a:lnTo>
                  <a:lnTo>
                    <a:pt x="367" y="6375"/>
                  </a:lnTo>
                  <a:lnTo>
                    <a:pt x="220" y="6644"/>
                  </a:lnTo>
                  <a:lnTo>
                    <a:pt x="123" y="6912"/>
                  </a:lnTo>
                  <a:lnTo>
                    <a:pt x="50" y="7205"/>
                  </a:lnTo>
                  <a:lnTo>
                    <a:pt x="1" y="7499"/>
                  </a:lnTo>
                  <a:lnTo>
                    <a:pt x="1" y="7816"/>
                  </a:lnTo>
                  <a:lnTo>
                    <a:pt x="1" y="8134"/>
                  </a:lnTo>
                  <a:lnTo>
                    <a:pt x="50" y="8427"/>
                  </a:lnTo>
                  <a:lnTo>
                    <a:pt x="123" y="8720"/>
                  </a:lnTo>
                  <a:lnTo>
                    <a:pt x="220" y="8988"/>
                  </a:lnTo>
                  <a:lnTo>
                    <a:pt x="367" y="9257"/>
                  </a:lnTo>
                  <a:lnTo>
                    <a:pt x="514" y="9501"/>
                  </a:lnTo>
                  <a:lnTo>
                    <a:pt x="685" y="9745"/>
                  </a:lnTo>
                  <a:lnTo>
                    <a:pt x="880" y="9965"/>
                  </a:lnTo>
                  <a:lnTo>
                    <a:pt x="1100" y="10161"/>
                  </a:lnTo>
                  <a:lnTo>
                    <a:pt x="1320" y="10332"/>
                  </a:lnTo>
                  <a:lnTo>
                    <a:pt x="1588" y="10478"/>
                  </a:lnTo>
                  <a:lnTo>
                    <a:pt x="1832" y="10600"/>
                  </a:lnTo>
                  <a:lnTo>
                    <a:pt x="2125" y="10722"/>
                  </a:lnTo>
                  <a:lnTo>
                    <a:pt x="2419" y="10796"/>
                  </a:lnTo>
                  <a:lnTo>
                    <a:pt x="2712" y="10844"/>
                  </a:lnTo>
                  <a:lnTo>
                    <a:pt x="16486" y="10844"/>
                  </a:lnTo>
                  <a:lnTo>
                    <a:pt x="16779" y="10796"/>
                  </a:lnTo>
                  <a:lnTo>
                    <a:pt x="17072" y="10722"/>
                  </a:lnTo>
                  <a:lnTo>
                    <a:pt x="17365" y="10600"/>
                  </a:lnTo>
                  <a:lnTo>
                    <a:pt x="17610" y="10478"/>
                  </a:lnTo>
                  <a:lnTo>
                    <a:pt x="17878" y="10332"/>
                  </a:lnTo>
                  <a:lnTo>
                    <a:pt x="18098" y="10161"/>
                  </a:lnTo>
                  <a:lnTo>
                    <a:pt x="18318" y="9965"/>
                  </a:lnTo>
                  <a:lnTo>
                    <a:pt x="18513" y="9745"/>
                  </a:lnTo>
                  <a:lnTo>
                    <a:pt x="18684" y="9501"/>
                  </a:lnTo>
                  <a:lnTo>
                    <a:pt x="18831" y="9257"/>
                  </a:lnTo>
                  <a:lnTo>
                    <a:pt x="18977" y="8988"/>
                  </a:lnTo>
                  <a:lnTo>
                    <a:pt x="19075" y="8720"/>
                  </a:lnTo>
                  <a:lnTo>
                    <a:pt x="19148" y="8427"/>
                  </a:lnTo>
                  <a:lnTo>
                    <a:pt x="19197" y="8134"/>
                  </a:lnTo>
                  <a:lnTo>
                    <a:pt x="19197" y="7816"/>
                  </a:lnTo>
                  <a:lnTo>
                    <a:pt x="19197" y="7499"/>
                  </a:lnTo>
                  <a:lnTo>
                    <a:pt x="19148" y="7205"/>
                  </a:lnTo>
                  <a:lnTo>
                    <a:pt x="19075" y="6912"/>
                  </a:lnTo>
                  <a:lnTo>
                    <a:pt x="18977" y="6644"/>
                  </a:lnTo>
                  <a:lnTo>
                    <a:pt x="18831" y="6375"/>
                  </a:lnTo>
                  <a:lnTo>
                    <a:pt x="18684" y="6131"/>
                  </a:lnTo>
                  <a:lnTo>
                    <a:pt x="18513" y="5887"/>
                  </a:lnTo>
                  <a:lnTo>
                    <a:pt x="18318" y="5667"/>
                  </a:lnTo>
                  <a:lnTo>
                    <a:pt x="18098" y="5471"/>
                  </a:lnTo>
                  <a:lnTo>
                    <a:pt x="17878" y="5300"/>
                  </a:lnTo>
                  <a:lnTo>
                    <a:pt x="17610" y="5154"/>
                  </a:lnTo>
                  <a:lnTo>
                    <a:pt x="17365" y="5032"/>
                  </a:lnTo>
                  <a:lnTo>
                    <a:pt x="17072" y="4910"/>
                  </a:lnTo>
                  <a:lnTo>
                    <a:pt x="16779" y="4836"/>
                  </a:lnTo>
                  <a:lnTo>
                    <a:pt x="16486" y="4788"/>
                  </a:lnTo>
                  <a:lnTo>
                    <a:pt x="15412" y="4788"/>
                  </a:lnTo>
                  <a:lnTo>
                    <a:pt x="15436" y="4494"/>
                  </a:lnTo>
                  <a:lnTo>
                    <a:pt x="15412" y="4201"/>
                  </a:lnTo>
                  <a:lnTo>
                    <a:pt x="15387" y="3933"/>
                  </a:lnTo>
                  <a:lnTo>
                    <a:pt x="15314" y="3664"/>
                  </a:lnTo>
                  <a:lnTo>
                    <a:pt x="15216" y="3420"/>
                  </a:lnTo>
                  <a:lnTo>
                    <a:pt x="15094" y="3176"/>
                  </a:lnTo>
                  <a:lnTo>
                    <a:pt x="14972" y="2956"/>
                  </a:lnTo>
                  <a:lnTo>
                    <a:pt x="14801" y="2736"/>
                  </a:lnTo>
                  <a:lnTo>
                    <a:pt x="14630" y="2541"/>
                  </a:lnTo>
                  <a:lnTo>
                    <a:pt x="14435" y="2370"/>
                  </a:lnTo>
                  <a:lnTo>
                    <a:pt x="14215" y="2199"/>
                  </a:lnTo>
                  <a:lnTo>
                    <a:pt x="13995" y="2077"/>
                  </a:lnTo>
                  <a:lnTo>
                    <a:pt x="13751" y="1954"/>
                  </a:lnTo>
                  <a:lnTo>
                    <a:pt x="13507" y="1857"/>
                  </a:lnTo>
                  <a:lnTo>
                    <a:pt x="13238" y="1784"/>
                  </a:lnTo>
                  <a:lnTo>
                    <a:pt x="12969" y="1759"/>
                  </a:lnTo>
                  <a:lnTo>
                    <a:pt x="12676" y="1735"/>
                  </a:lnTo>
                  <a:lnTo>
                    <a:pt x="12334" y="1759"/>
                  </a:lnTo>
                  <a:lnTo>
                    <a:pt x="11992" y="1832"/>
                  </a:lnTo>
                  <a:lnTo>
                    <a:pt x="11650" y="1930"/>
                  </a:lnTo>
                  <a:lnTo>
                    <a:pt x="11357" y="2077"/>
                  </a:lnTo>
                  <a:lnTo>
                    <a:pt x="11186" y="1857"/>
                  </a:lnTo>
                  <a:lnTo>
                    <a:pt x="11015" y="1637"/>
                  </a:lnTo>
                  <a:lnTo>
                    <a:pt x="10844" y="1417"/>
                  </a:lnTo>
                  <a:lnTo>
                    <a:pt x="10649" y="1222"/>
                  </a:lnTo>
                  <a:lnTo>
                    <a:pt x="10454" y="1051"/>
                  </a:lnTo>
                  <a:lnTo>
                    <a:pt x="10234" y="880"/>
                  </a:lnTo>
                  <a:lnTo>
                    <a:pt x="9990" y="709"/>
                  </a:lnTo>
                  <a:lnTo>
                    <a:pt x="9745" y="562"/>
                  </a:lnTo>
                  <a:lnTo>
                    <a:pt x="9501" y="440"/>
                  </a:lnTo>
                  <a:lnTo>
                    <a:pt x="9257" y="318"/>
                  </a:lnTo>
                  <a:lnTo>
                    <a:pt x="8988" y="220"/>
                  </a:lnTo>
                  <a:lnTo>
                    <a:pt x="8720" y="147"/>
                  </a:lnTo>
                  <a:lnTo>
                    <a:pt x="8427" y="74"/>
                  </a:lnTo>
                  <a:lnTo>
                    <a:pt x="8158" y="25"/>
                  </a:lnTo>
                  <a:lnTo>
                    <a:pt x="7865" y="1"/>
                  </a:lnTo>
                  <a:close/>
                </a:path>
              </a:pathLst>
            </a:custGeom>
            <a:solidFill>
              <a:srgbClr val="9BCF6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sz="1050" dirty="0"/>
            </a:p>
          </p:txBody>
        </p:sp>
        <p:sp>
          <p:nvSpPr>
            <p:cNvPr id="30" name="Hộp Văn bản 29">
              <a:extLst>
                <a:ext uri="{FF2B5EF4-FFF2-40B4-BE49-F238E27FC236}">
                  <a16:creationId xmlns:a16="http://schemas.microsoft.com/office/drawing/2014/main" id="{0C48347C-72DD-4A44-99EC-6A94926D6872}"/>
                </a:ext>
              </a:extLst>
            </p:cNvPr>
            <p:cNvSpPr txBox="1"/>
            <p:nvPr/>
          </p:nvSpPr>
          <p:spPr>
            <a:xfrm>
              <a:off x="5515055" y="933084"/>
              <a:ext cx="3290642" cy="13944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thành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kiến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endPara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Nhóm 14">
            <a:extLst>
              <a:ext uri="{FF2B5EF4-FFF2-40B4-BE49-F238E27FC236}">
                <a16:creationId xmlns:a16="http://schemas.microsoft.com/office/drawing/2014/main" id="{2743DAFD-E003-42CA-BE1A-E2285E182AD8}"/>
              </a:ext>
            </a:extLst>
          </p:cNvPr>
          <p:cNvGrpSpPr/>
          <p:nvPr/>
        </p:nvGrpSpPr>
        <p:grpSpPr>
          <a:xfrm>
            <a:off x="6476957" y="1123371"/>
            <a:ext cx="2653374" cy="1061828"/>
            <a:chOff x="6997439" y="2348815"/>
            <a:chExt cx="3537831" cy="1415770"/>
          </a:xfrm>
        </p:grpSpPr>
        <p:sp>
          <p:nvSpPr>
            <p:cNvPr id="31" name="Google Shape;157;p20">
              <a:extLst>
                <a:ext uri="{FF2B5EF4-FFF2-40B4-BE49-F238E27FC236}">
                  <a16:creationId xmlns:a16="http://schemas.microsoft.com/office/drawing/2014/main" id="{D2EA517D-9760-4CA9-AF11-05ED30AE9EC4}"/>
                </a:ext>
              </a:extLst>
            </p:cNvPr>
            <p:cNvSpPr/>
            <p:nvPr/>
          </p:nvSpPr>
          <p:spPr>
            <a:xfrm>
              <a:off x="6997439" y="2348815"/>
              <a:ext cx="3028822" cy="1415770"/>
            </a:xfrm>
            <a:custGeom>
              <a:avLst/>
              <a:gdLst/>
              <a:ahLst/>
              <a:cxnLst/>
              <a:rect l="l" t="t" r="r" b="b"/>
              <a:pathLst>
                <a:path w="19198" h="10845" extrusionOk="0">
                  <a:moveTo>
                    <a:pt x="7572" y="1"/>
                  </a:moveTo>
                  <a:lnTo>
                    <a:pt x="7108" y="25"/>
                  </a:lnTo>
                  <a:lnTo>
                    <a:pt x="6668" y="98"/>
                  </a:lnTo>
                  <a:lnTo>
                    <a:pt x="6229" y="196"/>
                  </a:lnTo>
                  <a:lnTo>
                    <a:pt x="5813" y="343"/>
                  </a:lnTo>
                  <a:lnTo>
                    <a:pt x="5423" y="538"/>
                  </a:lnTo>
                  <a:lnTo>
                    <a:pt x="5056" y="758"/>
                  </a:lnTo>
                  <a:lnTo>
                    <a:pt x="4714" y="1026"/>
                  </a:lnTo>
                  <a:lnTo>
                    <a:pt x="4397" y="1319"/>
                  </a:lnTo>
                  <a:lnTo>
                    <a:pt x="4104" y="1637"/>
                  </a:lnTo>
                  <a:lnTo>
                    <a:pt x="3835" y="1979"/>
                  </a:lnTo>
                  <a:lnTo>
                    <a:pt x="3615" y="2345"/>
                  </a:lnTo>
                  <a:lnTo>
                    <a:pt x="3420" y="2736"/>
                  </a:lnTo>
                  <a:lnTo>
                    <a:pt x="3273" y="3151"/>
                  </a:lnTo>
                  <a:lnTo>
                    <a:pt x="3151" y="3591"/>
                  </a:lnTo>
                  <a:lnTo>
                    <a:pt x="3102" y="4030"/>
                  </a:lnTo>
                  <a:lnTo>
                    <a:pt x="3078" y="4494"/>
                  </a:lnTo>
                  <a:lnTo>
                    <a:pt x="3078" y="4788"/>
                  </a:lnTo>
                  <a:lnTo>
                    <a:pt x="2712" y="4788"/>
                  </a:lnTo>
                  <a:lnTo>
                    <a:pt x="2419" y="4836"/>
                  </a:lnTo>
                  <a:lnTo>
                    <a:pt x="2125" y="4910"/>
                  </a:lnTo>
                  <a:lnTo>
                    <a:pt x="1832" y="5032"/>
                  </a:lnTo>
                  <a:lnTo>
                    <a:pt x="1588" y="5154"/>
                  </a:lnTo>
                  <a:lnTo>
                    <a:pt x="1320" y="5300"/>
                  </a:lnTo>
                  <a:lnTo>
                    <a:pt x="1100" y="5471"/>
                  </a:lnTo>
                  <a:lnTo>
                    <a:pt x="880" y="5667"/>
                  </a:lnTo>
                  <a:lnTo>
                    <a:pt x="685" y="5887"/>
                  </a:lnTo>
                  <a:lnTo>
                    <a:pt x="514" y="6131"/>
                  </a:lnTo>
                  <a:lnTo>
                    <a:pt x="367" y="6375"/>
                  </a:lnTo>
                  <a:lnTo>
                    <a:pt x="220" y="6644"/>
                  </a:lnTo>
                  <a:lnTo>
                    <a:pt x="123" y="6912"/>
                  </a:lnTo>
                  <a:lnTo>
                    <a:pt x="50" y="7205"/>
                  </a:lnTo>
                  <a:lnTo>
                    <a:pt x="1" y="7499"/>
                  </a:lnTo>
                  <a:lnTo>
                    <a:pt x="1" y="7816"/>
                  </a:lnTo>
                  <a:lnTo>
                    <a:pt x="1" y="8134"/>
                  </a:lnTo>
                  <a:lnTo>
                    <a:pt x="50" y="8427"/>
                  </a:lnTo>
                  <a:lnTo>
                    <a:pt x="123" y="8720"/>
                  </a:lnTo>
                  <a:lnTo>
                    <a:pt x="220" y="8988"/>
                  </a:lnTo>
                  <a:lnTo>
                    <a:pt x="367" y="9257"/>
                  </a:lnTo>
                  <a:lnTo>
                    <a:pt x="514" y="9501"/>
                  </a:lnTo>
                  <a:lnTo>
                    <a:pt x="685" y="9745"/>
                  </a:lnTo>
                  <a:lnTo>
                    <a:pt x="880" y="9965"/>
                  </a:lnTo>
                  <a:lnTo>
                    <a:pt x="1100" y="10161"/>
                  </a:lnTo>
                  <a:lnTo>
                    <a:pt x="1320" y="10332"/>
                  </a:lnTo>
                  <a:lnTo>
                    <a:pt x="1588" y="10478"/>
                  </a:lnTo>
                  <a:lnTo>
                    <a:pt x="1832" y="10600"/>
                  </a:lnTo>
                  <a:lnTo>
                    <a:pt x="2125" y="10722"/>
                  </a:lnTo>
                  <a:lnTo>
                    <a:pt x="2419" y="10796"/>
                  </a:lnTo>
                  <a:lnTo>
                    <a:pt x="2712" y="10844"/>
                  </a:lnTo>
                  <a:lnTo>
                    <a:pt x="16486" y="10844"/>
                  </a:lnTo>
                  <a:lnTo>
                    <a:pt x="16779" y="10796"/>
                  </a:lnTo>
                  <a:lnTo>
                    <a:pt x="17072" y="10722"/>
                  </a:lnTo>
                  <a:lnTo>
                    <a:pt x="17365" y="10600"/>
                  </a:lnTo>
                  <a:lnTo>
                    <a:pt x="17610" y="10478"/>
                  </a:lnTo>
                  <a:lnTo>
                    <a:pt x="17878" y="10332"/>
                  </a:lnTo>
                  <a:lnTo>
                    <a:pt x="18098" y="10161"/>
                  </a:lnTo>
                  <a:lnTo>
                    <a:pt x="18318" y="9965"/>
                  </a:lnTo>
                  <a:lnTo>
                    <a:pt x="18513" y="9745"/>
                  </a:lnTo>
                  <a:lnTo>
                    <a:pt x="18684" y="9501"/>
                  </a:lnTo>
                  <a:lnTo>
                    <a:pt x="18831" y="9257"/>
                  </a:lnTo>
                  <a:lnTo>
                    <a:pt x="18977" y="8988"/>
                  </a:lnTo>
                  <a:lnTo>
                    <a:pt x="19075" y="8720"/>
                  </a:lnTo>
                  <a:lnTo>
                    <a:pt x="19148" y="8427"/>
                  </a:lnTo>
                  <a:lnTo>
                    <a:pt x="19197" y="8134"/>
                  </a:lnTo>
                  <a:lnTo>
                    <a:pt x="19197" y="7816"/>
                  </a:lnTo>
                  <a:lnTo>
                    <a:pt x="19197" y="7499"/>
                  </a:lnTo>
                  <a:lnTo>
                    <a:pt x="19148" y="7205"/>
                  </a:lnTo>
                  <a:lnTo>
                    <a:pt x="19075" y="6912"/>
                  </a:lnTo>
                  <a:lnTo>
                    <a:pt x="18977" y="6644"/>
                  </a:lnTo>
                  <a:lnTo>
                    <a:pt x="18831" y="6375"/>
                  </a:lnTo>
                  <a:lnTo>
                    <a:pt x="18684" y="6131"/>
                  </a:lnTo>
                  <a:lnTo>
                    <a:pt x="18513" y="5887"/>
                  </a:lnTo>
                  <a:lnTo>
                    <a:pt x="18318" y="5667"/>
                  </a:lnTo>
                  <a:lnTo>
                    <a:pt x="18098" y="5471"/>
                  </a:lnTo>
                  <a:lnTo>
                    <a:pt x="17878" y="5300"/>
                  </a:lnTo>
                  <a:lnTo>
                    <a:pt x="17610" y="5154"/>
                  </a:lnTo>
                  <a:lnTo>
                    <a:pt x="17365" y="5032"/>
                  </a:lnTo>
                  <a:lnTo>
                    <a:pt x="17072" y="4910"/>
                  </a:lnTo>
                  <a:lnTo>
                    <a:pt x="16779" y="4836"/>
                  </a:lnTo>
                  <a:lnTo>
                    <a:pt x="16486" y="4788"/>
                  </a:lnTo>
                  <a:lnTo>
                    <a:pt x="15412" y="4788"/>
                  </a:lnTo>
                  <a:lnTo>
                    <a:pt x="15436" y="4494"/>
                  </a:lnTo>
                  <a:lnTo>
                    <a:pt x="15412" y="4201"/>
                  </a:lnTo>
                  <a:lnTo>
                    <a:pt x="15387" y="3933"/>
                  </a:lnTo>
                  <a:lnTo>
                    <a:pt x="15314" y="3664"/>
                  </a:lnTo>
                  <a:lnTo>
                    <a:pt x="15216" y="3420"/>
                  </a:lnTo>
                  <a:lnTo>
                    <a:pt x="15094" y="3176"/>
                  </a:lnTo>
                  <a:lnTo>
                    <a:pt x="14972" y="2956"/>
                  </a:lnTo>
                  <a:lnTo>
                    <a:pt x="14801" y="2736"/>
                  </a:lnTo>
                  <a:lnTo>
                    <a:pt x="14630" y="2541"/>
                  </a:lnTo>
                  <a:lnTo>
                    <a:pt x="14435" y="2370"/>
                  </a:lnTo>
                  <a:lnTo>
                    <a:pt x="14215" y="2199"/>
                  </a:lnTo>
                  <a:lnTo>
                    <a:pt x="13995" y="2077"/>
                  </a:lnTo>
                  <a:lnTo>
                    <a:pt x="13751" y="1954"/>
                  </a:lnTo>
                  <a:lnTo>
                    <a:pt x="13507" y="1857"/>
                  </a:lnTo>
                  <a:lnTo>
                    <a:pt x="13238" y="1784"/>
                  </a:lnTo>
                  <a:lnTo>
                    <a:pt x="12969" y="1759"/>
                  </a:lnTo>
                  <a:lnTo>
                    <a:pt x="12676" y="1735"/>
                  </a:lnTo>
                  <a:lnTo>
                    <a:pt x="12334" y="1759"/>
                  </a:lnTo>
                  <a:lnTo>
                    <a:pt x="11992" y="1832"/>
                  </a:lnTo>
                  <a:lnTo>
                    <a:pt x="11650" y="1930"/>
                  </a:lnTo>
                  <a:lnTo>
                    <a:pt x="11357" y="2077"/>
                  </a:lnTo>
                  <a:lnTo>
                    <a:pt x="11186" y="1857"/>
                  </a:lnTo>
                  <a:lnTo>
                    <a:pt x="11015" y="1637"/>
                  </a:lnTo>
                  <a:lnTo>
                    <a:pt x="10844" y="1417"/>
                  </a:lnTo>
                  <a:lnTo>
                    <a:pt x="10649" y="1222"/>
                  </a:lnTo>
                  <a:lnTo>
                    <a:pt x="10454" y="1051"/>
                  </a:lnTo>
                  <a:lnTo>
                    <a:pt x="10234" y="880"/>
                  </a:lnTo>
                  <a:lnTo>
                    <a:pt x="9990" y="709"/>
                  </a:lnTo>
                  <a:lnTo>
                    <a:pt x="9745" y="562"/>
                  </a:lnTo>
                  <a:lnTo>
                    <a:pt x="9501" y="440"/>
                  </a:lnTo>
                  <a:lnTo>
                    <a:pt x="9257" y="318"/>
                  </a:lnTo>
                  <a:lnTo>
                    <a:pt x="8988" y="220"/>
                  </a:lnTo>
                  <a:lnTo>
                    <a:pt x="8720" y="147"/>
                  </a:lnTo>
                  <a:lnTo>
                    <a:pt x="8427" y="74"/>
                  </a:lnTo>
                  <a:lnTo>
                    <a:pt x="8158" y="25"/>
                  </a:lnTo>
                  <a:lnTo>
                    <a:pt x="7865" y="1"/>
                  </a:lnTo>
                  <a:close/>
                </a:path>
              </a:pathLst>
            </a:custGeom>
            <a:solidFill>
              <a:srgbClr val="9BCF6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sz="1050" dirty="0"/>
            </a:p>
          </p:txBody>
        </p:sp>
        <p:sp>
          <p:nvSpPr>
            <p:cNvPr id="32" name="Hộp Văn bản 31">
              <a:extLst>
                <a:ext uri="{FF2B5EF4-FFF2-40B4-BE49-F238E27FC236}">
                  <a16:creationId xmlns:a16="http://schemas.microsoft.com/office/drawing/2014/main" id="{74DC3889-63BE-4E10-AD0D-8A371EC699CD}"/>
                </a:ext>
              </a:extLst>
            </p:cNvPr>
            <p:cNvSpPr txBox="1"/>
            <p:nvPr/>
          </p:nvSpPr>
          <p:spPr>
            <a:xfrm>
              <a:off x="7301287" y="2910739"/>
              <a:ext cx="3233983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endPara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Google Shape;162;p20">
            <a:extLst>
              <a:ext uri="{FF2B5EF4-FFF2-40B4-BE49-F238E27FC236}">
                <a16:creationId xmlns:a16="http://schemas.microsoft.com/office/drawing/2014/main" id="{C0ADFAA8-8CC7-4D2F-BE3A-F51CE7B478C5}"/>
              </a:ext>
            </a:extLst>
          </p:cNvPr>
          <p:cNvSpPr/>
          <p:nvPr/>
        </p:nvSpPr>
        <p:spPr>
          <a:xfrm>
            <a:off x="3397892" y="1733550"/>
            <a:ext cx="1707508" cy="903298"/>
          </a:xfrm>
          <a:custGeom>
            <a:avLst/>
            <a:gdLst/>
            <a:ahLst/>
            <a:cxnLst/>
            <a:rect l="l" t="t" r="r" b="b"/>
            <a:pathLst>
              <a:path w="19002" h="10503" extrusionOk="0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Nhóm 13">
            <a:extLst>
              <a:ext uri="{FF2B5EF4-FFF2-40B4-BE49-F238E27FC236}">
                <a16:creationId xmlns:a16="http://schemas.microsoft.com/office/drawing/2014/main" id="{5A49C3E4-32FC-415B-B0A0-356A49F60C39}"/>
              </a:ext>
            </a:extLst>
          </p:cNvPr>
          <p:cNvGrpSpPr/>
          <p:nvPr/>
        </p:nvGrpSpPr>
        <p:grpSpPr>
          <a:xfrm>
            <a:off x="5675243" y="2428277"/>
            <a:ext cx="2561261" cy="1061829"/>
            <a:chOff x="6997439" y="2348815"/>
            <a:chExt cx="3415014" cy="1415770"/>
          </a:xfrm>
        </p:grpSpPr>
        <p:sp>
          <p:nvSpPr>
            <p:cNvPr id="17" name="Google Shape;157;p20">
              <a:extLst>
                <a:ext uri="{FF2B5EF4-FFF2-40B4-BE49-F238E27FC236}">
                  <a16:creationId xmlns:a16="http://schemas.microsoft.com/office/drawing/2014/main" id="{68EA85BB-1601-4E2D-ADD0-C19C55EB126D}"/>
                </a:ext>
              </a:extLst>
            </p:cNvPr>
            <p:cNvSpPr/>
            <p:nvPr/>
          </p:nvSpPr>
          <p:spPr>
            <a:xfrm>
              <a:off x="6997439" y="2348815"/>
              <a:ext cx="3028822" cy="1415770"/>
            </a:xfrm>
            <a:custGeom>
              <a:avLst/>
              <a:gdLst/>
              <a:ahLst/>
              <a:cxnLst/>
              <a:rect l="l" t="t" r="r" b="b"/>
              <a:pathLst>
                <a:path w="19198" h="10845" extrusionOk="0">
                  <a:moveTo>
                    <a:pt x="7572" y="1"/>
                  </a:moveTo>
                  <a:lnTo>
                    <a:pt x="7108" y="25"/>
                  </a:lnTo>
                  <a:lnTo>
                    <a:pt x="6668" y="98"/>
                  </a:lnTo>
                  <a:lnTo>
                    <a:pt x="6229" y="196"/>
                  </a:lnTo>
                  <a:lnTo>
                    <a:pt x="5813" y="343"/>
                  </a:lnTo>
                  <a:lnTo>
                    <a:pt x="5423" y="538"/>
                  </a:lnTo>
                  <a:lnTo>
                    <a:pt x="5056" y="758"/>
                  </a:lnTo>
                  <a:lnTo>
                    <a:pt x="4714" y="1026"/>
                  </a:lnTo>
                  <a:lnTo>
                    <a:pt x="4397" y="1319"/>
                  </a:lnTo>
                  <a:lnTo>
                    <a:pt x="4104" y="1637"/>
                  </a:lnTo>
                  <a:lnTo>
                    <a:pt x="3835" y="1979"/>
                  </a:lnTo>
                  <a:lnTo>
                    <a:pt x="3615" y="2345"/>
                  </a:lnTo>
                  <a:lnTo>
                    <a:pt x="3420" y="2736"/>
                  </a:lnTo>
                  <a:lnTo>
                    <a:pt x="3273" y="3151"/>
                  </a:lnTo>
                  <a:lnTo>
                    <a:pt x="3151" y="3591"/>
                  </a:lnTo>
                  <a:lnTo>
                    <a:pt x="3102" y="4030"/>
                  </a:lnTo>
                  <a:lnTo>
                    <a:pt x="3078" y="4494"/>
                  </a:lnTo>
                  <a:lnTo>
                    <a:pt x="3078" y="4788"/>
                  </a:lnTo>
                  <a:lnTo>
                    <a:pt x="2712" y="4788"/>
                  </a:lnTo>
                  <a:lnTo>
                    <a:pt x="2419" y="4836"/>
                  </a:lnTo>
                  <a:lnTo>
                    <a:pt x="2125" y="4910"/>
                  </a:lnTo>
                  <a:lnTo>
                    <a:pt x="1832" y="5032"/>
                  </a:lnTo>
                  <a:lnTo>
                    <a:pt x="1588" y="5154"/>
                  </a:lnTo>
                  <a:lnTo>
                    <a:pt x="1320" y="5300"/>
                  </a:lnTo>
                  <a:lnTo>
                    <a:pt x="1100" y="5471"/>
                  </a:lnTo>
                  <a:lnTo>
                    <a:pt x="880" y="5667"/>
                  </a:lnTo>
                  <a:lnTo>
                    <a:pt x="685" y="5887"/>
                  </a:lnTo>
                  <a:lnTo>
                    <a:pt x="514" y="6131"/>
                  </a:lnTo>
                  <a:lnTo>
                    <a:pt x="367" y="6375"/>
                  </a:lnTo>
                  <a:lnTo>
                    <a:pt x="220" y="6644"/>
                  </a:lnTo>
                  <a:lnTo>
                    <a:pt x="123" y="6912"/>
                  </a:lnTo>
                  <a:lnTo>
                    <a:pt x="50" y="7205"/>
                  </a:lnTo>
                  <a:lnTo>
                    <a:pt x="1" y="7499"/>
                  </a:lnTo>
                  <a:lnTo>
                    <a:pt x="1" y="7816"/>
                  </a:lnTo>
                  <a:lnTo>
                    <a:pt x="1" y="8134"/>
                  </a:lnTo>
                  <a:lnTo>
                    <a:pt x="50" y="8427"/>
                  </a:lnTo>
                  <a:lnTo>
                    <a:pt x="123" y="8720"/>
                  </a:lnTo>
                  <a:lnTo>
                    <a:pt x="220" y="8988"/>
                  </a:lnTo>
                  <a:lnTo>
                    <a:pt x="367" y="9257"/>
                  </a:lnTo>
                  <a:lnTo>
                    <a:pt x="514" y="9501"/>
                  </a:lnTo>
                  <a:lnTo>
                    <a:pt x="685" y="9745"/>
                  </a:lnTo>
                  <a:lnTo>
                    <a:pt x="880" y="9965"/>
                  </a:lnTo>
                  <a:lnTo>
                    <a:pt x="1100" y="10161"/>
                  </a:lnTo>
                  <a:lnTo>
                    <a:pt x="1320" y="10332"/>
                  </a:lnTo>
                  <a:lnTo>
                    <a:pt x="1588" y="10478"/>
                  </a:lnTo>
                  <a:lnTo>
                    <a:pt x="1832" y="10600"/>
                  </a:lnTo>
                  <a:lnTo>
                    <a:pt x="2125" y="10722"/>
                  </a:lnTo>
                  <a:lnTo>
                    <a:pt x="2419" y="10796"/>
                  </a:lnTo>
                  <a:lnTo>
                    <a:pt x="2712" y="10844"/>
                  </a:lnTo>
                  <a:lnTo>
                    <a:pt x="16486" y="10844"/>
                  </a:lnTo>
                  <a:lnTo>
                    <a:pt x="16779" y="10796"/>
                  </a:lnTo>
                  <a:lnTo>
                    <a:pt x="17072" y="10722"/>
                  </a:lnTo>
                  <a:lnTo>
                    <a:pt x="17365" y="10600"/>
                  </a:lnTo>
                  <a:lnTo>
                    <a:pt x="17610" y="10478"/>
                  </a:lnTo>
                  <a:lnTo>
                    <a:pt x="17878" y="10332"/>
                  </a:lnTo>
                  <a:lnTo>
                    <a:pt x="18098" y="10161"/>
                  </a:lnTo>
                  <a:lnTo>
                    <a:pt x="18318" y="9965"/>
                  </a:lnTo>
                  <a:lnTo>
                    <a:pt x="18513" y="9745"/>
                  </a:lnTo>
                  <a:lnTo>
                    <a:pt x="18684" y="9501"/>
                  </a:lnTo>
                  <a:lnTo>
                    <a:pt x="18831" y="9257"/>
                  </a:lnTo>
                  <a:lnTo>
                    <a:pt x="18977" y="8988"/>
                  </a:lnTo>
                  <a:lnTo>
                    <a:pt x="19075" y="8720"/>
                  </a:lnTo>
                  <a:lnTo>
                    <a:pt x="19148" y="8427"/>
                  </a:lnTo>
                  <a:lnTo>
                    <a:pt x="19197" y="8134"/>
                  </a:lnTo>
                  <a:lnTo>
                    <a:pt x="19197" y="7816"/>
                  </a:lnTo>
                  <a:lnTo>
                    <a:pt x="19197" y="7499"/>
                  </a:lnTo>
                  <a:lnTo>
                    <a:pt x="19148" y="7205"/>
                  </a:lnTo>
                  <a:lnTo>
                    <a:pt x="19075" y="6912"/>
                  </a:lnTo>
                  <a:lnTo>
                    <a:pt x="18977" y="6644"/>
                  </a:lnTo>
                  <a:lnTo>
                    <a:pt x="18831" y="6375"/>
                  </a:lnTo>
                  <a:lnTo>
                    <a:pt x="18684" y="6131"/>
                  </a:lnTo>
                  <a:lnTo>
                    <a:pt x="18513" y="5887"/>
                  </a:lnTo>
                  <a:lnTo>
                    <a:pt x="18318" y="5667"/>
                  </a:lnTo>
                  <a:lnTo>
                    <a:pt x="18098" y="5471"/>
                  </a:lnTo>
                  <a:lnTo>
                    <a:pt x="17878" y="5300"/>
                  </a:lnTo>
                  <a:lnTo>
                    <a:pt x="17610" y="5154"/>
                  </a:lnTo>
                  <a:lnTo>
                    <a:pt x="17365" y="5032"/>
                  </a:lnTo>
                  <a:lnTo>
                    <a:pt x="17072" y="4910"/>
                  </a:lnTo>
                  <a:lnTo>
                    <a:pt x="16779" y="4836"/>
                  </a:lnTo>
                  <a:lnTo>
                    <a:pt x="16486" y="4788"/>
                  </a:lnTo>
                  <a:lnTo>
                    <a:pt x="15412" y="4788"/>
                  </a:lnTo>
                  <a:lnTo>
                    <a:pt x="15436" y="4494"/>
                  </a:lnTo>
                  <a:lnTo>
                    <a:pt x="15412" y="4201"/>
                  </a:lnTo>
                  <a:lnTo>
                    <a:pt x="15387" y="3933"/>
                  </a:lnTo>
                  <a:lnTo>
                    <a:pt x="15314" y="3664"/>
                  </a:lnTo>
                  <a:lnTo>
                    <a:pt x="15216" y="3420"/>
                  </a:lnTo>
                  <a:lnTo>
                    <a:pt x="15094" y="3176"/>
                  </a:lnTo>
                  <a:lnTo>
                    <a:pt x="14972" y="2956"/>
                  </a:lnTo>
                  <a:lnTo>
                    <a:pt x="14801" y="2736"/>
                  </a:lnTo>
                  <a:lnTo>
                    <a:pt x="14630" y="2541"/>
                  </a:lnTo>
                  <a:lnTo>
                    <a:pt x="14435" y="2370"/>
                  </a:lnTo>
                  <a:lnTo>
                    <a:pt x="14215" y="2199"/>
                  </a:lnTo>
                  <a:lnTo>
                    <a:pt x="13995" y="2077"/>
                  </a:lnTo>
                  <a:lnTo>
                    <a:pt x="13751" y="1954"/>
                  </a:lnTo>
                  <a:lnTo>
                    <a:pt x="13507" y="1857"/>
                  </a:lnTo>
                  <a:lnTo>
                    <a:pt x="13238" y="1784"/>
                  </a:lnTo>
                  <a:lnTo>
                    <a:pt x="12969" y="1759"/>
                  </a:lnTo>
                  <a:lnTo>
                    <a:pt x="12676" y="1735"/>
                  </a:lnTo>
                  <a:lnTo>
                    <a:pt x="12334" y="1759"/>
                  </a:lnTo>
                  <a:lnTo>
                    <a:pt x="11992" y="1832"/>
                  </a:lnTo>
                  <a:lnTo>
                    <a:pt x="11650" y="1930"/>
                  </a:lnTo>
                  <a:lnTo>
                    <a:pt x="11357" y="2077"/>
                  </a:lnTo>
                  <a:lnTo>
                    <a:pt x="11186" y="1857"/>
                  </a:lnTo>
                  <a:lnTo>
                    <a:pt x="11015" y="1637"/>
                  </a:lnTo>
                  <a:lnTo>
                    <a:pt x="10844" y="1417"/>
                  </a:lnTo>
                  <a:lnTo>
                    <a:pt x="10649" y="1222"/>
                  </a:lnTo>
                  <a:lnTo>
                    <a:pt x="10454" y="1051"/>
                  </a:lnTo>
                  <a:lnTo>
                    <a:pt x="10234" y="880"/>
                  </a:lnTo>
                  <a:lnTo>
                    <a:pt x="9990" y="709"/>
                  </a:lnTo>
                  <a:lnTo>
                    <a:pt x="9745" y="562"/>
                  </a:lnTo>
                  <a:lnTo>
                    <a:pt x="9501" y="440"/>
                  </a:lnTo>
                  <a:lnTo>
                    <a:pt x="9257" y="318"/>
                  </a:lnTo>
                  <a:lnTo>
                    <a:pt x="8988" y="220"/>
                  </a:lnTo>
                  <a:lnTo>
                    <a:pt x="8720" y="147"/>
                  </a:lnTo>
                  <a:lnTo>
                    <a:pt x="8427" y="74"/>
                  </a:lnTo>
                  <a:lnTo>
                    <a:pt x="8158" y="25"/>
                  </a:lnTo>
                  <a:lnTo>
                    <a:pt x="7865" y="1"/>
                  </a:lnTo>
                  <a:close/>
                </a:path>
              </a:pathLst>
            </a:custGeom>
            <a:solidFill>
              <a:srgbClr val="9BCF6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sz="1050" dirty="0"/>
            </a:p>
          </p:txBody>
        </p:sp>
        <p:sp>
          <p:nvSpPr>
            <p:cNvPr id="18" name="Hộp Văn bản 17">
              <a:extLst>
                <a:ext uri="{FF2B5EF4-FFF2-40B4-BE49-F238E27FC236}">
                  <a16:creationId xmlns:a16="http://schemas.microsoft.com/office/drawing/2014/main" id="{A9806B95-6633-468E-AD43-6EB5B873C8E4}"/>
                </a:ext>
              </a:extLst>
            </p:cNvPr>
            <p:cNvSpPr txBox="1"/>
            <p:nvPr/>
          </p:nvSpPr>
          <p:spPr>
            <a:xfrm>
              <a:off x="7346039" y="2867976"/>
              <a:ext cx="3066414" cy="779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Vận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33358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228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5" y="983596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p:sp>
        <p:nvSpPr>
          <p:cNvPr id="8" name="cauhoi"/>
          <p:cNvSpPr/>
          <p:nvPr/>
        </p:nvSpPr>
        <p:spPr>
          <a:xfrm>
            <a:off x="0" y="2061885"/>
            <a:ext cx="9144000" cy="9144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phải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80008" y="3030705"/>
                <a:ext cx="4270229" cy="91439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4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𝑦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+2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𝑥𝑦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8" y="3030705"/>
                <a:ext cx="4270229" cy="914399"/>
              </a:xfrm>
              <a:prstGeom prst="rect">
                <a:avLst/>
              </a:prstGeom>
              <a:blipFill>
                <a:blip r:embed="rId12"/>
                <a:stretch>
                  <a:fillRect l="-3566" b="-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80007" y="4032232"/>
                <a:ext cx="4270229" cy="1111268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den>
                        </m:f>
                      </m:num>
                      <m:den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𝑥𝑦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𝑦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7" y="4032232"/>
                <a:ext cx="4270229" cy="1111268"/>
              </a:xfrm>
              <a:prstGeom prst="rect">
                <a:avLst/>
              </a:prstGeom>
              <a:blipFill>
                <a:blip r:embed="rId13"/>
                <a:stretch>
                  <a:fillRect l="-3566" b="-437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4793759" y="3028642"/>
                <a:ext cx="4270229" cy="916462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3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𝑥𝑦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59" y="3028642"/>
                <a:ext cx="4270229" cy="916462"/>
              </a:xfrm>
              <a:prstGeom prst="rect">
                <a:avLst/>
              </a:prstGeom>
              <a:blipFill>
                <a:blip r:embed="rId14"/>
                <a:stretch>
                  <a:fillRect l="-3566" b="-2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4793760" y="4032232"/>
                <a:ext cx="4270229" cy="111126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−2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𝑥𝑦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0" y="4032232"/>
                <a:ext cx="4270229" cy="1111267"/>
              </a:xfrm>
              <a:prstGeom prst="rect">
                <a:avLst/>
              </a:prstGeom>
              <a:blipFill>
                <a:blip r:embed="rId15"/>
                <a:stretch>
                  <a:fillRect l="-356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026" y="247440"/>
            <a:ext cx="2167316" cy="1060796"/>
          </a:xfrm>
          <a:prstGeom prst="rect">
            <a:avLst/>
          </a:prstGeom>
        </p:spPr>
      </p:pic>
      <p:pic>
        <p:nvPicPr>
          <p:cNvPr id="2" name="bong">
            <a:hlinkClick r:id="rId17" action="ppaction://hlinksldjump"/>
            <a:extLst>
              <a:ext uri="{FF2B5EF4-FFF2-40B4-BE49-F238E27FC236}">
                <a16:creationId xmlns:a16="http://schemas.microsoft.com/office/drawing/2014/main" id="{B32E5386-125B-E09F-6D65-C1FB031C7CD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6" y="4699977"/>
            <a:ext cx="443522" cy="443522"/>
          </a:xfrm>
          <a:prstGeom prst="rect">
            <a:avLst/>
          </a:prstGeom>
        </p:spPr>
      </p:pic>
      <p:sp>
        <p:nvSpPr>
          <p:cNvPr id="15" name="Arrow: Right 14">
            <a:hlinkClick r:id="rId18" action="ppaction://hlinksldjump"/>
            <a:extLst>
              <a:ext uri="{FF2B5EF4-FFF2-40B4-BE49-F238E27FC236}">
                <a16:creationId xmlns:a16="http://schemas.microsoft.com/office/drawing/2014/main" id="{265D4BBD-8F2D-1BAC-EBD2-079E97965BF1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3220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02422 -0.41019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1" y="-204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2422 -0.41018 L 0.02422 -0.24143 " pathEditMode="relative" rAng="0" ptsTypes="AA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42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39 -0.02454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63" y="-1227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5169 -0.23866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1" y="-11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78 -0.02592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-1296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"/>
                            </p:stCondLst>
                            <p:childTnLst>
                              <p:par>
                                <p:cTn id="5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4167 -0.31481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3" y="-157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075 -0.00231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" y="-116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5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5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50"/>
                            </p:stCondLst>
                            <p:childTnLst>
                              <p:par>
                                <p:cTn id="8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7148 -0.24305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81" y="-12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9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734 -0.02592 " pathEditMode="relative" rAng="0" ptsTypes="AA">
                                      <p:cBhvr>
                                        <p:cTn id="9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67" y="-1296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9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"/>
                            </p:stCondLst>
                            <p:childTnLst>
                              <p:par>
                                <p:cTn id="9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228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5" y="983596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p:sp>
        <p:nvSpPr>
          <p:cNvPr id="8" name="cauhoi"/>
          <p:cNvSpPr/>
          <p:nvPr/>
        </p:nvSpPr>
        <p:spPr>
          <a:xfrm>
            <a:off x="0" y="2061885"/>
            <a:ext cx="9144000" cy="9144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phải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80008" y="3030705"/>
                <a:ext cx="4270229" cy="91439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4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𝑦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+2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𝑥𝑦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8" y="3030705"/>
                <a:ext cx="4270229" cy="914399"/>
              </a:xfrm>
              <a:prstGeom prst="rect">
                <a:avLst/>
              </a:prstGeom>
              <a:blipFill>
                <a:blip r:embed="rId12"/>
                <a:stretch>
                  <a:fillRect l="-3566" b="-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80007" y="4032232"/>
                <a:ext cx="4270229" cy="1111268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den>
                        </m:f>
                      </m:num>
                      <m:den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𝑥𝑦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𝑦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7" y="4032232"/>
                <a:ext cx="4270229" cy="1111268"/>
              </a:xfrm>
              <a:prstGeom prst="rect">
                <a:avLst/>
              </a:prstGeom>
              <a:blipFill>
                <a:blip r:embed="rId13"/>
                <a:stretch>
                  <a:fillRect l="-3566" b="-437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4793759" y="3028642"/>
                <a:ext cx="4270229" cy="916462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3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𝑥𝑦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59" y="3028642"/>
                <a:ext cx="4270229" cy="916462"/>
              </a:xfrm>
              <a:prstGeom prst="rect">
                <a:avLst/>
              </a:prstGeom>
              <a:blipFill>
                <a:blip r:embed="rId14"/>
                <a:stretch>
                  <a:fillRect l="-3566" b="-2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4793760" y="4032232"/>
                <a:ext cx="4270229" cy="111126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−2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𝑥𝑦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0" y="4032232"/>
                <a:ext cx="4270229" cy="1111267"/>
              </a:xfrm>
              <a:prstGeom prst="rect">
                <a:avLst/>
              </a:prstGeom>
              <a:blipFill>
                <a:blip r:embed="rId15"/>
                <a:stretch>
                  <a:fillRect l="-356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026" y="247440"/>
            <a:ext cx="2167316" cy="1060796"/>
          </a:xfrm>
          <a:prstGeom prst="rect">
            <a:avLst/>
          </a:prstGeom>
        </p:spPr>
      </p:pic>
      <p:pic>
        <p:nvPicPr>
          <p:cNvPr id="2" name="bong">
            <a:hlinkClick r:id="rId17" action="ppaction://hlinksldjump"/>
            <a:extLst>
              <a:ext uri="{FF2B5EF4-FFF2-40B4-BE49-F238E27FC236}">
                <a16:creationId xmlns:a16="http://schemas.microsoft.com/office/drawing/2014/main" id="{C4847EE7-1973-3D09-FAC7-B7606D79BE0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287" y="4680927"/>
            <a:ext cx="443522" cy="443522"/>
          </a:xfrm>
          <a:prstGeom prst="rect">
            <a:avLst/>
          </a:prstGeom>
        </p:spPr>
      </p:pic>
      <p:sp>
        <p:nvSpPr>
          <p:cNvPr id="15" name="Arrow: Right 14">
            <a:hlinkClick r:id="rId18" action="ppaction://hlinksldjump"/>
            <a:extLst>
              <a:ext uri="{FF2B5EF4-FFF2-40B4-BE49-F238E27FC236}">
                <a16:creationId xmlns:a16="http://schemas.microsoft.com/office/drawing/2014/main" id="{6322049D-2736-2482-6FBE-47D46801A1B1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659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02422 -0.41019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1" y="-204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2422 -0.41018 L 0.02422 -0.24143 " pathEditMode="relative" rAng="0" ptsTypes="AA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42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39 -0.02454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63" y="-1227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5169 -0.23866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1" y="-11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78 -0.02592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-1296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"/>
                            </p:stCondLst>
                            <p:childTnLst>
                              <p:par>
                                <p:cTn id="5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4167 -0.31481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3" y="-157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075 -0.00231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" y="-116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5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5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50"/>
                            </p:stCondLst>
                            <p:childTnLst>
                              <p:par>
                                <p:cTn id="8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7148 -0.24305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81" y="-12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9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734 -0.02592 " pathEditMode="relative" rAng="0" ptsTypes="AA">
                                      <p:cBhvr>
                                        <p:cTn id="9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67" y="-1296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9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"/>
                            </p:stCondLst>
                            <p:childTnLst>
                              <p:par>
                                <p:cTn id="9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228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5" y="983596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p:sp>
        <p:nvSpPr>
          <p:cNvPr id="8" name="cauhoi"/>
          <p:cNvSpPr/>
          <p:nvPr/>
        </p:nvSpPr>
        <p:spPr>
          <a:xfrm>
            <a:off x="0" y="2061885"/>
            <a:ext cx="9144000" cy="9144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phải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80008" y="3030705"/>
                <a:ext cx="4270229" cy="91439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4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𝑦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+2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𝑥𝑦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8" y="3030705"/>
                <a:ext cx="4270229" cy="914399"/>
              </a:xfrm>
              <a:prstGeom prst="rect">
                <a:avLst/>
              </a:prstGeom>
              <a:blipFill>
                <a:blip r:embed="rId12"/>
                <a:stretch>
                  <a:fillRect l="-3566" b="-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80007" y="4032232"/>
                <a:ext cx="4270229" cy="1111268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den>
                        </m:f>
                      </m:num>
                      <m:den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𝑥𝑦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𝑦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7" y="4032232"/>
                <a:ext cx="4270229" cy="1111268"/>
              </a:xfrm>
              <a:prstGeom prst="rect">
                <a:avLst/>
              </a:prstGeom>
              <a:blipFill>
                <a:blip r:embed="rId13"/>
                <a:stretch>
                  <a:fillRect l="-3566" b="-437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4793759" y="3028642"/>
                <a:ext cx="4270229" cy="916462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3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𝑥𝑦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59" y="3028642"/>
                <a:ext cx="4270229" cy="916462"/>
              </a:xfrm>
              <a:prstGeom prst="rect">
                <a:avLst/>
              </a:prstGeom>
              <a:blipFill>
                <a:blip r:embed="rId14"/>
                <a:stretch>
                  <a:fillRect l="-3566" b="-2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4793760" y="4032232"/>
                <a:ext cx="4270229" cy="111126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−2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𝑥𝑦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0" y="4032232"/>
                <a:ext cx="4270229" cy="1111267"/>
              </a:xfrm>
              <a:prstGeom prst="rect">
                <a:avLst/>
              </a:prstGeom>
              <a:blipFill>
                <a:blip r:embed="rId15"/>
                <a:stretch>
                  <a:fillRect l="-356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026" y="247440"/>
            <a:ext cx="2167316" cy="1060796"/>
          </a:xfrm>
          <a:prstGeom prst="rect">
            <a:avLst/>
          </a:prstGeom>
        </p:spPr>
      </p:pic>
      <p:pic>
        <p:nvPicPr>
          <p:cNvPr id="2" name="bong">
            <a:hlinkClick r:id="rId17" action="ppaction://hlinksldjump"/>
            <a:extLst>
              <a:ext uri="{FF2B5EF4-FFF2-40B4-BE49-F238E27FC236}">
                <a16:creationId xmlns:a16="http://schemas.microsoft.com/office/drawing/2014/main" id="{22AFE785-00AB-0FEE-477E-1CC6E7CDDEC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4699977"/>
            <a:ext cx="443522" cy="443522"/>
          </a:xfrm>
          <a:prstGeom prst="rect">
            <a:avLst/>
          </a:prstGeom>
        </p:spPr>
      </p:pic>
      <p:sp>
        <p:nvSpPr>
          <p:cNvPr id="15" name="Arrow: Right 14">
            <a:hlinkClick r:id="rId17" action="ppaction://hlinksldjump"/>
            <a:extLst>
              <a:ext uri="{FF2B5EF4-FFF2-40B4-BE49-F238E27FC236}">
                <a16:creationId xmlns:a16="http://schemas.microsoft.com/office/drawing/2014/main" id="{2A1FE3B8-60D3-349C-1AD7-6537980CCDB2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939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02422 -0.41019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1" y="-204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2422 -0.41018 L 0.02422 -0.24143 " pathEditMode="relative" rAng="0" ptsTypes="AA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42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39 -0.02454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63" y="-1227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5169 -0.23866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1" y="-11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78 -0.02592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-1296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"/>
                            </p:stCondLst>
                            <p:childTnLst>
                              <p:par>
                                <p:cTn id="5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4167 -0.31481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3" y="-157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075 -0.00231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" y="-116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5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5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50"/>
                            </p:stCondLst>
                            <p:childTnLst>
                              <p:par>
                                <p:cTn id="8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7148 -0.24305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81" y="-12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9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734 -0.02592 " pathEditMode="relative" rAng="0" ptsTypes="AA">
                                      <p:cBhvr>
                                        <p:cTn id="9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67" y="-1296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9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"/>
                            </p:stCondLst>
                            <p:childTnLst>
                              <p:par>
                                <p:cTn id="9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359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19" y="902740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p:sp>
        <p:nvSpPr>
          <p:cNvPr id="8" name="cauhoi"/>
          <p:cNvSpPr/>
          <p:nvPr/>
        </p:nvSpPr>
        <p:spPr>
          <a:xfrm>
            <a:off x="80010" y="2269806"/>
            <a:ext cx="8983980" cy="77887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3.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 các khẳng định sau, khẳng định đúng là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80009" y="3105150"/>
                <a:ext cx="4270229" cy="9144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−3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9" y="3105150"/>
                <a:ext cx="4270229" cy="914400"/>
              </a:xfrm>
              <a:prstGeom prst="rect">
                <a:avLst/>
              </a:prstGeom>
              <a:blipFill>
                <a:blip r:embed="rId12"/>
                <a:stretch>
                  <a:fillRect b="-2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80009" y="4076020"/>
                <a:ext cx="4270229" cy="1005434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8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−2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8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−2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9" y="4076020"/>
                <a:ext cx="4270229" cy="1005434"/>
              </a:xfrm>
              <a:prstGeom prst="rect">
                <a:avLst/>
              </a:prstGeom>
              <a:blipFill>
                <a:blip r:embed="rId13"/>
                <a:stretch>
                  <a:fillRect b="-121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4766217" y="3105150"/>
                <a:ext cx="4270229" cy="9144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10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2−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−10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−2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217" y="3105150"/>
                <a:ext cx="4270229" cy="914400"/>
              </a:xfrm>
              <a:prstGeom prst="rect">
                <a:avLst/>
              </a:prstGeom>
              <a:blipFill>
                <a:blip r:embed="rId14"/>
                <a:stretch>
                  <a:fillRect b="-2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4766218" y="4076020"/>
                <a:ext cx="4270228" cy="1005434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7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−7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218" y="4076020"/>
                <a:ext cx="4270228" cy="100543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209" y="9896"/>
            <a:ext cx="2167316" cy="1060796"/>
          </a:xfrm>
          <a:prstGeom prst="rect">
            <a:avLst/>
          </a:prstGeom>
        </p:spPr>
      </p:pic>
      <p:pic>
        <p:nvPicPr>
          <p:cNvPr id="2" name="bong">
            <a:hlinkClick r:id="rId17" action="ppaction://hlinksldjump"/>
            <a:extLst>
              <a:ext uri="{FF2B5EF4-FFF2-40B4-BE49-F238E27FC236}">
                <a16:creationId xmlns:a16="http://schemas.microsoft.com/office/drawing/2014/main" id="{6246EFA2-DF22-E757-7230-C3FB6ABAA51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34" y="4637932"/>
            <a:ext cx="443522" cy="443522"/>
          </a:xfrm>
          <a:prstGeom prst="rect">
            <a:avLst/>
          </a:prstGeom>
        </p:spPr>
      </p:pic>
      <p:sp>
        <p:nvSpPr>
          <p:cNvPr id="3" name="Arrow: Right 2">
            <a:hlinkClick r:id="rId18" action="ppaction://hlinksldjump"/>
            <a:extLst>
              <a:ext uri="{FF2B5EF4-FFF2-40B4-BE49-F238E27FC236}">
                <a16:creationId xmlns:a16="http://schemas.microsoft.com/office/drawing/2014/main" id="{9220B0F1-24F5-6F14-5785-FBECAF9DD614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482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0833 -0.23241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-116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432 -1.48148E-6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6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6549 -0.30856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8" y="-154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3932 -0.02338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-118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6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50"/>
                            </p:stCondLst>
                            <p:childTnLst>
                              <p:par>
                                <p:cTn id="6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4102 -0.24514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7" y="-122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315 0.00208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64" y="93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8073 -0.43449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36" y="-2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8073 -0.43449 L 0.18073 -0.22824 " pathEditMode="relative" rAng="0" ptsTypes="AA">
                                      <p:cBhvr>
                                        <p:cTn id="9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301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9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432 -0.00231 " pathEditMode="relative" rAng="0" ptsTypes="AA">
                                      <p:cBhvr>
                                        <p:cTn id="9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6" y="-116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9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359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19" y="902740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p:sp>
        <p:nvSpPr>
          <p:cNvPr id="8" name="cauhoi"/>
          <p:cNvSpPr/>
          <p:nvPr/>
        </p:nvSpPr>
        <p:spPr>
          <a:xfrm>
            <a:off x="80010" y="2269806"/>
            <a:ext cx="8983980" cy="77887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3.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 các khẳng định sau, khẳng định đúng là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80009" y="3105150"/>
                <a:ext cx="4270229" cy="9144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−3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9" y="3105150"/>
                <a:ext cx="4270229" cy="914400"/>
              </a:xfrm>
              <a:prstGeom prst="rect">
                <a:avLst/>
              </a:prstGeom>
              <a:blipFill>
                <a:blip r:embed="rId12"/>
                <a:stretch>
                  <a:fillRect b="-2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80009" y="4076020"/>
                <a:ext cx="4270229" cy="1005434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8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−2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8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−2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9" y="4076020"/>
                <a:ext cx="4270229" cy="1005434"/>
              </a:xfrm>
              <a:prstGeom prst="rect">
                <a:avLst/>
              </a:prstGeom>
              <a:blipFill>
                <a:blip r:embed="rId13"/>
                <a:stretch>
                  <a:fillRect b="-121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4766217" y="3105150"/>
                <a:ext cx="4270229" cy="9144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10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2−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−10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−2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217" y="3105150"/>
                <a:ext cx="4270229" cy="914400"/>
              </a:xfrm>
              <a:prstGeom prst="rect">
                <a:avLst/>
              </a:prstGeom>
              <a:blipFill>
                <a:blip r:embed="rId14"/>
                <a:stretch>
                  <a:fillRect b="-2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4766218" y="4076020"/>
                <a:ext cx="4270228" cy="1005434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7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−7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218" y="4076020"/>
                <a:ext cx="4270228" cy="100543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209" y="9896"/>
            <a:ext cx="2167316" cy="1060796"/>
          </a:xfrm>
          <a:prstGeom prst="rect">
            <a:avLst/>
          </a:prstGeom>
        </p:spPr>
      </p:pic>
      <p:pic>
        <p:nvPicPr>
          <p:cNvPr id="2" name="bong">
            <a:hlinkClick r:id="rId17" action="ppaction://hlinksldjump"/>
            <a:extLst>
              <a:ext uri="{FF2B5EF4-FFF2-40B4-BE49-F238E27FC236}">
                <a16:creationId xmlns:a16="http://schemas.microsoft.com/office/drawing/2014/main" id="{6246EFA2-DF22-E757-7230-C3FB6ABAA51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34" y="4637932"/>
            <a:ext cx="443522" cy="443522"/>
          </a:xfrm>
          <a:prstGeom prst="rect">
            <a:avLst/>
          </a:prstGeom>
        </p:spPr>
      </p:pic>
      <p:sp>
        <p:nvSpPr>
          <p:cNvPr id="24" name="Arrow: Right 23">
            <a:hlinkClick r:id="rId18" action="ppaction://hlinksldjump"/>
            <a:extLst>
              <a:ext uri="{FF2B5EF4-FFF2-40B4-BE49-F238E27FC236}">
                <a16:creationId xmlns:a16="http://schemas.microsoft.com/office/drawing/2014/main" id="{B66F4620-5ED1-2634-38AE-2FB2FCF7B2E9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473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0833 -0.23241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-116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432 -1.48148E-6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6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6549 -0.30856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8" y="-154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3932 -0.02338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-118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6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50"/>
                            </p:stCondLst>
                            <p:childTnLst>
                              <p:par>
                                <p:cTn id="6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4102 -0.24514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7" y="-122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315 0.00208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64" y="93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8073 -0.43449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36" y="-2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8073 -0.43449 L 0.18073 -0.22824 " pathEditMode="relative" rAng="0" ptsTypes="AA">
                                      <p:cBhvr>
                                        <p:cTn id="9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301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9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432 -0.00231 " pathEditMode="relative" rAng="0" ptsTypes="AA">
                                      <p:cBhvr>
                                        <p:cTn id="9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6" y="-116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9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359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19" y="902740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p:sp>
        <p:nvSpPr>
          <p:cNvPr id="8" name="cauhoi"/>
          <p:cNvSpPr/>
          <p:nvPr/>
        </p:nvSpPr>
        <p:spPr>
          <a:xfrm>
            <a:off x="80010" y="2269806"/>
            <a:ext cx="8983980" cy="77887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3.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 các khẳng định sau, khẳng định đúng là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80009" y="3105150"/>
                <a:ext cx="4270229" cy="9144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−3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9" y="3105150"/>
                <a:ext cx="4270229" cy="914400"/>
              </a:xfrm>
              <a:prstGeom prst="rect">
                <a:avLst/>
              </a:prstGeom>
              <a:blipFill>
                <a:blip r:embed="rId12"/>
                <a:stretch>
                  <a:fillRect b="-2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80009" y="4076020"/>
                <a:ext cx="4270229" cy="1005434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8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−2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8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−2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9" y="4076020"/>
                <a:ext cx="4270229" cy="1005434"/>
              </a:xfrm>
              <a:prstGeom prst="rect">
                <a:avLst/>
              </a:prstGeom>
              <a:blipFill>
                <a:blip r:embed="rId13"/>
                <a:stretch>
                  <a:fillRect b="-121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4766217" y="3105150"/>
                <a:ext cx="4270229" cy="9144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10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2−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−10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−2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217" y="3105150"/>
                <a:ext cx="4270229" cy="914400"/>
              </a:xfrm>
              <a:prstGeom prst="rect">
                <a:avLst/>
              </a:prstGeom>
              <a:blipFill>
                <a:blip r:embed="rId14"/>
                <a:stretch>
                  <a:fillRect b="-2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4766218" y="4076020"/>
                <a:ext cx="4270228" cy="1005434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7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−7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218" y="4076020"/>
                <a:ext cx="4270228" cy="100543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209" y="9896"/>
            <a:ext cx="2167316" cy="1060796"/>
          </a:xfrm>
          <a:prstGeom prst="rect">
            <a:avLst/>
          </a:prstGeom>
        </p:spPr>
      </p:pic>
      <p:pic>
        <p:nvPicPr>
          <p:cNvPr id="2" name="bong">
            <a:hlinkClick r:id="rId17" action="ppaction://hlinksldjump"/>
            <a:extLst>
              <a:ext uri="{FF2B5EF4-FFF2-40B4-BE49-F238E27FC236}">
                <a16:creationId xmlns:a16="http://schemas.microsoft.com/office/drawing/2014/main" id="{6246EFA2-DF22-E757-7230-C3FB6ABAA51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34" y="4637932"/>
            <a:ext cx="443522" cy="443522"/>
          </a:xfrm>
          <a:prstGeom prst="rect">
            <a:avLst/>
          </a:prstGeom>
        </p:spPr>
      </p:pic>
      <p:sp>
        <p:nvSpPr>
          <p:cNvPr id="14" name="Arrow: Right 13">
            <a:hlinkClick r:id="rId18" action="ppaction://hlinksldjump"/>
            <a:extLst>
              <a:ext uri="{FF2B5EF4-FFF2-40B4-BE49-F238E27FC236}">
                <a16:creationId xmlns:a16="http://schemas.microsoft.com/office/drawing/2014/main" id="{6A4D32DB-CBC9-1417-14B6-DAC86BB0A8E2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274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0833 -0.23241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-116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432 -1.48148E-6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6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6549 -0.30856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8" y="-154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3932 -0.02338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-118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6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50"/>
                            </p:stCondLst>
                            <p:childTnLst>
                              <p:par>
                                <p:cTn id="6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4102 -0.24514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7" y="-122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315 0.00208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64" y="93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8073 -0.43449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36" y="-2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8073 -0.43449 L 0.18073 -0.22824 " pathEditMode="relative" rAng="0" ptsTypes="AA">
                                      <p:cBhvr>
                                        <p:cTn id="9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301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9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432 -0.00231 " pathEditMode="relative" rAng="0" ptsTypes="AA">
                                      <p:cBhvr>
                                        <p:cTn id="9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6" y="-116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9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359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19" y="902740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p:sp>
        <p:nvSpPr>
          <p:cNvPr id="8" name="cauhoi"/>
          <p:cNvSpPr/>
          <p:nvPr/>
        </p:nvSpPr>
        <p:spPr>
          <a:xfrm>
            <a:off x="80010" y="2269806"/>
            <a:ext cx="8983980" cy="77887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3.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 các khẳng định sau, khẳng định đúng là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80009" y="3105150"/>
                <a:ext cx="4270229" cy="9144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−3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9" y="3105150"/>
                <a:ext cx="4270229" cy="914400"/>
              </a:xfrm>
              <a:prstGeom prst="rect">
                <a:avLst/>
              </a:prstGeom>
              <a:blipFill>
                <a:blip r:embed="rId12"/>
                <a:stretch>
                  <a:fillRect b="-2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80009" y="4076020"/>
                <a:ext cx="4270229" cy="1005434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8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−2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8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−2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9" y="4076020"/>
                <a:ext cx="4270229" cy="1005434"/>
              </a:xfrm>
              <a:prstGeom prst="rect">
                <a:avLst/>
              </a:prstGeom>
              <a:blipFill>
                <a:blip r:embed="rId13"/>
                <a:stretch>
                  <a:fillRect b="-121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4766217" y="3105150"/>
                <a:ext cx="4270229" cy="9144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10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2−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−10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−2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217" y="3105150"/>
                <a:ext cx="4270229" cy="914400"/>
              </a:xfrm>
              <a:prstGeom prst="rect">
                <a:avLst/>
              </a:prstGeom>
              <a:blipFill>
                <a:blip r:embed="rId14"/>
                <a:stretch>
                  <a:fillRect b="-2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4766218" y="4076020"/>
                <a:ext cx="4270228" cy="1005434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7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−7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218" y="4076020"/>
                <a:ext cx="4270228" cy="100543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209" y="9896"/>
            <a:ext cx="2167316" cy="1060796"/>
          </a:xfrm>
          <a:prstGeom prst="rect">
            <a:avLst/>
          </a:prstGeom>
        </p:spPr>
      </p:pic>
      <p:pic>
        <p:nvPicPr>
          <p:cNvPr id="2" name="bong">
            <a:hlinkClick r:id="rId17" action="ppaction://hlinksldjump"/>
            <a:extLst>
              <a:ext uri="{FF2B5EF4-FFF2-40B4-BE49-F238E27FC236}">
                <a16:creationId xmlns:a16="http://schemas.microsoft.com/office/drawing/2014/main" id="{6246EFA2-DF22-E757-7230-C3FB6ABAA51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34" y="4637932"/>
            <a:ext cx="443522" cy="443522"/>
          </a:xfrm>
          <a:prstGeom prst="rect">
            <a:avLst/>
          </a:prstGeom>
        </p:spPr>
      </p:pic>
      <p:sp>
        <p:nvSpPr>
          <p:cNvPr id="14" name="Arrow: Right 13">
            <a:hlinkClick r:id="rId17" action="ppaction://hlinksldjump"/>
            <a:extLst>
              <a:ext uri="{FF2B5EF4-FFF2-40B4-BE49-F238E27FC236}">
                <a16:creationId xmlns:a16="http://schemas.microsoft.com/office/drawing/2014/main" id="{4BDCEDCC-467E-0CD1-911F-A85813A5F665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703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0833 -0.23241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-116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432 -1.48148E-6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6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6549 -0.30856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8" y="-154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3932 -0.02338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-118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6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50"/>
                            </p:stCondLst>
                            <p:childTnLst>
                              <p:par>
                                <p:cTn id="6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4102 -0.24514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7" y="-122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315 0.00208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64" y="93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8073 -0.43449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36" y="-2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8073 -0.43449 L 0.18073 -0.22824 " pathEditMode="relative" rAng="0" ptsTypes="AA">
                                      <p:cBhvr>
                                        <p:cTn id="9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301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9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432 -0.00231 " pathEditMode="relative" rAng="0" ptsTypes="AA">
                                      <p:cBhvr>
                                        <p:cTn id="9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6" y="-116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9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157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5" y="983596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p:sp>
        <p:nvSpPr>
          <p:cNvPr id="8" name="cauhoi"/>
          <p:cNvSpPr/>
          <p:nvPr/>
        </p:nvSpPr>
        <p:spPr>
          <a:xfrm>
            <a:off x="80009" y="2402049"/>
            <a:ext cx="8983980" cy="62158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4.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 các khẳng định sau, khẳng định đúng là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80009" y="3071353"/>
                <a:ext cx="4270229" cy="98425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2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−2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2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−4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9" y="3071353"/>
                <a:ext cx="4270229" cy="984251"/>
              </a:xfrm>
              <a:prstGeom prst="rect">
                <a:avLst/>
              </a:prstGeom>
              <a:blipFill>
                <a:blip r:embed="rId12"/>
                <a:stretch>
                  <a:fillRect l="-3566" b="-683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80009" y="4188912"/>
                <a:ext cx="4270229" cy="9545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𝑦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den>
                    </m:f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9" y="4188912"/>
                <a:ext cx="4270229" cy="954587"/>
              </a:xfrm>
              <a:prstGeom prst="rect">
                <a:avLst/>
              </a:prstGeom>
              <a:blipFill>
                <a:blip r:embed="rId13"/>
                <a:stretch>
                  <a:fillRect l="-356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4724400" y="3071352"/>
                <a:ext cx="4270229" cy="98425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2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2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00" y="3071352"/>
                <a:ext cx="4270229" cy="984251"/>
              </a:xfrm>
              <a:prstGeom prst="rect">
                <a:avLst/>
              </a:prstGeom>
              <a:blipFill>
                <a:blip r:embed="rId14"/>
                <a:stretch>
                  <a:fillRect l="-3571" b="-683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4724400" y="4188913"/>
                <a:ext cx="4270229" cy="95458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+2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+2</m:t>
                        </m:r>
                      </m:den>
                    </m:f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00" y="4188913"/>
                <a:ext cx="4270229" cy="954586"/>
              </a:xfrm>
              <a:prstGeom prst="rect">
                <a:avLst/>
              </a:prstGeom>
              <a:blipFill>
                <a:blip r:embed="rId15"/>
                <a:stretch>
                  <a:fillRect l="-3571" b="-828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084" y="41682"/>
            <a:ext cx="2167316" cy="1060796"/>
          </a:xfrm>
          <a:prstGeom prst="rect">
            <a:avLst/>
          </a:prstGeom>
        </p:spPr>
      </p:pic>
      <p:pic>
        <p:nvPicPr>
          <p:cNvPr id="2" name="bong">
            <a:hlinkClick r:id="rId17" action="ppaction://hlinksldjump"/>
            <a:extLst>
              <a:ext uri="{FF2B5EF4-FFF2-40B4-BE49-F238E27FC236}">
                <a16:creationId xmlns:a16="http://schemas.microsoft.com/office/drawing/2014/main" id="{6F47DCFE-A108-1BCA-5F61-982C23D1233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34" y="4637932"/>
            <a:ext cx="443522" cy="443522"/>
          </a:xfrm>
          <a:prstGeom prst="rect">
            <a:avLst/>
          </a:prstGeom>
        </p:spPr>
      </p:pic>
      <p:sp>
        <p:nvSpPr>
          <p:cNvPr id="3" name="Arrow: Right 2">
            <a:hlinkClick r:id="rId18" action="ppaction://hlinksldjump"/>
            <a:extLst>
              <a:ext uri="{FF2B5EF4-FFF2-40B4-BE49-F238E27FC236}">
                <a16:creationId xmlns:a16="http://schemas.microsoft.com/office/drawing/2014/main" id="{0EEA376E-5614-881D-986A-D68D90E37644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9765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2383 -0.31643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98" y="-15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25 -0.02106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25" y="-106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2734 -0.24768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67" y="-123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39 -0.02454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63" y="-1227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"/>
                            </p:stCondLst>
                            <p:childTnLst>
                              <p:par>
                                <p:cTn id="5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6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50"/>
                            </p:stCondLst>
                            <p:childTnLst>
                              <p:par>
                                <p:cTn id="6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1589 -0.22523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4" y="-112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78 -0.02592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-1296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7643 -0.44676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80" y="-2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17643 -0.44676 L -0.17422 -0.22824 " pathEditMode="relative" rAng="0" ptsTypes="AA">
                                      <p:cBhvr>
                                        <p:cTn id="9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10926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9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734 -0.02592 " pathEditMode="relative" rAng="0" ptsTypes="AA">
                                      <p:cBhvr>
                                        <p:cTn id="9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67" y="-1296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9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157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5" y="983596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p:sp>
        <p:nvSpPr>
          <p:cNvPr id="8" name="cauhoi"/>
          <p:cNvSpPr/>
          <p:nvPr/>
        </p:nvSpPr>
        <p:spPr>
          <a:xfrm>
            <a:off x="80009" y="2402049"/>
            <a:ext cx="8983980" cy="62158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4.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 các khẳng định sau, khẳng định đúng là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80009" y="3071353"/>
                <a:ext cx="4270229" cy="98425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2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−2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2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−4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9" y="3071353"/>
                <a:ext cx="4270229" cy="984251"/>
              </a:xfrm>
              <a:prstGeom prst="rect">
                <a:avLst/>
              </a:prstGeom>
              <a:blipFill>
                <a:blip r:embed="rId12"/>
                <a:stretch>
                  <a:fillRect l="-3566" b="-683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80009" y="4188912"/>
                <a:ext cx="4270229" cy="9545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𝑦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den>
                    </m:f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9" y="4188912"/>
                <a:ext cx="4270229" cy="954587"/>
              </a:xfrm>
              <a:prstGeom prst="rect">
                <a:avLst/>
              </a:prstGeom>
              <a:blipFill>
                <a:blip r:embed="rId13"/>
                <a:stretch>
                  <a:fillRect l="-356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4724400" y="3071352"/>
                <a:ext cx="4270229" cy="98425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2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2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00" y="3071352"/>
                <a:ext cx="4270229" cy="984251"/>
              </a:xfrm>
              <a:prstGeom prst="rect">
                <a:avLst/>
              </a:prstGeom>
              <a:blipFill>
                <a:blip r:embed="rId14"/>
                <a:stretch>
                  <a:fillRect l="-3571" b="-683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4724400" y="4188913"/>
                <a:ext cx="4270229" cy="95458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+2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+2</m:t>
                        </m:r>
                      </m:den>
                    </m:f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00" y="4188913"/>
                <a:ext cx="4270229" cy="954586"/>
              </a:xfrm>
              <a:prstGeom prst="rect">
                <a:avLst/>
              </a:prstGeom>
              <a:blipFill>
                <a:blip r:embed="rId15"/>
                <a:stretch>
                  <a:fillRect l="-3571" b="-828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bong">
            <a:hlinkClick r:id="rId16" action="ppaction://hlinksldjump"/>
            <a:extLst>
              <a:ext uri="{FF2B5EF4-FFF2-40B4-BE49-F238E27FC236}">
                <a16:creationId xmlns:a16="http://schemas.microsoft.com/office/drawing/2014/main" id="{6F47DCFE-A108-1BCA-5F61-982C23D123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34" y="4637932"/>
            <a:ext cx="443522" cy="443522"/>
          </a:xfrm>
          <a:prstGeom prst="rect">
            <a:avLst/>
          </a:prstGeom>
        </p:spPr>
      </p:pic>
      <p:sp>
        <p:nvSpPr>
          <p:cNvPr id="14" name="Arrow: Right 13">
            <a:hlinkClick r:id="rId17" action="ppaction://hlinksldjump"/>
            <a:extLst>
              <a:ext uri="{FF2B5EF4-FFF2-40B4-BE49-F238E27FC236}">
                <a16:creationId xmlns:a16="http://schemas.microsoft.com/office/drawing/2014/main" id="{F855B477-DBB1-3AB8-E102-6844A644B97C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446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2383 -0.31643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98" y="-15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25 -0.02106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25" y="-106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"/>
                            </p:stCondLst>
                            <p:childTnLst>
                              <p:par>
                                <p:cTn id="3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2734 -0.24768 " pathEditMode="relative" rAng="0" ptsTypes="AA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67" y="-123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39 -0.02454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63" y="-1227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5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5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1589 -0.22523 " pathEditMode="relative" rAng="0" ptsTypes="AA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4" y="-112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78 -0.02592 " pathEditMode="relative" rAng="0" ptsTypes="AA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-1296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250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50"/>
                            </p:stCondLst>
                            <p:childTnLst>
                              <p:par>
                                <p:cTn id="8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7643 -0.44676 " pathEditMode="relative" rAng="0" ptsTypes="AA">
                                      <p:cBhvr>
                                        <p:cTn id="8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80" y="-2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17643 -0.44676 L -0.17422 -0.22824 " pathEditMode="relative" rAng="0" ptsTypes="AA">
                                      <p:cBhvr>
                                        <p:cTn id="8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1092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734 -0.02592 " pathEditMode="relative" rAng="0" ptsTypes="AA">
                                      <p:cBhvr>
                                        <p:cTn id="9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67" y="-1296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9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157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5" y="983596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p:sp>
        <p:nvSpPr>
          <p:cNvPr id="8" name="cauhoi"/>
          <p:cNvSpPr/>
          <p:nvPr/>
        </p:nvSpPr>
        <p:spPr>
          <a:xfrm>
            <a:off x="80009" y="2402049"/>
            <a:ext cx="8983980" cy="62158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4.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 các khẳng định sau, khẳng định đúng là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80009" y="3071353"/>
                <a:ext cx="4270229" cy="98425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2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−2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2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−4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9" y="3071353"/>
                <a:ext cx="4270229" cy="984251"/>
              </a:xfrm>
              <a:prstGeom prst="rect">
                <a:avLst/>
              </a:prstGeom>
              <a:blipFill>
                <a:blip r:embed="rId12"/>
                <a:stretch>
                  <a:fillRect l="-3566" b="-683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80009" y="4188912"/>
                <a:ext cx="4270229" cy="9545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𝑦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den>
                    </m:f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9" y="4188912"/>
                <a:ext cx="4270229" cy="954587"/>
              </a:xfrm>
              <a:prstGeom prst="rect">
                <a:avLst/>
              </a:prstGeom>
              <a:blipFill>
                <a:blip r:embed="rId13"/>
                <a:stretch>
                  <a:fillRect l="-356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4724400" y="3071352"/>
                <a:ext cx="4270229" cy="98425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2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2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00" y="3071352"/>
                <a:ext cx="4270229" cy="984251"/>
              </a:xfrm>
              <a:prstGeom prst="rect">
                <a:avLst/>
              </a:prstGeom>
              <a:blipFill>
                <a:blip r:embed="rId14"/>
                <a:stretch>
                  <a:fillRect l="-3571" b="-683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4724400" y="4188913"/>
                <a:ext cx="4270229" cy="95458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+2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+2</m:t>
                        </m:r>
                      </m:den>
                    </m:f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00" y="4188913"/>
                <a:ext cx="4270229" cy="954586"/>
              </a:xfrm>
              <a:prstGeom prst="rect">
                <a:avLst/>
              </a:prstGeom>
              <a:blipFill>
                <a:blip r:embed="rId15"/>
                <a:stretch>
                  <a:fillRect l="-3571" b="-828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bong">
            <a:hlinkClick r:id="rId16" action="ppaction://hlinksldjump"/>
            <a:extLst>
              <a:ext uri="{FF2B5EF4-FFF2-40B4-BE49-F238E27FC236}">
                <a16:creationId xmlns:a16="http://schemas.microsoft.com/office/drawing/2014/main" id="{6F47DCFE-A108-1BCA-5F61-982C23D123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34" y="4637932"/>
            <a:ext cx="443522" cy="443522"/>
          </a:xfrm>
          <a:prstGeom prst="rect">
            <a:avLst/>
          </a:prstGeom>
        </p:spPr>
      </p:pic>
      <p:sp>
        <p:nvSpPr>
          <p:cNvPr id="14" name="Arrow: Right 13">
            <a:hlinkClick r:id="rId17" action="ppaction://hlinksldjump"/>
            <a:extLst>
              <a:ext uri="{FF2B5EF4-FFF2-40B4-BE49-F238E27FC236}">
                <a16:creationId xmlns:a16="http://schemas.microsoft.com/office/drawing/2014/main" id="{DF6BA5F1-238A-4C02-2F65-DAD7E639721E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4323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2383 -0.31643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98" y="-15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25 -0.02106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25" y="-106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"/>
                            </p:stCondLst>
                            <p:childTnLst>
                              <p:par>
                                <p:cTn id="3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2734 -0.24768 " pathEditMode="relative" rAng="0" ptsTypes="AA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67" y="-123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39 -0.02454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63" y="-1227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5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5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1589 -0.22523 " pathEditMode="relative" rAng="0" ptsTypes="AA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4" y="-112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78 -0.02592 " pathEditMode="relative" rAng="0" ptsTypes="AA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-1296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250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50"/>
                            </p:stCondLst>
                            <p:childTnLst>
                              <p:par>
                                <p:cTn id="8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7643 -0.44676 " pathEditMode="relative" rAng="0" ptsTypes="AA">
                                      <p:cBhvr>
                                        <p:cTn id="8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80" y="-2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17643 -0.44676 L -0.17422 -0.22824 " pathEditMode="relative" rAng="0" ptsTypes="AA">
                                      <p:cBhvr>
                                        <p:cTn id="8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1092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734 -0.02592 " pathEditMode="relative" rAng="0" ptsTypes="AA">
                                      <p:cBhvr>
                                        <p:cTn id="9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67" y="-1296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9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>
            <a:extLst>
              <a:ext uri="{FF2B5EF4-FFF2-40B4-BE49-F238E27FC236}">
                <a16:creationId xmlns:a16="http://schemas.microsoft.com/office/drawing/2014/main" id="{6437E96C-B4D7-4CA6-90EE-43A5C748EF9C}"/>
              </a:ext>
            </a:extLst>
          </p:cNvPr>
          <p:cNvSpPr/>
          <p:nvPr/>
        </p:nvSpPr>
        <p:spPr>
          <a:xfrm>
            <a:off x="1428750" y="628650"/>
            <a:ext cx="3143250" cy="3086100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4953000" y="1848534"/>
            <a:ext cx="1731335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Mở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đầu</a:t>
            </a:r>
            <a:endParaRPr lang="en-US" sz="3600" dirty="0"/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C4143E7E-651B-40FB-A4A2-3F088BFE4B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1" t="12222" r="20015" b="20370"/>
          <a:stretch/>
        </p:blipFill>
        <p:spPr>
          <a:xfrm>
            <a:off x="5276850" y="2633787"/>
            <a:ext cx="2305049" cy="223148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449398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157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5" y="983596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p:sp>
        <p:nvSpPr>
          <p:cNvPr id="8" name="cauhoi"/>
          <p:cNvSpPr/>
          <p:nvPr/>
        </p:nvSpPr>
        <p:spPr>
          <a:xfrm>
            <a:off x="80009" y="2402049"/>
            <a:ext cx="8983980" cy="62158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4.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 các khẳng định sau, khẳng định đúng là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80009" y="3071353"/>
                <a:ext cx="4270229" cy="98425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2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−2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2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−4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9" y="3071353"/>
                <a:ext cx="4270229" cy="984251"/>
              </a:xfrm>
              <a:prstGeom prst="rect">
                <a:avLst/>
              </a:prstGeom>
              <a:blipFill>
                <a:blip r:embed="rId12"/>
                <a:stretch>
                  <a:fillRect l="-3566" b="-683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80009" y="4188912"/>
                <a:ext cx="4270229" cy="9545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𝑦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den>
                    </m:f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9" y="4188912"/>
                <a:ext cx="4270229" cy="954587"/>
              </a:xfrm>
              <a:prstGeom prst="rect">
                <a:avLst/>
              </a:prstGeom>
              <a:blipFill>
                <a:blip r:embed="rId13"/>
                <a:stretch>
                  <a:fillRect l="-356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4724400" y="3071352"/>
                <a:ext cx="4270229" cy="98425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2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2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00" y="3071352"/>
                <a:ext cx="4270229" cy="984251"/>
              </a:xfrm>
              <a:prstGeom prst="rect">
                <a:avLst/>
              </a:prstGeom>
              <a:blipFill>
                <a:blip r:embed="rId14"/>
                <a:stretch>
                  <a:fillRect l="-3571" b="-683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4724400" y="4188913"/>
                <a:ext cx="4270229" cy="95458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ahoma" panose="020B060403050404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+2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+2</m:t>
                        </m:r>
                      </m:den>
                    </m:f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00" y="4188913"/>
                <a:ext cx="4270229" cy="954586"/>
              </a:xfrm>
              <a:prstGeom prst="rect">
                <a:avLst/>
              </a:prstGeom>
              <a:blipFill>
                <a:blip r:embed="rId15"/>
                <a:stretch>
                  <a:fillRect l="-3571" b="-828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bong">
            <a:hlinkClick r:id="rId16" action="ppaction://hlinksldjump"/>
            <a:extLst>
              <a:ext uri="{FF2B5EF4-FFF2-40B4-BE49-F238E27FC236}">
                <a16:creationId xmlns:a16="http://schemas.microsoft.com/office/drawing/2014/main" id="{6F47DCFE-A108-1BCA-5F61-982C23D123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34" y="4637932"/>
            <a:ext cx="443522" cy="443522"/>
          </a:xfrm>
          <a:prstGeom prst="rect">
            <a:avLst/>
          </a:prstGeom>
        </p:spPr>
      </p:pic>
      <p:sp>
        <p:nvSpPr>
          <p:cNvPr id="14" name="Arrow: Right 13">
            <a:hlinkClick r:id="rId16" action="ppaction://hlinksldjump"/>
            <a:extLst>
              <a:ext uri="{FF2B5EF4-FFF2-40B4-BE49-F238E27FC236}">
                <a16:creationId xmlns:a16="http://schemas.microsoft.com/office/drawing/2014/main" id="{F7FFE892-DC40-A826-6864-FB6499C7DB9D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300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2383 -0.31643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98" y="-15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25 -0.02106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25" y="-106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"/>
                            </p:stCondLst>
                            <p:childTnLst>
                              <p:par>
                                <p:cTn id="3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2734 -0.24768 " pathEditMode="relative" rAng="0" ptsTypes="AA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67" y="-123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39 -0.02454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63" y="-1227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5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5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1589 -0.22523 " pathEditMode="relative" rAng="0" ptsTypes="AA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4" y="-112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78 -0.02592 " pathEditMode="relative" rAng="0" ptsTypes="AA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-1296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250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50"/>
                            </p:stCondLst>
                            <p:childTnLst>
                              <p:par>
                                <p:cTn id="8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7643 -0.44676 " pathEditMode="relative" rAng="0" ptsTypes="AA">
                                      <p:cBhvr>
                                        <p:cTn id="8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80" y="-2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17643 -0.44676 L -0.17422 -0.22824 " pathEditMode="relative" rAng="0" ptsTypes="AA">
                                      <p:cBhvr>
                                        <p:cTn id="8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1092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734 -0.02592 " pathEditMode="relative" rAng="0" ptsTypes="AA">
                                      <p:cBhvr>
                                        <p:cTn id="9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67" y="-1296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9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228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5" y="983596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uhoi"/>
              <p:cNvSpPr/>
              <p:nvPr/>
            </p:nvSpPr>
            <p:spPr>
              <a:xfrm>
                <a:off x="0" y="1885950"/>
                <a:ext cx="9144000" cy="152613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Câu 5. 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Đa thức thích hợp điền vào chỗ trống là</a:t>
                </a:r>
              </a:p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−6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………..</m:t>
                        </m:r>
                      </m:den>
                    </m:f>
                  </m:oMath>
                </a14:m>
                <a:endPara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auhoi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885950"/>
                <a:ext cx="9144000" cy="1526130"/>
              </a:xfrm>
              <a:prstGeom prst="rect">
                <a:avLst/>
              </a:prstGeom>
              <a:blipFill>
                <a:blip r:embed="rId12"/>
                <a:stretch>
                  <a:fillRect t="-11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80010" y="3486149"/>
                <a:ext cx="4270229" cy="76200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5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𝑥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−6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" y="3486149"/>
                <a:ext cx="4270229" cy="762001"/>
              </a:xfrm>
              <a:prstGeom prst="rect">
                <a:avLst/>
              </a:prstGeom>
              <a:blipFill>
                <a:blip r:embed="rId13"/>
                <a:stretch>
                  <a:fillRect l="-3566" b="-136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80009" y="4300949"/>
                <a:ext cx="4270229" cy="78050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r>
                      <a:rPr kumimoji="0" lang="en-US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6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−5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𝑥</m:t>
                    </m:r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9" y="4300949"/>
                <a:ext cx="4270229" cy="780505"/>
              </a:xfrm>
              <a:prstGeom prst="rect">
                <a:avLst/>
              </a:prstGeom>
              <a:blipFill>
                <a:blip r:embed="rId14"/>
                <a:stretch>
                  <a:fillRect l="-3566" b="-117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4793761" y="3486149"/>
                <a:ext cx="4270229" cy="76200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5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+6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1" y="3486149"/>
                <a:ext cx="4270229" cy="762001"/>
              </a:xfrm>
              <a:prstGeom prst="rect">
                <a:avLst/>
              </a:prstGeom>
              <a:blipFill>
                <a:blip r:embed="rId15"/>
                <a:stretch>
                  <a:fillRect l="-3566" b="-136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4793760" y="4300949"/>
                <a:ext cx="4270229" cy="78050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−6−5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0" y="4300949"/>
                <a:ext cx="4270229" cy="780505"/>
              </a:xfrm>
              <a:prstGeom prst="rect">
                <a:avLst/>
              </a:prstGeom>
              <a:blipFill>
                <a:blip r:embed="rId16"/>
                <a:stretch>
                  <a:fillRect l="-3566" b="-117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026" y="247440"/>
            <a:ext cx="2167316" cy="1060796"/>
          </a:xfrm>
          <a:prstGeom prst="rect">
            <a:avLst/>
          </a:prstGeom>
        </p:spPr>
      </p:pic>
      <p:pic>
        <p:nvPicPr>
          <p:cNvPr id="2" name="bong">
            <a:hlinkClick r:id="rId18" action="ppaction://hlinksldjump"/>
            <a:extLst>
              <a:ext uri="{FF2B5EF4-FFF2-40B4-BE49-F238E27FC236}">
                <a16:creationId xmlns:a16="http://schemas.microsoft.com/office/drawing/2014/main" id="{349F443B-CC78-3CF3-B5E9-44E30EE458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34" y="4637932"/>
            <a:ext cx="443522" cy="443522"/>
          </a:xfrm>
          <a:prstGeom prst="rect">
            <a:avLst/>
          </a:prstGeom>
        </p:spPr>
      </p:pic>
      <p:sp>
        <p:nvSpPr>
          <p:cNvPr id="3" name="Arrow: Right 2">
            <a:hlinkClick r:id="rId19" action="ppaction://hlinksldjump"/>
            <a:extLst>
              <a:ext uri="{FF2B5EF4-FFF2-40B4-BE49-F238E27FC236}">
                <a16:creationId xmlns:a16="http://schemas.microsoft.com/office/drawing/2014/main" id="{4BEAC3A9-9EE6-8D4C-E853-A5DE6425890D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160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02422 -0.41019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1" y="-204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2422 -0.41018 L 0.02422 -0.24143 " pathEditMode="relative" rAng="0" ptsTypes="AA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42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39 -0.02454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63" y="-1227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5169 -0.23866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1" y="-11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78 -0.02592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-1296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"/>
                            </p:stCondLst>
                            <p:childTnLst>
                              <p:par>
                                <p:cTn id="5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4167 -0.31481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3" y="-157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075 -0.00231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" y="-116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5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5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50"/>
                            </p:stCondLst>
                            <p:childTnLst>
                              <p:par>
                                <p:cTn id="8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7148 -0.24305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81" y="-12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9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734 -0.02592 " pathEditMode="relative" rAng="0" ptsTypes="AA">
                                      <p:cBhvr>
                                        <p:cTn id="9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67" y="-1296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9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"/>
                            </p:stCondLst>
                            <p:childTnLst>
                              <p:par>
                                <p:cTn id="9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228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5" y="983596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uhoi"/>
              <p:cNvSpPr/>
              <p:nvPr/>
            </p:nvSpPr>
            <p:spPr>
              <a:xfrm>
                <a:off x="0" y="1885950"/>
                <a:ext cx="9144000" cy="152613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Câu 5. 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Đa thức thích hợp điền vào chỗ trống là</a:t>
                </a:r>
              </a:p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−6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………..</m:t>
                        </m:r>
                      </m:den>
                    </m:f>
                  </m:oMath>
                </a14:m>
                <a:endPara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auhoi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885950"/>
                <a:ext cx="9144000" cy="1526130"/>
              </a:xfrm>
              <a:prstGeom prst="rect">
                <a:avLst/>
              </a:prstGeom>
              <a:blipFill>
                <a:blip r:embed="rId12"/>
                <a:stretch>
                  <a:fillRect t="-11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80010" y="3486149"/>
                <a:ext cx="4270229" cy="76200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5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𝑥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−6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" y="3486149"/>
                <a:ext cx="4270229" cy="762001"/>
              </a:xfrm>
              <a:prstGeom prst="rect">
                <a:avLst/>
              </a:prstGeom>
              <a:blipFill>
                <a:blip r:embed="rId13"/>
                <a:stretch>
                  <a:fillRect l="-3566" b="-136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80009" y="4300949"/>
                <a:ext cx="4270229" cy="78050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r>
                      <a:rPr kumimoji="0" lang="en-US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6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−5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𝑥</m:t>
                    </m:r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9" y="4300949"/>
                <a:ext cx="4270229" cy="780505"/>
              </a:xfrm>
              <a:prstGeom prst="rect">
                <a:avLst/>
              </a:prstGeom>
              <a:blipFill>
                <a:blip r:embed="rId14"/>
                <a:stretch>
                  <a:fillRect l="-3566" b="-117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4793761" y="3486149"/>
                <a:ext cx="4270229" cy="76200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5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+6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1" y="3486149"/>
                <a:ext cx="4270229" cy="762001"/>
              </a:xfrm>
              <a:prstGeom prst="rect">
                <a:avLst/>
              </a:prstGeom>
              <a:blipFill>
                <a:blip r:embed="rId15"/>
                <a:stretch>
                  <a:fillRect l="-3566" b="-136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4793760" y="4300949"/>
                <a:ext cx="4270229" cy="78050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−6−5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0" y="4300949"/>
                <a:ext cx="4270229" cy="780505"/>
              </a:xfrm>
              <a:prstGeom prst="rect">
                <a:avLst/>
              </a:prstGeom>
              <a:blipFill>
                <a:blip r:embed="rId16"/>
                <a:stretch>
                  <a:fillRect l="-3566" b="-117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026" y="247440"/>
            <a:ext cx="2167316" cy="1060796"/>
          </a:xfrm>
          <a:prstGeom prst="rect">
            <a:avLst/>
          </a:prstGeom>
        </p:spPr>
      </p:pic>
      <p:pic>
        <p:nvPicPr>
          <p:cNvPr id="2" name="bong">
            <a:hlinkClick r:id="rId18" action="ppaction://hlinksldjump"/>
            <a:extLst>
              <a:ext uri="{FF2B5EF4-FFF2-40B4-BE49-F238E27FC236}">
                <a16:creationId xmlns:a16="http://schemas.microsoft.com/office/drawing/2014/main" id="{349F443B-CC78-3CF3-B5E9-44E30EE458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34" y="4637932"/>
            <a:ext cx="443522" cy="443522"/>
          </a:xfrm>
          <a:prstGeom prst="rect">
            <a:avLst/>
          </a:prstGeom>
        </p:spPr>
      </p:pic>
      <p:sp>
        <p:nvSpPr>
          <p:cNvPr id="14" name="Arrow: Right 13">
            <a:hlinkClick r:id="rId19" action="ppaction://hlinksldjump"/>
            <a:extLst>
              <a:ext uri="{FF2B5EF4-FFF2-40B4-BE49-F238E27FC236}">
                <a16:creationId xmlns:a16="http://schemas.microsoft.com/office/drawing/2014/main" id="{9580779F-3542-218D-FFE0-474E75DD0A26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505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02422 -0.41019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1" y="-204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2422 -0.41018 L 0.02422 -0.24143 " pathEditMode="relative" rAng="0" ptsTypes="AA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42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39 -0.02454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63" y="-1227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5169 -0.23866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1" y="-11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78 -0.02592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-1296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"/>
                            </p:stCondLst>
                            <p:childTnLst>
                              <p:par>
                                <p:cTn id="5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4167 -0.31481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3" y="-157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075 -0.00231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" y="-116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5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5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50"/>
                            </p:stCondLst>
                            <p:childTnLst>
                              <p:par>
                                <p:cTn id="8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7148 -0.24305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81" y="-12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9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734 -0.02592 " pathEditMode="relative" rAng="0" ptsTypes="AA">
                                      <p:cBhvr>
                                        <p:cTn id="9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67" y="-1296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9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"/>
                            </p:stCondLst>
                            <p:childTnLst>
                              <p:par>
                                <p:cTn id="9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228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5" y="983596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uhoi"/>
              <p:cNvSpPr/>
              <p:nvPr/>
            </p:nvSpPr>
            <p:spPr>
              <a:xfrm>
                <a:off x="0" y="1885950"/>
                <a:ext cx="9144000" cy="152613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Câu 5. 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Đa thức thích hợp điền vào chỗ trống là</a:t>
                </a:r>
              </a:p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−6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………..</m:t>
                        </m:r>
                      </m:den>
                    </m:f>
                  </m:oMath>
                </a14:m>
                <a:endPara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auhoi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885950"/>
                <a:ext cx="9144000" cy="1526130"/>
              </a:xfrm>
              <a:prstGeom prst="rect">
                <a:avLst/>
              </a:prstGeom>
              <a:blipFill>
                <a:blip r:embed="rId12"/>
                <a:stretch>
                  <a:fillRect t="-11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80010" y="3486149"/>
                <a:ext cx="4270229" cy="76200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5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𝑥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−6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" y="3486149"/>
                <a:ext cx="4270229" cy="762001"/>
              </a:xfrm>
              <a:prstGeom prst="rect">
                <a:avLst/>
              </a:prstGeom>
              <a:blipFill>
                <a:blip r:embed="rId13"/>
                <a:stretch>
                  <a:fillRect l="-3566" b="-136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80009" y="4300949"/>
                <a:ext cx="4270229" cy="78050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r>
                      <a:rPr kumimoji="0" lang="en-US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6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−5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𝑥</m:t>
                    </m:r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9" y="4300949"/>
                <a:ext cx="4270229" cy="780505"/>
              </a:xfrm>
              <a:prstGeom prst="rect">
                <a:avLst/>
              </a:prstGeom>
              <a:blipFill>
                <a:blip r:embed="rId14"/>
                <a:stretch>
                  <a:fillRect l="-3566" b="-117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4793761" y="3486149"/>
                <a:ext cx="4270229" cy="76200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5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+6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1" y="3486149"/>
                <a:ext cx="4270229" cy="762001"/>
              </a:xfrm>
              <a:prstGeom prst="rect">
                <a:avLst/>
              </a:prstGeom>
              <a:blipFill>
                <a:blip r:embed="rId15"/>
                <a:stretch>
                  <a:fillRect l="-3566" b="-136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4793760" y="4300949"/>
                <a:ext cx="4270229" cy="78050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−6−5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0" y="4300949"/>
                <a:ext cx="4270229" cy="780505"/>
              </a:xfrm>
              <a:prstGeom prst="rect">
                <a:avLst/>
              </a:prstGeom>
              <a:blipFill>
                <a:blip r:embed="rId16"/>
                <a:stretch>
                  <a:fillRect l="-3566" b="-117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026" y="247440"/>
            <a:ext cx="2167316" cy="1060796"/>
          </a:xfrm>
          <a:prstGeom prst="rect">
            <a:avLst/>
          </a:prstGeom>
        </p:spPr>
      </p:pic>
      <p:pic>
        <p:nvPicPr>
          <p:cNvPr id="2" name="bong">
            <a:hlinkClick r:id="rId18" action="ppaction://hlinksldjump"/>
            <a:extLst>
              <a:ext uri="{FF2B5EF4-FFF2-40B4-BE49-F238E27FC236}">
                <a16:creationId xmlns:a16="http://schemas.microsoft.com/office/drawing/2014/main" id="{349F443B-CC78-3CF3-B5E9-44E30EE458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34" y="4637932"/>
            <a:ext cx="443522" cy="443522"/>
          </a:xfrm>
          <a:prstGeom prst="rect">
            <a:avLst/>
          </a:prstGeom>
        </p:spPr>
      </p:pic>
      <p:sp>
        <p:nvSpPr>
          <p:cNvPr id="14" name="Arrow: Right 13">
            <a:hlinkClick r:id="rId19" action="ppaction://hlinksldjump"/>
            <a:extLst>
              <a:ext uri="{FF2B5EF4-FFF2-40B4-BE49-F238E27FC236}">
                <a16:creationId xmlns:a16="http://schemas.microsoft.com/office/drawing/2014/main" id="{93B8BFFE-C2A1-69C0-CC86-EAAA9197FF26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525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02422 -0.41019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1" y="-204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2422 -0.41018 L 0.02422 -0.24143 " pathEditMode="relative" rAng="0" ptsTypes="AA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42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39 -0.02454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63" y="-1227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5169 -0.23866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1" y="-11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78 -0.02592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-1296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"/>
                            </p:stCondLst>
                            <p:childTnLst>
                              <p:par>
                                <p:cTn id="5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4167 -0.31481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3" y="-157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075 -0.00231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" y="-116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5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5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50"/>
                            </p:stCondLst>
                            <p:childTnLst>
                              <p:par>
                                <p:cTn id="8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7148 -0.24305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81" y="-12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9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734 -0.02592 " pathEditMode="relative" rAng="0" ptsTypes="AA">
                                      <p:cBhvr>
                                        <p:cTn id="9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67" y="-1296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9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"/>
                            </p:stCondLst>
                            <p:childTnLst>
                              <p:par>
                                <p:cTn id="9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228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5" y="983596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uhoi"/>
              <p:cNvSpPr/>
              <p:nvPr/>
            </p:nvSpPr>
            <p:spPr>
              <a:xfrm>
                <a:off x="0" y="1885950"/>
                <a:ext cx="9144000" cy="152613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Câu 5. 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Đa thức thích hợp điền vào chỗ trống là</a:t>
                </a:r>
              </a:p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−6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………..</m:t>
                        </m:r>
                      </m:den>
                    </m:f>
                  </m:oMath>
                </a14:m>
                <a:endPara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auhoi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885950"/>
                <a:ext cx="9144000" cy="1526130"/>
              </a:xfrm>
              <a:prstGeom prst="rect">
                <a:avLst/>
              </a:prstGeom>
              <a:blipFill>
                <a:blip r:embed="rId12"/>
                <a:stretch>
                  <a:fillRect t="-11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80010" y="3486149"/>
                <a:ext cx="4270229" cy="76200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5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𝑥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−6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" y="3486149"/>
                <a:ext cx="4270229" cy="762001"/>
              </a:xfrm>
              <a:prstGeom prst="rect">
                <a:avLst/>
              </a:prstGeom>
              <a:blipFill>
                <a:blip r:embed="rId13"/>
                <a:stretch>
                  <a:fillRect l="-3566" b="-136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80009" y="4300949"/>
                <a:ext cx="4270229" cy="78050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r>
                      <a:rPr kumimoji="0" lang="en-US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6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−5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𝑥</m:t>
                    </m:r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9" y="4300949"/>
                <a:ext cx="4270229" cy="780505"/>
              </a:xfrm>
              <a:prstGeom prst="rect">
                <a:avLst/>
              </a:prstGeom>
              <a:blipFill>
                <a:blip r:embed="rId14"/>
                <a:stretch>
                  <a:fillRect l="-3566" b="-117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4793761" y="3486149"/>
                <a:ext cx="4270229" cy="76200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5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+6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1" y="3486149"/>
                <a:ext cx="4270229" cy="762001"/>
              </a:xfrm>
              <a:prstGeom prst="rect">
                <a:avLst/>
              </a:prstGeom>
              <a:blipFill>
                <a:blip r:embed="rId15"/>
                <a:stretch>
                  <a:fillRect l="-3566" b="-136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4793760" y="4300949"/>
                <a:ext cx="4270229" cy="78050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−6−5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0" y="4300949"/>
                <a:ext cx="4270229" cy="780505"/>
              </a:xfrm>
              <a:prstGeom prst="rect">
                <a:avLst/>
              </a:prstGeom>
              <a:blipFill>
                <a:blip r:embed="rId16"/>
                <a:stretch>
                  <a:fillRect l="-3566" b="-117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026" y="247440"/>
            <a:ext cx="2167316" cy="1060796"/>
          </a:xfrm>
          <a:prstGeom prst="rect">
            <a:avLst/>
          </a:prstGeom>
        </p:spPr>
      </p:pic>
      <p:pic>
        <p:nvPicPr>
          <p:cNvPr id="2" name="bong">
            <a:hlinkClick r:id="rId18" action="ppaction://hlinksldjump"/>
            <a:extLst>
              <a:ext uri="{FF2B5EF4-FFF2-40B4-BE49-F238E27FC236}">
                <a16:creationId xmlns:a16="http://schemas.microsoft.com/office/drawing/2014/main" id="{349F443B-CC78-3CF3-B5E9-44E30EE458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34" y="4637932"/>
            <a:ext cx="443522" cy="443522"/>
          </a:xfrm>
          <a:prstGeom prst="rect">
            <a:avLst/>
          </a:prstGeom>
        </p:spPr>
      </p:pic>
      <p:sp>
        <p:nvSpPr>
          <p:cNvPr id="14" name="Arrow: Right 13">
            <a:hlinkClick r:id="rId18" action="ppaction://hlinksldjump"/>
            <a:extLst>
              <a:ext uri="{FF2B5EF4-FFF2-40B4-BE49-F238E27FC236}">
                <a16:creationId xmlns:a16="http://schemas.microsoft.com/office/drawing/2014/main" id="{1C219F8B-72E9-5D7B-F349-0FA540213934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86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02422 -0.41019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1" y="-204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2422 -0.41018 L 0.02422 -0.24143 " pathEditMode="relative" rAng="0" ptsTypes="AA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42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39 -0.02454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63" y="-1227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5169 -0.23866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1" y="-11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78 -0.02592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-1296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"/>
                            </p:stCondLst>
                            <p:childTnLst>
                              <p:par>
                                <p:cTn id="5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4167 -0.31481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3" y="-157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075 -0.00231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" y="-116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5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5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50"/>
                            </p:stCondLst>
                            <p:childTnLst>
                              <p:par>
                                <p:cTn id="8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7148 -0.24305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81" y="-12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9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734 -0.02592 " pathEditMode="relative" rAng="0" ptsTypes="AA">
                                      <p:cBhvr>
                                        <p:cTn id="9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67" y="-1296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9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"/>
                            </p:stCondLst>
                            <p:childTnLst>
                              <p:par>
                                <p:cTn id="9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707649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610" y="946235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uhoi"/>
              <p:cNvSpPr/>
              <p:nvPr/>
            </p:nvSpPr>
            <p:spPr>
              <a:xfrm>
                <a:off x="-10064" y="2272476"/>
                <a:ext cx="9144000" cy="1512331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Câu 6. 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Đa thức thích hợp điền vào chỗ trống là </a:t>
                </a:r>
              </a:p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−3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……..</m:t>
                          </m:r>
                        </m:den>
                      </m:f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−3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auhoi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064" y="2272476"/>
                <a:ext cx="9144000" cy="1512331"/>
              </a:xfrm>
              <a:prstGeom prst="rect">
                <a:avLst/>
              </a:prstGeom>
              <a:blipFill>
                <a:blip r:embed="rId12"/>
                <a:stretch>
                  <a:fillRect t="-80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80008" y="3790950"/>
                <a:ext cx="4270230" cy="60258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−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𝑦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−3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𝑥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8" y="3790950"/>
                <a:ext cx="4270230" cy="602580"/>
              </a:xfrm>
              <a:prstGeom prst="rect">
                <a:avLst/>
              </a:prstGeom>
              <a:blipFill>
                <a:blip r:embed="rId13"/>
                <a:stretch>
                  <a:fillRect l="-3566" t="-12121" b="-3030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80008" y="4486045"/>
                <a:ext cx="4270229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3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8" y="4486045"/>
                <a:ext cx="4270229" cy="609600"/>
              </a:xfrm>
              <a:prstGeom prst="rect">
                <a:avLst/>
              </a:prstGeom>
              <a:blipFill>
                <a:blip r:embed="rId14"/>
                <a:stretch>
                  <a:fillRect l="-3566" t="-12000" b="-29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4793760" y="3790950"/>
                <a:ext cx="4270229" cy="60258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−3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0" y="3790950"/>
                <a:ext cx="4270229" cy="602581"/>
              </a:xfrm>
              <a:prstGeom prst="rect">
                <a:avLst/>
              </a:prstGeom>
              <a:blipFill>
                <a:blip r:embed="rId15"/>
                <a:stretch>
                  <a:fillRect l="-3566" t="-12121" b="-3030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4793760" y="4486045"/>
                <a:ext cx="4270229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3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0" y="4486045"/>
                <a:ext cx="4270229" cy="609600"/>
              </a:xfrm>
              <a:prstGeom prst="rect">
                <a:avLst/>
              </a:prstGeom>
              <a:blipFill>
                <a:blip r:embed="rId16"/>
                <a:stretch>
                  <a:fillRect l="-3566" t="-12000" b="-29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095" y="91688"/>
            <a:ext cx="2167316" cy="1060796"/>
          </a:xfrm>
          <a:prstGeom prst="rect">
            <a:avLst/>
          </a:prstGeom>
        </p:spPr>
      </p:pic>
      <p:pic>
        <p:nvPicPr>
          <p:cNvPr id="2" name="bong">
            <a:hlinkClick r:id="rId18" action="ppaction://hlinksldjump"/>
            <a:extLst>
              <a:ext uri="{FF2B5EF4-FFF2-40B4-BE49-F238E27FC236}">
                <a16:creationId xmlns:a16="http://schemas.microsoft.com/office/drawing/2014/main" id="{A9847ECC-DB4E-F4DE-E395-9B80D53EDAC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34" y="4637932"/>
            <a:ext cx="443522" cy="443522"/>
          </a:xfrm>
          <a:prstGeom prst="rect">
            <a:avLst/>
          </a:prstGeom>
        </p:spPr>
      </p:pic>
      <p:sp>
        <p:nvSpPr>
          <p:cNvPr id="14" name="Arrow: Right 13">
            <a:hlinkClick r:id="rId19" action="ppaction://hlinksldjump"/>
            <a:extLst>
              <a:ext uri="{FF2B5EF4-FFF2-40B4-BE49-F238E27FC236}">
                <a16:creationId xmlns:a16="http://schemas.microsoft.com/office/drawing/2014/main" id="{4F1FBA15-7906-C8CD-BFC2-DFA66A04D63D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688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332 -0.45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-2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332 -0.45 L -0.04271 -0.2419 " pathEditMode="relative" rAng="0" ptsTypes="AA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2" y="10394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579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30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6797 -0.24143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98" y="-1208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717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37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"/>
                            </p:stCondLst>
                            <p:childTnLst>
                              <p:par>
                                <p:cTn id="5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7305 -0.23287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9" y="-116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995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509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5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"/>
                            </p:stCondLst>
                            <p:childTnLst>
                              <p:par>
                                <p:cTn id="8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2773 -0.3081 " pathEditMode="relative" rAng="0" ptsTypes="AA">
                                      <p:cBhvr>
                                        <p:cTn id="8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80" y="-15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9128 0.0081 " pathEditMode="relative" rAng="0" ptsTypes="AA">
                                      <p:cBhvr>
                                        <p:cTn id="8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57" y="394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8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250"/>
                            </p:stCondLst>
                            <p:childTnLst>
                              <p:par>
                                <p:cTn id="9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707649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610" y="946235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uhoi"/>
              <p:cNvSpPr/>
              <p:nvPr/>
            </p:nvSpPr>
            <p:spPr>
              <a:xfrm>
                <a:off x="-10064" y="2272476"/>
                <a:ext cx="9144000" cy="1512331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Câu 6. 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Đa thức thích hợp điền vào chỗ trống là </a:t>
                </a:r>
              </a:p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−3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……..</m:t>
                          </m:r>
                        </m:den>
                      </m:f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−3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auhoi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064" y="2272476"/>
                <a:ext cx="9144000" cy="1512331"/>
              </a:xfrm>
              <a:prstGeom prst="rect">
                <a:avLst/>
              </a:prstGeom>
              <a:blipFill>
                <a:blip r:embed="rId12"/>
                <a:stretch>
                  <a:fillRect t="-80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80008" y="3790950"/>
                <a:ext cx="4270230" cy="60258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−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𝑦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−3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𝑥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8" y="3790950"/>
                <a:ext cx="4270230" cy="602580"/>
              </a:xfrm>
              <a:prstGeom prst="rect">
                <a:avLst/>
              </a:prstGeom>
              <a:blipFill>
                <a:blip r:embed="rId13"/>
                <a:stretch>
                  <a:fillRect l="-3566" t="-12121" b="-3030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80008" y="4486045"/>
                <a:ext cx="4270229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3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8" y="4486045"/>
                <a:ext cx="4270229" cy="609600"/>
              </a:xfrm>
              <a:prstGeom prst="rect">
                <a:avLst/>
              </a:prstGeom>
              <a:blipFill>
                <a:blip r:embed="rId14"/>
                <a:stretch>
                  <a:fillRect l="-3566" t="-12000" b="-29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4793760" y="3790950"/>
                <a:ext cx="4270229" cy="60258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−3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0" y="3790950"/>
                <a:ext cx="4270229" cy="602581"/>
              </a:xfrm>
              <a:prstGeom prst="rect">
                <a:avLst/>
              </a:prstGeom>
              <a:blipFill>
                <a:blip r:embed="rId15"/>
                <a:stretch>
                  <a:fillRect l="-3566" t="-12121" b="-3030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4793760" y="4486045"/>
                <a:ext cx="4270229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3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0" y="4486045"/>
                <a:ext cx="4270229" cy="609600"/>
              </a:xfrm>
              <a:prstGeom prst="rect">
                <a:avLst/>
              </a:prstGeom>
              <a:blipFill>
                <a:blip r:embed="rId16"/>
                <a:stretch>
                  <a:fillRect l="-3566" t="-12000" b="-29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095" y="91688"/>
            <a:ext cx="2167316" cy="1060796"/>
          </a:xfrm>
          <a:prstGeom prst="rect">
            <a:avLst/>
          </a:prstGeom>
        </p:spPr>
      </p:pic>
      <p:pic>
        <p:nvPicPr>
          <p:cNvPr id="2" name="bong">
            <a:hlinkClick r:id="rId18" action="ppaction://hlinksldjump"/>
            <a:extLst>
              <a:ext uri="{FF2B5EF4-FFF2-40B4-BE49-F238E27FC236}">
                <a16:creationId xmlns:a16="http://schemas.microsoft.com/office/drawing/2014/main" id="{A9847ECC-DB4E-F4DE-E395-9B80D53EDAC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34" y="4637932"/>
            <a:ext cx="443522" cy="443522"/>
          </a:xfrm>
          <a:prstGeom prst="rect">
            <a:avLst/>
          </a:prstGeom>
        </p:spPr>
      </p:pic>
      <p:sp>
        <p:nvSpPr>
          <p:cNvPr id="14" name="Arrow: Right 13">
            <a:hlinkClick r:id="rId19" action="ppaction://hlinksldjump"/>
            <a:extLst>
              <a:ext uri="{FF2B5EF4-FFF2-40B4-BE49-F238E27FC236}">
                <a16:creationId xmlns:a16="http://schemas.microsoft.com/office/drawing/2014/main" id="{9D6782DC-41A9-2B26-FE99-BE87FB5BD583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38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332 -0.45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-2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332 -0.45 L -0.04271 -0.2419 " pathEditMode="relative" rAng="0" ptsTypes="AA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2" y="10394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579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30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6797 -0.24143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98" y="-1208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717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37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"/>
                            </p:stCondLst>
                            <p:childTnLst>
                              <p:par>
                                <p:cTn id="5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7305 -0.23287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9" y="-116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995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509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5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"/>
                            </p:stCondLst>
                            <p:childTnLst>
                              <p:par>
                                <p:cTn id="8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2773 -0.3081 " pathEditMode="relative" rAng="0" ptsTypes="AA">
                                      <p:cBhvr>
                                        <p:cTn id="8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80" y="-15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9128 0.0081 " pathEditMode="relative" rAng="0" ptsTypes="AA">
                                      <p:cBhvr>
                                        <p:cTn id="8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57" y="394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8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250"/>
                            </p:stCondLst>
                            <p:childTnLst>
                              <p:par>
                                <p:cTn id="9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707649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610" y="946235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uhoi"/>
              <p:cNvSpPr/>
              <p:nvPr/>
            </p:nvSpPr>
            <p:spPr>
              <a:xfrm>
                <a:off x="-10064" y="2272476"/>
                <a:ext cx="9144000" cy="1512331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Câu 6. 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Đa thức thích hợp điền vào chỗ trống là </a:t>
                </a:r>
              </a:p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−3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……..</m:t>
                          </m:r>
                        </m:den>
                      </m:f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−3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auhoi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064" y="2272476"/>
                <a:ext cx="9144000" cy="1512331"/>
              </a:xfrm>
              <a:prstGeom prst="rect">
                <a:avLst/>
              </a:prstGeom>
              <a:blipFill>
                <a:blip r:embed="rId12"/>
                <a:stretch>
                  <a:fillRect t="-80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80008" y="3790950"/>
                <a:ext cx="4270230" cy="60258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−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𝑦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−3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𝑥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8" y="3790950"/>
                <a:ext cx="4270230" cy="602580"/>
              </a:xfrm>
              <a:prstGeom prst="rect">
                <a:avLst/>
              </a:prstGeom>
              <a:blipFill>
                <a:blip r:embed="rId13"/>
                <a:stretch>
                  <a:fillRect l="-3566" t="-12121" b="-3030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80008" y="4486045"/>
                <a:ext cx="4270229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3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8" y="4486045"/>
                <a:ext cx="4270229" cy="609600"/>
              </a:xfrm>
              <a:prstGeom prst="rect">
                <a:avLst/>
              </a:prstGeom>
              <a:blipFill>
                <a:blip r:embed="rId14"/>
                <a:stretch>
                  <a:fillRect l="-3566" t="-12000" b="-29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4793760" y="3790950"/>
                <a:ext cx="4270229" cy="60258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−3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0" y="3790950"/>
                <a:ext cx="4270229" cy="602581"/>
              </a:xfrm>
              <a:prstGeom prst="rect">
                <a:avLst/>
              </a:prstGeom>
              <a:blipFill>
                <a:blip r:embed="rId15"/>
                <a:stretch>
                  <a:fillRect l="-3566" t="-12121" b="-3030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4793760" y="4486045"/>
                <a:ext cx="4270229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3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0" y="4486045"/>
                <a:ext cx="4270229" cy="609600"/>
              </a:xfrm>
              <a:prstGeom prst="rect">
                <a:avLst/>
              </a:prstGeom>
              <a:blipFill>
                <a:blip r:embed="rId16"/>
                <a:stretch>
                  <a:fillRect l="-3566" t="-12000" b="-29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095" y="91688"/>
            <a:ext cx="2167316" cy="1060796"/>
          </a:xfrm>
          <a:prstGeom prst="rect">
            <a:avLst/>
          </a:prstGeom>
        </p:spPr>
      </p:pic>
      <p:pic>
        <p:nvPicPr>
          <p:cNvPr id="2" name="bong">
            <a:hlinkClick r:id="rId18" action="ppaction://hlinksldjump"/>
            <a:extLst>
              <a:ext uri="{FF2B5EF4-FFF2-40B4-BE49-F238E27FC236}">
                <a16:creationId xmlns:a16="http://schemas.microsoft.com/office/drawing/2014/main" id="{A9847ECC-DB4E-F4DE-E395-9B80D53EDAC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34" y="4637932"/>
            <a:ext cx="443522" cy="443522"/>
          </a:xfrm>
          <a:prstGeom prst="rect">
            <a:avLst/>
          </a:prstGeom>
        </p:spPr>
      </p:pic>
      <p:sp>
        <p:nvSpPr>
          <p:cNvPr id="14" name="Arrow: Right 13">
            <a:hlinkClick r:id="rId19" action="ppaction://hlinksldjump"/>
            <a:extLst>
              <a:ext uri="{FF2B5EF4-FFF2-40B4-BE49-F238E27FC236}">
                <a16:creationId xmlns:a16="http://schemas.microsoft.com/office/drawing/2014/main" id="{97809D0D-F008-9678-0233-A2FB1BCA98A9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380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332 -0.45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-2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332 -0.45 L -0.04271 -0.2419 " pathEditMode="relative" rAng="0" ptsTypes="AA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2" y="10394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579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30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6797 -0.24143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98" y="-1208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717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37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"/>
                            </p:stCondLst>
                            <p:childTnLst>
                              <p:par>
                                <p:cTn id="5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7305 -0.23287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9" y="-116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995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509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5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"/>
                            </p:stCondLst>
                            <p:childTnLst>
                              <p:par>
                                <p:cTn id="8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2773 -0.3081 " pathEditMode="relative" rAng="0" ptsTypes="AA">
                                      <p:cBhvr>
                                        <p:cTn id="8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80" y="-15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9128 0.0081 " pathEditMode="relative" rAng="0" ptsTypes="AA">
                                      <p:cBhvr>
                                        <p:cTn id="8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57" y="394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8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250"/>
                            </p:stCondLst>
                            <p:childTnLst>
                              <p:par>
                                <p:cTn id="9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707649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610" y="946235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uhoi"/>
              <p:cNvSpPr/>
              <p:nvPr/>
            </p:nvSpPr>
            <p:spPr>
              <a:xfrm>
                <a:off x="-10064" y="2272476"/>
                <a:ext cx="9144000" cy="1512331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Câu 6. 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Đa thức thích hợp điền vào chỗ trống là </a:t>
                </a:r>
              </a:p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−3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……..</m:t>
                          </m:r>
                        </m:den>
                      </m:f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−3</m:t>
                          </m:r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auhoi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064" y="2272476"/>
                <a:ext cx="9144000" cy="1512331"/>
              </a:xfrm>
              <a:prstGeom prst="rect">
                <a:avLst/>
              </a:prstGeom>
              <a:blipFill>
                <a:blip r:embed="rId12"/>
                <a:stretch>
                  <a:fillRect t="-80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80008" y="3790950"/>
                <a:ext cx="4270230" cy="60258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−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𝑦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−3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ahoma" panose="020B0604030504040204" pitchFamily="34" charset="0"/>
                      </a:rPr>
                      <m:t>𝑥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8" y="3790950"/>
                <a:ext cx="4270230" cy="602580"/>
              </a:xfrm>
              <a:prstGeom prst="rect">
                <a:avLst/>
              </a:prstGeom>
              <a:blipFill>
                <a:blip r:embed="rId13"/>
                <a:stretch>
                  <a:fillRect l="-3566" t="-12121" b="-3030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80008" y="4486045"/>
                <a:ext cx="4270229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3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8" y="4486045"/>
                <a:ext cx="4270229" cy="609600"/>
              </a:xfrm>
              <a:prstGeom prst="rect">
                <a:avLst/>
              </a:prstGeom>
              <a:blipFill>
                <a:blip r:embed="rId14"/>
                <a:stretch>
                  <a:fillRect l="-3566" t="-12000" b="-29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4793760" y="3790950"/>
                <a:ext cx="4270229" cy="60258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−3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0" y="3790950"/>
                <a:ext cx="4270229" cy="602581"/>
              </a:xfrm>
              <a:prstGeom prst="rect">
                <a:avLst/>
              </a:prstGeom>
              <a:blipFill>
                <a:blip r:embed="rId15"/>
                <a:stretch>
                  <a:fillRect l="-3566" t="-12121" b="-3030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4793760" y="4486045"/>
                <a:ext cx="4270229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3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0" y="4486045"/>
                <a:ext cx="4270229" cy="609600"/>
              </a:xfrm>
              <a:prstGeom prst="rect">
                <a:avLst/>
              </a:prstGeom>
              <a:blipFill>
                <a:blip r:embed="rId16"/>
                <a:stretch>
                  <a:fillRect l="-3566" t="-12000" b="-29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095" y="91688"/>
            <a:ext cx="2167316" cy="1060796"/>
          </a:xfrm>
          <a:prstGeom prst="rect">
            <a:avLst/>
          </a:prstGeom>
        </p:spPr>
      </p:pic>
      <p:pic>
        <p:nvPicPr>
          <p:cNvPr id="2" name="bong">
            <a:hlinkClick r:id="rId18" action="ppaction://hlinksldjump"/>
            <a:extLst>
              <a:ext uri="{FF2B5EF4-FFF2-40B4-BE49-F238E27FC236}">
                <a16:creationId xmlns:a16="http://schemas.microsoft.com/office/drawing/2014/main" id="{A9847ECC-DB4E-F4DE-E395-9B80D53EDAC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34" y="4637932"/>
            <a:ext cx="443522" cy="443522"/>
          </a:xfrm>
          <a:prstGeom prst="rect">
            <a:avLst/>
          </a:prstGeom>
        </p:spPr>
      </p:pic>
      <p:sp>
        <p:nvSpPr>
          <p:cNvPr id="14" name="Arrow: Right 13">
            <a:hlinkClick r:id="rId18" action="ppaction://hlinksldjump"/>
            <a:extLst>
              <a:ext uri="{FF2B5EF4-FFF2-40B4-BE49-F238E27FC236}">
                <a16:creationId xmlns:a16="http://schemas.microsoft.com/office/drawing/2014/main" id="{83D1DAAB-DC82-6687-D171-FA08AB30EB47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2230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332 -0.45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-2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332 -0.45 L -0.04271 -0.2419 " pathEditMode="relative" rAng="0" ptsTypes="AA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2" y="10394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579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30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6797 -0.24143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98" y="-1208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717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37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"/>
                            </p:stCondLst>
                            <p:childTnLst>
                              <p:par>
                                <p:cTn id="5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7305 -0.23287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9" y="-116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995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509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5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"/>
                            </p:stCondLst>
                            <p:childTnLst>
                              <p:par>
                                <p:cTn id="8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2773 -0.3081 " pathEditMode="relative" rAng="0" ptsTypes="AA">
                                      <p:cBhvr>
                                        <p:cTn id="8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80" y="-15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9128 0.0081 " pathEditMode="relative" rAng="0" ptsTypes="AA">
                                      <p:cBhvr>
                                        <p:cTn id="8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57" y="394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8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250"/>
                            </p:stCondLst>
                            <p:childTnLst>
                              <p:par>
                                <p:cTn id="9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359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19" y="902740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uhoi"/>
              <p:cNvSpPr/>
              <p:nvPr/>
            </p:nvSpPr>
            <p:spPr>
              <a:xfrm>
                <a:off x="0" y="2655118"/>
                <a:ext cx="9144000" cy="1366942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Câu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7. 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Trong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các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phân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thức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sau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,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phân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thức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nào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bằng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phân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thức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3+9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8" name="cauhoi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655118"/>
                <a:ext cx="9144000" cy="1366942"/>
              </a:xfrm>
              <a:prstGeom prst="rect">
                <a:avLst/>
              </a:prstGeom>
              <a:blipFill>
                <a:blip r:embed="rId12"/>
                <a:stretch>
                  <a:fillRect t="-11607" r="-800" b="-31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100868" y="4116215"/>
                <a:ext cx="2113041" cy="97013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4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68" y="4116215"/>
                <a:ext cx="2113041" cy="970135"/>
              </a:xfrm>
              <a:prstGeom prst="rect">
                <a:avLst/>
              </a:prstGeom>
              <a:blipFill>
                <a:blip r:embed="rId13"/>
                <a:stretch>
                  <a:fillRect b="-31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4610862" y="4116215"/>
                <a:ext cx="2113041" cy="97013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862" y="4116215"/>
                <a:ext cx="2113041" cy="97013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2355865" y="4116215"/>
                <a:ext cx="2113041" cy="97013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1+3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𝑥𝑦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𝑥𝑦</m:t>
                        </m:r>
                      </m:den>
                    </m:f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5865" y="4116215"/>
                <a:ext cx="2113041" cy="970135"/>
              </a:xfrm>
              <a:prstGeom prst="rect">
                <a:avLst/>
              </a:prstGeom>
              <a:blipFill>
                <a:blip r:embed="rId15"/>
                <a:stretch>
                  <a:fillRect l="-5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6865859" y="4116215"/>
                <a:ext cx="2107167" cy="97013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𝑥𝑦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859" y="4116215"/>
                <a:ext cx="2107167" cy="97013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209" y="9896"/>
            <a:ext cx="2167316" cy="1060796"/>
          </a:xfrm>
          <a:prstGeom prst="rect">
            <a:avLst/>
          </a:prstGeom>
        </p:spPr>
      </p:pic>
      <p:pic>
        <p:nvPicPr>
          <p:cNvPr id="2" name="bong">
            <a:hlinkClick r:id="rId18" action="ppaction://hlinksldjump"/>
            <a:extLst>
              <a:ext uri="{FF2B5EF4-FFF2-40B4-BE49-F238E27FC236}">
                <a16:creationId xmlns:a16="http://schemas.microsoft.com/office/drawing/2014/main" id="{8F7E4D52-4A99-016B-E214-725EE0D4A6B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34" y="4637932"/>
            <a:ext cx="443522" cy="443522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D4D07927-006E-01D3-AC83-79C87B6A8750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rrow: Left 13">
            <a:hlinkClick r:id="rId19" action="ppaction://hlinksldjump"/>
            <a:extLst>
              <a:ext uri="{FF2B5EF4-FFF2-40B4-BE49-F238E27FC236}">
                <a16:creationId xmlns:a16="http://schemas.microsoft.com/office/drawing/2014/main" id="{BC84E092-04C5-49F1-BFD4-AD486A1E58F9}"/>
              </a:ext>
            </a:extLst>
          </p:cNvPr>
          <p:cNvSpPr/>
          <p:nvPr/>
        </p:nvSpPr>
        <p:spPr>
          <a:xfrm>
            <a:off x="-16090" y="9896"/>
            <a:ext cx="1616290" cy="56218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MỚI</a:t>
            </a:r>
          </a:p>
        </p:txBody>
      </p:sp>
    </p:spTree>
    <p:extLst>
      <p:ext uri="{BB962C8B-B14F-4D97-AF65-F5344CB8AC3E}">
        <p14:creationId xmlns:p14="http://schemas.microsoft.com/office/powerpoint/2010/main" val="3250046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0833 -0.23241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-116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432 -1.48148E-6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6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6549 -0.30856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8" y="-154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3932 -0.02338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-118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6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50"/>
                            </p:stCondLst>
                            <p:childTnLst>
                              <p:par>
                                <p:cTn id="6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4102 -0.24514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7" y="-122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315 0.00208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64" y="93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8073 -0.43449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36" y="-2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8073 -0.43449 L 0.18073 -0.22824 " pathEditMode="relative" rAng="0" ptsTypes="AA">
                                      <p:cBhvr>
                                        <p:cTn id="9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301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9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432 -0.00231 " pathEditMode="relative" rAng="0" ptsTypes="AA">
                                      <p:cBhvr>
                                        <p:cTn id="9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6" y="-116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9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ar: 5 Points 9">
            <a:extLst>
              <a:ext uri="{FF2B5EF4-FFF2-40B4-BE49-F238E27FC236}">
                <a16:creationId xmlns:a16="http://schemas.microsoft.com/office/drawing/2014/main" id="{75FE17B7-0B29-42F7-9F5D-E9FC82F61E90}"/>
              </a:ext>
            </a:extLst>
          </p:cNvPr>
          <p:cNvSpPr/>
          <p:nvPr/>
        </p:nvSpPr>
        <p:spPr>
          <a:xfrm>
            <a:off x="2988129" y="987879"/>
            <a:ext cx="3167743" cy="3167743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E8F67B-0360-4E64-A353-BF62688823B3}"/>
              </a:ext>
            </a:extLst>
          </p:cNvPr>
          <p:cNvSpPr/>
          <p:nvPr/>
        </p:nvSpPr>
        <p:spPr>
          <a:xfrm>
            <a:off x="2377364" y="983583"/>
            <a:ext cx="4273735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defRPr/>
            </a:pPr>
            <a:r>
              <a:rPr lang="en-US" sz="4050" b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VIỆT NAM VÔ ĐỊCH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EA600BF-C2ED-4957-AC00-A80D89F47D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134" y="2487436"/>
            <a:ext cx="371475" cy="3286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5D9B580-C5E8-45B2-A1EF-E7199F53C9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219" y="1728785"/>
            <a:ext cx="371475" cy="3286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7EDFB4C-4700-4A7B-9607-731565FBCF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276" y="1435891"/>
            <a:ext cx="371475" cy="3286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7D0E068-19C2-43F5-B460-BC1DB84965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765" y="2057398"/>
            <a:ext cx="371475" cy="3286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F924DE-F71B-40AE-A7C8-052F663021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796" y="2547595"/>
            <a:ext cx="371475" cy="3286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37D38D4-0C76-471D-AA2B-3A58640124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774" y="2383289"/>
            <a:ext cx="371475" cy="32861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2AC131E-4AC7-4656-8620-E8BD9A61AF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2" b="96075" l="5859" r="66895">
                        <a14:foregroundMark x1="39355" y1="58073" x2="41797" y2="94737"/>
                        <a14:foregroundMark x1="37207" y1="93845" x2="46680" y2="93845"/>
                        <a14:foregroundMark x1="39063" y1="94737" x2="47266" y2="95004"/>
                        <a14:foregroundMark x1="38184" y1="93310" x2="50586" y2="8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781" r="29256"/>
          <a:stretch/>
        </p:blipFill>
        <p:spPr>
          <a:xfrm>
            <a:off x="-201886" y="1888786"/>
            <a:ext cx="2742277" cy="340413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95CAE58-9B77-499B-8225-17C5C1AD251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6589" b="100000" l="30273" r="100000">
                        <a14:foregroundMark x1="60449" y1="75521" x2="64160" y2="75521"/>
                        <a14:foregroundMark x1="37109" y1="71094" x2="38574" y2="70052"/>
                        <a14:foregroundMark x1="37109" y1="71354" x2="37109" y2="72135"/>
                        <a14:foregroundMark x1="36230" y1="95182" x2="34766" y2="99870"/>
                        <a14:foregroundMark x1="64941" y1="95833" x2="66211" y2="99870"/>
                        <a14:foregroundMark x1="73828" y1="95833" x2="76465" y2="97396"/>
                        <a14:foregroundMark x1="80176" y1="92969" x2="84473" y2="95703"/>
                        <a14:foregroundMark x1="93945" y1="93099" x2="99219" y2="98047"/>
                        <a14:foregroundMark x1="40820" y1="67057" x2="43848" y2="68620"/>
                        <a14:foregroundMark x1="46094" y1="65495" x2="46484" y2="67057"/>
                        <a14:backgroundMark x1="34766" y1="78776" x2="34961" y2="77865"/>
                        <a14:backgroundMark x1="45508" y1="80859" x2="46484" y2="80599"/>
                        <a14:backgroundMark x1="44434" y1="65234" x2="45117" y2="66406"/>
                        <a14:backgroundMark x1="36035" y1="73828" x2="35742" y2="74609"/>
                        <a14:backgroundMark x1="46094" y1="67969" x2="45508" y2="66667"/>
                        <a14:backgroundMark x1="42773" y1="65234" x2="44043" y2="65495"/>
                        <a14:backgroundMark x1="56152" y1="60026" x2="54297" y2="59505"/>
                        <a14:backgroundMark x1="56348" y1="74349" x2="56836" y2="74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905" t="36722" b="5175"/>
          <a:stretch/>
        </p:blipFill>
        <p:spPr>
          <a:xfrm>
            <a:off x="5129997" y="2736057"/>
            <a:ext cx="4054947" cy="241746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1E429FBD-C62A-4B78-B188-3CE5FC4520CC}"/>
              </a:ext>
            </a:extLst>
          </p:cNvPr>
          <p:cNvSpPr/>
          <p:nvPr/>
        </p:nvSpPr>
        <p:spPr>
          <a:xfrm>
            <a:off x="1984018" y="1829881"/>
            <a:ext cx="5175969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defRPr/>
            </a:pPr>
            <a:r>
              <a:rPr lang="en-US" sz="405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5B9BD5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</a:rPr>
              <a:t>EM TẬP LÀM THỦ MÔN</a:t>
            </a:r>
          </a:p>
        </p:txBody>
      </p:sp>
    </p:spTree>
    <p:extLst>
      <p:ext uri="{BB962C8B-B14F-4D97-AF65-F5344CB8AC3E}">
        <p14:creationId xmlns:p14="http://schemas.microsoft.com/office/powerpoint/2010/main" val="393760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359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19" y="902740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uhoi"/>
              <p:cNvSpPr/>
              <p:nvPr/>
            </p:nvSpPr>
            <p:spPr>
              <a:xfrm>
                <a:off x="0" y="2655118"/>
                <a:ext cx="9144000" cy="1366942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Câu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7. 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Trong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các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phân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thức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sau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,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phân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thức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nào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bằng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phân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thức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3+9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8" name="cauhoi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655118"/>
                <a:ext cx="9144000" cy="1366942"/>
              </a:xfrm>
              <a:prstGeom prst="rect">
                <a:avLst/>
              </a:prstGeom>
              <a:blipFill>
                <a:blip r:embed="rId12"/>
                <a:stretch>
                  <a:fillRect t="-11607" b="-31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100868" y="4116215"/>
                <a:ext cx="2113041" cy="97013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4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68" y="4116215"/>
                <a:ext cx="2113041" cy="970135"/>
              </a:xfrm>
              <a:prstGeom prst="rect">
                <a:avLst/>
              </a:prstGeom>
              <a:blipFill>
                <a:blip r:embed="rId13"/>
                <a:stretch>
                  <a:fillRect b="-31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4610862" y="4116215"/>
                <a:ext cx="2113041" cy="97013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862" y="4116215"/>
                <a:ext cx="2113041" cy="97013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2355865" y="4116215"/>
                <a:ext cx="2113041" cy="97013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1+3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𝑥𝑦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𝑥𝑦</m:t>
                        </m:r>
                      </m:den>
                    </m:f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5865" y="4116215"/>
                <a:ext cx="2113041" cy="970135"/>
              </a:xfrm>
              <a:prstGeom prst="rect">
                <a:avLst/>
              </a:prstGeom>
              <a:blipFill>
                <a:blip r:embed="rId15"/>
                <a:stretch>
                  <a:fillRect l="-5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6865859" y="4116215"/>
                <a:ext cx="2107167" cy="97013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𝑥𝑦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859" y="4116215"/>
                <a:ext cx="2107167" cy="97013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209" y="9896"/>
            <a:ext cx="2167316" cy="1060796"/>
          </a:xfrm>
          <a:prstGeom prst="rect">
            <a:avLst/>
          </a:prstGeom>
        </p:spPr>
      </p:pic>
      <p:pic>
        <p:nvPicPr>
          <p:cNvPr id="2" name="bong">
            <a:hlinkClick r:id="rId18" action="ppaction://hlinksldjump"/>
            <a:extLst>
              <a:ext uri="{FF2B5EF4-FFF2-40B4-BE49-F238E27FC236}">
                <a16:creationId xmlns:a16="http://schemas.microsoft.com/office/drawing/2014/main" id="{8F7E4D52-4A99-016B-E214-725EE0D4A6B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34" y="4637932"/>
            <a:ext cx="443522" cy="443522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CFFD2A12-1804-EE44-5245-2B5760F26D4D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rrow: Left 13">
            <a:hlinkClick r:id="rId19" action="ppaction://hlinksldjump"/>
            <a:extLst>
              <a:ext uri="{FF2B5EF4-FFF2-40B4-BE49-F238E27FC236}">
                <a16:creationId xmlns:a16="http://schemas.microsoft.com/office/drawing/2014/main" id="{62A7B987-B58A-4E86-BDA4-C4569AEF2A65}"/>
              </a:ext>
            </a:extLst>
          </p:cNvPr>
          <p:cNvSpPr/>
          <p:nvPr/>
        </p:nvSpPr>
        <p:spPr>
          <a:xfrm>
            <a:off x="-16090" y="9896"/>
            <a:ext cx="1616290" cy="56218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MỚI</a:t>
            </a:r>
          </a:p>
        </p:txBody>
      </p:sp>
    </p:spTree>
    <p:extLst>
      <p:ext uri="{BB962C8B-B14F-4D97-AF65-F5344CB8AC3E}">
        <p14:creationId xmlns:p14="http://schemas.microsoft.com/office/powerpoint/2010/main" val="101592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0833 -0.23241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-116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432 -1.48148E-6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6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6549 -0.30856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8" y="-154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3932 -0.02338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-118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6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50"/>
                            </p:stCondLst>
                            <p:childTnLst>
                              <p:par>
                                <p:cTn id="6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4102 -0.24514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7" y="-122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315 0.00208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64" y="93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8073 -0.43449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36" y="-2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8073 -0.43449 L 0.18073 -0.22824 " pathEditMode="relative" rAng="0" ptsTypes="AA">
                                      <p:cBhvr>
                                        <p:cTn id="9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301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9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432 -0.00231 " pathEditMode="relative" rAng="0" ptsTypes="AA">
                                      <p:cBhvr>
                                        <p:cTn id="9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6" y="-116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9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359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19" y="902740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uhoi"/>
              <p:cNvSpPr/>
              <p:nvPr/>
            </p:nvSpPr>
            <p:spPr>
              <a:xfrm>
                <a:off x="0" y="2655118"/>
                <a:ext cx="9144000" cy="1366942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Câu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7. 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Trong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các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phân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thức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sau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,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phân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thức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nào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bằng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phân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thức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3+9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8" name="cauhoi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655118"/>
                <a:ext cx="9144000" cy="1366942"/>
              </a:xfrm>
              <a:prstGeom prst="rect">
                <a:avLst/>
              </a:prstGeom>
              <a:blipFill>
                <a:blip r:embed="rId12"/>
                <a:stretch>
                  <a:fillRect t="-11607" b="-31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100868" y="4116215"/>
                <a:ext cx="2113041" cy="97013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4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68" y="4116215"/>
                <a:ext cx="2113041" cy="970135"/>
              </a:xfrm>
              <a:prstGeom prst="rect">
                <a:avLst/>
              </a:prstGeom>
              <a:blipFill>
                <a:blip r:embed="rId13"/>
                <a:stretch>
                  <a:fillRect b="-31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4610862" y="4116215"/>
                <a:ext cx="2113041" cy="97013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862" y="4116215"/>
                <a:ext cx="2113041" cy="97013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2355865" y="4116215"/>
                <a:ext cx="2113041" cy="97013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1+3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𝑥𝑦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𝑥𝑦</m:t>
                        </m:r>
                      </m:den>
                    </m:f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5865" y="4116215"/>
                <a:ext cx="2113041" cy="970135"/>
              </a:xfrm>
              <a:prstGeom prst="rect">
                <a:avLst/>
              </a:prstGeom>
              <a:blipFill>
                <a:blip r:embed="rId15"/>
                <a:stretch>
                  <a:fillRect l="-5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6865859" y="4116215"/>
                <a:ext cx="2107167" cy="97013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𝑥𝑦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859" y="4116215"/>
                <a:ext cx="2107167" cy="97013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209" y="9896"/>
            <a:ext cx="2167316" cy="1060796"/>
          </a:xfrm>
          <a:prstGeom prst="rect">
            <a:avLst/>
          </a:prstGeom>
        </p:spPr>
      </p:pic>
      <p:pic>
        <p:nvPicPr>
          <p:cNvPr id="2" name="bong">
            <a:hlinkClick r:id="rId18" action="ppaction://hlinksldjump"/>
            <a:extLst>
              <a:ext uri="{FF2B5EF4-FFF2-40B4-BE49-F238E27FC236}">
                <a16:creationId xmlns:a16="http://schemas.microsoft.com/office/drawing/2014/main" id="{8F7E4D52-4A99-016B-E214-725EE0D4A6B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34" y="4637932"/>
            <a:ext cx="443522" cy="443522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5D9870E8-6813-B8E5-9EE3-7B1E3D9F87D1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rrow: Left 13">
            <a:hlinkClick r:id="rId19" action="ppaction://hlinksldjump"/>
            <a:extLst>
              <a:ext uri="{FF2B5EF4-FFF2-40B4-BE49-F238E27FC236}">
                <a16:creationId xmlns:a16="http://schemas.microsoft.com/office/drawing/2014/main" id="{F9888F38-F3E9-4D56-804B-7840B189BFA2}"/>
              </a:ext>
            </a:extLst>
          </p:cNvPr>
          <p:cNvSpPr/>
          <p:nvPr/>
        </p:nvSpPr>
        <p:spPr>
          <a:xfrm>
            <a:off x="-16090" y="9896"/>
            <a:ext cx="1616290" cy="56218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MỚI</a:t>
            </a:r>
          </a:p>
        </p:txBody>
      </p:sp>
    </p:spTree>
    <p:extLst>
      <p:ext uri="{BB962C8B-B14F-4D97-AF65-F5344CB8AC3E}">
        <p14:creationId xmlns:p14="http://schemas.microsoft.com/office/powerpoint/2010/main" val="2562686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0833 -0.23241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-116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432 -1.48148E-6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6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6549 -0.30856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8" y="-154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3932 -0.02338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-118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6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50"/>
                            </p:stCondLst>
                            <p:childTnLst>
                              <p:par>
                                <p:cTn id="6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4102 -0.24514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7" y="-122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315 0.00208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64" y="93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8073 -0.43449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36" y="-2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8073 -0.43449 L 0.18073 -0.22824 " pathEditMode="relative" rAng="0" ptsTypes="AA">
                                      <p:cBhvr>
                                        <p:cTn id="9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301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9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432 -0.00231 " pathEditMode="relative" rAng="0" ptsTypes="AA">
                                      <p:cBhvr>
                                        <p:cTn id="9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6" y="-116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9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359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19" y="902740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uhoi"/>
              <p:cNvSpPr/>
              <p:nvPr/>
            </p:nvSpPr>
            <p:spPr>
              <a:xfrm>
                <a:off x="0" y="2655118"/>
                <a:ext cx="9144000" cy="1366942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Câu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7. 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Trong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các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phân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thức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sau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,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phân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thức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nào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bằng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phân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thức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3+9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8" name="cauhoi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655118"/>
                <a:ext cx="9144000" cy="1366942"/>
              </a:xfrm>
              <a:prstGeom prst="rect">
                <a:avLst/>
              </a:prstGeom>
              <a:blipFill>
                <a:blip r:embed="rId12"/>
                <a:stretch>
                  <a:fillRect t="-11607" b="-31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1"/>
              <p:cNvSpPr/>
              <p:nvPr/>
            </p:nvSpPr>
            <p:spPr>
              <a:xfrm>
                <a:off x="100868" y="4116215"/>
                <a:ext cx="2113041" cy="97013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4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68" y="4116215"/>
                <a:ext cx="2113041" cy="970135"/>
              </a:xfrm>
              <a:prstGeom prst="rect">
                <a:avLst/>
              </a:prstGeom>
              <a:blipFill>
                <a:blip r:embed="rId13"/>
                <a:stretch>
                  <a:fillRect b="-31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3"/>
              <p:cNvSpPr/>
              <p:nvPr/>
            </p:nvSpPr>
            <p:spPr>
              <a:xfrm>
                <a:off x="4610862" y="4116215"/>
                <a:ext cx="2113041" cy="97013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𝑦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862" y="4116215"/>
                <a:ext cx="2113041" cy="97013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2"/>
              <p:cNvSpPr/>
              <p:nvPr/>
            </p:nvSpPr>
            <p:spPr>
              <a:xfrm>
                <a:off x="2355865" y="4116215"/>
                <a:ext cx="2113041" cy="97013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1+3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𝑥𝑦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𝑥𝑦</m:t>
                        </m:r>
                      </m:den>
                    </m:f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5865" y="4116215"/>
                <a:ext cx="2113041" cy="970135"/>
              </a:xfrm>
              <a:prstGeom prst="rect">
                <a:avLst/>
              </a:prstGeom>
              <a:blipFill>
                <a:blip r:embed="rId15"/>
                <a:stretch>
                  <a:fillRect l="-5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4"/>
              <p:cNvSpPr/>
              <p:nvPr/>
            </p:nvSpPr>
            <p:spPr>
              <a:xfrm>
                <a:off x="6865859" y="4116215"/>
                <a:ext cx="2107167" cy="97013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3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ahoma" panose="020B0604030504040204" pitchFamily="34" charset="0"/>
                          </a:rPr>
                          <m:t>𝑥𝑦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859" y="4116215"/>
                <a:ext cx="2107167" cy="97013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209" y="9896"/>
            <a:ext cx="2167316" cy="1060796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B0ACA505-E229-AA33-62DA-7E59B312A0FB}"/>
              </a:ext>
            </a:extLst>
          </p:cNvPr>
          <p:cNvSpPr/>
          <p:nvPr/>
        </p:nvSpPr>
        <p:spPr>
          <a:xfrm>
            <a:off x="8728021" y="4773756"/>
            <a:ext cx="415979" cy="3697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rrow: Left 1">
            <a:hlinkClick r:id="rId18" action="ppaction://hlinksldjump"/>
            <a:extLst>
              <a:ext uri="{FF2B5EF4-FFF2-40B4-BE49-F238E27FC236}">
                <a16:creationId xmlns:a16="http://schemas.microsoft.com/office/drawing/2014/main" id="{DCC86F6E-FD44-E3D4-9FE1-813043A28875}"/>
              </a:ext>
            </a:extLst>
          </p:cNvPr>
          <p:cNvSpPr/>
          <p:nvPr/>
        </p:nvSpPr>
        <p:spPr>
          <a:xfrm>
            <a:off x="-16090" y="9896"/>
            <a:ext cx="1616290" cy="56218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MỚI</a:t>
            </a:r>
          </a:p>
        </p:txBody>
      </p:sp>
    </p:spTree>
    <p:extLst>
      <p:ext uri="{BB962C8B-B14F-4D97-AF65-F5344CB8AC3E}">
        <p14:creationId xmlns:p14="http://schemas.microsoft.com/office/powerpoint/2010/main" val="1086260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0833 -0.23241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-116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432 -1.48148E-6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6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6549 -0.30856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8" y="-154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3932 -0.02338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-118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6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50"/>
                            </p:stCondLst>
                            <p:childTnLst>
                              <p:par>
                                <p:cTn id="6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4102 -0.24514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7" y="-122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315 0.00208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64" y="93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8073 -0.43449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36" y="-2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8073 -0.43449 L 0.18073 -0.22824 " pathEditMode="relative" rAng="0" ptsTypes="AA">
                                      <p:cBhvr>
                                        <p:cTn id="9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301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9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432 -0.00231 " pathEditMode="relative" rAng="0" ptsTypes="AA">
                                      <p:cBhvr>
                                        <p:cTn id="9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6" y="-116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9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 txBox="1">
            <a:spLocks/>
          </p:cNvSpPr>
          <p:nvPr/>
        </p:nvSpPr>
        <p:spPr>
          <a:xfrm>
            <a:off x="1219200" y="1123950"/>
            <a:ext cx="7300732" cy="2007396"/>
          </a:xfrm>
          <a:prstGeom prst="rect">
            <a:avLst/>
          </a:prstGeom>
        </p:spPr>
        <p:txBody>
          <a:bodyPr lIns="68456" tIns="34289" rIns="68456" bIns="34289"/>
          <a:lstStyle/>
          <a:p>
            <a:pPr algn="just">
              <a:lnSpc>
                <a:spcPct val="106000"/>
              </a:lnSpc>
              <a:spcBef>
                <a:spcPts val="225"/>
              </a:spcBef>
              <a:spcAft>
                <a:spcPts val="225"/>
              </a:spcAft>
            </a:pPr>
            <a:r>
              <a:rPr lang="en-US" sz="24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Luật</a:t>
            </a:r>
            <a:r>
              <a:rPr lang="en-US" sz="24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chơi</a:t>
            </a:r>
            <a:r>
              <a:rPr lang="en-US" sz="24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</a:p>
          <a:p>
            <a:pPr algn="just">
              <a:lnSpc>
                <a:spcPct val="106000"/>
              </a:lnSpc>
              <a:spcBef>
                <a:spcPts val="225"/>
              </a:spcBef>
              <a:spcAft>
                <a:spcPts val="225"/>
              </a:spcAft>
            </a:pPr>
            <a:r>
              <a:rPr lang="en-US" sz="2400" b="1" kern="0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+) </a:t>
            </a:r>
            <a:r>
              <a:rPr lang="en-US" sz="2400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Có</a:t>
            </a:r>
            <a:r>
              <a:rPr lang="en-US" sz="24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7 </a:t>
            </a:r>
            <a:r>
              <a:rPr lang="en-US" sz="2400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4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hỏi</a:t>
            </a:r>
            <a:r>
              <a:rPr lang="en-US" sz="24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. </a:t>
            </a:r>
          </a:p>
          <a:p>
            <a:pPr algn="just">
              <a:lnSpc>
                <a:spcPct val="106000"/>
              </a:lnSpc>
              <a:spcBef>
                <a:spcPts val="225"/>
              </a:spcBef>
              <a:spcAft>
                <a:spcPts val="225"/>
              </a:spcAft>
            </a:pPr>
            <a:r>
              <a:rPr lang="en-US" sz="24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+) HS </a:t>
            </a:r>
            <a:r>
              <a:rPr lang="en-US" sz="2400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nào</a:t>
            </a:r>
            <a:r>
              <a:rPr lang="en-US" sz="24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có</a:t>
            </a:r>
            <a:r>
              <a:rPr lang="en-US" sz="24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nhiều</a:t>
            </a:r>
            <a:r>
              <a:rPr lang="en-US" sz="24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đáp</a:t>
            </a:r>
            <a:r>
              <a:rPr lang="en-US" sz="24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án</a:t>
            </a:r>
            <a:r>
              <a:rPr lang="en-US" sz="24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đúng</a:t>
            </a:r>
            <a:r>
              <a:rPr lang="en-US" sz="24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nhanh</a:t>
            </a:r>
            <a:r>
              <a:rPr lang="en-US" sz="24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nhất</a:t>
            </a:r>
            <a:r>
              <a:rPr lang="en-US" sz="24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HS </a:t>
            </a:r>
            <a:r>
              <a:rPr lang="en-US" sz="2400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đó</a:t>
            </a:r>
            <a:r>
              <a:rPr lang="en-US" sz="24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sẽ</a:t>
            </a:r>
            <a:r>
              <a:rPr lang="en-US" sz="24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được</a:t>
            </a:r>
            <a:r>
              <a:rPr lang="en-US" sz="24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vinh</a:t>
            </a:r>
            <a:r>
              <a:rPr lang="en-US" sz="24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danh</a:t>
            </a:r>
            <a:r>
              <a:rPr lang="en-US" sz="24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là</a:t>
            </a:r>
            <a:r>
              <a:rPr lang="en-US" sz="24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thủ</a:t>
            </a:r>
            <a:r>
              <a:rPr lang="en-US" sz="24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môn</a:t>
            </a:r>
            <a:r>
              <a:rPr lang="en-US" sz="24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giỏi</a:t>
            </a:r>
            <a:r>
              <a:rPr lang="en-US" sz="24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vi-VN" sz="2400" b="1" dirty="0">
              <a:latin typeface="Times New Roman"/>
              <a:ea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31642" y="437890"/>
            <a:ext cx="3867926" cy="623246"/>
          </a:xfrm>
          <a:prstGeom prst="rect">
            <a:avLst/>
          </a:prstGeom>
          <a:noFill/>
        </p:spPr>
        <p:txBody>
          <a:bodyPr wrap="square" lIns="68456" tIns="34289" rIns="68456" bIns="34289">
            <a:spAutoFit/>
          </a:bodyPr>
          <a:lstStyle/>
          <a:p>
            <a:pPr algn="ctr" eaLnBrk="1" hangingPunct="1">
              <a:defRPr/>
            </a:pPr>
            <a:r>
              <a:rPr lang="en-US" sz="3600" b="1" spc="38" dirty="0">
                <a:ln w="9525" cmpd="sng">
                  <a:solidFill>
                    <a:schemeClr val="accent1"/>
                  </a:solidFill>
                  <a:prstDash val="solid"/>
                </a:ln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LUẬT CHƠI</a:t>
            </a:r>
          </a:p>
        </p:txBody>
      </p:sp>
      <p:pic>
        <p:nvPicPr>
          <p:cNvPr id="7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59" y="1519240"/>
            <a:ext cx="910828" cy="1612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F98FF88A-6DFC-E1DB-15A8-14142A87460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36012" r="14448" b="2"/>
          <a:stretch/>
        </p:blipFill>
        <p:spPr>
          <a:xfrm>
            <a:off x="7318200" y="3333750"/>
            <a:ext cx="1175557" cy="1339568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AC555D-6425-853B-D112-4AB93415D4F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7315200" y="3424816"/>
            <a:ext cx="1040330" cy="1040330"/>
          </a:xfrm>
          <a:prstGeom prst="rect">
            <a:avLst/>
          </a:prstGeom>
        </p:spPr>
      </p:pic>
      <p:sp>
        <p:nvSpPr>
          <p:cNvPr id="3" name="Sun 2">
            <a:hlinkClick r:id="rId8" action="ppaction://hlinksldjump"/>
            <a:extLst>
              <a:ext uri="{FF2B5EF4-FFF2-40B4-BE49-F238E27FC236}">
                <a16:creationId xmlns:a16="http://schemas.microsoft.com/office/drawing/2014/main" id="{5CC4ABB6-FE4C-DCA0-1DAB-3AA9F097D065}"/>
              </a:ext>
            </a:extLst>
          </p:cNvPr>
          <p:cNvSpPr/>
          <p:nvPr/>
        </p:nvSpPr>
        <p:spPr>
          <a:xfrm>
            <a:off x="2819400" y="3131346"/>
            <a:ext cx="3505200" cy="1574264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 ĐẦU</a:t>
            </a:r>
          </a:p>
        </p:txBody>
      </p:sp>
    </p:spTree>
    <p:extLst>
      <p:ext uri="{BB962C8B-B14F-4D97-AF65-F5344CB8AC3E}">
        <p14:creationId xmlns:p14="http://schemas.microsoft.com/office/powerpoint/2010/main" val="16947698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220200" cy="5143500"/>
            <a:chOff x="0" y="0"/>
            <a:chExt cx="12192000" cy="6858000"/>
          </a:xfrm>
        </p:grpSpPr>
        <p:sp>
          <p:nvSpPr>
            <p:cNvPr id="3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274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5E6B765C-E492-4D9D-B326-A1DF01AF5D4B}"/>
              </a:ext>
            </a:extLst>
          </p:cNvPr>
          <p:cNvSpPr/>
          <p:nvPr/>
        </p:nvSpPr>
        <p:spPr>
          <a:xfrm>
            <a:off x="990600" y="1733449"/>
            <a:ext cx="58233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PHÂN THỨC ĐẠI SỐ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C864D8-94FF-41B2-991B-05EF775C1920}"/>
              </a:ext>
            </a:extLst>
          </p:cNvPr>
          <p:cNvSpPr/>
          <p:nvPr/>
        </p:nvSpPr>
        <p:spPr>
          <a:xfrm>
            <a:off x="230832" y="1234362"/>
            <a:ext cx="135165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1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C6D747D-C415-4964-A59E-F785BB764022}"/>
              </a:ext>
            </a:extLst>
          </p:cNvPr>
          <p:cNvSpPr/>
          <p:nvPr/>
        </p:nvSpPr>
        <p:spPr>
          <a:xfrm>
            <a:off x="1551308" y="636342"/>
            <a:ext cx="5173789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50" b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PHÂN THỨC ĐẠI SỐ</a:t>
            </a:r>
            <a:endParaRPr lang="en-US" sz="405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2EA59C7-7EED-485B-A9ED-438A79DA8CB3}"/>
              </a:ext>
            </a:extLst>
          </p:cNvPr>
          <p:cNvSpPr/>
          <p:nvPr/>
        </p:nvSpPr>
        <p:spPr>
          <a:xfrm>
            <a:off x="258084" y="143647"/>
            <a:ext cx="2509341" cy="577081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33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 II</a:t>
            </a:r>
            <a:endParaRPr lang="en-US" sz="33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id="{B373F0C2-A895-4718-B076-FA6AE686B6F1}"/>
              </a:ext>
            </a:extLst>
          </p:cNvPr>
          <p:cNvSpPr/>
          <p:nvPr/>
        </p:nvSpPr>
        <p:spPr>
          <a:xfrm>
            <a:off x="2033549" y="4277612"/>
            <a:ext cx="1759392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05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50" b="1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5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lang="vi-VN" sz="405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16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6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75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875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/>
        </p:nvSpPr>
        <p:spPr>
          <a:xfrm>
            <a:off x="37381" y="1200152"/>
            <a:ext cx="776353" cy="1082446"/>
          </a:xfrm>
          <a:custGeom>
            <a:avLst/>
            <a:gdLst>
              <a:gd name="connsiteX0" fmla="*/ 0 w 1082447"/>
              <a:gd name="connsiteY0" fmla="*/ 0 h 757713"/>
              <a:gd name="connsiteX1" fmla="*/ 703591 w 1082447"/>
              <a:gd name="connsiteY1" fmla="*/ 0 h 757713"/>
              <a:gd name="connsiteX2" fmla="*/ 1082447 w 1082447"/>
              <a:gd name="connsiteY2" fmla="*/ 378857 h 757713"/>
              <a:gd name="connsiteX3" fmla="*/ 703591 w 1082447"/>
              <a:gd name="connsiteY3" fmla="*/ 757713 h 757713"/>
              <a:gd name="connsiteX4" fmla="*/ 0 w 1082447"/>
              <a:gd name="connsiteY4" fmla="*/ 757713 h 757713"/>
              <a:gd name="connsiteX5" fmla="*/ 378857 w 1082447"/>
              <a:gd name="connsiteY5" fmla="*/ 378857 h 757713"/>
              <a:gd name="connsiteX6" fmla="*/ 0 w 1082447"/>
              <a:gd name="connsiteY6" fmla="*/ 0 h 75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2447" h="757713">
                <a:moveTo>
                  <a:pt x="1082446" y="0"/>
                </a:moveTo>
                <a:lnTo>
                  <a:pt x="1082446" y="492514"/>
                </a:lnTo>
                <a:lnTo>
                  <a:pt x="541223" y="757713"/>
                </a:lnTo>
                <a:lnTo>
                  <a:pt x="1" y="492514"/>
                </a:lnTo>
                <a:lnTo>
                  <a:pt x="1" y="0"/>
                </a:lnTo>
                <a:lnTo>
                  <a:pt x="541223" y="265200"/>
                </a:lnTo>
                <a:lnTo>
                  <a:pt x="1082446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781" tIns="396638" rIns="17779" bIns="396636" numCol="1" spcCol="1270" anchor="ctr" anchorCtr="0">
            <a:noAutofit/>
          </a:bodyPr>
          <a:lstStyle/>
          <a:p>
            <a:pPr lvl="0" algn="ctr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b="1" kern="12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0" name="Round Same Side Corner Rectangle 9"/>
          <p:cNvSpPr/>
          <p:nvPr/>
        </p:nvSpPr>
        <p:spPr>
          <a:xfrm rot="5400000">
            <a:off x="4626885" y="-2613000"/>
            <a:ext cx="703961" cy="8330266"/>
          </a:xfrm>
          <a:prstGeom prst="round2Same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Freeform 11"/>
          <p:cNvSpPr/>
          <p:nvPr/>
        </p:nvSpPr>
        <p:spPr>
          <a:xfrm>
            <a:off x="37381" y="2133393"/>
            <a:ext cx="776353" cy="1082448"/>
          </a:xfrm>
          <a:custGeom>
            <a:avLst/>
            <a:gdLst>
              <a:gd name="connsiteX0" fmla="*/ 0 w 1082447"/>
              <a:gd name="connsiteY0" fmla="*/ 0 h 757713"/>
              <a:gd name="connsiteX1" fmla="*/ 703591 w 1082447"/>
              <a:gd name="connsiteY1" fmla="*/ 0 h 757713"/>
              <a:gd name="connsiteX2" fmla="*/ 1082447 w 1082447"/>
              <a:gd name="connsiteY2" fmla="*/ 378857 h 757713"/>
              <a:gd name="connsiteX3" fmla="*/ 703591 w 1082447"/>
              <a:gd name="connsiteY3" fmla="*/ 757713 h 757713"/>
              <a:gd name="connsiteX4" fmla="*/ 0 w 1082447"/>
              <a:gd name="connsiteY4" fmla="*/ 757713 h 757713"/>
              <a:gd name="connsiteX5" fmla="*/ 378857 w 1082447"/>
              <a:gd name="connsiteY5" fmla="*/ 378857 h 757713"/>
              <a:gd name="connsiteX6" fmla="*/ 0 w 1082447"/>
              <a:gd name="connsiteY6" fmla="*/ 0 h 75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2447" h="757713">
                <a:moveTo>
                  <a:pt x="1082446" y="0"/>
                </a:moveTo>
                <a:lnTo>
                  <a:pt x="1082446" y="492514"/>
                </a:lnTo>
                <a:lnTo>
                  <a:pt x="541223" y="757713"/>
                </a:lnTo>
                <a:lnTo>
                  <a:pt x="1" y="492514"/>
                </a:lnTo>
                <a:lnTo>
                  <a:pt x="1" y="0"/>
                </a:lnTo>
                <a:lnTo>
                  <a:pt x="541223" y="265200"/>
                </a:lnTo>
                <a:lnTo>
                  <a:pt x="1082446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781" tIns="396637" rIns="17779" bIns="396636" numCol="1" spcCol="1270" anchor="ctr" anchorCtr="0">
            <a:noAutofit/>
          </a:bodyPr>
          <a:lstStyle/>
          <a:p>
            <a:pPr lvl="0" algn="ctr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b="1" kern="12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" name="Round Same Side Corner Rectangle 12"/>
          <p:cNvSpPr/>
          <p:nvPr/>
        </p:nvSpPr>
        <p:spPr>
          <a:xfrm rot="5400000">
            <a:off x="4627070" y="-1679944"/>
            <a:ext cx="703591" cy="8330266"/>
          </a:xfrm>
          <a:prstGeom prst="round2Same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reeform 13"/>
          <p:cNvSpPr/>
          <p:nvPr/>
        </p:nvSpPr>
        <p:spPr>
          <a:xfrm>
            <a:off x="37381" y="3066635"/>
            <a:ext cx="776353" cy="1082447"/>
          </a:xfrm>
          <a:custGeom>
            <a:avLst/>
            <a:gdLst>
              <a:gd name="connsiteX0" fmla="*/ 0 w 1082447"/>
              <a:gd name="connsiteY0" fmla="*/ 0 h 757713"/>
              <a:gd name="connsiteX1" fmla="*/ 703591 w 1082447"/>
              <a:gd name="connsiteY1" fmla="*/ 0 h 757713"/>
              <a:gd name="connsiteX2" fmla="*/ 1082447 w 1082447"/>
              <a:gd name="connsiteY2" fmla="*/ 378857 h 757713"/>
              <a:gd name="connsiteX3" fmla="*/ 703591 w 1082447"/>
              <a:gd name="connsiteY3" fmla="*/ 757713 h 757713"/>
              <a:gd name="connsiteX4" fmla="*/ 0 w 1082447"/>
              <a:gd name="connsiteY4" fmla="*/ 757713 h 757713"/>
              <a:gd name="connsiteX5" fmla="*/ 378857 w 1082447"/>
              <a:gd name="connsiteY5" fmla="*/ 378857 h 757713"/>
              <a:gd name="connsiteX6" fmla="*/ 0 w 1082447"/>
              <a:gd name="connsiteY6" fmla="*/ 0 h 75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2447" h="757713">
                <a:moveTo>
                  <a:pt x="1082446" y="0"/>
                </a:moveTo>
                <a:lnTo>
                  <a:pt x="1082446" y="492514"/>
                </a:lnTo>
                <a:lnTo>
                  <a:pt x="541223" y="757713"/>
                </a:lnTo>
                <a:lnTo>
                  <a:pt x="1" y="492514"/>
                </a:lnTo>
                <a:lnTo>
                  <a:pt x="1" y="0"/>
                </a:lnTo>
                <a:lnTo>
                  <a:pt x="541223" y="265200"/>
                </a:lnTo>
                <a:lnTo>
                  <a:pt x="1082446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781" tIns="396637" rIns="17779" bIns="396636" numCol="1" spcCol="1270" anchor="ctr" anchorCtr="0">
            <a:noAutofit/>
          </a:bodyPr>
          <a:lstStyle/>
          <a:p>
            <a:pPr lvl="0" algn="ctr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b="1" kern="12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5" name="Round Same Side Corner Rectangle 14"/>
          <p:cNvSpPr/>
          <p:nvPr/>
        </p:nvSpPr>
        <p:spPr>
          <a:xfrm rot="5400000">
            <a:off x="4620650" y="-744587"/>
            <a:ext cx="703591" cy="8343104"/>
          </a:xfrm>
          <a:prstGeom prst="round2Same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" name="TextBox 3"/>
          <p:cNvSpPr txBox="1"/>
          <p:nvPr/>
        </p:nvSpPr>
        <p:spPr>
          <a:xfrm>
            <a:off x="813732" y="1291588"/>
            <a:ext cx="8558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3733" y="2223578"/>
            <a:ext cx="8254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thích được sự bằng nhau của hai phân thức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893" y="3155922"/>
            <a:ext cx="5966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hiện được rút gọn phân thức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5800" y="290817"/>
            <a:ext cx="22659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TIÊU</a:t>
            </a:r>
          </a:p>
        </p:txBody>
      </p:sp>
    </p:spTree>
    <p:extLst>
      <p:ext uri="{BB962C8B-B14F-4D97-AF65-F5344CB8AC3E}">
        <p14:creationId xmlns:p14="http://schemas.microsoft.com/office/powerpoint/2010/main" val="40799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4" grpId="0" animBg="1"/>
      <p:bldP spid="4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2823</TotalTime>
  <Words>3302</Words>
  <Application>Microsoft Office PowerPoint</Application>
  <PresentationFormat>On-screen Show (16:9)</PresentationFormat>
  <Paragraphs>460</Paragraphs>
  <Slides>62</Slides>
  <Notes>38</Notes>
  <HiddenSlides>0</HiddenSlides>
  <MMClips>7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78" baseType="lpstr">
      <vt:lpstr>等线</vt:lpstr>
      <vt:lpstr>微软雅黑</vt:lpstr>
      <vt:lpstr>宋体</vt:lpstr>
      <vt:lpstr>Arial</vt:lpstr>
      <vt:lpstr>Calibri</vt:lpstr>
      <vt:lpstr>Calibri Light</vt:lpstr>
      <vt:lpstr>Cambria Math</vt:lpstr>
      <vt:lpstr>Tahoma</vt:lpstr>
      <vt:lpstr>Times New Roman</vt:lpstr>
      <vt:lpstr>字魂59号-创粗黑</vt:lpstr>
      <vt:lpstr>思源黑体 Heavy</vt:lpstr>
      <vt:lpstr>Office Theme</vt:lpstr>
      <vt:lpstr>Chủ đề Office</vt:lpstr>
      <vt:lpstr>1_Office Theme</vt:lpstr>
      <vt:lpstr>2_Office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/>
  <cp:lastModifiedBy>phiatruoclabautroi.nangsom@gmail.com</cp:lastModifiedBy>
  <cp:revision>404</cp:revision>
  <dcterms:created xsi:type="dcterms:W3CDTF">2021-07-22T17:31:00Z</dcterms:created>
  <dcterms:modified xsi:type="dcterms:W3CDTF">2023-08-06T06:15:25Z</dcterms:modified>
</cp:coreProperties>
</file>