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av" ContentType="audio/x-wav"/>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comments/comment1.xml" ContentType="application/vnd.openxmlformats-officedocument.presentationml.comments+xml"/>
  <Override PartName="/ppt/comments/comment2.xml" ContentType="application/vnd.openxmlformats-officedocument.presentationml.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comment3.xml" ContentType="application/vnd.openxmlformats-officedocument.presentationml.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media/audio3.wav" ContentType="audio/wav"/>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comment4.xml" ContentType="application/vnd.openxmlformats-officedocument.presentationml.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5"/>
  </p:notesMasterIdLst>
  <p:sldIdLst>
    <p:sldId id="570" r:id="rId3"/>
    <p:sldId id="281" r:id="rId4"/>
    <p:sldId id="282" r:id="rId5"/>
    <p:sldId id="497" r:id="rId6"/>
    <p:sldId id="456" r:id="rId7"/>
    <p:sldId id="615" r:id="rId8"/>
    <p:sldId id="607" r:id="rId9"/>
    <p:sldId id="608" r:id="rId10"/>
    <p:sldId id="609" r:id="rId11"/>
    <p:sldId id="610" r:id="rId12"/>
    <p:sldId id="611" r:id="rId13"/>
    <p:sldId id="621" r:id="rId14"/>
    <p:sldId id="622" r:id="rId15"/>
    <p:sldId id="326" r:id="rId16"/>
    <p:sldId id="580" r:id="rId17"/>
    <p:sldId id="483" r:id="rId18"/>
    <p:sldId id="577" r:id="rId19"/>
    <p:sldId id="581" r:id="rId20"/>
    <p:sldId id="582" r:id="rId21"/>
    <p:sldId id="584" r:id="rId22"/>
    <p:sldId id="592" r:id="rId23"/>
    <p:sldId id="593" r:id="rId24"/>
    <p:sldId id="594" r:id="rId25"/>
    <p:sldId id="595" r:id="rId26"/>
    <p:sldId id="624" r:id="rId27"/>
    <p:sldId id="598" r:id="rId28"/>
    <p:sldId id="625" r:id="rId29"/>
    <p:sldId id="626" r:id="rId30"/>
    <p:sldId id="597" r:id="rId31"/>
    <p:sldId id="627" r:id="rId32"/>
    <p:sldId id="596" r:id="rId33"/>
    <p:sldId id="484" r:id="rId34"/>
    <p:sldId id="578" r:id="rId35"/>
    <p:sldId id="600" r:id="rId36"/>
    <p:sldId id="604" r:id="rId37"/>
    <p:sldId id="603" r:id="rId38"/>
    <p:sldId id="543" r:id="rId39"/>
    <p:sldId id="579" r:id="rId40"/>
    <p:sldId id="605" r:id="rId41"/>
    <p:sldId id="576" r:id="rId42"/>
    <p:sldId id="606" r:id="rId43"/>
    <p:sldId id="623" r:id="rId4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25CC81B-CBB8-45FF-90AD-9199A447525D}">
          <p14:sldIdLst>
            <p14:sldId id="570"/>
            <p14:sldId id="281"/>
            <p14:sldId id="282"/>
            <p14:sldId id="497"/>
            <p14:sldId id="456"/>
            <p14:sldId id="615"/>
            <p14:sldId id="607"/>
            <p14:sldId id="608"/>
            <p14:sldId id="609"/>
            <p14:sldId id="610"/>
            <p14:sldId id="611"/>
            <p14:sldId id="621"/>
            <p14:sldId id="622"/>
          </p14:sldIdLst>
        </p14:section>
        <p14:section name="Untitled Section" id="{B15CC066-156F-42AA-B21E-2D5E23CBB5A4}">
          <p14:sldIdLst>
            <p14:sldId id="326"/>
            <p14:sldId id="580"/>
            <p14:sldId id="483"/>
            <p14:sldId id="577"/>
            <p14:sldId id="581"/>
            <p14:sldId id="582"/>
            <p14:sldId id="584"/>
            <p14:sldId id="592"/>
            <p14:sldId id="593"/>
            <p14:sldId id="594"/>
            <p14:sldId id="595"/>
            <p14:sldId id="624"/>
            <p14:sldId id="598"/>
            <p14:sldId id="625"/>
            <p14:sldId id="626"/>
            <p14:sldId id="597"/>
            <p14:sldId id="627"/>
            <p14:sldId id="596"/>
            <p14:sldId id="484"/>
            <p14:sldId id="578"/>
            <p14:sldId id="600"/>
            <p14:sldId id="604"/>
            <p14:sldId id="603"/>
            <p14:sldId id="543"/>
            <p14:sldId id="579"/>
            <p14:sldId id="605"/>
            <p14:sldId id="576"/>
            <p14:sldId id="606"/>
            <p14:sldId id="623"/>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huan Nguyen Thi My" initials="TNTM" lastIdx="1" clrIdx="0">
    <p:extLst>
      <p:ext uri="{19B8F6BF-5375-455C-9EA6-DF929625EA0E}">
        <p15:presenceInfo xmlns:p15="http://schemas.microsoft.com/office/powerpoint/2012/main" userId="Thuan Nguyen Thi My" providerId="None"/>
      </p:ext>
    </p:extLst>
  </p:cmAuthor>
  <p:cmAuthor id="2" name="ADMIN" initials="A" lastIdx="2" clrIdx="1"/>
  <p:cmAuthor id="3" name="Ninh Gia EIT" initials="NGE" lastIdx="77" clrIdx="3"/>
  <p:cmAuthor id="4" name="Windows User" initials="WU" lastIdx="17" clrIdx="4">
    <p:extLst>
      <p:ext uri="{19B8F6BF-5375-455C-9EA6-DF929625EA0E}">
        <p15:presenceInfo xmlns:p15="http://schemas.microsoft.com/office/powerpoint/2012/main" userId="Windows User" providerId="None"/>
      </p:ext>
    </p:extLst>
  </p:cmAuthor>
  <p:cmAuthor id="5" name="Hung Pham" initials="HP" lastIdx="26" clrIdx="5">
    <p:extLst>
      <p:ext uri="{19B8F6BF-5375-455C-9EA6-DF929625EA0E}">
        <p15:presenceInfo xmlns:p15="http://schemas.microsoft.com/office/powerpoint/2012/main" userId="e50903cc352feb4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2023C"/>
    <a:srgbClr val="0000FF"/>
    <a:srgbClr val="DE4654"/>
    <a:srgbClr val="8BCD43"/>
    <a:srgbClr val="54304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02" autoAdjust="0"/>
    <p:restoredTop sz="93701" autoAdjust="0"/>
  </p:normalViewPr>
  <p:slideViewPr>
    <p:cSldViewPr>
      <p:cViewPr varScale="1">
        <p:scale>
          <a:sx n="75" d="100"/>
          <a:sy n="75" d="100"/>
        </p:scale>
        <p:origin x="78" y="31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s>
</file>

<file path=ppt/comments/comment1.xml><?xml version="1.0" encoding="utf-8"?>
<p:cmLst xmlns:a="http://schemas.openxmlformats.org/drawingml/2006/main" xmlns:r="http://schemas.openxmlformats.org/officeDocument/2006/relationships" xmlns:p="http://schemas.openxmlformats.org/presentationml/2006/main">
  <p:cm authorId="3" dt="2023-07-18T19:56:29.219" idx="48">
    <p:pos x="10" y="10"/>
    <p:text>Những kí hiệu này thầy đưa ra từng cái một.</p:text>
  </p:cm>
</p:cmLst>
</file>

<file path=ppt/comments/comment2.xml><?xml version="1.0" encoding="utf-8"?>
<p:cmLst xmlns:a="http://schemas.openxmlformats.org/drawingml/2006/main" xmlns:r="http://schemas.openxmlformats.org/officeDocument/2006/relationships" xmlns:p="http://schemas.openxmlformats.org/presentationml/2006/main">
  <p:cm authorId="3" dt="2023-07-18T19:57:28.094" idx="49">
    <p:pos x="1786" y="984"/>
    <p:text>Phông chữ chưa chuẩn. Cần đưa ra từng mục một và sắp xếp thành một hàng dọc bỏ bớt hình ảnh hoạt họa.</p:text>
  </p:cm>
</p:cmLst>
</file>

<file path=ppt/comments/comment3.xml><?xml version="1.0" encoding="utf-8"?>
<p:cmLst xmlns:a="http://schemas.openxmlformats.org/drawingml/2006/main" xmlns:r="http://schemas.openxmlformats.org/officeDocument/2006/relationships" xmlns:p="http://schemas.openxmlformats.org/presentationml/2006/main">
  <p:cm authorId="3" dt="2023-07-18T20:21:44.811" idx="62">
    <p:pos x="10" y="10"/>
    <p:text>Nút HOME liên kết luôn với bài mới. Luật chơi thì chỉ cần SIDE tiếp theo là được hoặc đưa ra luật chơi trước SIDE này .
Nút HOME liên kết với bài mới khi chơi xong bấm vào thì hiện lên kiến thức bài mới.
 Trò chơi này mình đã nhận xét nhiều mà vẫn không đạt yêu cầu. </p:text>
  </p:cm>
</p:cmLst>
</file>

<file path=ppt/comments/comment4.xml><?xml version="1.0" encoding="utf-8"?>
<p:cmLst xmlns:a="http://schemas.openxmlformats.org/drawingml/2006/main" xmlns:r="http://schemas.openxmlformats.org/officeDocument/2006/relationships" xmlns:p="http://schemas.openxmlformats.org/presentationml/2006/main">
  <p:cm authorId="3" dt="2023-07-18T20:12:15.579" idx="64">
    <p:pos x="10" y="10"/>
    <p:text>Đưa ra từng hiệu ứng một để nhấn mạnh những mục tiêu cần chú ý 
</p:tex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1A6C867-5640-4890-9BBB-DBBB33C62E0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E595FF9-7F13-4589-ADB1-A98CFA417FE8}">
      <dgm:prSet phldrT="[Text]" custT="1"/>
      <dgm:spPr>
        <a:solidFill>
          <a:schemeClr val="accent1">
            <a:lumMod val="60000"/>
            <a:lumOff val="40000"/>
          </a:schemeClr>
        </a:solidFill>
        <a:ln>
          <a:solidFill>
            <a:schemeClr val="accent1">
              <a:lumMod val="40000"/>
              <a:lumOff val="60000"/>
            </a:schemeClr>
          </a:solidFill>
        </a:ln>
      </dgm:spPr>
      <dgm:t>
        <a:bodyPr/>
        <a:lstStyle/>
        <a:p>
          <a:r>
            <a:rPr kumimoji="0" lang="en-US" altLang="en-US" sz="3200" b="1" i="0"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kumimoji="0" lang="en-US" altLang="en-US" sz="3200" b="1" i="0" u="none" strike="noStrike" cap="none" normalizeH="0" baseline="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Giáo</a:t>
          </a:r>
          <a:r>
            <a:rPr kumimoji="0" lang="en-US" altLang="en-US" sz="3200" b="1" i="0"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cap="none" normalizeH="0" baseline="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viên</a:t>
          </a:r>
          <a:endParaRPr lang="en-US" sz="3200" dirty="0"/>
        </a:p>
      </dgm:t>
    </dgm:pt>
    <dgm:pt modelId="{B327BC0A-A89C-479E-B8CD-C46EF1DB42D9}" type="parTrans" cxnId="{98EF93F6-9645-42BA-9EDE-0684263968A6}">
      <dgm:prSet/>
      <dgm:spPr/>
      <dgm:t>
        <a:bodyPr/>
        <a:lstStyle/>
        <a:p>
          <a:endParaRPr lang="en-US"/>
        </a:p>
      </dgm:t>
    </dgm:pt>
    <dgm:pt modelId="{41D8AE83-6358-42AE-B439-0EFC9D377ED1}" type="sibTrans" cxnId="{98EF93F6-9645-42BA-9EDE-0684263968A6}">
      <dgm:prSet/>
      <dgm:spPr/>
      <dgm:t>
        <a:bodyPr/>
        <a:lstStyle/>
        <a:p>
          <a:endParaRPr lang="en-US"/>
        </a:p>
      </dgm:t>
    </dgm:pt>
    <dgm:pt modelId="{ECA0ABAF-B23C-4736-AEB9-5FAE681D07FA}">
      <dgm:prSet phldrT="[Text]" custT="1"/>
      <dgm:spPr/>
      <dgm:t>
        <a:bodyPr/>
        <a:lstStyle/>
        <a:p>
          <a:r>
            <a:rPr lang="en-US" altLang="en-US" sz="3200" dirty="0">
              <a:latin typeface="Times New Roman" panose="02020603050405020304" pitchFamily="18" charset="0"/>
              <a:ea typeface="Times New Roman" panose="02020603050405020304" pitchFamily="18" charset="0"/>
              <a:cs typeface="Times New Roman" panose="02020603050405020304" pitchFamily="18" charset="0"/>
            </a:rPr>
            <a:t>Sách giáo khoa</a:t>
          </a:r>
          <a:endParaRPr lang="en-US" sz="3200" dirty="0"/>
        </a:p>
      </dgm:t>
    </dgm:pt>
    <dgm:pt modelId="{A44464D3-94BC-4791-92AF-D4DDB39C3B1A}" type="parTrans" cxnId="{8424536B-BE7E-4427-8F9D-11FD9E33F2DF}">
      <dgm:prSet/>
      <dgm:spPr/>
      <dgm:t>
        <a:bodyPr/>
        <a:lstStyle/>
        <a:p>
          <a:endParaRPr lang="en-US"/>
        </a:p>
      </dgm:t>
    </dgm:pt>
    <dgm:pt modelId="{C021D020-C3B9-4ABB-A06B-CC452B865337}" type="sibTrans" cxnId="{8424536B-BE7E-4427-8F9D-11FD9E33F2DF}">
      <dgm:prSet/>
      <dgm:spPr/>
      <dgm:t>
        <a:bodyPr/>
        <a:lstStyle/>
        <a:p>
          <a:endParaRPr lang="en-US"/>
        </a:p>
      </dgm:t>
    </dgm:pt>
    <dgm:pt modelId="{3B33AAEF-2BF8-4EBB-A3B1-62835B5C81BF}">
      <dgm:prSet phldrT="[Text]" custT="1"/>
      <dgm:spPr>
        <a:solidFill>
          <a:schemeClr val="accent1">
            <a:lumMod val="60000"/>
            <a:lumOff val="40000"/>
          </a:schemeClr>
        </a:solidFill>
        <a:ln>
          <a:solidFill>
            <a:schemeClr val="accent1">
              <a:lumMod val="40000"/>
              <a:lumOff val="60000"/>
            </a:schemeClr>
          </a:solidFill>
        </a:ln>
      </dgm:spPr>
      <dgm:t>
        <a:bodyPr/>
        <a:lstStyle/>
        <a:p>
          <a:r>
            <a:rPr lang="en-US" sz="32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Học</a:t>
          </a:r>
          <a:r>
            <a:rPr lang="en-US" sz="32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sinh</a:t>
          </a:r>
          <a:endParaRPr lang="en-US" sz="600" dirty="0"/>
        </a:p>
      </dgm:t>
    </dgm:pt>
    <dgm:pt modelId="{887C755C-0A39-4BCA-B05A-04B6066CC9B9}" type="parTrans" cxnId="{114F78D7-52EA-4C98-83EA-2E3113FBAE6C}">
      <dgm:prSet/>
      <dgm:spPr/>
      <dgm:t>
        <a:bodyPr/>
        <a:lstStyle/>
        <a:p>
          <a:endParaRPr lang="en-US"/>
        </a:p>
      </dgm:t>
    </dgm:pt>
    <dgm:pt modelId="{8A81B1FB-67E6-4DD3-8927-4689A7E10F68}" type="sibTrans" cxnId="{114F78D7-52EA-4C98-83EA-2E3113FBAE6C}">
      <dgm:prSet/>
      <dgm:spPr/>
      <dgm:t>
        <a:bodyPr/>
        <a:lstStyle/>
        <a:p>
          <a:endParaRPr lang="en-US"/>
        </a:p>
      </dgm:t>
    </dgm:pt>
    <dgm:pt modelId="{704E6F5A-9DD3-4463-B617-DAC4CB1475BA}">
      <dgm:prSet phldrT="[Text]" custT="1"/>
      <dgm:spPr/>
      <dgm:t>
        <a:bodyPr/>
        <a:lstStyle/>
        <a:p>
          <a:r>
            <a:rPr lang="en-US" sz="3200" dirty="0">
              <a:latin typeface="Times New Roman" panose="02020603050405020304" pitchFamily="18" charset="0"/>
              <a:cs typeface="Times New Roman" panose="02020603050405020304" pitchFamily="18" charset="0"/>
            </a:rPr>
            <a:t>SGK, SBT.</a:t>
          </a:r>
          <a:endParaRPr lang="en-US" sz="3200" dirty="0">
            <a:latin typeface="+mj-lt"/>
          </a:endParaRPr>
        </a:p>
      </dgm:t>
    </dgm:pt>
    <dgm:pt modelId="{527A9CE6-AF4E-472F-AD59-A231136EB5D9}" type="parTrans" cxnId="{D4D75E30-4B78-4946-8E43-D2A67A5959C0}">
      <dgm:prSet/>
      <dgm:spPr/>
      <dgm:t>
        <a:bodyPr/>
        <a:lstStyle/>
        <a:p>
          <a:endParaRPr lang="en-US"/>
        </a:p>
      </dgm:t>
    </dgm:pt>
    <dgm:pt modelId="{3EE0876E-E618-456F-81E9-FBAA95CF7E2B}" type="sibTrans" cxnId="{D4D75E30-4B78-4946-8E43-D2A67A5959C0}">
      <dgm:prSet/>
      <dgm:spPr/>
      <dgm:t>
        <a:bodyPr/>
        <a:lstStyle/>
        <a:p>
          <a:endParaRPr lang="en-US"/>
        </a:p>
      </dgm:t>
    </dgm:pt>
    <dgm:pt modelId="{E1F6625C-DEE5-4E81-9E17-CE182C3F5B83}">
      <dgm:prSet phldrT="[Text]" custT="1"/>
      <dgm:spPr/>
      <dgm:t>
        <a:bodyPr/>
        <a:lstStyle/>
        <a:p>
          <a:r>
            <a:rPr lang="en-US" altLang="en-US" sz="3200" dirty="0">
              <a:latin typeface="Times New Roman" panose="02020603050405020304" pitchFamily="18" charset="0"/>
              <a:ea typeface="Times New Roman" panose="02020603050405020304" pitchFamily="18" charset="0"/>
              <a:cs typeface="Times New Roman" panose="02020603050405020304" pitchFamily="18" charset="0"/>
            </a:rPr>
            <a:t>Giáo án powerpoint</a:t>
          </a:r>
          <a:endParaRPr lang="en-US" sz="3200" dirty="0"/>
        </a:p>
      </dgm:t>
    </dgm:pt>
    <dgm:pt modelId="{36AAC359-CE2D-49C3-8DCE-CD6A0AB76C47}" type="parTrans" cxnId="{16414EC6-8CBC-4C11-938D-F4D86DEAFD64}">
      <dgm:prSet/>
      <dgm:spPr/>
      <dgm:t>
        <a:bodyPr/>
        <a:lstStyle/>
        <a:p>
          <a:endParaRPr lang="en-US"/>
        </a:p>
      </dgm:t>
    </dgm:pt>
    <dgm:pt modelId="{C1C3EF18-84B5-4FA0-8B06-B82A0F1FB869}" type="sibTrans" cxnId="{16414EC6-8CBC-4C11-938D-F4D86DEAFD64}">
      <dgm:prSet/>
      <dgm:spPr/>
      <dgm:t>
        <a:bodyPr/>
        <a:lstStyle/>
        <a:p>
          <a:endParaRPr lang="en-US"/>
        </a:p>
      </dgm:t>
    </dgm:pt>
    <dgm:pt modelId="{7C640BC9-3B54-462E-81CB-2C5C26E6BC7C}">
      <dgm:prSet phldrT="[Text]" custT="1"/>
      <dgm:spPr/>
      <dgm:t>
        <a:bodyPr/>
        <a:lstStyle/>
        <a:p>
          <a:r>
            <a:rPr lang="en-US" sz="3200" dirty="0">
              <a:latin typeface="Times New Roman" panose="02020603050405020304" pitchFamily="18" charset="0"/>
              <a:cs typeface="Times New Roman" panose="02020603050405020304" pitchFamily="18" charset="0"/>
            </a:rPr>
            <a:t>Vở ghi, giấy nháp.</a:t>
          </a:r>
        </a:p>
      </dgm:t>
    </dgm:pt>
    <dgm:pt modelId="{4D2FF963-9027-4683-9E96-547AE7F71337}" type="parTrans" cxnId="{0C9C6203-F4AB-4245-B661-DDE3B284A297}">
      <dgm:prSet/>
      <dgm:spPr/>
      <dgm:t>
        <a:bodyPr/>
        <a:lstStyle/>
        <a:p>
          <a:endParaRPr lang="en-US"/>
        </a:p>
      </dgm:t>
    </dgm:pt>
    <dgm:pt modelId="{64865A18-553A-4E74-892F-46AD1B65C9B8}" type="sibTrans" cxnId="{0C9C6203-F4AB-4245-B661-DDE3B284A297}">
      <dgm:prSet/>
      <dgm:spPr/>
      <dgm:t>
        <a:bodyPr/>
        <a:lstStyle/>
        <a:p>
          <a:endParaRPr lang="en-US"/>
        </a:p>
      </dgm:t>
    </dgm:pt>
    <dgm:pt modelId="{578C45F3-86DD-4F23-BF8F-057A8C926990}">
      <dgm:prSet phldrT="[Text]" custT="1"/>
      <dgm:spPr/>
      <dgm:t>
        <a:bodyPr/>
        <a:lstStyle/>
        <a:p>
          <a:r>
            <a:rPr lang="en-US" sz="3200" dirty="0">
              <a:latin typeface="Times New Roman" panose="02020603050405020304" pitchFamily="18" charset="0"/>
              <a:cs typeface="Times New Roman" panose="02020603050405020304" pitchFamily="18" charset="0"/>
            </a:rPr>
            <a:t>Bảng nhóm, bút viết bảng.</a:t>
          </a:r>
          <a:endParaRPr lang="en-US" sz="3200" dirty="0">
            <a:latin typeface="+mj-lt"/>
          </a:endParaRPr>
        </a:p>
      </dgm:t>
    </dgm:pt>
    <dgm:pt modelId="{89E4B728-BD2D-4262-99F3-4C1D72A4FFFC}" type="parTrans" cxnId="{9543479C-F188-497A-8378-6CCF83F47E1A}">
      <dgm:prSet/>
      <dgm:spPr/>
      <dgm:t>
        <a:bodyPr/>
        <a:lstStyle/>
        <a:p>
          <a:endParaRPr lang="en-US"/>
        </a:p>
      </dgm:t>
    </dgm:pt>
    <dgm:pt modelId="{E12720AB-8054-4212-8C1B-7445DF0EB8F9}" type="sibTrans" cxnId="{9543479C-F188-497A-8378-6CCF83F47E1A}">
      <dgm:prSet/>
      <dgm:spPr/>
      <dgm:t>
        <a:bodyPr/>
        <a:lstStyle/>
        <a:p>
          <a:endParaRPr lang="en-US"/>
        </a:p>
      </dgm:t>
    </dgm:pt>
    <dgm:pt modelId="{D71F825F-8A65-4BDA-BC7A-08775CC4F943}">
      <dgm:prSet phldrT="[Text]"/>
      <dgm:spPr/>
      <dgm:t>
        <a:bodyPr/>
        <a:lstStyle/>
        <a:p>
          <a:endParaRPr lang="en-US" sz="2100" dirty="0"/>
        </a:p>
      </dgm:t>
    </dgm:pt>
    <dgm:pt modelId="{340B0917-AE02-47E8-991A-57C2FEF6B492}" type="parTrans" cxnId="{949833C7-880F-431F-9337-C36D09FD7E69}">
      <dgm:prSet/>
      <dgm:spPr/>
      <dgm:t>
        <a:bodyPr/>
        <a:lstStyle/>
        <a:p>
          <a:endParaRPr lang="en-US"/>
        </a:p>
      </dgm:t>
    </dgm:pt>
    <dgm:pt modelId="{EEA8AB36-2CE6-4B2C-BE03-742C9EF0AE15}" type="sibTrans" cxnId="{949833C7-880F-431F-9337-C36D09FD7E69}">
      <dgm:prSet/>
      <dgm:spPr/>
      <dgm:t>
        <a:bodyPr/>
        <a:lstStyle/>
        <a:p>
          <a:endParaRPr lang="en-US"/>
        </a:p>
      </dgm:t>
    </dgm:pt>
    <dgm:pt modelId="{EBF0A97A-EDF1-4C47-8ECB-5F5F6A8E456D}" type="pres">
      <dgm:prSet presAssocID="{E1A6C867-5640-4890-9BBB-DBBB33C62E0E}" presName="linear" presStyleCnt="0">
        <dgm:presLayoutVars>
          <dgm:animLvl val="lvl"/>
          <dgm:resizeHandles val="exact"/>
        </dgm:presLayoutVars>
      </dgm:prSet>
      <dgm:spPr/>
    </dgm:pt>
    <dgm:pt modelId="{E5C9E7A5-AF2E-4D50-8726-C7D64A106B64}" type="pres">
      <dgm:prSet presAssocID="{8E595FF9-7F13-4589-ADB1-A98CFA417FE8}" presName="parentText" presStyleLbl="node1" presStyleIdx="0" presStyleCnt="2" custLinFactNeighborY="614">
        <dgm:presLayoutVars>
          <dgm:chMax val="0"/>
          <dgm:bulletEnabled val="1"/>
        </dgm:presLayoutVars>
      </dgm:prSet>
      <dgm:spPr/>
    </dgm:pt>
    <dgm:pt modelId="{0DFB8EA2-E9F4-4E7D-B5BF-ABC527E44C63}" type="pres">
      <dgm:prSet presAssocID="{8E595FF9-7F13-4589-ADB1-A98CFA417FE8}" presName="childText" presStyleLbl="revTx" presStyleIdx="0" presStyleCnt="2">
        <dgm:presLayoutVars>
          <dgm:bulletEnabled val="1"/>
        </dgm:presLayoutVars>
      </dgm:prSet>
      <dgm:spPr/>
    </dgm:pt>
    <dgm:pt modelId="{D2408717-B530-41AC-B5CE-E14FAEC5B062}" type="pres">
      <dgm:prSet presAssocID="{3B33AAEF-2BF8-4EBB-A3B1-62835B5C81BF}" presName="parentText" presStyleLbl="node1" presStyleIdx="1" presStyleCnt="2" custLinFactNeighborY="-10344">
        <dgm:presLayoutVars>
          <dgm:chMax val="0"/>
          <dgm:bulletEnabled val="1"/>
        </dgm:presLayoutVars>
      </dgm:prSet>
      <dgm:spPr/>
    </dgm:pt>
    <dgm:pt modelId="{8F3B6D51-6576-4847-95F8-097004C88A78}" type="pres">
      <dgm:prSet presAssocID="{3B33AAEF-2BF8-4EBB-A3B1-62835B5C81BF}" presName="childText" presStyleLbl="revTx" presStyleIdx="1" presStyleCnt="2">
        <dgm:presLayoutVars>
          <dgm:bulletEnabled val="1"/>
        </dgm:presLayoutVars>
      </dgm:prSet>
      <dgm:spPr/>
    </dgm:pt>
  </dgm:ptLst>
  <dgm:cxnLst>
    <dgm:cxn modelId="{0C9C6203-F4AB-4245-B661-DDE3B284A297}" srcId="{3B33AAEF-2BF8-4EBB-A3B1-62835B5C81BF}" destId="{7C640BC9-3B54-462E-81CB-2C5C26E6BC7C}" srcOrd="1" destOrd="0" parTransId="{4D2FF963-9027-4683-9E96-547AE7F71337}" sibTransId="{64865A18-553A-4E74-892F-46AD1B65C9B8}"/>
    <dgm:cxn modelId="{2ACFD60D-ABB2-4145-BA35-09A5FD91CFF0}" type="presOf" srcId="{8E595FF9-7F13-4589-ADB1-A98CFA417FE8}" destId="{E5C9E7A5-AF2E-4D50-8726-C7D64A106B64}" srcOrd="0" destOrd="0" presId="urn:microsoft.com/office/officeart/2005/8/layout/vList2"/>
    <dgm:cxn modelId="{3A28E52C-05AC-464F-BC2C-AE5BA1C059F0}" type="presOf" srcId="{E1A6C867-5640-4890-9BBB-DBBB33C62E0E}" destId="{EBF0A97A-EDF1-4C47-8ECB-5F5F6A8E456D}" srcOrd="0" destOrd="0" presId="urn:microsoft.com/office/officeart/2005/8/layout/vList2"/>
    <dgm:cxn modelId="{D4D75E30-4B78-4946-8E43-D2A67A5959C0}" srcId="{3B33AAEF-2BF8-4EBB-A3B1-62835B5C81BF}" destId="{704E6F5A-9DD3-4463-B617-DAC4CB1475BA}" srcOrd="0" destOrd="0" parTransId="{527A9CE6-AF4E-472F-AD59-A231136EB5D9}" sibTransId="{3EE0876E-E618-456F-81E9-FBAA95CF7E2B}"/>
    <dgm:cxn modelId="{99C0CA34-B0CB-444B-8AAD-810CD5D103FE}" type="presOf" srcId="{ECA0ABAF-B23C-4736-AEB9-5FAE681D07FA}" destId="{0DFB8EA2-E9F4-4E7D-B5BF-ABC527E44C63}" srcOrd="0" destOrd="0" presId="urn:microsoft.com/office/officeart/2005/8/layout/vList2"/>
    <dgm:cxn modelId="{FD09A55E-6FC0-4B08-8C11-21482B1E3979}" type="presOf" srcId="{3B33AAEF-2BF8-4EBB-A3B1-62835B5C81BF}" destId="{D2408717-B530-41AC-B5CE-E14FAEC5B062}" srcOrd="0" destOrd="0" presId="urn:microsoft.com/office/officeart/2005/8/layout/vList2"/>
    <dgm:cxn modelId="{94D07763-1582-4358-9964-159E391A382B}" type="presOf" srcId="{578C45F3-86DD-4F23-BF8F-057A8C926990}" destId="{8F3B6D51-6576-4847-95F8-097004C88A78}" srcOrd="0" destOrd="2" presId="urn:microsoft.com/office/officeart/2005/8/layout/vList2"/>
    <dgm:cxn modelId="{8424536B-BE7E-4427-8F9D-11FD9E33F2DF}" srcId="{8E595FF9-7F13-4589-ADB1-A98CFA417FE8}" destId="{ECA0ABAF-B23C-4736-AEB9-5FAE681D07FA}" srcOrd="0" destOrd="0" parTransId="{A44464D3-94BC-4791-92AF-D4DDB39C3B1A}" sibTransId="{C021D020-C3B9-4ABB-A06B-CC452B865337}"/>
    <dgm:cxn modelId="{770E6D75-2589-4F18-8B25-2642615E4FB6}" type="presOf" srcId="{E1F6625C-DEE5-4E81-9E17-CE182C3F5B83}" destId="{0DFB8EA2-E9F4-4E7D-B5BF-ABC527E44C63}" srcOrd="0" destOrd="1" presId="urn:microsoft.com/office/officeart/2005/8/layout/vList2"/>
    <dgm:cxn modelId="{9543479C-F188-497A-8378-6CCF83F47E1A}" srcId="{3B33AAEF-2BF8-4EBB-A3B1-62835B5C81BF}" destId="{578C45F3-86DD-4F23-BF8F-057A8C926990}" srcOrd="2" destOrd="0" parTransId="{89E4B728-BD2D-4262-99F3-4C1D72A4FFFC}" sibTransId="{E12720AB-8054-4212-8C1B-7445DF0EB8F9}"/>
    <dgm:cxn modelId="{8C2EF9A6-E286-4D8C-9B5D-AA58CB61699C}" type="presOf" srcId="{7C640BC9-3B54-462E-81CB-2C5C26E6BC7C}" destId="{8F3B6D51-6576-4847-95F8-097004C88A78}" srcOrd="0" destOrd="1" presId="urn:microsoft.com/office/officeart/2005/8/layout/vList2"/>
    <dgm:cxn modelId="{16414EC6-8CBC-4C11-938D-F4D86DEAFD64}" srcId="{8E595FF9-7F13-4589-ADB1-A98CFA417FE8}" destId="{E1F6625C-DEE5-4E81-9E17-CE182C3F5B83}" srcOrd="1" destOrd="0" parTransId="{36AAC359-CE2D-49C3-8DCE-CD6A0AB76C47}" sibTransId="{C1C3EF18-84B5-4FA0-8B06-B82A0F1FB869}"/>
    <dgm:cxn modelId="{949833C7-880F-431F-9337-C36D09FD7E69}" srcId="{8E595FF9-7F13-4589-ADB1-A98CFA417FE8}" destId="{D71F825F-8A65-4BDA-BC7A-08775CC4F943}" srcOrd="2" destOrd="0" parTransId="{340B0917-AE02-47E8-991A-57C2FEF6B492}" sibTransId="{EEA8AB36-2CE6-4B2C-BE03-742C9EF0AE15}"/>
    <dgm:cxn modelId="{BA5B9CD6-AF1A-4D79-8DC3-9ED6964CB5F5}" type="presOf" srcId="{D71F825F-8A65-4BDA-BC7A-08775CC4F943}" destId="{0DFB8EA2-E9F4-4E7D-B5BF-ABC527E44C63}" srcOrd="0" destOrd="2" presId="urn:microsoft.com/office/officeart/2005/8/layout/vList2"/>
    <dgm:cxn modelId="{114F78D7-52EA-4C98-83EA-2E3113FBAE6C}" srcId="{E1A6C867-5640-4890-9BBB-DBBB33C62E0E}" destId="{3B33AAEF-2BF8-4EBB-A3B1-62835B5C81BF}" srcOrd="1" destOrd="0" parTransId="{887C755C-0A39-4BCA-B05A-04B6066CC9B9}" sibTransId="{8A81B1FB-67E6-4DD3-8927-4689A7E10F68}"/>
    <dgm:cxn modelId="{31096CDC-920C-4489-BD01-670DA5CE15D5}" type="presOf" srcId="{704E6F5A-9DD3-4463-B617-DAC4CB1475BA}" destId="{8F3B6D51-6576-4847-95F8-097004C88A78}" srcOrd="0" destOrd="0" presId="urn:microsoft.com/office/officeart/2005/8/layout/vList2"/>
    <dgm:cxn modelId="{98EF93F6-9645-42BA-9EDE-0684263968A6}" srcId="{E1A6C867-5640-4890-9BBB-DBBB33C62E0E}" destId="{8E595FF9-7F13-4589-ADB1-A98CFA417FE8}" srcOrd="0" destOrd="0" parTransId="{B327BC0A-A89C-479E-B8CD-C46EF1DB42D9}" sibTransId="{41D8AE83-6358-42AE-B439-0EFC9D377ED1}"/>
    <dgm:cxn modelId="{9F1AFFF0-E33D-4DC7-B3E7-D911C79A7F1A}" type="presParOf" srcId="{EBF0A97A-EDF1-4C47-8ECB-5F5F6A8E456D}" destId="{E5C9E7A5-AF2E-4D50-8726-C7D64A106B64}" srcOrd="0" destOrd="0" presId="urn:microsoft.com/office/officeart/2005/8/layout/vList2"/>
    <dgm:cxn modelId="{88644A3A-F668-480A-850D-C179F4F6DD3A}" type="presParOf" srcId="{EBF0A97A-EDF1-4C47-8ECB-5F5F6A8E456D}" destId="{0DFB8EA2-E9F4-4E7D-B5BF-ABC527E44C63}" srcOrd="1" destOrd="0" presId="urn:microsoft.com/office/officeart/2005/8/layout/vList2"/>
    <dgm:cxn modelId="{6C8D77FC-A446-430E-A02D-DAFAB5B7BD9F}" type="presParOf" srcId="{EBF0A97A-EDF1-4C47-8ECB-5F5F6A8E456D}" destId="{D2408717-B530-41AC-B5CE-E14FAEC5B062}" srcOrd="2" destOrd="0" presId="urn:microsoft.com/office/officeart/2005/8/layout/vList2"/>
    <dgm:cxn modelId="{91D390D9-0792-4B7E-8561-3CDA6BC8385E}" type="presParOf" srcId="{EBF0A97A-EDF1-4C47-8ECB-5F5F6A8E456D}" destId="{8F3B6D51-6576-4847-95F8-097004C88A78}" srcOrd="3"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C9E7A5-AF2E-4D50-8726-C7D64A106B64}">
      <dsp:nvSpPr>
        <dsp:cNvPr id="0" name=""/>
        <dsp:cNvSpPr/>
      </dsp:nvSpPr>
      <dsp:spPr>
        <a:xfrm>
          <a:off x="0" y="12029"/>
          <a:ext cx="6096000" cy="720217"/>
        </a:xfrm>
        <a:prstGeom prst="roundRect">
          <a:avLst/>
        </a:prstGeom>
        <a:solidFill>
          <a:schemeClr val="accent1">
            <a:lumMod val="60000"/>
            <a:lumOff val="40000"/>
          </a:schemeClr>
        </a:solidFill>
        <a:ln w="25400" cap="flat" cmpd="sng" algn="ctr">
          <a:solidFill>
            <a:schemeClr val="accent1">
              <a:lumMod val="40000"/>
              <a:lumOff val="6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kumimoji="0" lang="en-US" altLang="en-US" sz="3200" b="1" i="0" u="none" strike="noStrike" kern="1200"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kumimoji="0" lang="en-US" altLang="en-US" sz="3200" b="1" i="0" u="none" strike="noStrike" kern="1200" cap="none" normalizeH="0" baseline="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Giáo</a:t>
          </a:r>
          <a:r>
            <a:rPr kumimoji="0" lang="en-US" altLang="en-US" sz="3200" b="1" i="0" u="none" strike="noStrike" kern="1200"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200" b="1" i="0" u="none" strike="noStrike" kern="1200" cap="none" normalizeH="0" baseline="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viên</a:t>
          </a:r>
          <a:endParaRPr lang="en-US" sz="3200" kern="1200" dirty="0"/>
        </a:p>
      </dsp:txBody>
      <dsp:txXfrm>
        <a:off x="35158" y="47187"/>
        <a:ext cx="6025684" cy="649901"/>
      </dsp:txXfrm>
    </dsp:sp>
    <dsp:sp modelId="{0DFB8EA2-E9F4-4E7D-B5BF-ABC527E44C63}">
      <dsp:nvSpPr>
        <dsp:cNvPr id="0" name=""/>
        <dsp:cNvSpPr/>
      </dsp:nvSpPr>
      <dsp:spPr>
        <a:xfrm>
          <a:off x="0" y="723711"/>
          <a:ext cx="6096000" cy="13900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40640" rIns="227584" bIns="40640" numCol="1" spcCol="1270" anchor="t" anchorCtr="0">
          <a:noAutofit/>
        </a:bodyPr>
        <a:lstStyle/>
        <a:p>
          <a:pPr marL="285750" lvl="1" indent="-285750" algn="l" defTabSz="1422400">
            <a:lnSpc>
              <a:spcPct val="90000"/>
            </a:lnSpc>
            <a:spcBef>
              <a:spcPct val="0"/>
            </a:spcBef>
            <a:spcAft>
              <a:spcPct val="20000"/>
            </a:spcAft>
            <a:buChar char="•"/>
          </a:pPr>
          <a:r>
            <a:rPr lang="en-US" altLang="en-US" sz="3200" kern="1200" dirty="0">
              <a:latin typeface="Times New Roman" panose="02020603050405020304" pitchFamily="18" charset="0"/>
              <a:ea typeface="Times New Roman" panose="02020603050405020304" pitchFamily="18" charset="0"/>
              <a:cs typeface="Times New Roman" panose="02020603050405020304" pitchFamily="18" charset="0"/>
            </a:rPr>
            <a:t>Sách giáo khoa</a:t>
          </a:r>
          <a:endParaRPr lang="en-US" sz="3200" kern="1200" dirty="0"/>
        </a:p>
        <a:p>
          <a:pPr marL="285750" lvl="1" indent="-285750" algn="l" defTabSz="1422400">
            <a:lnSpc>
              <a:spcPct val="90000"/>
            </a:lnSpc>
            <a:spcBef>
              <a:spcPct val="0"/>
            </a:spcBef>
            <a:spcAft>
              <a:spcPct val="20000"/>
            </a:spcAft>
            <a:buChar char="•"/>
          </a:pPr>
          <a:r>
            <a:rPr lang="en-US" altLang="en-US" sz="3200" kern="1200" dirty="0">
              <a:latin typeface="Times New Roman" panose="02020603050405020304" pitchFamily="18" charset="0"/>
              <a:ea typeface="Times New Roman" panose="02020603050405020304" pitchFamily="18" charset="0"/>
              <a:cs typeface="Times New Roman" panose="02020603050405020304" pitchFamily="18" charset="0"/>
            </a:rPr>
            <a:t>Giáo án powerpoint</a:t>
          </a:r>
          <a:endParaRPr lang="en-US" sz="3200" kern="1200" dirty="0"/>
        </a:p>
        <a:p>
          <a:pPr marL="228600" lvl="1" indent="-228600" algn="l" defTabSz="933450">
            <a:lnSpc>
              <a:spcPct val="90000"/>
            </a:lnSpc>
            <a:spcBef>
              <a:spcPct val="0"/>
            </a:spcBef>
            <a:spcAft>
              <a:spcPct val="20000"/>
            </a:spcAft>
            <a:buChar char="•"/>
          </a:pPr>
          <a:endParaRPr lang="en-US" sz="2100" kern="1200" dirty="0"/>
        </a:p>
      </dsp:txBody>
      <dsp:txXfrm>
        <a:off x="0" y="723711"/>
        <a:ext cx="6096000" cy="1390069"/>
      </dsp:txXfrm>
    </dsp:sp>
    <dsp:sp modelId="{D2408717-B530-41AC-B5CE-E14FAEC5B062}">
      <dsp:nvSpPr>
        <dsp:cNvPr id="0" name=""/>
        <dsp:cNvSpPr/>
      </dsp:nvSpPr>
      <dsp:spPr>
        <a:xfrm>
          <a:off x="0" y="1958009"/>
          <a:ext cx="6096000" cy="720217"/>
        </a:xfrm>
        <a:prstGeom prst="roundRect">
          <a:avLst/>
        </a:prstGeom>
        <a:solidFill>
          <a:schemeClr val="accent1">
            <a:lumMod val="60000"/>
            <a:lumOff val="40000"/>
          </a:schemeClr>
        </a:solidFill>
        <a:ln w="25400" cap="flat" cmpd="sng" algn="ctr">
          <a:solidFill>
            <a:schemeClr val="accent1">
              <a:lumMod val="40000"/>
              <a:lumOff val="6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1" kern="12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kern="12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Học</a:t>
          </a:r>
          <a:r>
            <a:rPr lang="en-US" sz="3200" b="1" kern="12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kern="12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sinh</a:t>
          </a:r>
          <a:endParaRPr lang="en-US" sz="600" kern="1200" dirty="0"/>
        </a:p>
      </dsp:txBody>
      <dsp:txXfrm>
        <a:off x="35158" y="1993167"/>
        <a:ext cx="6025684" cy="649901"/>
      </dsp:txXfrm>
    </dsp:sp>
    <dsp:sp modelId="{8F3B6D51-6576-4847-95F8-097004C88A78}">
      <dsp:nvSpPr>
        <dsp:cNvPr id="0" name=""/>
        <dsp:cNvSpPr/>
      </dsp:nvSpPr>
      <dsp:spPr>
        <a:xfrm>
          <a:off x="0" y="2833997"/>
          <a:ext cx="6096000" cy="15059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40640" rIns="227584" bIns="40640" numCol="1" spcCol="1270" anchor="t" anchorCtr="0">
          <a:noAutofit/>
        </a:bodyPr>
        <a:lstStyle/>
        <a:p>
          <a:pPr marL="285750" lvl="1" indent="-285750" algn="l" defTabSz="1422400">
            <a:lnSpc>
              <a:spcPct val="90000"/>
            </a:lnSpc>
            <a:spcBef>
              <a:spcPct val="0"/>
            </a:spcBef>
            <a:spcAft>
              <a:spcPct val="20000"/>
            </a:spcAft>
            <a:buChar char="•"/>
          </a:pPr>
          <a:r>
            <a:rPr lang="en-US" sz="3200" kern="1200" dirty="0">
              <a:latin typeface="Times New Roman" panose="02020603050405020304" pitchFamily="18" charset="0"/>
              <a:cs typeface="Times New Roman" panose="02020603050405020304" pitchFamily="18" charset="0"/>
            </a:rPr>
            <a:t>SGK, SBT.</a:t>
          </a:r>
          <a:endParaRPr lang="en-US" sz="3200" kern="1200" dirty="0">
            <a:latin typeface="+mj-lt"/>
          </a:endParaRPr>
        </a:p>
        <a:p>
          <a:pPr marL="285750" lvl="1" indent="-285750" algn="l" defTabSz="1422400">
            <a:lnSpc>
              <a:spcPct val="90000"/>
            </a:lnSpc>
            <a:spcBef>
              <a:spcPct val="0"/>
            </a:spcBef>
            <a:spcAft>
              <a:spcPct val="20000"/>
            </a:spcAft>
            <a:buChar char="•"/>
          </a:pPr>
          <a:r>
            <a:rPr lang="en-US" sz="3200" kern="1200" dirty="0">
              <a:latin typeface="Times New Roman" panose="02020603050405020304" pitchFamily="18" charset="0"/>
              <a:cs typeface="Times New Roman" panose="02020603050405020304" pitchFamily="18" charset="0"/>
            </a:rPr>
            <a:t>Vở ghi, giấy nháp.</a:t>
          </a:r>
        </a:p>
        <a:p>
          <a:pPr marL="285750" lvl="1" indent="-285750" algn="l" defTabSz="1422400">
            <a:lnSpc>
              <a:spcPct val="90000"/>
            </a:lnSpc>
            <a:spcBef>
              <a:spcPct val="0"/>
            </a:spcBef>
            <a:spcAft>
              <a:spcPct val="20000"/>
            </a:spcAft>
            <a:buChar char="•"/>
          </a:pPr>
          <a:r>
            <a:rPr lang="en-US" sz="3200" kern="1200" dirty="0">
              <a:latin typeface="Times New Roman" panose="02020603050405020304" pitchFamily="18" charset="0"/>
              <a:cs typeface="Times New Roman" panose="02020603050405020304" pitchFamily="18" charset="0"/>
            </a:rPr>
            <a:t>Bảng nhóm, bút viết bảng.</a:t>
          </a:r>
          <a:endParaRPr lang="en-US" sz="3200" kern="1200" dirty="0">
            <a:latin typeface="+mj-lt"/>
          </a:endParaRPr>
        </a:p>
      </dsp:txBody>
      <dsp:txXfrm>
        <a:off x="0" y="2833997"/>
        <a:ext cx="6096000" cy="150590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B8A3592-FEF6-4F18-A34B-F0E5D14EE5C6}" type="datetimeFigureOut">
              <a:rPr lang="en-US" smtClean="0"/>
              <a:t>8/6/2023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2986841-B6E9-4602-99D2-E5DE711450F7}" type="slidenum">
              <a:rPr lang="en-US" smtClean="0"/>
              <a:t>‹#›</a:t>
            </a:fld>
            <a:endParaRPr lang="en-US"/>
          </a:p>
        </p:txBody>
      </p:sp>
    </p:spTree>
    <p:extLst>
      <p:ext uri="{BB962C8B-B14F-4D97-AF65-F5344CB8AC3E}">
        <p14:creationId xmlns:p14="http://schemas.microsoft.com/office/powerpoint/2010/main" val="528248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2B979B6-8E7C-4E90-8C9D-F537DFD7086F}" type="slidenum">
              <a:rPr lang="en-US" smtClean="0"/>
              <a:pPr>
                <a:defRPr/>
              </a:pPr>
              <a:t>2</a:t>
            </a:fld>
            <a:endParaRPr lang="en-US"/>
          </a:p>
        </p:txBody>
      </p:sp>
    </p:spTree>
    <p:extLst>
      <p:ext uri="{BB962C8B-B14F-4D97-AF65-F5344CB8AC3E}">
        <p14:creationId xmlns:p14="http://schemas.microsoft.com/office/powerpoint/2010/main" val="28766947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b="1" baseline="0" dirty="0">
              <a:latin typeface="Times New Roman" panose="02020603050405020304" pitchFamily="18" charset="0"/>
              <a:cs typeface="Times New Roman" panose="02020603050405020304" pitchFamily="18" charset="0"/>
            </a:endParaRPr>
          </a:p>
          <a:p>
            <a:r>
              <a:rPr lang="en-US" b="1" baseline="0"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Nhấp</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vào</a:t>
            </a:r>
            <a:r>
              <a:rPr lang="en-US" b="1" dirty="0">
                <a:latin typeface="Times New Roman" panose="02020603050405020304" pitchFamily="18" charset="0"/>
                <a:cs typeface="Times New Roman" panose="02020603050405020304" pitchFamily="18" charset="0"/>
              </a:rPr>
              <a:t> “&lt;“ </a:t>
            </a:r>
            <a:r>
              <a:rPr lang="en-US" b="1" dirty="0" err="1">
                <a:latin typeface="Times New Roman" panose="02020603050405020304" pitchFamily="18" charset="0"/>
                <a:cs typeface="Times New Roman" panose="02020603050405020304" pitchFamily="18" charset="0"/>
              </a:rPr>
              <a:t>bên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góc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phải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màn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hình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để</a:t>
            </a:r>
            <a:r>
              <a:rPr lang="en-US" b="1" dirty="0">
                <a:latin typeface="Times New Roman" panose="02020603050405020304" pitchFamily="18" charset="0"/>
                <a:cs typeface="Times New Roman" panose="02020603050405020304" pitchFamily="18" charset="0"/>
              </a:rPr>
              <a:t> quay </a:t>
            </a:r>
            <a:r>
              <a:rPr lang="en-US" b="1" dirty="0" err="1">
                <a:latin typeface="Times New Roman" panose="02020603050405020304" pitchFamily="18" charset="0"/>
                <a:cs typeface="Times New Roman" panose="02020603050405020304" pitchFamily="18" charset="0"/>
              </a:rPr>
              <a:t>về</a:t>
            </a:r>
            <a:r>
              <a:rPr lang="en-US" b="1" dirty="0">
                <a:latin typeface="Times New Roman" panose="02020603050405020304" pitchFamily="18" charset="0"/>
                <a:cs typeface="Times New Roman" panose="02020603050405020304" pitchFamily="18" charset="0"/>
              </a:rPr>
              <a:t> slide ban </a:t>
            </a:r>
            <a:r>
              <a:rPr lang="en-US" b="1" dirty="0" err="1">
                <a:latin typeface="Times New Roman" panose="02020603050405020304" pitchFamily="18" charset="0"/>
                <a:cs typeface="Times New Roman" panose="02020603050405020304" pitchFamily="18" charset="0"/>
              </a:rPr>
              <a:t>đầu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lên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bậc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hoặc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chọn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câu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hỏi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mới</a:t>
            </a:r>
            <a:endParaRPr lang="en-US" b="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D2986841-B6E9-4602-99D2-E5DE711450F7}" type="slidenum">
              <a:rPr lang="en-US" smtClean="0"/>
              <a:t>12</a:t>
            </a:fld>
            <a:endParaRPr lang="en-US"/>
          </a:p>
        </p:txBody>
      </p:sp>
    </p:spTree>
    <p:extLst>
      <p:ext uri="{BB962C8B-B14F-4D97-AF65-F5344CB8AC3E}">
        <p14:creationId xmlns:p14="http://schemas.microsoft.com/office/powerpoint/2010/main" val="38230251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b="1" baseline="0" dirty="0">
              <a:latin typeface="Times New Roman" panose="02020603050405020304" pitchFamily="18" charset="0"/>
              <a:cs typeface="Times New Roman" panose="02020603050405020304" pitchFamily="18" charset="0"/>
            </a:endParaRPr>
          </a:p>
          <a:p>
            <a:r>
              <a:rPr lang="en-US" b="1" baseline="0"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Nhấp</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vào</a:t>
            </a:r>
            <a:r>
              <a:rPr lang="en-US" b="1" dirty="0">
                <a:latin typeface="Times New Roman" panose="02020603050405020304" pitchFamily="18" charset="0"/>
                <a:cs typeface="Times New Roman" panose="02020603050405020304" pitchFamily="18" charset="0"/>
              </a:rPr>
              <a:t> “&lt;“ </a:t>
            </a:r>
            <a:r>
              <a:rPr lang="en-US" b="1" dirty="0" err="1">
                <a:latin typeface="Times New Roman" panose="02020603050405020304" pitchFamily="18" charset="0"/>
                <a:cs typeface="Times New Roman" panose="02020603050405020304" pitchFamily="18" charset="0"/>
              </a:rPr>
              <a:t>bên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góc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phải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màn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hình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để</a:t>
            </a:r>
            <a:r>
              <a:rPr lang="en-US" b="1" dirty="0">
                <a:latin typeface="Times New Roman" panose="02020603050405020304" pitchFamily="18" charset="0"/>
                <a:cs typeface="Times New Roman" panose="02020603050405020304" pitchFamily="18" charset="0"/>
              </a:rPr>
              <a:t> quay </a:t>
            </a:r>
            <a:r>
              <a:rPr lang="en-US" b="1" dirty="0" err="1">
                <a:latin typeface="Times New Roman" panose="02020603050405020304" pitchFamily="18" charset="0"/>
                <a:cs typeface="Times New Roman" panose="02020603050405020304" pitchFamily="18" charset="0"/>
              </a:rPr>
              <a:t>về</a:t>
            </a:r>
            <a:r>
              <a:rPr lang="en-US" b="1" dirty="0">
                <a:latin typeface="Times New Roman" panose="02020603050405020304" pitchFamily="18" charset="0"/>
                <a:cs typeface="Times New Roman" panose="02020603050405020304" pitchFamily="18" charset="0"/>
              </a:rPr>
              <a:t> slide ban </a:t>
            </a:r>
            <a:r>
              <a:rPr lang="en-US" b="1" dirty="0" err="1">
                <a:latin typeface="Times New Roman" panose="02020603050405020304" pitchFamily="18" charset="0"/>
                <a:cs typeface="Times New Roman" panose="02020603050405020304" pitchFamily="18" charset="0"/>
              </a:rPr>
              <a:t>đầu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lên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bậc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hoặc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chọn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câu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hỏi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mới</a:t>
            </a:r>
            <a:endParaRPr lang="en-US" b="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D2986841-B6E9-4602-99D2-E5DE711450F7}" type="slidenum">
              <a:rPr lang="en-US" smtClean="0"/>
              <a:t>13</a:t>
            </a:fld>
            <a:endParaRPr lang="en-US"/>
          </a:p>
        </p:txBody>
      </p:sp>
    </p:spTree>
    <p:extLst>
      <p:ext uri="{BB962C8B-B14F-4D97-AF65-F5344CB8AC3E}">
        <p14:creationId xmlns:p14="http://schemas.microsoft.com/office/powerpoint/2010/main" val="31884758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986841-B6E9-4602-99D2-E5DE711450F7}" type="slidenum">
              <a:rPr lang="en-US" smtClean="0"/>
              <a:t>20</a:t>
            </a:fld>
            <a:endParaRPr lang="en-US"/>
          </a:p>
        </p:txBody>
      </p:sp>
    </p:spTree>
    <p:extLst>
      <p:ext uri="{BB962C8B-B14F-4D97-AF65-F5344CB8AC3E}">
        <p14:creationId xmlns:p14="http://schemas.microsoft.com/office/powerpoint/2010/main" val="7968435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986841-B6E9-4602-99D2-E5DE711450F7}" type="slidenum">
              <a:rPr lang="en-US" smtClean="0"/>
              <a:t>21</a:t>
            </a:fld>
            <a:endParaRPr lang="en-US"/>
          </a:p>
        </p:txBody>
      </p:sp>
    </p:spTree>
    <p:extLst>
      <p:ext uri="{BB962C8B-B14F-4D97-AF65-F5344CB8AC3E}">
        <p14:creationId xmlns:p14="http://schemas.microsoft.com/office/powerpoint/2010/main" val="18668828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986841-B6E9-4602-99D2-E5DE711450F7}" type="slidenum">
              <a:rPr lang="en-US" smtClean="0"/>
              <a:t>22</a:t>
            </a:fld>
            <a:endParaRPr lang="en-US"/>
          </a:p>
        </p:txBody>
      </p:sp>
    </p:spTree>
    <p:extLst>
      <p:ext uri="{BB962C8B-B14F-4D97-AF65-F5344CB8AC3E}">
        <p14:creationId xmlns:p14="http://schemas.microsoft.com/office/powerpoint/2010/main" val="14548935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986841-B6E9-4602-99D2-E5DE711450F7}" type="slidenum">
              <a:rPr lang="en-US" smtClean="0"/>
              <a:t>23</a:t>
            </a:fld>
            <a:endParaRPr lang="en-US"/>
          </a:p>
        </p:txBody>
      </p:sp>
    </p:spTree>
    <p:extLst>
      <p:ext uri="{BB962C8B-B14F-4D97-AF65-F5344CB8AC3E}">
        <p14:creationId xmlns:p14="http://schemas.microsoft.com/office/powerpoint/2010/main" val="1387292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986841-B6E9-4602-99D2-E5DE711450F7}" type="slidenum">
              <a:rPr lang="en-US" smtClean="0"/>
              <a:t>24</a:t>
            </a:fld>
            <a:endParaRPr lang="en-US"/>
          </a:p>
        </p:txBody>
      </p:sp>
    </p:spTree>
    <p:extLst>
      <p:ext uri="{BB962C8B-B14F-4D97-AF65-F5344CB8AC3E}">
        <p14:creationId xmlns:p14="http://schemas.microsoft.com/office/powerpoint/2010/main" val="19738778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986841-B6E9-4602-99D2-E5DE711450F7}" type="slidenum">
              <a:rPr lang="en-US" smtClean="0"/>
              <a:t>25</a:t>
            </a:fld>
            <a:endParaRPr lang="en-US"/>
          </a:p>
        </p:txBody>
      </p:sp>
    </p:spTree>
    <p:extLst>
      <p:ext uri="{BB962C8B-B14F-4D97-AF65-F5344CB8AC3E}">
        <p14:creationId xmlns:p14="http://schemas.microsoft.com/office/powerpoint/2010/main" val="39173163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986841-B6E9-4602-99D2-E5DE711450F7}" type="slidenum">
              <a:rPr lang="en-US" smtClean="0"/>
              <a:t>26</a:t>
            </a:fld>
            <a:endParaRPr lang="en-US"/>
          </a:p>
        </p:txBody>
      </p:sp>
    </p:spTree>
    <p:extLst>
      <p:ext uri="{BB962C8B-B14F-4D97-AF65-F5344CB8AC3E}">
        <p14:creationId xmlns:p14="http://schemas.microsoft.com/office/powerpoint/2010/main" val="12391803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986841-B6E9-4602-99D2-E5DE711450F7}" type="slidenum">
              <a:rPr lang="en-US" smtClean="0"/>
              <a:t>29</a:t>
            </a:fld>
            <a:endParaRPr lang="en-US"/>
          </a:p>
        </p:txBody>
      </p:sp>
    </p:spTree>
    <p:extLst>
      <p:ext uri="{BB962C8B-B14F-4D97-AF65-F5344CB8AC3E}">
        <p14:creationId xmlns:p14="http://schemas.microsoft.com/office/powerpoint/2010/main" val="30677851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2B979B6-8E7C-4E90-8C9D-F537DFD7086F}" type="slidenum">
              <a:rPr lang="en-US" smtClean="0"/>
              <a:pPr>
                <a:defRPr/>
              </a:pPr>
              <a:t>3</a:t>
            </a:fld>
            <a:endParaRPr lang="en-US"/>
          </a:p>
        </p:txBody>
      </p:sp>
    </p:spTree>
    <p:extLst>
      <p:ext uri="{BB962C8B-B14F-4D97-AF65-F5344CB8AC3E}">
        <p14:creationId xmlns:p14="http://schemas.microsoft.com/office/powerpoint/2010/main" val="22391551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986841-B6E9-4602-99D2-E5DE711450F7}" type="slidenum">
              <a:rPr lang="en-US" smtClean="0"/>
              <a:t>31</a:t>
            </a:fld>
            <a:endParaRPr lang="en-US"/>
          </a:p>
        </p:txBody>
      </p:sp>
    </p:spTree>
    <p:extLst>
      <p:ext uri="{BB962C8B-B14F-4D97-AF65-F5344CB8AC3E}">
        <p14:creationId xmlns:p14="http://schemas.microsoft.com/office/powerpoint/2010/main" val="60339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986841-B6E9-4602-99D2-E5DE711450F7}" type="slidenum">
              <a:rPr lang="en-US" smtClean="0"/>
              <a:t>36</a:t>
            </a:fld>
            <a:endParaRPr lang="en-US"/>
          </a:p>
        </p:txBody>
      </p:sp>
    </p:spTree>
    <p:extLst>
      <p:ext uri="{BB962C8B-B14F-4D97-AF65-F5344CB8AC3E}">
        <p14:creationId xmlns:p14="http://schemas.microsoft.com/office/powerpoint/2010/main" val="36678997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2B979B6-8E7C-4E90-8C9D-F537DFD7086F}" type="slidenum">
              <a:rPr lang="en-US" smtClean="0"/>
              <a:t>37</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2B979B6-8E7C-4E90-8C9D-F537DFD7086F}" type="slidenum">
              <a:rPr lang="en-US" smtClean="0"/>
              <a:t>41</a:t>
            </a:fld>
            <a:endParaRPr lang="en-US"/>
          </a:p>
        </p:txBody>
      </p:sp>
    </p:spTree>
    <p:extLst>
      <p:ext uri="{BB962C8B-B14F-4D97-AF65-F5344CB8AC3E}">
        <p14:creationId xmlns:p14="http://schemas.microsoft.com/office/powerpoint/2010/main" val="15442845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583E69D8-B908-4072-8F4C-9FB1A7EA58D5}" type="slidenum">
              <a:rPr lang="zh-CN" altLang="en-US" smtClean="0">
                <a:solidFill>
                  <a:prstClr val="black"/>
                </a:solidFill>
                <a:ea typeface="宋体"/>
              </a:rPr>
              <a:pPr>
                <a:defRPr/>
              </a:pPr>
              <a:t>42</a:t>
            </a:fld>
            <a:endParaRPr lang="zh-CN" altLang="en-US">
              <a:solidFill>
                <a:prstClr val="black"/>
              </a:solidFill>
              <a:ea typeface="宋体"/>
            </a:endParaRPr>
          </a:p>
        </p:txBody>
      </p:sp>
    </p:spTree>
    <p:extLst>
      <p:ext uri="{BB962C8B-B14F-4D97-AF65-F5344CB8AC3E}">
        <p14:creationId xmlns:p14="http://schemas.microsoft.com/office/powerpoint/2010/main" val="1648695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2B979B6-8E7C-4E90-8C9D-F537DFD7086F}" type="slidenum">
              <a:rPr lang="en-US" smtClean="0"/>
              <a:pPr>
                <a:defRPr/>
              </a:pPr>
              <a:t>5</a:t>
            </a:fld>
            <a:endParaRPr lang="en-US"/>
          </a:p>
        </p:txBody>
      </p:sp>
    </p:spTree>
    <p:extLst>
      <p:ext uri="{BB962C8B-B14F-4D97-AF65-F5344CB8AC3E}">
        <p14:creationId xmlns:p14="http://schemas.microsoft.com/office/powerpoint/2010/main" val="27831152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sz="1400" b="1" baseline="0" dirty="0">
                <a:latin typeface="Times New Roman" panose="02020603050405020304" pitchFamily="18" charset="0"/>
                <a:cs typeface="Times New Roman" panose="02020603050405020304" pitchFamily="18" charset="0"/>
              </a:rPr>
              <a:t>- Nhấp vào các số 1, 2, 3, 4 để sang slide câu hỏi tương ứng.</a:t>
            </a:r>
          </a:p>
          <a:p>
            <a:pPr marL="285750" indent="-285750">
              <a:buFontTx/>
              <a:buChar char="-"/>
            </a:pPr>
            <a:r>
              <a:rPr lang="en-US" sz="1400" b="1" baseline="0" dirty="0" err="1">
                <a:latin typeface="Times New Roman" panose="02020603050405020304" pitchFamily="18" charset="0"/>
                <a:cs typeface="Times New Roman" panose="02020603050405020304" pitchFamily="18" charset="0"/>
              </a:rPr>
              <a:t>Nhấp</a:t>
            </a:r>
            <a:r>
              <a:rPr lang="en-US" sz="1400" b="1" baseline="0" dirty="0">
                <a:latin typeface="Times New Roman" panose="02020603050405020304" pitchFamily="18" charset="0"/>
                <a:cs typeface="Times New Roman" panose="02020603050405020304" pitchFamily="18" charset="0"/>
              </a:rPr>
              <a:t> vào con vật để di chuyển lên một </a:t>
            </a:r>
            <a:r>
              <a:rPr lang="en-US" sz="1400" b="1" baseline="0" dirty="0" err="1">
                <a:latin typeface="Times New Roman" panose="02020603050405020304" pitchFamily="18" charset="0"/>
                <a:cs typeface="Times New Roman" panose="02020603050405020304" pitchFamily="18" charset="0"/>
              </a:rPr>
              <a:t>bậc</a:t>
            </a:r>
            <a:r>
              <a:rPr lang="en-US" sz="1400" b="1" baseline="0" dirty="0">
                <a:latin typeface="Times New Roman" panose="02020603050405020304" pitchFamily="18" charset="0"/>
                <a:cs typeface="Times New Roman" panose="02020603050405020304" pitchFamily="18" charset="0"/>
              </a:rPr>
              <a:t>.</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sz="1400" b="1" baseline="0" dirty="0">
              <a:latin typeface="Times New Roman" panose="02020603050405020304" pitchFamily="18" charset="0"/>
              <a:cs typeface="Times New Roman" panose="02020603050405020304" pitchFamily="18" charset="0"/>
            </a:endParaRPr>
          </a:p>
          <a:p>
            <a:r>
              <a:rPr lang="en-US" sz="1400" b="1" baseline="0"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Nhấp</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vào</a:t>
            </a:r>
            <a:r>
              <a:rPr lang="en-US" sz="1400" b="1" dirty="0">
                <a:latin typeface="Times New Roman" panose="02020603050405020304" pitchFamily="18" charset="0"/>
                <a:cs typeface="Times New Roman" panose="02020603050405020304" pitchFamily="18" charset="0"/>
              </a:rPr>
              <a:t> “&lt;“ </a:t>
            </a:r>
            <a:r>
              <a:rPr lang="en-US" sz="1400" b="1" dirty="0" err="1">
                <a:latin typeface="Times New Roman" panose="02020603050405020304" pitchFamily="18" charset="0"/>
                <a:cs typeface="Times New Roman" panose="02020603050405020304" pitchFamily="18" charset="0"/>
              </a:rPr>
              <a:t>bên</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góc</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phải</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màn</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hình</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để</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đến</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bài</a:t>
            </a:r>
            <a:r>
              <a:rPr lang="en-US" sz="1400" b="1" dirty="0">
                <a:latin typeface="Times New Roman" panose="02020603050405020304" pitchFamily="18" charset="0"/>
                <a:cs typeface="Times New Roman" panose="02020603050405020304" pitchFamily="18" charset="0"/>
              </a:rPr>
              <a:t> </a:t>
            </a:r>
            <a:r>
              <a:rPr lang="en-US" sz="1400" b="1" dirty="0" err="1">
                <a:latin typeface="Times New Roman" panose="02020603050405020304" pitchFamily="18" charset="0"/>
                <a:cs typeface="Times New Roman" panose="02020603050405020304" pitchFamily="18" charset="0"/>
              </a:rPr>
              <a:t>mới</a:t>
            </a:r>
            <a:r>
              <a:rPr lang="en-US" sz="1400" b="1" dirty="0">
                <a:latin typeface="Times New Roman" panose="02020603050405020304" pitchFamily="18" charset="0"/>
                <a:cs typeface="Times New Roman" panose="02020603050405020304" pitchFamily="18" charset="0"/>
              </a:rPr>
              <a:t>.</a:t>
            </a:r>
          </a:p>
          <a:p>
            <a:pPr marL="0" indent="0">
              <a:buFontTx/>
              <a:buNone/>
            </a:pPr>
            <a:endParaRPr lang="en-US" sz="1400" b="1" baseline="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A63B72D7-F3E0-4708-8911-47C994314279}" type="slidenum">
              <a:rPr lang="en-US" smtClean="0"/>
              <a:t>6</a:t>
            </a:fld>
            <a:endParaRPr lang="en-US"/>
          </a:p>
        </p:txBody>
      </p:sp>
    </p:spTree>
    <p:extLst>
      <p:ext uri="{BB962C8B-B14F-4D97-AF65-F5344CB8AC3E}">
        <p14:creationId xmlns:p14="http://schemas.microsoft.com/office/powerpoint/2010/main" val="41155371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latin typeface="Times New Roman" panose="02020603050405020304" pitchFamily="18" charset="0"/>
                <a:cs typeface="Times New Roman" panose="02020603050405020304" pitchFamily="18" charset="0"/>
              </a:rPr>
              <a:t>- Nhấp</a:t>
            </a:r>
            <a:r>
              <a:rPr lang="en-US" sz="1200" b="1" baseline="0" dirty="0">
                <a:latin typeface="Times New Roman" panose="02020603050405020304" pitchFamily="18" charset="0"/>
                <a:cs typeface="Times New Roman" panose="02020603050405020304" pitchFamily="18" charset="0"/>
              </a:rPr>
              <a:t> vào “Luật chơi” về slide trò </a:t>
            </a:r>
            <a:r>
              <a:rPr lang="en-US" sz="1200" b="1" baseline="0" dirty="0" err="1">
                <a:latin typeface="Times New Roman" panose="02020603050405020304" pitchFamily="18" charset="0"/>
                <a:cs typeface="Times New Roman" panose="02020603050405020304" pitchFamily="18" charset="0"/>
              </a:rPr>
              <a:t>chơi</a:t>
            </a:r>
            <a:r>
              <a:rPr lang="en-US" sz="1200" b="1" baseline="0" dirty="0">
                <a:latin typeface="Times New Roman" panose="02020603050405020304" pitchFamily="18" charset="0"/>
                <a:cs typeface="Times New Roman" panose="02020603050405020304" pitchFamily="18" charset="0"/>
              </a:rPr>
              <a:t>.</a:t>
            </a:r>
            <a:endParaRPr lang="en-US" sz="1200" b="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D2986841-B6E9-4602-99D2-E5DE711450F7}" type="slidenum">
              <a:rPr lang="en-US" smtClean="0"/>
              <a:t>7</a:t>
            </a:fld>
            <a:endParaRPr lang="en-US"/>
          </a:p>
        </p:txBody>
      </p:sp>
    </p:spTree>
    <p:extLst>
      <p:ext uri="{BB962C8B-B14F-4D97-AF65-F5344CB8AC3E}">
        <p14:creationId xmlns:p14="http://schemas.microsoft.com/office/powerpoint/2010/main" val="36870675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Kiểm</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tra</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đáp</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án</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bằng</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cách</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nhấp</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vào</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phía</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sau</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mỗi</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đáp</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án</a:t>
            </a:r>
            <a:r>
              <a:rPr lang="en-US" b="1" baseline="0" dirty="0">
                <a:latin typeface="Times New Roman" panose="02020603050405020304" pitchFamily="18" charset="0"/>
                <a:cs typeface="Times New Roman" panose="02020603050405020304" pitchFamily="18" charset="0"/>
              </a:rPr>
              <a:t> A, B, C, D</a:t>
            </a:r>
          </a:p>
          <a:p>
            <a:r>
              <a:rPr lang="en-US" b="1" dirty="0" err="1">
                <a:latin typeface="Times New Roman" panose="02020603050405020304" pitchFamily="18" charset="0"/>
                <a:cs typeface="Times New Roman" panose="02020603050405020304" pitchFamily="18" charset="0"/>
              </a:rPr>
              <a:t>Nhấp</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vào</a:t>
            </a:r>
            <a:r>
              <a:rPr lang="en-US" b="1" dirty="0">
                <a:latin typeface="Times New Roman" panose="02020603050405020304" pitchFamily="18" charset="0"/>
                <a:cs typeface="Times New Roman" panose="02020603050405020304" pitchFamily="18" charset="0"/>
              </a:rPr>
              <a:t> “&lt;“ </a:t>
            </a:r>
            <a:r>
              <a:rPr lang="en-US" b="1" dirty="0" err="1">
                <a:latin typeface="Times New Roman" panose="02020603050405020304" pitchFamily="18" charset="0"/>
                <a:cs typeface="Times New Roman" panose="02020603050405020304" pitchFamily="18" charset="0"/>
              </a:rPr>
              <a:t>bên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góc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phải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màn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hình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để</a:t>
            </a:r>
            <a:r>
              <a:rPr lang="en-US" b="1" dirty="0">
                <a:latin typeface="Times New Roman" panose="02020603050405020304" pitchFamily="18" charset="0"/>
                <a:cs typeface="Times New Roman" panose="02020603050405020304" pitchFamily="18" charset="0"/>
              </a:rPr>
              <a:t> quay </a:t>
            </a:r>
            <a:r>
              <a:rPr lang="en-US" b="1" dirty="0" err="1">
                <a:latin typeface="Times New Roman" panose="02020603050405020304" pitchFamily="18" charset="0"/>
                <a:cs typeface="Times New Roman" panose="02020603050405020304" pitchFamily="18" charset="0"/>
              </a:rPr>
              <a:t>về</a:t>
            </a:r>
            <a:r>
              <a:rPr lang="en-US" b="1" dirty="0">
                <a:latin typeface="Times New Roman" panose="02020603050405020304" pitchFamily="18" charset="0"/>
                <a:cs typeface="Times New Roman" panose="02020603050405020304" pitchFamily="18" charset="0"/>
              </a:rPr>
              <a:t> slide ban </a:t>
            </a:r>
            <a:r>
              <a:rPr lang="en-US" b="1" dirty="0" err="1">
                <a:latin typeface="Times New Roman" panose="02020603050405020304" pitchFamily="18" charset="0"/>
                <a:cs typeface="Times New Roman" panose="02020603050405020304" pitchFamily="18" charset="0"/>
              </a:rPr>
              <a:t>đầu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lên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bậc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hoặc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chọn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câu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hỏi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mới</a:t>
            </a:r>
            <a:endParaRPr lang="en-US" b="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D2986841-B6E9-4602-99D2-E5DE711450F7}" type="slidenum">
              <a:rPr lang="en-US" smtClean="0"/>
              <a:t>8</a:t>
            </a:fld>
            <a:endParaRPr lang="en-US"/>
          </a:p>
        </p:txBody>
      </p:sp>
    </p:spTree>
    <p:extLst>
      <p:ext uri="{BB962C8B-B14F-4D97-AF65-F5344CB8AC3E}">
        <p14:creationId xmlns:p14="http://schemas.microsoft.com/office/powerpoint/2010/main" val="25263752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Times New Roman" panose="02020603050405020304" pitchFamily="18" charset="0"/>
                <a:cs typeface="Times New Roman" panose="02020603050405020304" pitchFamily="18" charset="0"/>
              </a:rPr>
              <a:t>- Kiểm</a:t>
            </a:r>
            <a:r>
              <a:rPr lang="en-US" b="1" baseline="0" dirty="0">
                <a:latin typeface="Times New Roman" panose="02020603050405020304" pitchFamily="18" charset="0"/>
                <a:cs typeface="Times New Roman" panose="02020603050405020304" pitchFamily="18" charset="0"/>
              </a:rPr>
              <a:t> tra đáp án bằng cách nhấp vào phía sau mỗi đáp án A, B, C, D</a:t>
            </a:r>
          </a:p>
          <a:p>
            <a:r>
              <a:rPr lang="en-US" b="1" dirty="0" err="1">
                <a:latin typeface="Times New Roman" panose="02020603050405020304" pitchFamily="18" charset="0"/>
                <a:cs typeface="Times New Roman" panose="02020603050405020304" pitchFamily="18" charset="0"/>
              </a:rPr>
              <a:t>Nhấp</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vào</a:t>
            </a:r>
            <a:r>
              <a:rPr lang="en-US" b="1" dirty="0">
                <a:latin typeface="Times New Roman" panose="02020603050405020304" pitchFamily="18" charset="0"/>
                <a:cs typeface="Times New Roman" panose="02020603050405020304" pitchFamily="18" charset="0"/>
              </a:rPr>
              <a:t> “&lt;“ </a:t>
            </a:r>
            <a:r>
              <a:rPr lang="en-US" b="1" dirty="0" err="1">
                <a:latin typeface="Times New Roman" panose="02020603050405020304" pitchFamily="18" charset="0"/>
                <a:cs typeface="Times New Roman" panose="02020603050405020304" pitchFamily="18" charset="0"/>
              </a:rPr>
              <a:t>bên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góc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phải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màn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hình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để</a:t>
            </a:r>
            <a:r>
              <a:rPr lang="en-US" b="1" dirty="0">
                <a:latin typeface="Times New Roman" panose="02020603050405020304" pitchFamily="18" charset="0"/>
                <a:cs typeface="Times New Roman" panose="02020603050405020304" pitchFamily="18" charset="0"/>
              </a:rPr>
              <a:t> quay </a:t>
            </a:r>
            <a:r>
              <a:rPr lang="en-US" b="1" dirty="0" err="1">
                <a:latin typeface="Times New Roman" panose="02020603050405020304" pitchFamily="18" charset="0"/>
                <a:cs typeface="Times New Roman" panose="02020603050405020304" pitchFamily="18" charset="0"/>
              </a:rPr>
              <a:t>về</a:t>
            </a:r>
            <a:r>
              <a:rPr lang="en-US" b="1" dirty="0">
                <a:latin typeface="Times New Roman" panose="02020603050405020304" pitchFamily="18" charset="0"/>
                <a:cs typeface="Times New Roman" panose="02020603050405020304" pitchFamily="18" charset="0"/>
              </a:rPr>
              <a:t> slide ban </a:t>
            </a:r>
            <a:r>
              <a:rPr lang="en-US" b="1" dirty="0" err="1">
                <a:latin typeface="Times New Roman" panose="02020603050405020304" pitchFamily="18" charset="0"/>
                <a:cs typeface="Times New Roman" panose="02020603050405020304" pitchFamily="18" charset="0"/>
              </a:rPr>
              <a:t>đầu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lên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bậc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hoặc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chọn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câu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hỏi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mới</a:t>
            </a:r>
            <a:endParaRPr lang="en-US" b="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D2986841-B6E9-4602-99D2-E5DE711450F7}" type="slidenum">
              <a:rPr lang="en-US" smtClean="0"/>
              <a:t>9</a:t>
            </a:fld>
            <a:endParaRPr lang="en-US"/>
          </a:p>
        </p:txBody>
      </p:sp>
    </p:spTree>
    <p:extLst>
      <p:ext uri="{BB962C8B-B14F-4D97-AF65-F5344CB8AC3E}">
        <p14:creationId xmlns:p14="http://schemas.microsoft.com/office/powerpoint/2010/main" val="26768524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1" dirty="0" err="1">
                <a:latin typeface="Times New Roman" panose="02020603050405020304" pitchFamily="18" charset="0"/>
                <a:cs typeface="Times New Roman" panose="02020603050405020304" pitchFamily="18" charset="0"/>
              </a:rPr>
              <a:t>Kiểm</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tra</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đáp</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án</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bằng</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cách</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nhấp</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vào</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phía</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sau</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mỗi</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đáp</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án</a:t>
            </a:r>
            <a:r>
              <a:rPr lang="en-US" b="1" baseline="0" dirty="0">
                <a:latin typeface="Times New Roman" panose="02020603050405020304" pitchFamily="18" charset="0"/>
                <a:cs typeface="Times New Roman" panose="02020603050405020304" pitchFamily="18" charset="0"/>
              </a:rPr>
              <a:t> A, B, C, D</a:t>
            </a:r>
          </a:p>
          <a:p>
            <a:pPr marL="171450" indent="-171450">
              <a:buFontTx/>
              <a:buChar char="-"/>
            </a:pPr>
            <a:r>
              <a:rPr lang="en-US" b="1" baseline="0" dirty="0" err="1">
                <a:latin typeface="Times New Roman" panose="02020603050405020304" pitchFamily="18" charset="0"/>
                <a:cs typeface="Times New Roman" panose="02020603050405020304" pitchFamily="18" charset="0"/>
              </a:rPr>
              <a:t>Nhấp</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vào</a:t>
            </a:r>
            <a:r>
              <a:rPr lang="en-US" b="1" baseline="0" dirty="0">
                <a:latin typeface="Times New Roman" panose="02020603050405020304" pitchFamily="18" charset="0"/>
                <a:cs typeface="Times New Roman" panose="02020603050405020304" pitchFamily="18" charset="0"/>
              </a:rPr>
              <a:t> “&gt;” </a:t>
            </a:r>
            <a:r>
              <a:rPr lang="en-US" b="1" baseline="0" dirty="0" err="1">
                <a:latin typeface="Times New Roman" panose="02020603050405020304" pitchFamily="18" charset="0"/>
                <a:cs typeface="Times New Roman" panose="02020603050405020304" pitchFamily="18" charset="0"/>
              </a:rPr>
              <a:t>để</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ra</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lời</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giải</a:t>
            </a:r>
            <a:r>
              <a:rPr lang="en-US" b="1" baseline="0" dirty="0">
                <a:latin typeface="Times New Roman" panose="02020603050405020304" pitchFamily="18" charset="0"/>
                <a:cs typeface="Times New Roman" panose="02020603050405020304" pitchFamily="18" charset="0"/>
              </a:rPr>
              <a:t> chi </a:t>
            </a:r>
            <a:r>
              <a:rPr lang="en-US" b="1" baseline="0" dirty="0" err="1">
                <a:latin typeface="Times New Roman" panose="02020603050405020304" pitchFamily="18" charset="0"/>
                <a:cs typeface="Times New Roman" panose="02020603050405020304" pitchFamily="18" charset="0"/>
              </a:rPr>
              <a:t>tiết</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cho</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đáp</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án</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đúng</a:t>
            </a:r>
            <a:r>
              <a:rPr lang="en-US" b="1" baseline="0" dirty="0">
                <a:latin typeface="Times New Roman" panose="02020603050405020304" pitchFamily="18" charset="0"/>
                <a:cs typeface="Times New Roman" panose="02020603050405020304" pitchFamily="18" charset="0"/>
              </a:rPr>
              <a:t>.</a:t>
            </a:r>
          </a:p>
          <a:p>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Nhấp</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vào</a:t>
            </a:r>
            <a:r>
              <a:rPr lang="en-US" b="1" dirty="0">
                <a:latin typeface="Times New Roman" panose="02020603050405020304" pitchFamily="18" charset="0"/>
                <a:cs typeface="Times New Roman" panose="02020603050405020304" pitchFamily="18" charset="0"/>
              </a:rPr>
              <a:t> “&lt;“ </a:t>
            </a:r>
            <a:r>
              <a:rPr lang="en-US" b="1" dirty="0" err="1">
                <a:latin typeface="Times New Roman" panose="02020603050405020304" pitchFamily="18" charset="0"/>
                <a:cs typeface="Times New Roman" panose="02020603050405020304" pitchFamily="18" charset="0"/>
              </a:rPr>
              <a:t>bên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góc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phải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màn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hình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để</a:t>
            </a:r>
            <a:r>
              <a:rPr lang="en-US" b="1" dirty="0">
                <a:latin typeface="Times New Roman" panose="02020603050405020304" pitchFamily="18" charset="0"/>
                <a:cs typeface="Times New Roman" panose="02020603050405020304" pitchFamily="18" charset="0"/>
              </a:rPr>
              <a:t> quay </a:t>
            </a:r>
            <a:r>
              <a:rPr lang="en-US" b="1" dirty="0" err="1">
                <a:latin typeface="Times New Roman" panose="02020603050405020304" pitchFamily="18" charset="0"/>
                <a:cs typeface="Times New Roman" panose="02020603050405020304" pitchFamily="18" charset="0"/>
              </a:rPr>
              <a:t>về</a:t>
            </a:r>
            <a:r>
              <a:rPr lang="en-US" b="1" dirty="0">
                <a:latin typeface="Times New Roman" panose="02020603050405020304" pitchFamily="18" charset="0"/>
                <a:cs typeface="Times New Roman" panose="02020603050405020304" pitchFamily="18" charset="0"/>
              </a:rPr>
              <a:t> slide ban </a:t>
            </a:r>
            <a:r>
              <a:rPr lang="en-US" b="1" dirty="0" err="1">
                <a:latin typeface="Times New Roman" panose="02020603050405020304" pitchFamily="18" charset="0"/>
                <a:cs typeface="Times New Roman" panose="02020603050405020304" pitchFamily="18" charset="0"/>
              </a:rPr>
              <a:t>đầu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lên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bậc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hoặc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chọn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câu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hỏi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mới</a:t>
            </a:r>
            <a:endParaRPr lang="en-US" b="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D2986841-B6E9-4602-99D2-E5DE711450F7}" type="slidenum">
              <a:rPr lang="en-US" smtClean="0"/>
              <a:t>10</a:t>
            </a:fld>
            <a:endParaRPr lang="en-US"/>
          </a:p>
        </p:txBody>
      </p:sp>
    </p:spTree>
    <p:extLst>
      <p:ext uri="{BB962C8B-B14F-4D97-AF65-F5344CB8AC3E}">
        <p14:creationId xmlns:p14="http://schemas.microsoft.com/office/powerpoint/2010/main" val="1920848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1" dirty="0" err="1">
                <a:latin typeface="Times New Roman" panose="02020603050405020304" pitchFamily="18" charset="0"/>
                <a:cs typeface="Times New Roman" panose="02020603050405020304" pitchFamily="18" charset="0"/>
              </a:rPr>
              <a:t>Kiểm</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tra</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đáp</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án</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bằng</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cách</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nhấp</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vào</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phía</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sau</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mỗi</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đáp</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án</a:t>
            </a:r>
            <a:r>
              <a:rPr lang="en-US" b="1" baseline="0" dirty="0">
                <a:latin typeface="Times New Roman" panose="02020603050405020304" pitchFamily="18" charset="0"/>
                <a:cs typeface="Times New Roman" panose="02020603050405020304" pitchFamily="18" charset="0"/>
              </a:rPr>
              <a:t> A, B, C, D</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1" baseline="0" dirty="0" err="1">
                <a:latin typeface="Times New Roman" panose="02020603050405020304" pitchFamily="18" charset="0"/>
                <a:cs typeface="Times New Roman" panose="02020603050405020304" pitchFamily="18" charset="0"/>
              </a:rPr>
              <a:t>Nhấp</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vào</a:t>
            </a:r>
            <a:r>
              <a:rPr lang="en-US" b="1" baseline="0" dirty="0">
                <a:latin typeface="Times New Roman" panose="02020603050405020304" pitchFamily="18" charset="0"/>
                <a:cs typeface="Times New Roman" panose="02020603050405020304" pitchFamily="18" charset="0"/>
              </a:rPr>
              <a:t> “&gt;” </a:t>
            </a:r>
            <a:r>
              <a:rPr lang="en-US" b="1" baseline="0" dirty="0" err="1">
                <a:latin typeface="Times New Roman" panose="02020603050405020304" pitchFamily="18" charset="0"/>
                <a:cs typeface="Times New Roman" panose="02020603050405020304" pitchFamily="18" charset="0"/>
              </a:rPr>
              <a:t>để</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ra</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lời</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giải</a:t>
            </a:r>
            <a:r>
              <a:rPr lang="en-US" b="1" baseline="0" dirty="0">
                <a:latin typeface="Times New Roman" panose="02020603050405020304" pitchFamily="18" charset="0"/>
                <a:cs typeface="Times New Roman" panose="02020603050405020304" pitchFamily="18" charset="0"/>
              </a:rPr>
              <a:t> chi </a:t>
            </a:r>
            <a:r>
              <a:rPr lang="en-US" b="1" baseline="0" dirty="0" err="1">
                <a:latin typeface="Times New Roman" panose="02020603050405020304" pitchFamily="18" charset="0"/>
                <a:cs typeface="Times New Roman" panose="02020603050405020304" pitchFamily="18" charset="0"/>
              </a:rPr>
              <a:t>tiết</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cho</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đáp</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án</a:t>
            </a:r>
            <a:r>
              <a:rPr lang="en-US" b="1" baseline="0" dirty="0">
                <a:latin typeface="Times New Roman" panose="02020603050405020304" pitchFamily="18" charset="0"/>
                <a:cs typeface="Times New Roman" panose="02020603050405020304" pitchFamily="18" charset="0"/>
              </a:rPr>
              <a:t> </a:t>
            </a:r>
            <a:r>
              <a:rPr lang="en-US" b="1" baseline="0" dirty="0" err="1">
                <a:latin typeface="Times New Roman" panose="02020603050405020304" pitchFamily="18" charset="0"/>
                <a:cs typeface="Times New Roman" panose="02020603050405020304" pitchFamily="18" charset="0"/>
              </a:rPr>
              <a:t>đúng</a:t>
            </a:r>
            <a:r>
              <a:rPr lang="en-US" b="1" baseline="0" dirty="0">
                <a:latin typeface="Times New Roman" panose="02020603050405020304" pitchFamily="18" charset="0"/>
                <a:cs typeface="Times New Roman" panose="02020603050405020304" pitchFamily="18" charset="0"/>
              </a:rPr>
              <a:t>.</a:t>
            </a:r>
          </a:p>
          <a:p>
            <a:r>
              <a:rPr lang="en-US" b="1" baseline="0"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Nhấp</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vào</a:t>
            </a:r>
            <a:r>
              <a:rPr lang="en-US" b="1" dirty="0">
                <a:latin typeface="Times New Roman" panose="02020603050405020304" pitchFamily="18" charset="0"/>
                <a:cs typeface="Times New Roman" panose="02020603050405020304" pitchFamily="18" charset="0"/>
              </a:rPr>
              <a:t> “&lt;“ </a:t>
            </a:r>
            <a:r>
              <a:rPr lang="en-US" b="1" dirty="0" err="1">
                <a:latin typeface="Times New Roman" panose="02020603050405020304" pitchFamily="18" charset="0"/>
                <a:cs typeface="Times New Roman" panose="02020603050405020304" pitchFamily="18" charset="0"/>
              </a:rPr>
              <a:t>bên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góc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phải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màn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hình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để</a:t>
            </a:r>
            <a:r>
              <a:rPr lang="en-US" b="1" dirty="0">
                <a:latin typeface="Times New Roman" panose="02020603050405020304" pitchFamily="18" charset="0"/>
                <a:cs typeface="Times New Roman" panose="02020603050405020304" pitchFamily="18" charset="0"/>
              </a:rPr>
              <a:t> quay </a:t>
            </a:r>
            <a:r>
              <a:rPr lang="en-US" b="1" dirty="0" err="1">
                <a:latin typeface="Times New Roman" panose="02020603050405020304" pitchFamily="18" charset="0"/>
                <a:cs typeface="Times New Roman" panose="02020603050405020304" pitchFamily="18" charset="0"/>
              </a:rPr>
              <a:t>về</a:t>
            </a:r>
            <a:r>
              <a:rPr lang="en-US" b="1" dirty="0">
                <a:latin typeface="Times New Roman" panose="02020603050405020304" pitchFamily="18" charset="0"/>
                <a:cs typeface="Times New Roman" panose="02020603050405020304" pitchFamily="18" charset="0"/>
              </a:rPr>
              <a:t> slide ban </a:t>
            </a:r>
            <a:r>
              <a:rPr lang="en-US" b="1" dirty="0" err="1">
                <a:latin typeface="Times New Roman" panose="02020603050405020304" pitchFamily="18" charset="0"/>
                <a:cs typeface="Times New Roman" panose="02020603050405020304" pitchFamily="18" charset="0"/>
              </a:rPr>
              <a:t>đầu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lên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bậc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hoặc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chọn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câu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hỏi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mới</a:t>
            </a:r>
            <a:endParaRPr lang="en-US" b="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D2986841-B6E9-4602-99D2-E5DE711450F7}" type="slidenum">
              <a:rPr lang="en-US" smtClean="0"/>
              <a:t>11</a:t>
            </a:fld>
            <a:endParaRPr lang="en-US"/>
          </a:p>
        </p:txBody>
      </p:sp>
    </p:spTree>
    <p:extLst>
      <p:ext uri="{BB962C8B-B14F-4D97-AF65-F5344CB8AC3E}">
        <p14:creationId xmlns:p14="http://schemas.microsoft.com/office/powerpoint/2010/main" val="38632280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C38DDCE-A2E0-4ED5-91D6-A39DA716103D}" type="datetimeFigureOut">
              <a:rPr lang="en-US" smtClean="0"/>
              <a:t>8/6/2023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6E1D2B-0CA4-49DE-8ACE-2DF230ACA4E4}" type="slidenum">
              <a:rPr lang="en-US" smtClean="0"/>
              <a:t>‹#›</a:t>
            </a:fld>
            <a:endParaRPr lang="en-US"/>
          </a:p>
        </p:txBody>
      </p:sp>
    </p:spTree>
    <p:extLst>
      <p:ext uri="{BB962C8B-B14F-4D97-AF65-F5344CB8AC3E}">
        <p14:creationId xmlns:p14="http://schemas.microsoft.com/office/powerpoint/2010/main" val="744794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38DDCE-A2E0-4ED5-91D6-A39DA716103D}" type="datetimeFigureOut">
              <a:rPr lang="en-US" smtClean="0"/>
              <a:t>8/6/2023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6E1D2B-0CA4-49DE-8ACE-2DF230ACA4E4}" type="slidenum">
              <a:rPr lang="en-US" smtClean="0"/>
              <a:t>‹#›</a:t>
            </a:fld>
            <a:endParaRPr lang="en-US"/>
          </a:p>
        </p:txBody>
      </p:sp>
    </p:spTree>
    <p:extLst>
      <p:ext uri="{BB962C8B-B14F-4D97-AF65-F5344CB8AC3E}">
        <p14:creationId xmlns:p14="http://schemas.microsoft.com/office/powerpoint/2010/main" val="246487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38DDCE-A2E0-4ED5-91D6-A39DA716103D}" type="datetimeFigureOut">
              <a:rPr lang="en-US" smtClean="0"/>
              <a:t>8/6/2023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6E1D2B-0CA4-49DE-8ACE-2DF230ACA4E4}" type="slidenum">
              <a:rPr lang="en-US" smtClean="0"/>
              <a:t>‹#›</a:t>
            </a:fld>
            <a:endParaRPr lang="en-US"/>
          </a:p>
        </p:txBody>
      </p:sp>
    </p:spTree>
    <p:extLst>
      <p:ext uri="{BB962C8B-B14F-4D97-AF65-F5344CB8AC3E}">
        <p14:creationId xmlns:p14="http://schemas.microsoft.com/office/powerpoint/2010/main" val="36008974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lank Slide">
    <p:spTree>
      <p:nvGrpSpPr>
        <p:cNvPr id="1" name=""/>
        <p:cNvGrpSpPr/>
        <p:nvPr/>
      </p:nvGrpSpPr>
      <p:grpSpPr>
        <a:xfrm>
          <a:off x="0" y="0"/>
          <a:ext cx="0" cy="0"/>
          <a:chOff x="0" y="0"/>
          <a:chExt cx="0" cy="0"/>
        </a:xfrm>
      </p:grpSpPr>
      <p:sp>
        <p:nvSpPr>
          <p:cNvPr id="2" name="矩形 1"/>
          <p:cNvSpPr/>
          <p:nvPr userDrawn="1"/>
        </p:nvSpPr>
        <p:spPr>
          <a:xfrm>
            <a:off x="0" y="0"/>
            <a:ext cx="9144000" cy="51435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68456" tIns="34289" rIns="68456" bIns="34289" rtlCol="0" anchor="ctr"/>
          <a:lstStyle/>
          <a:p>
            <a:pPr algn="ctr"/>
            <a:endParaRPr lang="zh-CN" altLang="en-US" sz="1800">
              <a:solidFill>
                <a:prstClr val="white"/>
              </a:solidFill>
            </a:endParaRPr>
          </a:p>
        </p:txBody>
      </p:sp>
    </p:spTree>
    <p:extLst>
      <p:ext uri="{BB962C8B-B14F-4D97-AF65-F5344CB8AC3E}">
        <p14:creationId xmlns:p14="http://schemas.microsoft.com/office/powerpoint/2010/main" val="24718912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56BE5A3A-290B-4650-8837-C7DF6B09D7C2}"/>
              </a:ext>
            </a:extLst>
          </p:cNvPr>
          <p:cNvSpPr>
            <a:spLocks noGrp="1"/>
          </p:cNvSpPr>
          <p:nvPr>
            <p:ph type="ctrTitle"/>
          </p:nvPr>
        </p:nvSpPr>
        <p:spPr>
          <a:xfrm>
            <a:off x="1143000" y="841772"/>
            <a:ext cx="6858000" cy="1790700"/>
          </a:xfrm>
        </p:spPr>
        <p:txBody>
          <a:bodyPr anchor="b"/>
          <a:lstStyle>
            <a:lvl1pPr algn="ctr">
              <a:defRPr sz="45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id="{FAAB943A-05E5-4DBB-9439-4AA9AB58B95A}"/>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id="{937A2A3E-C51E-4812-928F-9F6EDF7D6891}"/>
              </a:ext>
            </a:extLst>
          </p:cNvPr>
          <p:cNvSpPr>
            <a:spLocks noGrp="1"/>
          </p:cNvSpPr>
          <p:nvPr>
            <p:ph type="dt" sz="half" idx="10"/>
          </p:nvPr>
        </p:nvSpPr>
        <p:spPr/>
        <p:txBody>
          <a:bodyPr/>
          <a:lstStyle/>
          <a:p>
            <a:fld id="{5DE9C4D9-BB03-4C0C-9630-F5D180F654E4}" type="datetimeFigureOut">
              <a:rPr lang="en-US" smtClean="0"/>
              <a:t>8/6/2023</a:t>
            </a:fld>
            <a:endParaRPr lang="en-US"/>
          </a:p>
        </p:txBody>
      </p:sp>
      <p:sp>
        <p:nvSpPr>
          <p:cNvPr id="5" name="Chỗ dành sẵn cho Chân trang 4">
            <a:extLst>
              <a:ext uri="{FF2B5EF4-FFF2-40B4-BE49-F238E27FC236}">
                <a16:creationId xmlns:a16="http://schemas.microsoft.com/office/drawing/2014/main" id="{4E7793D6-E57D-4A32-9BA2-23F3DF086B3D}"/>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658CFE39-66CB-4FC5-B2FF-60BABF3EF11C}"/>
              </a:ext>
            </a:extLst>
          </p:cNvPr>
          <p:cNvSpPr>
            <a:spLocks noGrp="1"/>
          </p:cNvSpPr>
          <p:nvPr>
            <p:ph type="sldNum" sz="quarter" idx="12"/>
          </p:nvPr>
        </p:nvSpPr>
        <p:spPr/>
        <p:txBody>
          <a:bodyPr/>
          <a:lstStyle/>
          <a:p>
            <a:fld id="{C020C7E6-65DD-4795-8988-78B3EDD8A9D6}" type="slidenum">
              <a:rPr lang="en-US" smtClean="0"/>
              <a:t>‹#›</a:t>
            </a:fld>
            <a:endParaRPr lang="en-US"/>
          </a:p>
        </p:txBody>
      </p:sp>
    </p:spTree>
    <p:extLst>
      <p:ext uri="{BB962C8B-B14F-4D97-AF65-F5344CB8AC3E}">
        <p14:creationId xmlns:p14="http://schemas.microsoft.com/office/powerpoint/2010/main" val="4515684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284C8E96-EA78-40BF-BDB6-5AD323A5C4CE}"/>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B1FAEDDC-B817-4EED-9D53-E7D15904C0BF}"/>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57E5799D-AEA1-46D7-9F99-374B9CA01260}"/>
              </a:ext>
            </a:extLst>
          </p:cNvPr>
          <p:cNvSpPr>
            <a:spLocks noGrp="1"/>
          </p:cNvSpPr>
          <p:nvPr>
            <p:ph type="dt" sz="half" idx="10"/>
          </p:nvPr>
        </p:nvSpPr>
        <p:spPr/>
        <p:txBody>
          <a:bodyPr/>
          <a:lstStyle/>
          <a:p>
            <a:fld id="{5DE9C4D9-BB03-4C0C-9630-F5D180F654E4}" type="datetimeFigureOut">
              <a:rPr lang="en-US" smtClean="0"/>
              <a:t>8/6/2023</a:t>
            </a:fld>
            <a:endParaRPr lang="en-US"/>
          </a:p>
        </p:txBody>
      </p:sp>
      <p:sp>
        <p:nvSpPr>
          <p:cNvPr id="5" name="Chỗ dành sẵn cho Chân trang 4">
            <a:extLst>
              <a:ext uri="{FF2B5EF4-FFF2-40B4-BE49-F238E27FC236}">
                <a16:creationId xmlns:a16="http://schemas.microsoft.com/office/drawing/2014/main" id="{1E9E9318-9CF6-4ACA-A5CE-8663495348BC}"/>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0FD000B7-C01C-4DE0-BFB4-7BE0BE314184}"/>
              </a:ext>
            </a:extLst>
          </p:cNvPr>
          <p:cNvSpPr>
            <a:spLocks noGrp="1"/>
          </p:cNvSpPr>
          <p:nvPr>
            <p:ph type="sldNum" sz="quarter" idx="12"/>
          </p:nvPr>
        </p:nvSpPr>
        <p:spPr/>
        <p:txBody>
          <a:bodyPr/>
          <a:lstStyle/>
          <a:p>
            <a:fld id="{C020C7E6-65DD-4795-8988-78B3EDD8A9D6}" type="slidenum">
              <a:rPr lang="en-US" smtClean="0"/>
              <a:t>‹#›</a:t>
            </a:fld>
            <a:endParaRPr lang="en-US"/>
          </a:p>
        </p:txBody>
      </p:sp>
    </p:spTree>
    <p:extLst>
      <p:ext uri="{BB962C8B-B14F-4D97-AF65-F5344CB8AC3E}">
        <p14:creationId xmlns:p14="http://schemas.microsoft.com/office/powerpoint/2010/main" val="35904538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41D6E89E-E412-49B0-BE62-F2EE4A2B26C5}"/>
              </a:ext>
            </a:extLst>
          </p:cNvPr>
          <p:cNvSpPr>
            <a:spLocks noGrp="1"/>
          </p:cNvSpPr>
          <p:nvPr>
            <p:ph type="title"/>
          </p:nvPr>
        </p:nvSpPr>
        <p:spPr>
          <a:xfrm>
            <a:off x="623888" y="1282304"/>
            <a:ext cx="7886700" cy="2139553"/>
          </a:xfrm>
        </p:spPr>
        <p:txBody>
          <a:bodyPr anchor="b"/>
          <a:lstStyle>
            <a:lvl1pPr>
              <a:defRPr sz="45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681F4A66-C7C1-48F5-AAB5-5A374166ABE9}"/>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id="{DCD16AEB-16D5-42CA-9537-FAD06C886A53}"/>
              </a:ext>
            </a:extLst>
          </p:cNvPr>
          <p:cNvSpPr>
            <a:spLocks noGrp="1"/>
          </p:cNvSpPr>
          <p:nvPr>
            <p:ph type="dt" sz="half" idx="10"/>
          </p:nvPr>
        </p:nvSpPr>
        <p:spPr/>
        <p:txBody>
          <a:bodyPr/>
          <a:lstStyle/>
          <a:p>
            <a:fld id="{5DE9C4D9-BB03-4C0C-9630-F5D180F654E4}" type="datetimeFigureOut">
              <a:rPr lang="en-US" smtClean="0"/>
              <a:t>8/6/2023</a:t>
            </a:fld>
            <a:endParaRPr lang="en-US"/>
          </a:p>
        </p:txBody>
      </p:sp>
      <p:sp>
        <p:nvSpPr>
          <p:cNvPr id="5" name="Chỗ dành sẵn cho Chân trang 4">
            <a:extLst>
              <a:ext uri="{FF2B5EF4-FFF2-40B4-BE49-F238E27FC236}">
                <a16:creationId xmlns:a16="http://schemas.microsoft.com/office/drawing/2014/main" id="{5110061A-2295-4F39-894F-8BF3905A0D56}"/>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84EAFA22-2B3E-47BF-8F5E-F64F865092DD}"/>
              </a:ext>
            </a:extLst>
          </p:cNvPr>
          <p:cNvSpPr>
            <a:spLocks noGrp="1"/>
          </p:cNvSpPr>
          <p:nvPr>
            <p:ph type="sldNum" sz="quarter" idx="12"/>
          </p:nvPr>
        </p:nvSpPr>
        <p:spPr/>
        <p:txBody>
          <a:bodyPr/>
          <a:lstStyle/>
          <a:p>
            <a:fld id="{C020C7E6-65DD-4795-8988-78B3EDD8A9D6}" type="slidenum">
              <a:rPr lang="en-US" smtClean="0"/>
              <a:t>‹#›</a:t>
            </a:fld>
            <a:endParaRPr lang="en-US"/>
          </a:p>
        </p:txBody>
      </p:sp>
    </p:spTree>
    <p:extLst>
      <p:ext uri="{BB962C8B-B14F-4D97-AF65-F5344CB8AC3E}">
        <p14:creationId xmlns:p14="http://schemas.microsoft.com/office/powerpoint/2010/main" val="15158026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A9761EA5-4D33-4A36-8325-0AFDE8063B7B}"/>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C9285093-E273-47EC-8BFD-2D378C93B7D0}"/>
              </a:ext>
            </a:extLst>
          </p:cNvPr>
          <p:cNvSpPr>
            <a:spLocks noGrp="1"/>
          </p:cNvSpPr>
          <p:nvPr>
            <p:ph sz="half" idx="1"/>
          </p:nvPr>
        </p:nvSpPr>
        <p:spPr>
          <a:xfrm>
            <a:off x="628650" y="1369219"/>
            <a:ext cx="3886200" cy="3263504"/>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id="{E200BCDF-53F2-4681-B896-B97C759BB46D}"/>
              </a:ext>
            </a:extLst>
          </p:cNvPr>
          <p:cNvSpPr>
            <a:spLocks noGrp="1"/>
          </p:cNvSpPr>
          <p:nvPr>
            <p:ph sz="half" idx="2"/>
          </p:nvPr>
        </p:nvSpPr>
        <p:spPr>
          <a:xfrm>
            <a:off x="4629150" y="1369219"/>
            <a:ext cx="3886200" cy="3263504"/>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id="{B86C5409-E40F-4002-9C0B-84C74584F17D}"/>
              </a:ext>
            </a:extLst>
          </p:cNvPr>
          <p:cNvSpPr>
            <a:spLocks noGrp="1"/>
          </p:cNvSpPr>
          <p:nvPr>
            <p:ph type="dt" sz="half" idx="10"/>
          </p:nvPr>
        </p:nvSpPr>
        <p:spPr/>
        <p:txBody>
          <a:bodyPr/>
          <a:lstStyle/>
          <a:p>
            <a:fld id="{5DE9C4D9-BB03-4C0C-9630-F5D180F654E4}" type="datetimeFigureOut">
              <a:rPr lang="en-US" smtClean="0"/>
              <a:t>8/6/2023</a:t>
            </a:fld>
            <a:endParaRPr lang="en-US"/>
          </a:p>
        </p:txBody>
      </p:sp>
      <p:sp>
        <p:nvSpPr>
          <p:cNvPr id="6" name="Chỗ dành sẵn cho Chân trang 5">
            <a:extLst>
              <a:ext uri="{FF2B5EF4-FFF2-40B4-BE49-F238E27FC236}">
                <a16:creationId xmlns:a16="http://schemas.microsoft.com/office/drawing/2014/main" id="{03742CB6-7BBC-4CCA-A49E-F4B0DB855DCE}"/>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A4BB5FB3-9A75-4DFD-82CE-F2954A164016}"/>
              </a:ext>
            </a:extLst>
          </p:cNvPr>
          <p:cNvSpPr>
            <a:spLocks noGrp="1"/>
          </p:cNvSpPr>
          <p:nvPr>
            <p:ph type="sldNum" sz="quarter" idx="12"/>
          </p:nvPr>
        </p:nvSpPr>
        <p:spPr/>
        <p:txBody>
          <a:bodyPr/>
          <a:lstStyle/>
          <a:p>
            <a:fld id="{C020C7E6-65DD-4795-8988-78B3EDD8A9D6}" type="slidenum">
              <a:rPr lang="en-US" smtClean="0"/>
              <a:t>‹#›</a:t>
            </a:fld>
            <a:endParaRPr lang="en-US"/>
          </a:p>
        </p:txBody>
      </p:sp>
    </p:spTree>
    <p:extLst>
      <p:ext uri="{BB962C8B-B14F-4D97-AF65-F5344CB8AC3E}">
        <p14:creationId xmlns:p14="http://schemas.microsoft.com/office/powerpoint/2010/main" val="7834504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DA5CC030-E22D-4C7E-B82F-6C746FBEE35A}"/>
              </a:ext>
            </a:extLst>
          </p:cNvPr>
          <p:cNvSpPr>
            <a:spLocks noGrp="1"/>
          </p:cNvSpPr>
          <p:nvPr>
            <p:ph type="title"/>
          </p:nvPr>
        </p:nvSpPr>
        <p:spPr>
          <a:xfrm>
            <a:off x="629841" y="273844"/>
            <a:ext cx="7886700" cy="994172"/>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AA1C16AB-9FFB-4D1E-9898-18C983971D69}"/>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id="{B848FA3B-CE27-4FB9-967B-9D7414F8DDEB}"/>
              </a:ext>
            </a:extLst>
          </p:cNvPr>
          <p:cNvSpPr>
            <a:spLocks noGrp="1"/>
          </p:cNvSpPr>
          <p:nvPr>
            <p:ph sz="half" idx="2"/>
          </p:nvPr>
        </p:nvSpPr>
        <p:spPr>
          <a:xfrm>
            <a:off x="629842" y="1878806"/>
            <a:ext cx="3868340" cy="2763441"/>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id="{A3946EAB-6249-4D4C-BE84-13FD2632327D}"/>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id="{0CB35F50-BC3C-4EE3-8A42-9DE4B0D93042}"/>
              </a:ext>
            </a:extLst>
          </p:cNvPr>
          <p:cNvSpPr>
            <a:spLocks noGrp="1"/>
          </p:cNvSpPr>
          <p:nvPr>
            <p:ph sz="quarter" idx="4"/>
          </p:nvPr>
        </p:nvSpPr>
        <p:spPr>
          <a:xfrm>
            <a:off x="4629150" y="1878806"/>
            <a:ext cx="3887391" cy="2763441"/>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id="{054FDB98-3C96-4BC5-8100-EFDBD032C580}"/>
              </a:ext>
            </a:extLst>
          </p:cNvPr>
          <p:cNvSpPr>
            <a:spLocks noGrp="1"/>
          </p:cNvSpPr>
          <p:nvPr>
            <p:ph type="dt" sz="half" idx="10"/>
          </p:nvPr>
        </p:nvSpPr>
        <p:spPr/>
        <p:txBody>
          <a:bodyPr/>
          <a:lstStyle/>
          <a:p>
            <a:fld id="{5DE9C4D9-BB03-4C0C-9630-F5D180F654E4}" type="datetimeFigureOut">
              <a:rPr lang="en-US" smtClean="0"/>
              <a:t>8/6/2023</a:t>
            </a:fld>
            <a:endParaRPr lang="en-US"/>
          </a:p>
        </p:txBody>
      </p:sp>
      <p:sp>
        <p:nvSpPr>
          <p:cNvPr id="8" name="Chỗ dành sẵn cho Chân trang 7">
            <a:extLst>
              <a:ext uri="{FF2B5EF4-FFF2-40B4-BE49-F238E27FC236}">
                <a16:creationId xmlns:a16="http://schemas.microsoft.com/office/drawing/2014/main" id="{CE02A3A8-70AB-4CBC-B228-8EE92B606D39}"/>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id="{271F50C4-EB83-47B1-B971-F20016E98BFF}"/>
              </a:ext>
            </a:extLst>
          </p:cNvPr>
          <p:cNvSpPr>
            <a:spLocks noGrp="1"/>
          </p:cNvSpPr>
          <p:nvPr>
            <p:ph type="sldNum" sz="quarter" idx="12"/>
          </p:nvPr>
        </p:nvSpPr>
        <p:spPr/>
        <p:txBody>
          <a:bodyPr/>
          <a:lstStyle/>
          <a:p>
            <a:fld id="{C020C7E6-65DD-4795-8988-78B3EDD8A9D6}" type="slidenum">
              <a:rPr lang="en-US" smtClean="0"/>
              <a:t>‹#›</a:t>
            </a:fld>
            <a:endParaRPr lang="en-US"/>
          </a:p>
        </p:txBody>
      </p:sp>
    </p:spTree>
    <p:extLst>
      <p:ext uri="{BB962C8B-B14F-4D97-AF65-F5344CB8AC3E}">
        <p14:creationId xmlns:p14="http://schemas.microsoft.com/office/powerpoint/2010/main" val="27879760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DD26466-4061-4AEE-A69B-CB196B06D423}"/>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id="{04544B7C-8624-48E3-9CF2-AFFE26A38AC3}"/>
              </a:ext>
            </a:extLst>
          </p:cNvPr>
          <p:cNvSpPr>
            <a:spLocks noGrp="1"/>
          </p:cNvSpPr>
          <p:nvPr>
            <p:ph type="dt" sz="half" idx="10"/>
          </p:nvPr>
        </p:nvSpPr>
        <p:spPr/>
        <p:txBody>
          <a:bodyPr/>
          <a:lstStyle/>
          <a:p>
            <a:fld id="{5DE9C4D9-BB03-4C0C-9630-F5D180F654E4}" type="datetimeFigureOut">
              <a:rPr lang="en-US" smtClean="0"/>
              <a:t>8/6/2023</a:t>
            </a:fld>
            <a:endParaRPr lang="en-US"/>
          </a:p>
        </p:txBody>
      </p:sp>
      <p:sp>
        <p:nvSpPr>
          <p:cNvPr id="4" name="Chỗ dành sẵn cho Chân trang 3">
            <a:extLst>
              <a:ext uri="{FF2B5EF4-FFF2-40B4-BE49-F238E27FC236}">
                <a16:creationId xmlns:a16="http://schemas.microsoft.com/office/drawing/2014/main" id="{C1F059B1-CAD6-423E-A9CD-390BFB122CA2}"/>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id="{EA24A03B-D71E-48E8-A1BE-FD13DDD607F6}"/>
              </a:ext>
            </a:extLst>
          </p:cNvPr>
          <p:cNvSpPr>
            <a:spLocks noGrp="1"/>
          </p:cNvSpPr>
          <p:nvPr>
            <p:ph type="sldNum" sz="quarter" idx="12"/>
          </p:nvPr>
        </p:nvSpPr>
        <p:spPr/>
        <p:txBody>
          <a:bodyPr/>
          <a:lstStyle/>
          <a:p>
            <a:fld id="{C020C7E6-65DD-4795-8988-78B3EDD8A9D6}" type="slidenum">
              <a:rPr lang="en-US" smtClean="0"/>
              <a:t>‹#›</a:t>
            </a:fld>
            <a:endParaRPr lang="en-US"/>
          </a:p>
        </p:txBody>
      </p:sp>
    </p:spTree>
    <p:extLst>
      <p:ext uri="{BB962C8B-B14F-4D97-AF65-F5344CB8AC3E}">
        <p14:creationId xmlns:p14="http://schemas.microsoft.com/office/powerpoint/2010/main" val="12584063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D6476802-3A7D-45C0-A6D8-6AA8567F39C8}"/>
              </a:ext>
            </a:extLst>
          </p:cNvPr>
          <p:cNvSpPr>
            <a:spLocks noGrp="1"/>
          </p:cNvSpPr>
          <p:nvPr>
            <p:ph type="dt" sz="half" idx="10"/>
          </p:nvPr>
        </p:nvSpPr>
        <p:spPr/>
        <p:txBody>
          <a:bodyPr/>
          <a:lstStyle/>
          <a:p>
            <a:fld id="{5DE9C4D9-BB03-4C0C-9630-F5D180F654E4}" type="datetimeFigureOut">
              <a:rPr lang="en-US" smtClean="0"/>
              <a:t>8/6/2023</a:t>
            </a:fld>
            <a:endParaRPr lang="en-US"/>
          </a:p>
        </p:txBody>
      </p:sp>
      <p:sp>
        <p:nvSpPr>
          <p:cNvPr id="3" name="Chỗ dành sẵn cho Chân trang 2">
            <a:extLst>
              <a:ext uri="{FF2B5EF4-FFF2-40B4-BE49-F238E27FC236}">
                <a16:creationId xmlns:a16="http://schemas.microsoft.com/office/drawing/2014/main" id="{1B13712D-5B04-4E6A-8A0F-5C28924999B5}"/>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CA2E22E9-1CDF-4FDC-AAE0-4533882ED8ED}"/>
              </a:ext>
            </a:extLst>
          </p:cNvPr>
          <p:cNvSpPr>
            <a:spLocks noGrp="1"/>
          </p:cNvSpPr>
          <p:nvPr>
            <p:ph type="sldNum" sz="quarter" idx="12"/>
          </p:nvPr>
        </p:nvSpPr>
        <p:spPr/>
        <p:txBody>
          <a:bodyPr/>
          <a:lstStyle/>
          <a:p>
            <a:fld id="{C020C7E6-65DD-4795-8988-78B3EDD8A9D6}" type="slidenum">
              <a:rPr lang="en-US" smtClean="0"/>
              <a:t>‹#›</a:t>
            </a:fld>
            <a:endParaRPr lang="en-US"/>
          </a:p>
        </p:txBody>
      </p:sp>
    </p:spTree>
    <p:extLst>
      <p:ext uri="{BB962C8B-B14F-4D97-AF65-F5344CB8AC3E}">
        <p14:creationId xmlns:p14="http://schemas.microsoft.com/office/powerpoint/2010/main" val="8256177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38DDCE-A2E0-4ED5-91D6-A39DA716103D}" type="datetimeFigureOut">
              <a:rPr lang="en-US" smtClean="0"/>
              <a:t>8/6/2023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6E1D2B-0CA4-49DE-8ACE-2DF230ACA4E4}" type="slidenum">
              <a:rPr lang="en-US" smtClean="0"/>
              <a:t>‹#›</a:t>
            </a:fld>
            <a:endParaRPr lang="en-US"/>
          </a:p>
        </p:txBody>
      </p:sp>
    </p:spTree>
    <p:extLst>
      <p:ext uri="{BB962C8B-B14F-4D97-AF65-F5344CB8AC3E}">
        <p14:creationId xmlns:p14="http://schemas.microsoft.com/office/powerpoint/2010/main" val="19774962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7C277932-5BE4-45E5-AC8E-FACA9EA330B5}"/>
              </a:ext>
            </a:extLst>
          </p:cNvPr>
          <p:cNvSpPr>
            <a:spLocks noGrp="1"/>
          </p:cNvSpPr>
          <p:nvPr>
            <p:ph type="title"/>
          </p:nvPr>
        </p:nvSpPr>
        <p:spPr>
          <a:xfrm>
            <a:off x="629841" y="342900"/>
            <a:ext cx="2949178" cy="1200150"/>
          </a:xfrm>
        </p:spPr>
        <p:txBody>
          <a:bodyPr anchor="b"/>
          <a:lstStyle>
            <a:lvl1pPr>
              <a:defRPr sz="24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E7281689-A220-4734-AC81-35FC709D0BF9}"/>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id="{81C09AB8-6206-4767-ADA0-0F5BFE4C759C}"/>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2DF5A107-BA2F-4CEF-9B32-74906C309E39}"/>
              </a:ext>
            </a:extLst>
          </p:cNvPr>
          <p:cNvSpPr>
            <a:spLocks noGrp="1"/>
          </p:cNvSpPr>
          <p:nvPr>
            <p:ph type="dt" sz="half" idx="10"/>
          </p:nvPr>
        </p:nvSpPr>
        <p:spPr/>
        <p:txBody>
          <a:bodyPr/>
          <a:lstStyle/>
          <a:p>
            <a:fld id="{5DE9C4D9-BB03-4C0C-9630-F5D180F654E4}" type="datetimeFigureOut">
              <a:rPr lang="en-US" smtClean="0"/>
              <a:t>8/6/2023</a:t>
            </a:fld>
            <a:endParaRPr lang="en-US"/>
          </a:p>
        </p:txBody>
      </p:sp>
      <p:sp>
        <p:nvSpPr>
          <p:cNvPr id="6" name="Chỗ dành sẵn cho Chân trang 5">
            <a:extLst>
              <a:ext uri="{FF2B5EF4-FFF2-40B4-BE49-F238E27FC236}">
                <a16:creationId xmlns:a16="http://schemas.microsoft.com/office/drawing/2014/main" id="{1C10382E-E862-41C1-A96E-11E22F4130A7}"/>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6D0F9C6B-8592-414D-89CA-B1BFD2E633D7}"/>
              </a:ext>
            </a:extLst>
          </p:cNvPr>
          <p:cNvSpPr>
            <a:spLocks noGrp="1"/>
          </p:cNvSpPr>
          <p:nvPr>
            <p:ph type="sldNum" sz="quarter" idx="12"/>
          </p:nvPr>
        </p:nvSpPr>
        <p:spPr/>
        <p:txBody>
          <a:bodyPr/>
          <a:lstStyle/>
          <a:p>
            <a:fld id="{C020C7E6-65DD-4795-8988-78B3EDD8A9D6}" type="slidenum">
              <a:rPr lang="en-US" smtClean="0"/>
              <a:t>‹#›</a:t>
            </a:fld>
            <a:endParaRPr lang="en-US"/>
          </a:p>
        </p:txBody>
      </p:sp>
    </p:spTree>
    <p:extLst>
      <p:ext uri="{BB962C8B-B14F-4D97-AF65-F5344CB8AC3E}">
        <p14:creationId xmlns:p14="http://schemas.microsoft.com/office/powerpoint/2010/main" val="839574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A00DA8BF-E5D9-46F3-BF21-BD184503033D}"/>
              </a:ext>
            </a:extLst>
          </p:cNvPr>
          <p:cNvSpPr>
            <a:spLocks noGrp="1"/>
          </p:cNvSpPr>
          <p:nvPr>
            <p:ph type="title"/>
          </p:nvPr>
        </p:nvSpPr>
        <p:spPr>
          <a:xfrm>
            <a:off x="629841" y="342900"/>
            <a:ext cx="2949178" cy="1200150"/>
          </a:xfrm>
        </p:spPr>
        <p:txBody>
          <a:bodyPr anchor="b"/>
          <a:lstStyle>
            <a:lvl1pPr>
              <a:defRPr sz="24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id="{C43884FC-7CB4-4A84-8786-D3B218280DF9}"/>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Chỗ dành sẵn cho Văn bản 3">
            <a:extLst>
              <a:ext uri="{FF2B5EF4-FFF2-40B4-BE49-F238E27FC236}">
                <a16:creationId xmlns:a16="http://schemas.microsoft.com/office/drawing/2014/main" id="{8292C80B-F672-4040-9ED6-176F3D4277EC}"/>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6776CA2F-89E0-48FF-B7DB-B7435BE2E5F2}"/>
              </a:ext>
            </a:extLst>
          </p:cNvPr>
          <p:cNvSpPr>
            <a:spLocks noGrp="1"/>
          </p:cNvSpPr>
          <p:nvPr>
            <p:ph type="dt" sz="half" idx="10"/>
          </p:nvPr>
        </p:nvSpPr>
        <p:spPr/>
        <p:txBody>
          <a:bodyPr/>
          <a:lstStyle/>
          <a:p>
            <a:fld id="{5DE9C4D9-BB03-4C0C-9630-F5D180F654E4}" type="datetimeFigureOut">
              <a:rPr lang="en-US" smtClean="0"/>
              <a:t>8/6/2023</a:t>
            </a:fld>
            <a:endParaRPr lang="en-US"/>
          </a:p>
        </p:txBody>
      </p:sp>
      <p:sp>
        <p:nvSpPr>
          <p:cNvPr id="6" name="Chỗ dành sẵn cho Chân trang 5">
            <a:extLst>
              <a:ext uri="{FF2B5EF4-FFF2-40B4-BE49-F238E27FC236}">
                <a16:creationId xmlns:a16="http://schemas.microsoft.com/office/drawing/2014/main" id="{2580E76E-FA8D-4FBC-BCFF-C35B8797649E}"/>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CEBF6CBD-9D8A-44F6-BEBD-EA780CC7CDB5}"/>
              </a:ext>
            </a:extLst>
          </p:cNvPr>
          <p:cNvSpPr>
            <a:spLocks noGrp="1"/>
          </p:cNvSpPr>
          <p:nvPr>
            <p:ph type="sldNum" sz="quarter" idx="12"/>
          </p:nvPr>
        </p:nvSpPr>
        <p:spPr/>
        <p:txBody>
          <a:bodyPr/>
          <a:lstStyle/>
          <a:p>
            <a:fld id="{C020C7E6-65DD-4795-8988-78B3EDD8A9D6}" type="slidenum">
              <a:rPr lang="en-US" smtClean="0"/>
              <a:t>‹#›</a:t>
            </a:fld>
            <a:endParaRPr lang="en-US"/>
          </a:p>
        </p:txBody>
      </p:sp>
    </p:spTree>
    <p:extLst>
      <p:ext uri="{BB962C8B-B14F-4D97-AF65-F5344CB8AC3E}">
        <p14:creationId xmlns:p14="http://schemas.microsoft.com/office/powerpoint/2010/main" val="4643015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76D26D3B-4D83-4901-B953-D52E007DFDC2}"/>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4921C6C4-6DBC-4E30-97B6-5A0B683E966A}"/>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C76BC1D8-FBB1-44B4-AD6C-9A98F65D07C1}"/>
              </a:ext>
            </a:extLst>
          </p:cNvPr>
          <p:cNvSpPr>
            <a:spLocks noGrp="1"/>
          </p:cNvSpPr>
          <p:nvPr>
            <p:ph type="dt" sz="half" idx="10"/>
          </p:nvPr>
        </p:nvSpPr>
        <p:spPr/>
        <p:txBody>
          <a:bodyPr/>
          <a:lstStyle/>
          <a:p>
            <a:fld id="{5DE9C4D9-BB03-4C0C-9630-F5D180F654E4}" type="datetimeFigureOut">
              <a:rPr lang="en-US" smtClean="0"/>
              <a:t>8/6/2023</a:t>
            </a:fld>
            <a:endParaRPr lang="en-US"/>
          </a:p>
        </p:txBody>
      </p:sp>
      <p:sp>
        <p:nvSpPr>
          <p:cNvPr id="5" name="Chỗ dành sẵn cho Chân trang 4">
            <a:extLst>
              <a:ext uri="{FF2B5EF4-FFF2-40B4-BE49-F238E27FC236}">
                <a16:creationId xmlns:a16="http://schemas.microsoft.com/office/drawing/2014/main" id="{E106A809-2D05-4F49-A350-721D1F61D8BC}"/>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ED31A982-DCE9-4452-B352-F525A3C40909}"/>
              </a:ext>
            </a:extLst>
          </p:cNvPr>
          <p:cNvSpPr>
            <a:spLocks noGrp="1"/>
          </p:cNvSpPr>
          <p:nvPr>
            <p:ph type="sldNum" sz="quarter" idx="12"/>
          </p:nvPr>
        </p:nvSpPr>
        <p:spPr/>
        <p:txBody>
          <a:bodyPr/>
          <a:lstStyle/>
          <a:p>
            <a:fld id="{C020C7E6-65DD-4795-8988-78B3EDD8A9D6}" type="slidenum">
              <a:rPr lang="en-US" smtClean="0"/>
              <a:t>‹#›</a:t>
            </a:fld>
            <a:endParaRPr lang="en-US"/>
          </a:p>
        </p:txBody>
      </p:sp>
    </p:spTree>
    <p:extLst>
      <p:ext uri="{BB962C8B-B14F-4D97-AF65-F5344CB8AC3E}">
        <p14:creationId xmlns:p14="http://schemas.microsoft.com/office/powerpoint/2010/main" val="21310913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id="{48643E9C-D4D0-4C27-9B92-8E7B64182860}"/>
              </a:ext>
            </a:extLst>
          </p:cNvPr>
          <p:cNvSpPr>
            <a:spLocks noGrp="1"/>
          </p:cNvSpPr>
          <p:nvPr>
            <p:ph type="title" orient="vert"/>
          </p:nvPr>
        </p:nvSpPr>
        <p:spPr>
          <a:xfrm>
            <a:off x="6543675" y="273844"/>
            <a:ext cx="1971675" cy="4358879"/>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478D2274-438C-4DFA-AB47-D2EC50A510F3}"/>
              </a:ext>
            </a:extLst>
          </p:cNvPr>
          <p:cNvSpPr>
            <a:spLocks noGrp="1"/>
          </p:cNvSpPr>
          <p:nvPr>
            <p:ph type="body" orient="vert" idx="1"/>
          </p:nvPr>
        </p:nvSpPr>
        <p:spPr>
          <a:xfrm>
            <a:off x="628650" y="273844"/>
            <a:ext cx="5800725" cy="4358879"/>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1F6C0C3D-3E8C-4FA2-9C4A-FB6A74AB65A3}"/>
              </a:ext>
            </a:extLst>
          </p:cNvPr>
          <p:cNvSpPr>
            <a:spLocks noGrp="1"/>
          </p:cNvSpPr>
          <p:nvPr>
            <p:ph type="dt" sz="half" idx="10"/>
          </p:nvPr>
        </p:nvSpPr>
        <p:spPr/>
        <p:txBody>
          <a:bodyPr/>
          <a:lstStyle/>
          <a:p>
            <a:fld id="{5DE9C4D9-BB03-4C0C-9630-F5D180F654E4}" type="datetimeFigureOut">
              <a:rPr lang="en-US" smtClean="0"/>
              <a:t>8/6/2023</a:t>
            </a:fld>
            <a:endParaRPr lang="en-US"/>
          </a:p>
        </p:txBody>
      </p:sp>
      <p:sp>
        <p:nvSpPr>
          <p:cNvPr id="5" name="Chỗ dành sẵn cho Chân trang 4">
            <a:extLst>
              <a:ext uri="{FF2B5EF4-FFF2-40B4-BE49-F238E27FC236}">
                <a16:creationId xmlns:a16="http://schemas.microsoft.com/office/drawing/2014/main" id="{B2C93262-3164-4660-9FF4-3F62E2AFFB9D}"/>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C2037D9B-155D-4BA7-B28F-D052B396D9FA}"/>
              </a:ext>
            </a:extLst>
          </p:cNvPr>
          <p:cNvSpPr>
            <a:spLocks noGrp="1"/>
          </p:cNvSpPr>
          <p:nvPr>
            <p:ph type="sldNum" sz="quarter" idx="12"/>
          </p:nvPr>
        </p:nvSpPr>
        <p:spPr/>
        <p:txBody>
          <a:bodyPr/>
          <a:lstStyle/>
          <a:p>
            <a:fld id="{C020C7E6-65DD-4795-8988-78B3EDD8A9D6}" type="slidenum">
              <a:rPr lang="en-US" smtClean="0"/>
              <a:t>‹#›</a:t>
            </a:fld>
            <a:endParaRPr lang="en-US"/>
          </a:p>
        </p:txBody>
      </p:sp>
    </p:spTree>
    <p:extLst>
      <p:ext uri="{BB962C8B-B14F-4D97-AF65-F5344CB8AC3E}">
        <p14:creationId xmlns:p14="http://schemas.microsoft.com/office/powerpoint/2010/main" val="25188271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cSld name="比较">
    <p:spTree>
      <p:nvGrpSpPr>
        <p:cNvPr id="1" name=""/>
        <p:cNvGrpSpPr/>
        <p:nvPr/>
      </p:nvGrpSpPr>
      <p:grpSpPr>
        <a:xfrm>
          <a:off x="0" y="0"/>
          <a:ext cx="0" cy="0"/>
          <a:chOff x="0" y="0"/>
          <a:chExt cx="0" cy="0"/>
        </a:xfrm>
      </p:grpSpPr>
      <p:sp>
        <p:nvSpPr>
          <p:cNvPr id="10" name="矩形: 圆角 9"/>
          <p:cNvSpPr/>
          <p:nvPr userDrawn="1"/>
        </p:nvSpPr>
        <p:spPr>
          <a:xfrm>
            <a:off x="355607" y="200029"/>
            <a:ext cx="8432786" cy="4743443"/>
          </a:xfrm>
          <a:prstGeom prst="roundRect">
            <a:avLst>
              <a:gd name="adj" fmla="val 3157"/>
            </a:avLst>
          </a:prstGeom>
          <a:solidFill>
            <a:srgbClr val="1EA3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2" name="矩形: 圆角 11"/>
          <p:cNvSpPr/>
          <p:nvPr userDrawn="1"/>
        </p:nvSpPr>
        <p:spPr>
          <a:xfrm>
            <a:off x="483433" y="303976"/>
            <a:ext cx="8139659" cy="4499582"/>
          </a:xfrm>
          <a:prstGeom prst="roundRect">
            <a:avLst>
              <a:gd name="adj" fmla="val 307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60" name="矩形: 圆角 59"/>
          <p:cNvSpPr/>
          <p:nvPr userDrawn="1"/>
        </p:nvSpPr>
        <p:spPr>
          <a:xfrm>
            <a:off x="530276" y="342860"/>
            <a:ext cx="8046000" cy="4428000"/>
          </a:xfrm>
          <a:prstGeom prst="roundRect">
            <a:avLst>
              <a:gd name="adj" fmla="val 3073"/>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p>
        </p:txBody>
      </p:sp>
      <p:sp>
        <p:nvSpPr>
          <p:cNvPr id="13" name="矩形: 一个圆顶角，剪去另一个顶角 12"/>
          <p:cNvSpPr/>
          <p:nvPr userDrawn="1"/>
        </p:nvSpPr>
        <p:spPr>
          <a:xfrm rot="5400000" flipV="1">
            <a:off x="52277" y="648773"/>
            <a:ext cx="675000" cy="270000"/>
          </a:xfrm>
          <a:prstGeom prst="snip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b="1">
              <a:latin typeface="思源黑体 Heavy" panose="020B0A00000000000000" pitchFamily="34" charset="-122"/>
              <a:ea typeface="思源黑体 Heavy" panose="020B0A00000000000000" pitchFamily="34" charset="-122"/>
            </a:endParaRPr>
          </a:p>
        </p:txBody>
      </p:sp>
      <p:grpSp>
        <p:nvGrpSpPr>
          <p:cNvPr id="11" name="组合 10"/>
          <p:cNvGrpSpPr/>
          <p:nvPr userDrawn="1"/>
        </p:nvGrpSpPr>
        <p:grpSpPr>
          <a:xfrm>
            <a:off x="718661" y="100489"/>
            <a:ext cx="7612380" cy="461010"/>
            <a:chOff x="1509" y="211"/>
            <a:chExt cx="15984" cy="968"/>
          </a:xfrm>
        </p:grpSpPr>
        <p:sp>
          <p:nvSpPr>
            <p:cNvPr id="42" name="流程图: 接点 41"/>
            <p:cNvSpPr/>
            <p:nvPr/>
          </p:nvSpPr>
          <p:spPr>
            <a:xfrm>
              <a:off x="1509" y="720"/>
              <a:ext cx="454" cy="454"/>
            </a:xfrm>
            <a:prstGeom prst="flowChartConnector">
              <a:avLst/>
            </a:prstGeom>
            <a:solidFill>
              <a:srgbClr val="009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endParaRPr>
            </a:p>
          </p:txBody>
        </p:sp>
        <p:sp>
          <p:nvSpPr>
            <p:cNvPr id="43" name="空心弧 18"/>
            <p:cNvSpPr/>
            <p:nvPr/>
          </p:nvSpPr>
          <p:spPr>
            <a:xfrm rot="5400000">
              <a:off x="1469" y="295"/>
              <a:ext cx="703" cy="556"/>
            </a:xfrm>
            <a:custGeom>
              <a:avLst/>
              <a:gdLst>
                <a:gd name="connsiteX0" fmla="*/ 78598 w 503582"/>
                <a:gd name="connsiteY0" fmla="*/ 331635 h 384313"/>
                <a:gd name="connsiteX1" fmla="*/ 98097 w 503582"/>
                <a:gd name="connsiteY1" fmla="*/ 39951 h 384313"/>
                <a:gd name="connsiteX2" fmla="*/ 381725 w 503582"/>
                <a:gd name="connsiteY2" fmla="*/ 27562 h 384313"/>
                <a:gd name="connsiteX3" fmla="*/ 447048 w 503582"/>
                <a:gd name="connsiteY3" fmla="*/ 313482 h 384313"/>
                <a:gd name="connsiteX4" fmla="*/ 355403 w 503582"/>
                <a:gd name="connsiteY4" fmla="*/ 256537 h 384313"/>
                <a:gd name="connsiteX5" fmla="*/ 315646 w 503582"/>
                <a:gd name="connsiteY5" fmla="*/ 111270 h 384313"/>
                <a:gd name="connsiteX6" fmla="*/ 174496 w 503582"/>
                <a:gd name="connsiteY6" fmla="*/ 115611 h 384313"/>
                <a:gd name="connsiteX7" fmla="*/ 162674 w 503582"/>
                <a:gd name="connsiteY7" fmla="*/ 263928 h 384313"/>
                <a:gd name="connsiteX8" fmla="*/ 78598 w 503582"/>
                <a:gd name="connsiteY8" fmla="*/ 331635 h 384313"/>
                <a:gd name="connsiteX0-1" fmla="*/ 78600 w 503614"/>
                <a:gd name="connsiteY0-2" fmla="*/ 331635 h 353527"/>
                <a:gd name="connsiteX1-3" fmla="*/ 98099 w 503614"/>
                <a:gd name="connsiteY1-4" fmla="*/ 39951 h 353527"/>
                <a:gd name="connsiteX2-5" fmla="*/ 381727 w 503614"/>
                <a:gd name="connsiteY2-6" fmla="*/ 27562 h 353527"/>
                <a:gd name="connsiteX3-7" fmla="*/ 447050 w 503614"/>
                <a:gd name="connsiteY3-8" fmla="*/ 313482 h 353527"/>
                <a:gd name="connsiteX4-9" fmla="*/ 355405 w 503614"/>
                <a:gd name="connsiteY4-10" fmla="*/ 256537 h 353527"/>
                <a:gd name="connsiteX5-11" fmla="*/ 315648 w 503614"/>
                <a:gd name="connsiteY5-12" fmla="*/ 111270 h 353527"/>
                <a:gd name="connsiteX6-13" fmla="*/ 174498 w 503614"/>
                <a:gd name="connsiteY6-14" fmla="*/ 115611 h 353527"/>
                <a:gd name="connsiteX7-15" fmla="*/ 162676 w 503614"/>
                <a:gd name="connsiteY7-16" fmla="*/ 263928 h 353527"/>
                <a:gd name="connsiteX8-17" fmla="*/ 156570 w 503614"/>
                <a:gd name="connsiteY8-18" fmla="*/ 351524 h 353527"/>
                <a:gd name="connsiteX9" fmla="*/ 78600 w 503614"/>
                <a:gd name="connsiteY9" fmla="*/ 331635 h 353527"/>
                <a:gd name="connsiteX0-19" fmla="*/ 78600 w 503614"/>
                <a:gd name="connsiteY0-20" fmla="*/ 331635 h 353527"/>
                <a:gd name="connsiteX1-21" fmla="*/ 98099 w 503614"/>
                <a:gd name="connsiteY1-22" fmla="*/ 39951 h 353527"/>
                <a:gd name="connsiteX2-23" fmla="*/ 381727 w 503614"/>
                <a:gd name="connsiteY2-24" fmla="*/ 27562 h 353527"/>
                <a:gd name="connsiteX3-25" fmla="*/ 447050 w 503614"/>
                <a:gd name="connsiteY3-26" fmla="*/ 313482 h 353527"/>
                <a:gd name="connsiteX4-27" fmla="*/ 355405 w 503614"/>
                <a:gd name="connsiteY4-28" fmla="*/ 256537 h 353527"/>
                <a:gd name="connsiteX5-29" fmla="*/ 315648 w 503614"/>
                <a:gd name="connsiteY5-30" fmla="*/ 111270 h 353527"/>
                <a:gd name="connsiteX6-31" fmla="*/ 174498 w 503614"/>
                <a:gd name="connsiteY6-32" fmla="*/ 115611 h 353527"/>
                <a:gd name="connsiteX7-33" fmla="*/ 162676 w 503614"/>
                <a:gd name="connsiteY7-34" fmla="*/ 263928 h 353527"/>
                <a:gd name="connsiteX8-35" fmla="*/ 156570 w 503614"/>
                <a:gd name="connsiteY8-36" fmla="*/ 351524 h 353527"/>
                <a:gd name="connsiteX9-37" fmla="*/ 78600 w 503614"/>
                <a:gd name="connsiteY9-38" fmla="*/ 331635 h 353527"/>
                <a:gd name="connsiteX0-39" fmla="*/ 78600 w 503614"/>
                <a:gd name="connsiteY0-40" fmla="*/ 331635 h 353527"/>
                <a:gd name="connsiteX1-41" fmla="*/ 98099 w 503614"/>
                <a:gd name="connsiteY1-42" fmla="*/ 39951 h 353527"/>
                <a:gd name="connsiteX2-43" fmla="*/ 381727 w 503614"/>
                <a:gd name="connsiteY2-44" fmla="*/ 27562 h 353527"/>
                <a:gd name="connsiteX3-45" fmla="*/ 447050 w 503614"/>
                <a:gd name="connsiteY3-46" fmla="*/ 313482 h 353527"/>
                <a:gd name="connsiteX4-47" fmla="*/ 372777 w 503614"/>
                <a:gd name="connsiteY4-48" fmla="*/ 321056 h 353527"/>
                <a:gd name="connsiteX5-49" fmla="*/ 355405 w 503614"/>
                <a:gd name="connsiteY5-50" fmla="*/ 256537 h 353527"/>
                <a:gd name="connsiteX6-51" fmla="*/ 315648 w 503614"/>
                <a:gd name="connsiteY6-52" fmla="*/ 111270 h 353527"/>
                <a:gd name="connsiteX7-53" fmla="*/ 174498 w 503614"/>
                <a:gd name="connsiteY7-54" fmla="*/ 115611 h 353527"/>
                <a:gd name="connsiteX8-55" fmla="*/ 162676 w 503614"/>
                <a:gd name="connsiteY8-56" fmla="*/ 263928 h 353527"/>
                <a:gd name="connsiteX9-57" fmla="*/ 156570 w 503614"/>
                <a:gd name="connsiteY9-58" fmla="*/ 351524 h 353527"/>
                <a:gd name="connsiteX10" fmla="*/ 78600 w 503614"/>
                <a:gd name="connsiteY10" fmla="*/ 331635 h 353527"/>
                <a:gd name="connsiteX0-59" fmla="*/ 78600 w 465644"/>
                <a:gd name="connsiteY0-60" fmla="*/ 335721 h 367308"/>
                <a:gd name="connsiteX1-61" fmla="*/ 98099 w 465644"/>
                <a:gd name="connsiteY1-62" fmla="*/ 44037 h 367308"/>
                <a:gd name="connsiteX2-63" fmla="*/ 381727 w 465644"/>
                <a:gd name="connsiteY2-64" fmla="*/ 31648 h 367308"/>
                <a:gd name="connsiteX3-65" fmla="*/ 420858 w 465644"/>
                <a:gd name="connsiteY3-66" fmla="*/ 348524 h 367308"/>
                <a:gd name="connsiteX4-67" fmla="*/ 372777 w 465644"/>
                <a:gd name="connsiteY4-68" fmla="*/ 325142 h 367308"/>
                <a:gd name="connsiteX5-69" fmla="*/ 355405 w 465644"/>
                <a:gd name="connsiteY5-70" fmla="*/ 260623 h 367308"/>
                <a:gd name="connsiteX6-71" fmla="*/ 315648 w 465644"/>
                <a:gd name="connsiteY6-72" fmla="*/ 115356 h 367308"/>
                <a:gd name="connsiteX7-73" fmla="*/ 174498 w 465644"/>
                <a:gd name="connsiteY7-74" fmla="*/ 119697 h 367308"/>
                <a:gd name="connsiteX8-75" fmla="*/ 162676 w 465644"/>
                <a:gd name="connsiteY8-76" fmla="*/ 268014 h 367308"/>
                <a:gd name="connsiteX9-77" fmla="*/ 156570 w 465644"/>
                <a:gd name="connsiteY9-78" fmla="*/ 355610 h 367308"/>
                <a:gd name="connsiteX10-79" fmla="*/ 78600 w 465644"/>
                <a:gd name="connsiteY10-80" fmla="*/ 335721 h 367308"/>
                <a:gd name="connsiteX0-81" fmla="*/ 78600 w 482853"/>
                <a:gd name="connsiteY0-82" fmla="*/ 326296 h 357883"/>
                <a:gd name="connsiteX1-83" fmla="*/ 98099 w 482853"/>
                <a:gd name="connsiteY1-84" fmla="*/ 34612 h 357883"/>
                <a:gd name="connsiteX2-85" fmla="*/ 381727 w 482853"/>
                <a:gd name="connsiteY2-86" fmla="*/ 22223 h 357883"/>
                <a:gd name="connsiteX3-87" fmla="*/ 482310 w 482853"/>
                <a:gd name="connsiteY3-88" fmla="*/ 199034 h 357883"/>
                <a:gd name="connsiteX4-89" fmla="*/ 420858 w 482853"/>
                <a:gd name="connsiteY4-90" fmla="*/ 339099 h 357883"/>
                <a:gd name="connsiteX5-91" fmla="*/ 372777 w 482853"/>
                <a:gd name="connsiteY5-92" fmla="*/ 315717 h 357883"/>
                <a:gd name="connsiteX6-93" fmla="*/ 355405 w 482853"/>
                <a:gd name="connsiteY6-94" fmla="*/ 251198 h 357883"/>
                <a:gd name="connsiteX7-95" fmla="*/ 315648 w 482853"/>
                <a:gd name="connsiteY7-96" fmla="*/ 105931 h 357883"/>
                <a:gd name="connsiteX8-97" fmla="*/ 174498 w 482853"/>
                <a:gd name="connsiteY8-98" fmla="*/ 110272 h 357883"/>
                <a:gd name="connsiteX9-99" fmla="*/ 162676 w 482853"/>
                <a:gd name="connsiteY9-100" fmla="*/ 258589 h 357883"/>
                <a:gd name="connsiteX10-101" fmla="*/ 156570 w 482853"/>
                <a:gd name="connsiteY10-102" fmla="*/ 346185 h 357883"/>
                <a:gd name="connsiteX11" fmla="*/ 78600 w 482853"/>
                <a:gd name="connsiteY11" fmla="*/ 326296 h 357883"/>
                <a:gd name="connsiteX0-103" fmla="*/ 78600 w 482853"/>
                <a:gd name="connsiteY0-104" fmla="*/ 326296 h 357883"/>
                <a:gd name="connsiteX1-105" fmla="*/ 98099 w 482853"/>
                <a:gd name="connsiteY1-106" fmla="*/ 34612 h 357883"/>
                <a:gd name="connsiteX2-107" fmla="*/ 381727 w 482853"/>
                <a:gd name="connsiteY2-108" fmla="*/ 22223 h 357883"/>
                <a:gd name="connsiteX3-109" fmla="*/ 482310 w 482853"/>
                <a:gd name="connsiteY3-110" fmla="*/ 199034 h 357883"/>
                <a:gd name="connsiteX4-111" fmla="*/ 420858 w 482853"/>
                <a:gd name="connsiteY4-112" fmla="*/ 339099 h 357883"/>
                <a:gd name="connsiteX5-113" fmla="*/ 372777 w 482853"/>
                <a:gd name="connsiteY5-114" fmla="*/ 315717 h 357883"/>
                <a:gd name="connsiteX6-115" fmla="*/ 355405 w 482853"/>
                <a:gd name="connsiteY6-116" fmla="*/ 251198 h 357883"/>
                <a:gd name="connsiteX7-117" fmla="*/ 315648 w 482853"/>
                <a:gd name="connsiteY7-118" fmla="*/ 105931 h 357883"/>
                <a:gd name="connsiteX8-119" fmla="*/ 174498 w 482853"/>
                <a:gd name="connsiteY8-120" fmla="*/ 110272 h 357883"/>
                <a:gd name="connsiteX9-121" fmla="*/ 162676 w 482853"/>
                <a:gd name="connsiteY9-122" fmla="*/ 258589 h 357883"/>
                <a:gd name="connsiteX10-123" fmla="*/ 156570 w 482853"/>
                <a:gd name="connsiteY10-124" fmla="*/ 346185 h 357883"/>
                <a:gd name="connsiteX11-125" fmla="*/ 78600 w 482853"/>
                <a:gd name="connsiteY11-126" fmla="*/ 326296 h 357883"/>
                <a:gd name="connsiteX0-127" fmla="*/ 78600 w 482853"/>
                <a:gd name="connsiteY0-128" fmla="*/ 326296 h 357883"/>
                <a:gd name="connsiteX1-129" fmla="*/ 98099 w 482853"/>
                <a:gd name="connsiteY1-130" fmla="*/ 34612 h 357883"/>
                <a:gd name="connsiteX2-131" fmla="*/ 381727 w 482853"/>
                <a:gd name="connsiteY2-132" fmla="*/ 22223 h 357883"/>
                <a:gd name="connsiteX3-133" fmla="*/ 482310 w 482853"/>
                <a:gd name="connsiteY3-134" fmla="*/ 199034 h 357883"/>
                <a:gd name="connsiteX4-135" fmla="*/ 420858 w 482853"/>
                <a:gd name="connsiteY4-136" fmla="*/ 339099 h 357883"/>
                <a:gd name="connsiteX5-137" fmla="*/ 372777 w 482853"/>
                <a:gd name="connsiteY5-138" fmla="*/ 315717 h 357883"/>
                <a:gd name="connsiteX6-139" fmla="*/ 350642 w 482853"/>
                <a:gd name="connsiteY6-140" fmla="*/ 253579 h 357883"/>
                <a:gd name="connsiteX7-141" fmla="*/ 315648 w 482853"/>
                <a:gd name="connsiteY7-142" fmla="*/ 105931 h 357883"/>
                <a:gd name="connsiteX8-143" fmla="*/ 174498 w 482853"/>
                <a:gd name="connsiteY8-144" fmla="*/ 110272 h 357883"/>
                <a:gd name="connsiteX9-145" fmla="*/ 162676 w 482853"/>
                <a:gd name="connsiteY9-146" fmla="*/ 258589 h 357883"/>
                <a:gd name="connsiteX10-147" fmla="*/ 156570 w 482853"/>
                <a:gd name="connsiteY10-148" fmla="*/ 346185 h 357883"/>
                <a:gd name="connsiteX11-149" fmla="*/ 78600 w 482853"/>
                <a:gd name="connsiteY11-150" fmla="*/ 326296 h 357883"/>
                <a:gd name="connsiteX0-151" fmla="*/ 78600 w 482853"/>
                <a:gd name="connsiteY0-152" fmla="*/ 326296 h 357883"/>
                <a:gd name="connsiteX1-153" fmla="*/ 98099 w 482853"/>
                <a:gd name="connsiteY1-154" fmla="*/ 34612 h 357883"/>
                <a:gd name="connsiteX2-155" fmla="*/ 381727 w 482853"/>
                <a:gd name="connsiteY2-156" fmla="*/ 22223 h 357883"/>
                <a:gd name="connsiteX3-157" fmla="*/ 482310 w 482853"/>
                <a:gd name="connsiteY3-158" fmla="*/ 199034 h 357883"/>
                <a:gd name="connsiteX4-159" fmla="*/ 420858 w 482853"/>
                <a:gd name="connsiteY4-160" fmla="*/ 339099 h 357883"/>
                <a:gd name="connsiteX5-161" fmla="*/ 372777 w 482853"/>
                <a:gd name="connsiteY5-162" fmla="*/ 315717 h 357883"/>
                <a:gd name="connsiteX6-163" fmla="*/ 350642 w 482853"/>
                <a:gd name="connsiteY6-164" fmla="*/ 253579 h 357883"/>
                <a:gd name="connsiteX7-165" fmla="*/ 315648 w 482853"/>
                <a:gd name="connsiteY7-166" fmla="*/ 105931 h 357883"/>
                <a:gd name="connsiteX8-167" fmla="*/ 174498 w 482853"/>
                <a:gd name="connsiteY8-168" fmla="*/ 110272 h 357883"/>
                <a:gd name="connsiteX9-169" fmla="*/ 172201 w 482853"/>
                <a:gd name="connsiteY9-170" fmla="*/ 260971 h 357883"/>
                <a:gd name="connsiteX10-171" fmla="*/ 156570 w 482853"/>
                <a:gd name="connsiteY10-172" fmla="*/ 346185 h 357883"/>
                <a:gd name="connsiteX11-173" fmla="*/ 78600 w 482853"/>
                <a:gd name="connsiteY11-174" fmla="*/ 326296 h 357883"/>
                <a:gd name="connsiteX0-175" fmla="*/ 86886 w 412558"/>
                <a:gd name="connsiteY0-176" fmla="*/ 360065 h 360696"/>
                <a:gd name="connsiteX1-177" fmla="*/ 27804 w 412558"/>
                <a:gd name="connsiteY1-178" fmla="*/ 37425 h 360696"/>
                <a:gd name="connsiteX2-179" fmla="*/ 311432 w 412558"/>
                <a:gd name="connsiteY2-180" fmla="*/ 25036 h 360696"/>
                <a:gd name="connsiteX3-181" fmla="*/ 412015 w 412558"/>
                <a:gd name="connsiteY3-182" fmla="*/ 201847 h 360696"/>
                <a:gd name="connsiteX4-183" fmla="*/ 350563 w 412558"/>
                <a:gd name="connsiteY4-184" fmla="*/ 341912 h 360696"/>
                <a:gd name="connsiteX5-185" fmla="*/ 302482 w 412558"/>
                <a:gd name="connsiteY5-186" fmla="*/ 318530 h 360696"/>
                <a:gd name="connsiteX6-187" fmla="*/ 280347 w 412558"/>
                <a:gd name="connsiteY6-188" fmla="*/ 256392 h 360696"/>
                <a:gd name="connsiteX7-189" fmla="*/ 245353 w 412558"/>
                <a:gd name="connsiteY7-190" fmla="*/ 108744 h 360696"/>
                <a:gd name="connsiteX8-191" fmla="*/ 104203 w 412558"/>
                <a:gd name="connsiteY8-192" fmla="*/ 113085 h 360696"/>
                <a:gd name="connsiteX9-193" fmla="*/ 101906 w 412558"/>
                <a:gd name="connsiteY9-194" fmla="*/ 263784 h 360696"/>
                <a:gd name="connsiteX10-195" fmla="*/ 86275 w 412558"/>
                <a:gd name="connsiteY10-196" fmla="*/ 348998 h 360696"/>
                <a:gd name="connsiteX11-197" fmla="*/ 86886 w 412558"/>
                <a:gd name="connsiteY11-198" fmla="*/ 360065 h 360696"/>
                <a:gd name="connsiteX0-199" fmla="*/ 125305 w 450977"/>
                <a:gd name="connsiteY0-200" fmla="*/ 353326 h 353957"/>
                <a:gd name="connsiteX1-201" fmla="*/ 2758 w 450977"/>
                <a:gd name="connsiteY1-202" fmla="*/ 240352 h 353957"/>
                <a:gd name="connsiteX2-203" fmla="*/ 66223 w 450977"/>
                <a:gd name="connsiteY2-204" fmla="*/ 30686 h 353957"/>
                <a:gd name="connsiteX3-205" fmla="*/ 349851 w 450977"/>
                <a:gd name="connsiteY3-206" fmla="*/ 18297 h 353957"/>
                <a:gd name="connsiteX4-207" fmla="*/ 450434 w 450977"/>
                <a:gd name="connsiteY4-208" fmla="*/ 195108 h 353957"/>
                <a:gd name="connsiteX5-209" fmla="*/ 388982 w 450977"/>
                <a:gd name="connsiteY5-210" fmla="*/ 335173 h 353957"/>
                <a:gd name="connsiteX6-211" fmla="*/ 340901 w 450977"/>
                <a:gd name="connsiteY6-212" fmla="*/ 311791 h 353957"/>
                <a:gd name="connsiteX7-213" fmla="*/ 318766 w 450977"/>
                <a:gd name="connsiteY7-214" fmla="*/ 249653 h 353957"/>
                <a:gd name="connsiteX8-215" fmla="*/ 283772 w 450977"/>
                <a:gd name="connsiteY8-216" fmla="*/ 102005 h 353957"/>
                <a:gd name="connsiteX9-217" fmla="*/ 142622 w 450977"/>
                <a:gd name="connsiteY9-218" fmla="*/ 106346 h 353957"/>
                <a:gd name="connsiteX10-219" fmla="*/ 140325 w 450977"/>
                <a:gd name="connsiteY10-220" fmla="*/ 257045 h 353957"/>
                <a:gd name="connsiteX11-221" fmla="*/ 124694 w 450977"/>
                <a:gd name="connsiteY11-222" fmla="*/ 342259 h 353957"/>
                <a:gd name="connsiteX12" fmla="*/ 125305 w 450977"/>
                <a:gd name="connsiteY12" fmla="*/ 353326 h 353957"/>
                <a:gd name="connsiteX0-223" fmla="*/ 120942 w 446614"/>
                <a:gd name="connsiteY0-224" fmla="*/ 352687 h 353318"/>
                <a:gd name="connsiteX1-225" fmla="*/ 3157 w 446614"/>
                <a:gd name="connsiteY1-226" fmla="*/ 227807 h 353318"/>
                <a:gd name="connsiteX2-227" fmla="*/ 61860 w 446614"/>
                <a:gd name="connsiteY2-228" fmla="*/ 30047 h 353318"/>
                <a:gd name="connsiteX3-229" fmla="*/ 345488 w 446614"/>
                <a:gd name="connsiteY3-230" fmla="*/ 17658 h 353318"/>
                <a:gd name="connsiteX4-231" fmla="*/ 446071 w 446614"/>
                <a:gd name="connsiteY4-232" fmla="*/ 194469 h 353318"/>
                <a:gd name="connsiteX5-233" fmla="*/ 384619 w 446614"/>
                <a:gd name="connsiteY5-234" fmla="*/ 334534 h 353318"/>
                <a:gd name="connsiteX6-235" fmla="*/ 336538 w 446614"/>
                <a:gd name="connsiteY6-236" fmla="*/ 311152 h 353318"/>
                <a:gd name="connsiteX7-237" fmla="*/ 314403 w 446614"/>
                <a:gd name="connsiteY7-238" fmla="*/ 249014 h 353318"/>
                <a:gd name="connsiteX8-239" fmla="*/ 279409 w 446614"/>
                <a:gd name="connsiteY8-240" fmla="*/ 101366 h 353318"/>
                <a:gd name="connsiteX9-241" fmla="*/ 138259 w 446614"/>
                <a:gd name="connsiteY9-242" fmla="*/ 105707 h 353318"/>
                <a:gd name="connsiteX10-243" fmla="*/ 135962 w 446614"/>
                <a:gd name="connsiteY10-244" fmla="*/ 256406 h 353318"/>
                <a:gd name="connsiteX11-245" fmla="*/ 120331 w 446614"/>
                <a:gd name="connsiteY11-246" fmla="*/ 341620 h 353318"/>
                <a:gd name="connsiteX12-247" fmla="*/ 120942 w 446614"/>
                <a:gd name="connsiteY12-248" fmla="*/ 352687 h 353318"/>
                <a:gd name="connsiteX0-249" fmla="*/ 120942 w 446614"/>
                <a:gd name="connsiteY0-250" fmla="*/ 352687 h 353318"/>
                <a:gd name="connsiteX1-251" fmla="*/ 3157 w 446614"/>
                <a:gd name="connsiteY1-252" fmla="*/ 227807 h 353318"/>
                <a:gd name="connsiteX2-253" fmla="*/ 61860 w 446614"/>
                <a:gd name="connsiteY2-254" fmla="*/ 30047 h 353318"/>
                <a:gd name="connsiteX3-255" fmla="*/ 345488 w 446614"/>
                <a:gd name="connsiteY3-256" fmla="*/ 17658 h 353318"/>
                <a:gd name="connsiteX4-257" fmla="*/ 446071 w 446614"/>
                <a:gd name="connsiteY4-258" fmla="*/ 194469 h 353318"/>
                <a:gd name="connsiteX5-259" fmla="*/ 384619 w 446614"/>
                <a:gd name="connsiteY5-260" fmla="*/ 334534 h 353318"/>
                <a:gd name="connsiteX6-261" fmla="*/ 336538 w 446614"/>
                <a:gd name="connsiteY6-262" fmla="*/ 311152 h 353318"/>
                <a:gd name="connsiteX7-263" fmla="*/ 314403 w 446614"/>
                <a:gd name="connsiteY7-264" fmla="*/ 249014 h 353318"/>
                <a:gd name="connsiteX8-265" fmla="*/ 279409 w 446614"/>
                <a:gd name="connsiteY8-266" fmla="*/ 101366 h 353318"/>
                <a:gd name="connsiteX9-267" fmla="*/ 138259 w 446614"/>
                <a:gd name="connsiteY9-268" fmla="*/ 105707 h 353318"/>
                <a:gd name="connsiteX10-269" fmla="*/ 135962 w 446614"/>
                <a:gd name="connsiteY10-270" fmla="*/ 256406 h 353318"/>
                <a:gd name="connsiteX11-271" fmla="*/ 120331 w 446614"/>
                <a:gd name="connsiteY11-272" fmla="*/ 341620 h 353318"/>
                <a:gd name="connsiteX12-273" fmla="*/ 120942 w 446614"/>
                <a:gd name="connsiteY12-274" fmla="*/ 352687 h 3533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125" y="connsiteY11-126"/>
                </a:cxn>
                <a:cxn ang="0">
                  <a:pos x="connsiteX12-247" y="connsiteY12-248"/>
                </a:cxn>
              </a:cxnLst>
              <a:rect l="l" t="t" r="r" b="b"/>
              <a:pathLst>
                <a:path w="446614" h="353318">
                  <a:moveTo>
                    <a:pt x="120942" y="352687"/>
                  </a:moveTo>
                  <a:cubicBezTo>
                    <a:pt x="107366" y="330543"/>
                    <a:pt x="17766" y="269674"/>
                    <a:pt x="3157" y="227807"/>
                  </a:cubicBezTo>
                  <a:cubicBezTo>
                    <a:pt x="-6690" y="174034"/>
                    <a:pt x="4805" y="65072"/>
                    <a:pt x="61860" y="30047"/>
                  </a:cubicBezTo>
                  <a:cubicBezTo>
                    <a:pt x="118915" y="-4978"/>
                    <a:pt x="281453" y="-9746"/>
                    <a:pt x="345488" y="17658"/>
                  </a:cubicBezTo>
                  <a:cubicBezTo>
                    <a:pt x="409523" y="45062"/>
                    <a:pt x="449074" y="144037"/>
                    <a:pt x="446071" y="194469"/>
                  </a:cubicBezTo>
                  <a:cubicBezTo>
                    <a:pt x="452593" y="247282"/>
                    <a:pt x="398509" y="310324"/>
                    <a:pt x="384619" y="334534"/>
                  </a:cubicBezTo>
                  <a:cubicBezTo>
                    <a:pt x="390270" y="384243"/>
                    <a:pt x="351812" y="320643"/>
                    <a:pt x="336538" y="311152"/>
                  </a:cubicBezTo>
                  <a:cubicBezTo>
                    <a:pt x="321264" y="301661"/>
                    <a:pt x="331068" y="284772"/>
                    <a:pt x="314403" y="249014"/>
                  </a:cubicBezTo>
                  <a:cubicBezTo>
                    <a:pt x="389373" y="205557"/>
                    <a:pt x="308766" y="125251"/>
                    <a:pt x="279409" y="101366"/>
                  </a:cubicBezTo>
                  <a:cubicBezTo>
                    <a:pt x="250052" y="77481"/>
                    <a:pt x="181108" y="90123"/>
                    <a:pt x="138259" y="105707"/>
                  </a:cubicBezTo>
                  <a:cubicBezTo>
                    <a:pt x="47749" y="138625"/>
                    <a:pt x="51101" y="218453"/>
                    <a:pt x="135962" y="256406"/>
                  </a:cubicBezTo>
                  <a:cubicBezTo>
                    <a:pt x="120900" y="267369"/>
                    <a:pt x="135393" y="330657"/>
                    <a:pt x="120331" y="341620"/>
                  </a:cubicBezTo>
                  <a:cubicBezTo>
                    <a:pt x="107367" y="353226"/>
                    <a:pt x="133906" y="341081"/>
                    <a:pt x="120942" y="352687"/>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endParaRPr>
            </a:p>
          </p:txBody>
        </p:sp>
        <p:sp>
          <p:nvSpPr>
            <p:cNvPr id="44" name="流程图: 接点 43"/>
            <p:cNvSpPr/>
            <p:nvPr/>
          </p:nvSpPr>
          <p:spPr>
            <a:xfrm>
              <a:off x="3378" y="720"/>
              <a:ext cx="454" cy="454"/>
            </a:xfrm>
            <a:prstGeom prst="flowChartConnector">
              <a:avLst/>
            </a:prstGeom>
            <a:solidFill>
              <a:srgbClr val="009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endParaRPr>
            </a:p>
          </p:txBody>
        </p:sp>
        <p:sp>
          <p:nvSpPr>
            <p:cNvPr id="45" name="空心弧 18"/>
            <p:cNvSpPr/>
            <p:nvPr/>
          </p:nvSpPr>
          <p:spPr>
            <a:xfrm rot="5400000">
              <a:off x="3338" y="295"/>
              <a:ext cx="703" cy="556"/>
            </a:xfrm>
            <a:custGeom>
              <a:avLst/>
              <a:gdLst>
                <a:gd name="connsiteX0" fmla="*/ 78598 w 503582"/>
                <a:gd name="connsiteY0" fmla="*/ 331635 h 384313"/>
                <a:gd name="connsiteX1" fmla="*/ 98097 w 503582"/>
                <a:gd name="connsiteY1" fmla="*/ 39951 h 384313"/>
                <a:gd name="connsiteX2" fmla="*/ 381725 w 503582"/>
                <a:gd name="connsiteY2" fmla="*/ 27562 h 384313"/>
                <a:gd name="connsiteX3" fmla="*/ 447048 w 503582"/>
                <a:gd name="connsiteY3" fmla="*/ 313482 h 384313"/>
                <a:gd name="connsiteX4" fmla="*/ 355403 w 503582"/>
                <a:gd name="connsiteY4" fmla="*/ 256537 h 384313"/>
                <a:gd name="connsiteX5" fmla="*/ 315646 w 503582"/>
                <a:gd name="connsiteY5" fmla="*/ 111270 h 384313"/>
                <a:gd name="connsiteX6" fmla="*/ 174496 w 503582"/>
                <a:gd name="connsiteY6" fmla="*/ 115611 h 384313"/>
                <a:gd name="connsiteX7" fmla="*/ 162674 w 503582"/>
                <a:gd name="connsiteY7" fmla="*/ 263928 h 384313"/>
                <a:gd name="connsiteX8" fmla="*/ 78598 w 503582"/>
                <a:gd name="connsiteY8" fmla="*/ 331635 h 384313"/>
                <a:gd name="connsiteX0-1" fmla="*/ 78600 w 503614"/>
                <a:gd name="connsiteY0-2" fmla="*/ 331635 h 353527"/>
                <a:gd name="connsiteX1-3" fmla="*/ 98099 w 503614"/>
                <a:gd name="connsiteY1-4" fmla="*/ 39951 h 353527"/>
                <a:gd name="connsiteX2-5" fmla="*/ 381727 w 503614"/>
                <a:gd name="connsiteY2-6" fmla="*/ 27562 h 353527"/>
                <a:gd name="connsiteX3-7" fmla="*/ 447050 w 503614"/>
                <a:gd name="connsiteY3-8" fmla="*/ 313482 h 353527"/>
                <a:gd name="connsiteX4-9" fmla="*/ 355405 w 503614"/>
                <a:gd name="connsiteY4-10" fmla="*/ 256537 h 353527"/>
                <a:gd name="connsiteX5-11" fmla="*/ 315648 w 503614"/>
                <a:gd name="connsiteY5-12" fmla="*/ 111270 h 353527"/>
                <a:gd name="connsiteX6-13" fmla="*/ 174498 w 503614"/>
                <a:gd name="connsiteY6-14" fmla="*/ 115611 h 353527"/>
                <a:gd name="connsiteX7-15" fmla="*/ 162676 w 503614"/>
                <a:gd name="connsiteY7-16" fmla="*/ 263928 h 353527"/>
                <a:gd name="connsiteX8-17" fmla="*/ 156570 w 503614"/>
                <a:gd name="connsiteY8-18" fmla="*/ 351524 h 353527"/>
                <a:gd name="connsiteX9" fmla="*/ 78600 w 503614"/>
                <a:gd name="connsiteY9" fmla="*/ 331635 h 353527"/>
                <a:gd name="connsiteX0-19" fmla="*/ 78600 w 503614"/>
                <a:gd name="connsiteY0-20" fmla="*/ 331635 h 353527"/>
                <a:gd name="connsiteX1-21" fmla="*/ 98099 w 503614"/>
                <a:gd name="connsiteY1-22" fmla="*/ 39951 h 353527"/>
                <a:gd name="connsiteX2-23" fmla="*/ 381727 w 503614"/>
                <a:gd name="connsiteY2-24" fmla="*/ 27562 h 353527"/>
                <a:gd name="connsiteX3-25" fmla="*/ 447050 w 503614"/>
                <a:gd name="connsiteY3-26" fmla="*/ 313482 h 353527"/>
                <a:gd name="connsiteX4-27" fmla="*/ 355405 w 503614"/>
                <a:gd name="connsiteY4-28" fmla="*/ 256537 h 353527"/>
                <a:gd name="connsiteX5-29" fmla="*/ 315648 w 503614"/>
                <a:gd name="connsiteY5-30" fmla="*/ 111270 h 353527"/>
                <a:gd name="connsiteX6-31" fmla="*/ 174498 w 503614"/>
                <a:gd name="connsiteY6-32" fmla="*/ 115611 h 353527"/>
                <a:gd name="connsiteX7-33" fmla="*/ 162676 w 503614"/>
                <a:gd name="connsiteY7-34" fmla="*/ 263928 h 353527"/>
                <a:gd name="connsiteX8-35" fmla="*/ 156570 w 503614"/>
                <a:gd name="connsiteY8-36" fmla="*/ 351524 h 353527"/>
                <a:gd name="connsiteX9-37" fmla="*/ 78600 w 503614"/>
                <a:gd name="connsiteY9-38" fmla="*/ 331635 h 353527"/>
                <a:gd name="connsiteX0-39" fmla="*/ 78600 w 503614"/>
                <a:gd name="connsiteY0-40" fmla="*/ 331635 h 353527"/>
                <a:gd name="connsiteX1-41" fmla="*/ 98099 w 503614"/>
                <a:gd name="connsiteY1-42" fmla="*/ 39951 h 353527"/>
                <a:gd name="connsiteX2-43" fmla="*/ 381727 w 503614"/>
                <a:gd name="connsiteY2-44" fmla="*/ 27562 h 353527"/>
                <a:gd name="connsiteX3-45" fmla="*/ 447050 w 503614"/>
                <a:gd name="connsiteY3-46" fmla="*/ 313482 h 353527"/>
                <a:gd name="connsiteX4-47" fmla="*/ 372777 w 503614"/>
                <a:gd name="connsiteY4-48" fmla="*/ 321056 h 353527"/>
                <a:gd name="connsiteX5-49" fmla="*/ 355405 w 503614"/>
                <a:gd name="connsiteY5-50" fmla="*/ 256537 h 353527"/>
                <a:gd name="connsiteX6-51" fmla="*/ 315648 w 503614"/>
                <a:gd name="connsiteY6-52" fmla="*/ 111270 h 353527"/>
                <a:gd name="connsiteX7-53" fmla="*/ 174498 w 503614"/>
                <a:gd name="connsiteY7-54" fmla="*/ 115611 h 353527"/>
                <a:gd name="connsiteX8-55" fmla="*/ 162676 w 503614"/>
                <a:gd name="connsiteY8-56" fmla="*/ 263928 h 353527"/>
                <a:gd name="connsiteX9-57" fmla="*/ 156570 w 503614"/>
                <a:gd name="connsiteY9-58" fmla="*/ 351524 h 353527"/>
                <a:gd name="connsiteX10" fmla="*/ 78600 w 503614"/>
                <a:gd name="connsiteY10" fmla="*/ 331635 h 353527"/>
                <a:gd name="connsiteX0-59" fmla="*/ 78600 w 465644"/>
                <a:gd name="connsiteY0-60" fmla="*/ 335721 h 367308"/>
                <a:gd name="connsiteX1-61" fmla="*/ 98099 w 465644"/>
                <a:gd name="connsiteY1-62" fmla="*/ 44037 h 367308"/>
                <a:gd name="connsiteX2-63" fmla="*/ 381727 w 465644"/>
                <a:gd name="connsiteY2-64" fmla="*/ 31648 h 367308"/>
                <a:gd name="connsiteX3-65" fmla="*/ 420858 w 465644"/>
                <a:gd name="connsiteY3-66" fmla="*/ 348524 h 367308"/>
                <a:gd name="connsiteX4-67" fmla="*/ 372777 w 465644"/>
                <a:gd name="connsiteY4-68" fmla="*/ 325142 h 367308"/>
                <a:gd name="connsiteX5-69" fmla="*/ 355405 w 465644"/>
                <a:gd name="connsiteY5-70" fmla="*/ 260623 h 367308"/>
                <a:gd name="connsiteX6-71" fmla="*/ 315648 w 465644"/>
                <a:gd name="connsiteY6-72" fmla="*/ 115356 h 367308"/>
                <a:gd name="connsiteX7-73" fmla="*/ 174498 w 465644"/>
                <a:gd name="connsiteY7-74" fmla="*/ 119697 h 367308"/>
                <a:gd name="connsiteX8-75" fmla="*/ 162676 w 465644"/>
                <a:gd name="connsiteY8-76" fmla="*/ 268014 h 367308"/>
                <a:gd name="connsiteX9-77" fmla="*/ 156570 w 465644"/>
                <a:gd name="connsiteY9-78" fmla="*/ 355610 h 367308"/>
                <a:gd name="connsiteX10-79" fmla="*/ 78600 w 465644"/>
                <a:gd name="connsiteY10-80" fmla="*/ 335721 h 367308"/>
                <a:gd name="connsiteX0-81" fmla="*/ 78600 w 482853"/>
                <a:gd name="connsiteY0-82" fmla="*/ 326296 h 357883"/>
                <a:gd name="connsiteX1-83" fmla="*/ 98099 w 482853"/>
                <a:gd name="connsiteY1-84" fmla="*/ 34612 h 357883"/>
                <a:gd name="connsiteX2-85" fmla="*/ 381727 w 482853"/>
                <a:gd name="connsiteY2-86" fmla="*/ 22223 h 357883"/>
                <a:gd name="connsiteX3-87" fmla="*/ 482310 w 482853"/>
                <a:gd name="connsiteY3-88" fmla="*/ 199034 h 357883"/>
                <a:gd name="connsiteX4-89" fmla="*/ 420858 w 482853"/>
                <a:gd name="connsiteY4-90" fmla="*/ 339099 h 357883"/>
                <a:gd name="connsiteX5-91" fmla="*/ 372777 w 482853"/>
                <a:gd name="connsiteY5-92" fmla="*/ 315717 h 357883"/>
                <a:gd name="connsiteX6-93" fmla="*/ 355405 w 482853"/>
                <a:gd name="connsiteY6-94" fmla="*/ 251198 h 357883"/>
                <a:gd name="connsiteX7-95" fmla="*/ 315648 w 482853"/>
                <a:gd name="connsiteY7-96" fmla="*/ 105931 h 357883"/>
                <a:gd name="connsiteX8-97" fmla="*/ 174498 w 482853"/>
                <a:gd name="connsiteY8-98" fmla="*/ 110272 h 357883"/>
                <a:gd name="connsiteX9-99" fmla="*/ 162676 w 482853"/>
                <a:gd name="connsiteY9-100" fmla="*/ 258589 h 357883"/>
                <a:gd name="connsiteX10-101" fmla="*/ 156570 w 482853"/>
                <a:gd name="connsiteY10-102" fmla="*/ 346185 h 357883"/>
                <a:gd name="connsiteX11" fmla="*/ 78600 w 482853"/>
                <a:gd name="connsiteY11" fmla="*/ 326296 h 357883"/>
                <a:gd name="connsiteX0-103" fmla="*/ 78600 w 482853"/>
                <a:gd name="connsiteY0-104" fmla="*/ 326296 h 357883"/>
                <a:gd name="connsiteX1-105" fmla="*/ 98099 w 482853"/>
                <a:gd name="connsiteY1-106" fmla="*/ 34612 h 357883"/>
                <a:gd name="connsiteX2-107" fmla="*/ 381727 w 482853"/>
                <a:gd name="connsiteY2-108" fmla="*/ 22223 h 357883"/>
                <a:gd name="connsiteX3-109" fmla="*/ 482310 w 482853"/>
                <a:gd name="connsiteY3-110" fmla="*/ 199034 h 357883"/>
                <a:gd name="connsiteX4-111" fmla="*/ 420858 w 482853"/>
                <a:gd name="connsiteY4-112" fmla="*/ 339099 h 357883"/>
                <a:gd name="connsiteX5-113" fmla="*/ 372777 w 482853"/>
                <a:gd name="connsiteY5-114" fmla="*/ 315717 h 357883"/>
                <a:gd name="connsiteX6-115" fmla="*/ 355405 w 482853"/>
                <a:gd name="connsiteY6-116" fmla="*/ 251198 h 357883"/>
                <a:gd name="connsiteX7-117" fmla="*/ 315648 w 482853"/>
                <a:gd name="connsiteY7-118" fmla="*/ 105931 h 357883"/>
                <a:gd name="connsiteX8-119" fmla="*/ 174498 w 482853"/>
                <a:gd name="connsiteY8-120" fmla="*/ 110272 h 357883"/>
                <a:gd name="connsiteX9-121" fmla="*/ 162676 w 482853"/>
                <a:gd name="connsiteY9-122" fmla="*/ 258589 h 357883"/>
                <a:gd name="connsiteX10-123" fmla="*/ 156570 w 482853"/>
                <a:gd name="connsiteY10-124" fmla="*/ 346185 h 357883"/>
                <a:gd name="connsiteX11-125" fmla="*/ 78600 w 482853"/>
                <a:gd name="connsiteY11-126" fmla="*/ 326296 h 357883"/>
                <a:gd name="connsiteX0-127" fmla="*/ 78600 w 482853"/>
                <a:gd name="connsiteY0-128" fmla="*/ 326296 h 357883"/>
                <a:gd name="connsiteX1-129" fmla="*/ 98099 w 482853"/>
                <a:gd name="connsiteY1-130" fmla="*/ 34612 h 357883"/>
                <a:gd name="connsiteX2-131" fmla="*/ 381727 w 482853"/>
                <a:gd name="connsiteY2-132" fmla="*/ 22223 h 357883"/>
                <a:gd name="connsiteX3-133" fmla="*/ 482310 w 482853"/>
                <a:gd name="connsiteY3-134" fmla="*/ 199034 h 357883"/>
                <a:gd name="connsiteX4-135" fmla="*/ 420858 w 482853"/>
                <a:gd name="connsiteY4-136" fmla="*/ 339099 h 357883"/>
                <a:gd name="connsiteX5-137" fmla="*/ 372777 w 482853"/>
                <a:gd name="connsiteY5-138" fmla="*/ 315717 h 357883"/>
                <a:gd name="connsiteX6-139" fmla="*/ 350642 w 482853"/>
                <a:gd name="connsiteY6-140" fmla="*/ 253579 h 357883"/>
                <a:gd name="connsiteX7-141" fmla="*/ 315648 w 482853"/>
                <a:gd name="connsiteY7-142" fmla="*/ 105931 h 357883"/>
                <a:gd name="connsiteX8-143" fmla="*/ 174498 w 482853"/>
                <a:gd name="connsiteY8-144" fmla="*/ 110272 h 357883"/>
                <a:gd name="connsiteX9-145" fmla="*/ 162676 w 482853"/>
                <a:gd name="connsiteY9-146" fmla="*/ 258589 h 357883"/>
                <a:gd name="connsiteX10-147" fmla="*/ 156570 w 482853"/>
                <a:gd name="connsiteY10-148" fmla="*/ 346185 h 357883"/>
                <a:gd name="connsiteX11-149" fmla="*/ 78600 w 482853"/>
                <a:gd name="connsiteY11-150" fmla="*/ 326296 h 357883"/>
                <a:gd name="connsiteX0-151" fmla="*/ 78600 w 482853"/>
                <a:gd name="connsiteY0-152" fmla="*/ 326296 h 357883"/>
                <a:gd name="connsiteX1-153" fmla="*/ 98099 w 482853"/>
                <a:gd name="connsiteY1-154" fmla="*/ 34612 h 357883"/>
                <a:gd name="connsiteX2-155" fmla="*/ 381727 w 482853"/>
                <a:gd name="connsiteY2-156" fmla="*/ 22223 h 357883"/>
                <a:gd name="connsiteX3-157" fmla="*/ 482310 w 482853"/>
                <a:gd name="connsiteY3-158" fmla="*/ 199034 h 357883"/>
                <a:gd name="connsiteX4-159" fmla="*/ 420858 w 482853"/>
                <a:gd name="connsiteY4-160" fmla="*/ 339099 h 357883"/>
                <a:gd name="connsiteX5-161" fmla="*/ 372777 w 482853"/>
                <a:gd name="connsiteY5-162" fmla="*/ 315717 h 357883"/>
                <a:gd name="connsiteX6-163" fmla="*/ 350642 w 482853"/>
                <a:gd name="connsiteY6-164" fmla="*/ 253579 h 357883"/>
                <a:gd name="connsiteX7-165" fmla="*/ 315648 w 482853"/>
                <a:gd name="connsiteY7-166" fmla="*/ 105931 h 357883"/>
                <a:gd name="connsiteX8-167" fmla="*/ 174498 w 482853"/>
                <a:gd name="connsiteY8-168" fmla="*/ 110272 h 357883"/>
                <a:gd name="connsiteX9-169" fmla="*/ 172201 w 482853"/>
                <a:gd name="connsiteY9-170" fmla="*/ 260971 h 357883"/>
                <a:gd name="connsiteX10-171" fmla="*/ 156570 w 482853"/>
                <a:gd name="connsiteY10-172" fmla="*/ 346185 h 357883"/>
                <a:gd name="connsiteX11-173" fmla="*/ 78600 w 482853"/>
                <a:gd name="connsiteY11-174" fmla="*/ 326296 h 357883"/>
                <a:gd name="connsiteX0-175" fmla="*/ 86886 w 412558"/>
                <a:gd name="connsiteY0-176" fmla="*/ 360065 h 360696"/>
                <a:gd name="connsiteX1-177" fmla="*/ 27804 w 412558"/>
                <a:gd name="connsiteY1-178" fmla="*/ 37425 h 360696"/>
                <a:gd name="connsiteX2-179" fmla="*/ 311432 w 412558"/>
                <a:gd name="connsiteY2-180" fmla="*/ 25036 h 360696"/>
                <a:gd name="connsiteX3-181" fmla="*/ 412015 w 412558"/>
                <a:gd name="connsiteY3-182" fmla="*/ 201847 h 360696"/>
                <a:gd name="connsiteX4-183" fmla="*/ 350563 w 412558"/>
                <a:gd name="connsiteY4-184" fmla="*/ 341912 h 360696"/>
                <a:gd name="connsiteX5-185" fmla="*/ 302482 w 412558"/>
                <a:gd name="connsiteY5-186" fmla="*/ 318530 h 360696"/>
                <a:gd name="connsiteX6-187" fmla="*/ 280347 w 412558"/>
                <a:gd name="connsiteY6-188" fmla="*/ 256392 h 360696"/>
                <a:gd name="connsiteX7-189" fmla="*/ 245353 w 412558"/>
                <a:gd name="connsiteY7-190" fmla="*/ 108744 h 360696"/>
                <a:gd name="connsiteX8-191" fmla="*/ 104203 w 412558"/>
                <a:gd name="connsiteY8-192" fmla="*/ 113085 h 360696"/>
                <a:gd name="connsiteX9-193" fmla="*/ 101906 w 412558"/>
                <a:gd name="connsiteY9-194" fmla="*/ 263784 h 360696"/>
                <a:gd name="connsiteX10-195" fmla="*/ 86275 w 412558"/>
                <a:gd name="connsiteY10-196" fmla="*/ 348998 h 360696"/>
                <a:gd name="connsiteX11-197" fmla="*/ 86886 w 412558"/>
                <a:gd name="connsiteY11-198" fmla="*/ 360065 h 360696"/>
                <a:gd name="connsiteX0-199" fmla="*/ 125305 w 450977"/>
                <a:gd name="connsiteY0-200" fmla="*/ 353326 h 353957"/>
                <a:gd name="connsiteX1-201" fmla="*/ 2758 w 450977"/>
                <a:gd name="connsiteY1-202" fmla="*/ 240352 h 353957"/>
                <a:gd name="connsiteX2-203" fmla="*/ 66223 w 450977"/>
                <a:gd name="connsiteY2-204" fmla="*/ 30686 h 353957"/>
                <a:gd name="connsiteX3-205" fmla="*/ 349851 w 450977"/>
                <a:gd name="connsiteY3-206" fmla="*/ 18297 h 353957"/>
                <a:gd name="connsiteX4-207" fmla="*/ 450434 w 450977"/>
                <a:gd name="connsiteY4-208" fmla="*/ 195108 h 353957"/>
                <a:gd name="connsiteX5-209" fmla="*/ 388982 w 450977"/>
                <a:gd name="connsiteY5-210" fmla="*/ 335173 h 353957"/>
                <a:gd name="connsiteX6-211" fmla="*/ 340901 w 450977"/>
                <a:gd name="connsiteY6-212" fmla="*/ 311791 h 353957"/>
                <a:gd name="connsiteX7-213" fmla="*/ 318766 w 450977"/>
                <a:gd name="connsiteY7-214" fmla="*/ 249653 h 353957"/>
                <a:gd name="connsiteX8-215" fmla="*/ 283772 w 450977"/>
                <a:gd name="connsiteY8-216" fmla="*/ 102005 h 353957"/>
                <a:gd name="connsiteX9-217" fmla="*/ 142622 w 450977"/>
                <a:gd name="connsiteY9-218" fmla="*/ 106346 h 353957"/>
                <a:gd name="connsiteX10-219" fmla="*/ 140325 w 450977"/>
                <a:gd name="connsiteY10-220" fmla="*/ 257045 h 353957"/>
                <a:gd name="connsiteX11-221" fmla="*/ 124694 w 450977"/>
                <a:gd name="connsiteY11-222" fmla="*/ 342259 h 353957"/>
                <a:gd name="connsiteX12" fmla="*/ 125305 w 450977"/>
                <a:gd name="connsiteY12" fmla="*/ 353326 h 353957"/>
                <a:gd name="connsiteX0-223" fmla="*/ 120942 w 446614"/>
                <a:gd name="connsiteY0-224" fmla="*/ 352687 h 353318"/>
                <a:gd name="connsiteX1-225" fmla="*/ 3157 w 446614"/>
                <a:gd name="connsiteY1-226" fmla="*/ 227807 h 353318"/>
                <a:gd name="connsiteX2-227" fmla="*/ 61860 w 446614"/>
                <a:gd name="connsiteY2-228" fmla="*/ 30047 h 353318"/>
                <a:gd name="connsiteX3-229" fmla="*/ 345488 w 446614"/>
                <a:gd name="connsiteY3-230" fmla="*/ 17658 h 353318"/>
                <a:gd name="connsiteX4-231" fmla="*/ 446071 w 446614"/>
                <a:gd name="connsiteY4-232" fmla="*/ 194469 h 353318"/>
                <a:gd name="connsiteX5-233" fmla="*/ 384619 w 446614"/>
                <a:gd name="connsiteY5-234" fmla="*/ 334534 h 353318"/>
                <a:gd name="connsiteX6-235" fmla="*/ 336538 w 446614"/>
                <a:gd name="connsiteY6-236" fmla="*/ 311152 h 353318"/>
                <a:gd name="connsiteX7-237" fmla="*/ 314403 w 446614"/>
                <a:gd name="connsiteY7-238" fmla="*/ 249014 h 353318"/>
                <a:gd name="connsiteX8-239" fmla="*/ 279409 w 446614"/>
                <a:gd name="connsiteY8-240" fmla="*/ 101366 h 353318"/>
                <a:gd name="connsiteX9-241" fmla="*/ 138259 w 446614"/>
                <a:gd name="connsiteY9-242" fmla="*/ 105707 h 353318"/>
                <a:gd name="connsiteX10-243" fmla="*/ 135962 w 446614"/>
                <a:gd name="connsiteY10-244" fmla="*/ 256406 h 353318"/>
                <a:gd name="connsiteX11-245" fmla="*/ 120331 w 446614"/>
                <a:gd name="connsiteY11-246" fmla="*/ 341620 h 353318"/>
                <a:gd name="connsiteX12-247" fmla="*/ 120942 w 446614"/>
                <a:gd name="connsiteY12-248" fmla="*/ 352687 h 353318"/>
                <a:gd name="connsiteX0-249" fmla="*/ 120942 w 446614"/>
                <a:gd name="connsiteY0-250" fmla="*/ 352687 h 353318"/>
                <a:gd name="connsiteX1-251" fmla="*/ 3157 w 446614"/>
                <a:gd name="connsiteY1-252" fmla="*/ 227807 h 353318"/>
                <a:gd name="connsiteX2-253" fmla="*/ 61860 w 446614"/>
                <a:gd name="connsiteY2-254" fmla="*/ 30047 h 353318"/>
                <a:gd name="connsiteX3-255" fmla="*/ 345488 w 446614"/>
                <a:gd name="connsiteY3-256" fmla="*/ 17658 h 353318"/>
                <a:gd name="connsiteX4-257" fmla="*/ 446071 w 446614"/>
                <a:gd name="connsiteY4-258" fmla="*/ 194469 h 353318"/>
                <a:gd name="connsiteX5-259" fmla="*/ 384619 w 446614"/>
                <a:gd name="connsiteY5-260" fmla="*/ 334534 h 353318"/>
                <a:gd name="connsiteX6-261" fmla="*/ 336538 w 446614"/>
                <a:gd name="connsiteY6-262" fmla="*/ 311152 h 353318"/>
                <a:gd name="connsiteX7-263" fmla="*/ 314403 w 446614"/>
                <a:gd name="connsiteY7-264" fmla="*/ 249014 h 353318"/>
                <a:gd name="connsiteX8-265" fmla="*/ 279409 w 446614"/>
                <a:gd name="connsiteY8-266" fmla="*/ 101366 h 353318"/>
                <a:gd name="connsiteX9-267" fmla="*/ 138259 w 446614"/>
                <a:gd name="connsiteY9-268" fmla="*/ 105707 h 353318"/>
                <a:gd name="connsiteX10-269" fmla="*/ 135962 w 446614"/>
                <a:gd name="connsiteY10-270" fmla="*/ 256406 h 353318"/>
                <a:gd name="connsiteX11-271" fmla="*/ 120331 w 446614"/>
                <a:gd name="connsiteY11-272" fmla="*/ 341620 h 353318"/>
                <a:gd name="connsiteX12-273" fmla="*/ 120942 w 446614"/>
                <a:gd name="connsiteY12-274" fmla="*/ 352687 h 3533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125" y="connsiteY11-126"/>
                </a:cxn>
                <a:cxn ang="0">
                  <a:pos x="connsiteX12-247" y="connsiteY12-248"/>
                </a:cxn>
              </a:cxnLst>
              <a:rect l="l" t="t" r="r" b="b"/>
              <a:pathLst>
                <a:path w="446614" h="353318">
                  <a:moveTo>
                    <a:pt x="120942" y="352687"/>
                  </a:moveTo>
                  <a:cubicBezTo>
                    <a:pt x="107366" y="330543"/>
                    <a:pt x="17766" y="269674"/>
                    <a:pt x="3157" y="227807"/>
                  </a:cubicBezTo>
                  <a:cubicBezTo>
                    <a:pt x="-6690" y="174034"/>
                    <a:pt x="4805" y="65072"/>
                    <a:pt x="61860" y="30047"/>
                  </a:cubicBezTo>
                  <a:cubicBezTo>
                    <a:pt x="118915" y="-4978"/>
                    <a:pt x="281453" y="-9746"/>
                    <a:pt x="345488" y="17658"/>
                  </a:cubicBezTo>
                  <a:cubicBezTo>
                    <a:pt x="409523" y="45062"/>
                    <a:pt x="449074" y="144037"/>
                    <a:pt x="446071" y="194469"/>
                  </a:cubicBezTo>
                  <a:cubicBezTo>
                    <a:pt x="452593" y="247282"/>
                    <a:pt x="398509" y="310324"/>
                    <a:pt x="384619" y="334534"/>
                  </a:cubicBezTo>
                  <a:cubicBezTo>
                    <a:pt x="390270" y="384243"/>
                    <a:pt x="351812" y="320643"/>
                    <a:pt x="336538" y="311152"/>
                  </a:cubicBezTo>
                  <a:cubicBezTo>
                    <a:pt x="321264" y="301661"/>
                    <a:pt x="331068" y="284772"/>
                    <a:pt x="314403" y="249014"/>
                  </a:cubicBezTo>
                  <a:cubicBezTo>
                    <a:pt x="389373" y="205557"/>
                    <a:pt x="308766" y="125251"/>
                    <a:pt x="279409" y="101366"/>
                  </a:cubicBezTo>
                  <a:cubicBezTo>
                    <a:pt x="250052" y="77481"/>
                    <a:pt x="181108" y="90123"/>
                    <a:pt x="138259" y="105707"/>
                  </a:cubicBezTo>
                  <a:cubicBezTo>
                    <a:pt x="47749" y="138625"/>
                    <a:pt x="51101" y="218453"/>
                    <a:pt x="135962" y="256406"/>
                  </a:cubicBezTo>
                  <a:cubicBezTo>
                    <a:pt x="120900" y="267369"/>
                    <a:pt x="135393" y="330657"/>
                    <a:pt x="120331" y="341620"/>
                  </a:cubicBezTo>
                  <a:cubicBezTo>
                    <a:pt x="107367" y="353226"/>
                    <a:pt x="133906" y="341081"/>
                    <a:pt x="120942" y="352687"/>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endParaRPr>
            </a:p>
          </p:txBody>
        </p:sp>
        <p:sp>
          <p:nvSpPr>
            <p:cNvPr id="46" name="流程图: 接点 45"/>
            <p:cNvSpPr/>
            <p:nvPr/>
          </p:nvSpPr>
          <p:spPr>
            <a:xfrm>
              <a:off x="5211" y="725"/>
              <a:ext cx="454" cy="454"/>
            </a:xfrm>
            <a:prstGeom prst="flowChartConnector">
              <a:avLst/>
            </a:prstGeom>
            <a:solidFill>
              <a:srgbClr val="009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endParaRPr>
            </a:p>
          </p:txBody>
        </p:sp>
        <p:sp>
          <p:nvSpPr>
            <p:cNvPr id="47" name="空心弧 18"/>
            <p:cNvSpPr/>
            <p:nvPr/>
          </p:nvSpPr>
          <p:spPr>
            <a:xfrm rot="5400000">
              <a:off x="5171" y="299"/>
              <a:ext cx="703" cy="556"/>
            </a:xfrm>
            <a:custGeom>
              <a:avLst/>
              <a:gdLst>
                <a:gd name="connsiteX0" fmla="*/ 78598 w 503582"/>
                <a:gd name="connsiteY0" fmla="*/ 331635 h 384313"/>
                <a:gd name="connsiteX1" fmla="*/ 98097 w 503582"/>
                <a:gd name="connsiteY1" fmla="*/ 39951 h 384313"/>
                <a:gd name="connsiteX2" fmla="*/ 381725 w 503582"/>
                <a:gd name="connsiteY2" fmla="*/ 27562 h 384313"/>
                <a:gd name="connsiteX3" fmla="*/ 447048 w 503582"/>
                <a:gd name="connsiteY3" fmla="*/ 313482 h 384313"/>
                <a:gd name="connsiteX4" fmla="*/ 355403 w 503582"/>
                <a:gd name="connsiteY4" fmla="*/ 256537 h 384313"/>
                <a:gd name="connsiteX5" fmla="*/ 315646 w 503582"/>
                <a:gd name="connsiteY5" fmla="*/ 111270 h 384313"/>
                <a:gd name="connsiteX6" fmla="*/ 174496 w 503582"/>
                <a:gd name="connsiteY6" fmla="*/ 115611 h 384313"/>
                <a:gd name="connsiteX7" fmla="*/ 162674 w 503582"/>
                <a:gd name="connsiteY7" fmla="*/ 263928 h 384313"/>
                <a:gd name="connsiteX8" fmla="*/ 78598 w 503582"/>
                <a:gd name="connsiteY8" fmla="*/ 331635 h 384313"/>
                <a:gd name="connsiteX0-1" fmla="*/ 78600 w 503614"/>
                <a:gd name="connsiteY0-2" fmla="*/ 331635 h 353527"/>
                <a:gd name="connsiteX1-3" fmla="*/ 98099 w 503614"/>
                <a:gd name="connsiteY1-4" fmla="*/ 39951 h 353527"/>
                <a:gd name="connsiteX2-5" fmla="*/ 381727 w 503614"/>
                <a:gd name="connsiteY2-6" fmla="*/ 27562 h 353527"/>
                <a:gd name="connsiteX3-7" fmla="*/ 447050 w 503614"/>
                <a:gd name="connsiteY3-8" fmla="*/ 313482 h 353527"/>
                <a:gd name="connsiteX4-9" fmla="*/ 355405 w 503614"/>
                <a:gd name="connsiteY4-10" fmla="*/ 256537 h 353527"/>
                <a:gd name="connsiteX5-11" fmla="*/ 315648 w 503614"/>
                <a:gd name="connsiteY5-12" fmla="*/ 111270 h 353527"/>
                <a:gd name="connsiteX6-13" fmla="*/ 174498 w 503614"/>
                <a:gd name="connsiteY6-14" fmla="*/ 115611 h 353527"/>
                <a:gd name="connsiteX7-15" fmla="*/ 162676 w 503614"/>
                <a:gd name="connsiteY7-16" fmla="*/ 263928 h 353527"/>
                <a:gd name="connsiteX8-17" fmla="*/ 156570 w 503614"/>
                <a:gd name="connsiteY8-18" fmla="*/ 351524 h 353527"/>
                <a:gd name="connsiteX9" fmla="*/ 78600 w 503614"/>
                <a:gd name="connsiteY9" fmla="*/ 331635 h 353527"/>
                <a:gd name="connsiteX0-19" fmla="*/ 78600 w 503614"/>
                <a:gd name="connsiteY0-20" fmla="*/ 331635 h 353527"/>
                <a:gd name="connsiteX1-21" fmla="*/ 98099 w 503614"/>
                <a:gd name="connsiteY1-22" fmla="*/ 39951 h 353527"/>
                <a:gd name="connsiteX2-23" fmla="*/ 381727 w 503614"/>
                <a:gd name="connsiteY2-24" fmla="*/ 27562 h 353527"/>
                <a:gd name="connsiteX3-25" fmla="*/ 447050 w 503614"/>
                <a:gd name="connsiteY3-26" fmla="*/ 313482 h 353527"/>
                <a:gd name="connsiteX4-27" fmla="*/ 355405 w 503614"/>
                <a:gd name="connsiteY4-28" fmla="*/ 256537 h 353527"/>
                <a:gd name="connsiteX5-29" fmla="*/ 315648 w 503614"/>
                <a:gd name="connsiteY5-30" fmla="*/ 111270 h 353527"/>
                <a:gd name="connsiteX6-31" fmla="*/ 174498 w 503614"/>
                <a:gd name="connsiteY6-32" fmla="*/ 115611 h 353527"/>
                <a:gd name="connsiteX7-33" fmla="*/ 162676 w 503614"/>
                <a:gd name="connsiteY7-34" fmla="*/ 263928 h 353527"/>
                <a:gd name="connsiteX8-35" fmla="*/ 156570 w 503614"/>
                <a:gd name="connsiteY8-36" fmla="*/ 351524 h 353527"/>
                <a:gd name="connsiteX9-37" fmla="*/ 78600 w 503614"/>
                <a:gd name="connsiteY9-38" fmla="*/ 331635 h 353527"/>
                <a:gd name="connsiteX0-39" fmla="*/ 78600 w 503614"/>
                <a:gd name="connsiteY0-40" fmla="*/ 331635 h 353527"/>
                <a:gd name="connsiteX1-41" fmla="*/ 98099 w 503614"/>
                <a:gd name="connsiteY1-42" fmla="*/ 39951 h 353527"/>
                <a:gd name="connsiteX2-43" fmla="*/ 381727 w 503614"/>
                <a:gd name="connsiteY2-44" fmla="*/ 27562 h 353527"/>
                <a:gd name="connsiteX3-45" fmla="*/ 447050 w 503614"/>
                <a:gd name="connsiteY3-46" fmla="*/ 313482 h 353527"/>
                <a:gd name="connsiteX4-47" fmla="*/ 372777 w 503614"/>
                <a:gd name="connsiteY4-48" fmla="*/ 321056 h 353527"/>
                <a:gd name="connsiteX5-49" fmla="*/ 355405 w 503614"/>
                <a:gd name="connsiteY5-50" fmla="*/ 256537 h 353527"/>
                <a:gd name="connsiteX6-51" fmla="*/ 315648 w 503614"/>
                <a:gd name="connsiteY6-52" fmla="*/ 111270 h 353527"/>
                <a:gd name="connsiteX7-53" fmla="*/ 174498 w 503614"/>
                <a:gd name="connsiteY7-54" fmla="*/ 115611 h 353527"/>
                <a:gd name="connsiteX8-55" fmla="*/ 162676 w 503614"/>
                <a:gd name="connsiteY8-56" fmla="*/ 263928 h 353527"/>
                <a:gd name="connsiteX9-57" fmla="*/ 156570 w 503614"/>
                <a:gd name="connsiteY9-58" fmla="*/ 351524 h 353527"/>
                <a:gd name="connsiteX10" fmla="*/ 78600 w 503614"/>
                <a:gd name="connsiteY10" fmla="*/ 331635 h 353527"/>
                <a:gd name="connsiteX0-59" fmla="*/ 78600 w 465644"/>
                <a:gd name="connsiteY0-60" fmla="*/ 335721 h 367308"/>
                <a:gd name="connsiteX1-61" fmla="*/ 98099 w 465644"/>
                <a:gd name="connsiteY1-62" fmla="*/ 44037 h 367308"/>
                <a:gd name="connsiteX2-63" fmla="*/ 381727 w 465644"/>
                <a:gd name="connsiteY2-64" fmla="*/ 31648 h 367308"/>
                <a:gd name="connsiteX3-65" fmla="*/ 420858 w 465644"/>
                <a:gd name="connsiteY3-66" fmla="*/ 348524 h 367308"/>
                <a:gd name="connsiteX4-67" fmla="*/ 372777 w 465644"/>
                <a:gd name="connsiteY4-68" fmla="*/ 325142 h 367308"/>
                <a:gd name="connsiteX5-69" fmla="*/ 355405 w 465644"/>
                <a:gd name="connsiteY5-70" fmla="*/ 260623 h 367308"/>
                <a:gd name="connsiteX6-71" fmla="*/ 315648 w 465644"/>
                <a:gd name="connsiteY6-72" fmla="*/ 115356 h 367308"/>
                <a:gd name="connsiteX7-73" fmla="*/ 174498 w 465644"/>
                <a:gd name="connsiteY7-74" fmla="*/ 119697 h 367308"/>
                <a:gd name="connsiteX8-75" fmla="*/ 162676 w 465644"/>
                <a:gd name="connsiteY8-76" fmla="*/ 268014 h 367308"/>
                <a:gd name="connsiteX9-77" fmla="*/ 156570 w 465644"/>
                <a:gd name="connsiteY9-78" fmla="*/ 355610 h 367308"/>
                <a:gd name="connsiteX10-79" fmla="*/ 78600 w 465644"/>
                <a:gd name="connsiteY10-80" fmla="*/ 335721 h 367308"/>
                <a:gd name="connsiteX0-81" fmla="*/ 78600 w 482853"/>
                <a:gd name="connsiteY0-82" fmla="*/ 326296 h 357883"/>
                <a:gd name="connsiteX1-83" fmla="*/ 98099 w 482853"/>
                <a:gd name="connsiteY1-84" fmla="*/ 34612 h 357883"/>
                <a:gd name="connsiteX2-85" fmla="*/ 381727 w 482853"/>
                <a:gd name="connsiteY2-86" fmla="*/ 22223 h 357883"/>
                <a:gd name="connsiteX3-87" fmla="*/ 482310 w 482853"/>
                <a:gd name="connsiteY3-88" fmla="*/ 199034 h 357883"/>
                <a:gd name="connsiteX4-89" fmla="*/ 420858 w 482853"/>
                <a:gd name="connsiteY4-90" fmla="*/ 339099 h 357883"/>
                <a:gd name="connsiteX5-91" fmla="*/ 372777 w 482853"/>
                <a:gd name="connsiteY5-92" fmla="*/ 315717 h 357883"/>
                <a:gd name="connsiteX6-93" fmla="*/ 355405 w 482853"/>
                <a:gd name="connsiteY6-94" fmla="*/ 251198 h 357883"/>
                <a:gd name="connsiteX7-95" fmla="*/ 315648 w 482853"/>
                <a:gd name="connsiteY7-96" fmla="*/ 105931 h 357883"/>
                <a:gd name="connsiteX8-97" fmla="*/ 174498 w 482853"/>
                <a:gd name="connsiteY8-98" fmla="*/ 110272 h 357883"/>
                <a:gd name="connsiteX9-99" fmla="*/ 162676 w 482853"/>
                <a:gd name="connsiteY9-100" fmla="*/ 258589 h 357883"/>
                <a:gd name="connsiteX10-101" fmla="*/ 156570 w 482853"/>
                <a:gd name="connsiteY10-102" fmla="*/ 346185 h 357883"/>
                <a:gd name="connsiteX11" fmla="*/ 78600 w 482853"/>
                <a:gd name="connsiteY11" fmla="*/ 326296 h 357883"/>
                <a:gd name="connsiteX0-103" fmla="*/ 78600 w 482853"/>
                <a:gd name="connsiteY0-104" fmla="*/ 326296 h 357883"/>
                <a:gd name="connsiteX1-105" fmla="*/ 98099 w 482853"/>
                <a:gd name="connsiteY1-106" fmla="*/ 34612 h 357883"/>
                <a:gd name="connsiteX2-107" fmla="*/ 381727 w 482853"/>
                <a:gd name="connsiteY2-108" fmla="*/ 22223 h 357883"/>
                <a:gd name="connsiteX3-109" fmla="*/ 482310 w 482853"/>
                <a:gd name="connsiteY3-110" fmla="*/ 199034 h 357883"/>
                <a:gd name="connsiteX4-111" fmla="*/ 420858 w 482853"/>
                <a:gd name="connsiteY4-112" fmla="*/ 339099 h 357883"/>
                <a:gd name="connsiteX5-113" fmla="*/ 372777 w 482853"/>
                <a:gd name="connsiteY5-114" fmla="*/ 315717 h 357883"/>
                <a:gd name="connsiteX6-115" fmla="*/ 355405 w 482853"/>
                <a:gd name="connsiteY6-116" fmla="*/ 251198 h 357883"/>
                <a:gd name="connsiteX7-117" fmla="*/ 315648 w 482853"/>
                <a:gd name="connsiteY7-118" fmla="*/ 105931 h 357883"/>
                <a:gd name="connsiteX8-119" fmla="*/ 174498 w 482853"/>
                <a:gd name="connsiteY8-120" fmla="*/ 110272 h 357883"/>
                <a:gd name="connsiteX9-121" fmla="*/ 162676 w 482853"/>
                <a:gd name="connsiteY9-122" fmla="*/ 258589 h 357883"/>
                <a:gd name="connsiteX10-123" fmla="*/ 156570 w 482853"/>
                <a:gd name="connsiteY10-124" fmla="*/ 346185 h 357883"/>
                <a:gd name="connsiteX11-125" fmla="*/ 78600 w 482853"/>
                <a:gd name="connsiteY11-126" fmla="*/ 326296 h 357883"/>
                <a:gd name="connsiteX0-127" fmla="*/ 78600 w 482853"/>
                <a:gd name="connsiteY0-128" fmla="*/ 326296 h 357883"/>
                <a:gd name="connsiteX1-129" fmla="*/ 98099 w 482853"/>
                <a:gd name="connsiteY1-130" fmla="*/ 34612 h 357883"/>
                <a:gd name="connsiteX2-131" fmla="*/ 381727 w 482853"/>
                <a:gd name="connsiteY2-132" fmla="*/ 22223 h 357883"/>
                <a:gd name="connsiteX3-133" fmla="*/ 482310 w 482853"/>
                <a:gd name="connsiteY3-134" fmla="*/ 199034 h 357883"/>
                <a:gd name="connsiteX4-135" fmla="*/ 420858 w 482853"/>
                <a:gd name="connsiteY4-136" fmla="*/ 339099 h 357883"/>
                <a:gd name="connsiteX5-137" fmla="*/ 372777 w 482853"/>
                <a:gd name="connsiteY5-138" fmla="*/ 315717 h 357883"/>
                <a:gd name="connsiteX6-139" fmla="*/ 350642 w 482853"/>
                <a:gd name="connsiteY6-140" fmla="*/ 253579 h 357883"/>
                <a:gd name="connsiteX7-141" fmla="*/ 315648 w 482853"/>
                <a:gd name="connsiteY7-142" fmla="*/ 105931 h 357883"/>
                <a:gd name="connsiteX8-143" fmla="*/ 174498 w 482853"/>
                <a:gd name="connsiteY8-144" fmla="*/ 110272 h 357883"/>
                <a:gd name="connsiteX9-145" fmla="*/ 162676 w 482853"/>
                <a:gd name="connsiteY9-146" fmla="*/ 258589 h 357883"/>
                <a:gd name="connsiteX10-147" fmla="*/ 156570 w 482853"/>
                <a:gd name="connsiteY10-148" fmla="*/ 346185 h 357883"/>
                <a:gd name="connsiteX11-149" fmla="*/ 78600 w 482853"/>
                <a:gd name="connsiteY11-150" fmla="*/ 326296 h 357883"/>
                <a:gd name="connsiteX0-151" fmla="*/ 78600 w 482853"/>
                <a:gd name="connsiteY0-152" fmla="*/ 326296 h 357883"/>
                <a:gd name="connsiteX1-153" fmla="*/ 98099 w 482853"/>
                <a:gd name="connsiteY1-154" fmla="*/ 34612 h 357883"/>
                <a:gd name="connsiteX2-155" fmla="*/ 381727 w 482853"/>
                <a:gd name="connsiteY2-156" fmla="*/ 22223 h 357883"/>
                <a:gd name="connsiteX3-157" fmla="*/ 482310 w 482853"/>
                <a:gd name="connsiteY3-158" fmla="*/ 199034 h 357883"/>
                <a:gd name="connsiteX4-159" fmla="*/ 420858 w 482853"/>
                <a:gd name="connsiteY4-160" fmla="*/ 339099 h 357883"/>
                <a:gd name="connsiteX5-161" fmla="*/ 372777 w 482853"/>
                <a:gd name="connsiteY5-162" fmla="*/ 315717 h 357883"/>
                <a:gd name="connsiteX6-163" fmla="*/ 350642 w 482853"/>
                <a:gd name="connsiteY6-164" fmla="*/ 253579 h 357883"/>
                <a:gd name="connsiteX7-165" fmla="*/ 315648 w 482853"/>
                <a:gd name="connsiteY7-166" fmla="*/ 105931 h 357883"/>
                <a:gd name="connsiteX8-167" fmla="*/ 174498 w 482853"/>
                <a:gd name="connsiteY8-168" fmla="*/ 110272 h 357883"/>
                <a:gd name="connsiteX9-169" fmla="*/ 172201 w 482853"/>
                <a:gd name="connsiteY9-170" fmla="*/ 260971 h 357883"/>
                <a:gd name="connsiteX10-171" fmla="*/ 156570 w 482853"/>
                <a:gd name="connsiteY10-172" fmla="*/ 346185 h 357883"/>
                <a:gd name="connsiteX11-173" fmla="*/ 78600 w 482853"/>
                <a:gd name="connsiteY11-174" fmla="*/ 326296 h 357883"/>
                <a:gd name="connsiteX0-175" fmla="*/ 86886 w 412558"/>
                <a:gd name="connsiteY0-176" fmla="*/ 360065 h 360696"/>
                <a:gd name="connsiteX1-177" fmla="*/ 27804 w 412558"/>
                <a:gd name="connsiteY1-178" fmla="*/ 37425 h 360696"/>
                <a:gd name="connsiteX2-179" fmla="*/ 311432 w 412558"/>
                <a:gd name="connsiteY2-180" fmla="*/ 25036 h 360696"/>
                <a:gd name="connsiteX3-181" fmla="*/ 412015 w 412558"/>
                <a:gd name="connsiteY3-182" fmla="*/ 201847 h 360696"/>
                <a:gd name="connsiteX4-183" fmla="*/ 350563 w 412558"/>
                <a:gd name="connsiteY4-184" fmla="*/ 341912 h 360696"/>
                <a:gd name="connsiteX5-185" fmla="*/ 302482 w 412558"/>
                <a:gd name="connsiteY5-186" fmla="*/ 318530 h 360696"/>
                <a:gd name="connsiteX6-187" fmla="*/ 280347 w 412558"/>
                <a:gd name="connsiteY6-188" fmla="*/ 256392 h 360696"/>
                <a:gd name="connsiteX7-189" fmla="*/ 245353 w 412558"/>
                <a:gd name="connsiteY7-190" fmla="*/ 108744 h 360696"/>
                <a:gd name="connsiteX8-191" fmla="*/ 104203 w 412558"/>
                <a:gd name="connsiteY8-192" fmla="*/ 113085 h 360696"/>
                <a:gd name="connsiteX9-193" fmla="*/ 101906 w 412558"/>
                <a:gd name="connsiteY9-194" fmla="*/ 263784 h 360696"/>
                <a:gd name="connsiteX10-195" fmla="*/ 86275 w 412558"/>
                <a:gd name="connsiteY10-196" fmla="*/ 348998 h 360696"/>
                <a:gd name="connsiteX11-197" fmla="*/ 86886 w 412558"/>
                <a:gd name="connsiteY11-198" fmla="*/ 360065 h 360696"/>
                <a:gd name="connsiteX0-199" fmla="*/ 125305 w 450977"/>
                <a:gd name="connsiteY0-200" fmla="*/ 353326 h 353957"/>
                <a:gd name="connsiteX1-201" fmla="*/ 2758 w 450977"/>
                <a:gd name="connsiteY1-202" fmla="*/ 240352 h 353957"/>
                <a:gd name="connsiteX2-203" fmla="*/ 66223 w 450977"/>
                <a:gd name="connsiteY2-204" fmla="*/ 30686 h 353957"/>
                <a:gd name="connsiteX3-205" fmla="*/ 349851 w 450977"/>
                <a:gd name="connsiteY3-206" fmla="*/ 18297 h 353957"/>
                <a:gd name="connsiteX4-207" fmla="*/ 450434 w 450977"/>
                <a:gd name="connsiteY4-208" fmla="*/ 195108 h 353957"/>
                <a:gd name="connsiteX5-209" fmla="*/ 388982 w 450977"/>
                <a:gd name="connsiteY5-210" fmla="*/ 335173 h 353957"/>
                <a:gd name="connsiteX6-211" fmla="*/ 340901 w 450977"/>
                <a:gd name="connsiteY6-212" fmla="*/ 311791 h 353957"/>
                <a:gd name="connsiteX7-213" fmla="*/ 318766 w 450977"/>
                <a:gd name="connsiteY7-214" fmla="*/ 249653 h 353957"/>
                <a:gd name="connsiteX8-215" fmla="*/ 283772 w 450977"/>
                <a:gd name="connsiteY8-216" fmla="*/ 102005 h 353957"/>
                <a:gd name="connsiteX9-217" fmla="*/ 142622 w 450977"/>
                <a:gd name="connsiteY9-218" fmla="*/ 106346 h 353957"/>
                <a:gd name="connsiteX10-219" fmla="*/ 140325 w 450977"/>
                <a:gd name="connsiteY10-220" fmla="*/ 257045 h 353957"/>
                <a:gd name="connsiteX11-221" fmla="*/ 124694 w 450977"/>
                <a:gd name="connsiteY11-222" fmla="*/ 342259 h 353957"/>
                <a:gd name="connsiteX12" fmla="*/ 125305 w 450977"/>
                <a:gd name="connsiteY12" fmla="*/ 353326 h 353957"/>
                <a:gd name="connsiteX0-223" fmla="*/ 120942 w 446614"/>
                <a:gd name="connsiteY0-224" fmla="*/ 352687 h 353318"/>
                <a:gd name="connsiteX1-225" fmla="*/ 3157 w 446614"/>
                <a:gd name="connsiteY1-226" fmla="*/ 227807 h 353318"/>
                <a:gd name="connsiteX2-227" fmla="*/ 61860 w 446614"/>
                <a:gd name="connsiteY2-228" fmla="*/ 30047 h 353318"/>
                <a:gd name="connsiteX3-229" fmla="*/ 345488 w 446614"/>
                <a:gd name="connsiteY3-230" fmla="*/ 17658 h 353318"/>
                <a:gd name="connsiteX4-231" fmla="*/ 446071 w 446614"/>
                <a:gd name="connsiteY4-232" fmla="*/ 194469 h 353318"/>
                <a:gd name="connsiteX5-233" fmla="*/ 384619 w 446614"/>
                <a:gd name="connsiteY5-234" fmla="*/ 334534 h 353318"/>
                <a:gd name="connsiteX6-235" fmla="*/ 336538 w 446614"/>
                <a:gd name="connsiteY6-236" fmla="*/ 311152 h 353318"/>
                <a:gd name="connsiteX7-237" fmla="*/ 314403 w 446614"/>
                <a:gd name="connsiteY7-238" fmla="*/ 249014 h 353318"/>
                <a:gd name="connsiteX8-239" fmla="*/ 279409 w 446614"/>
                <a:gd name="connsiteY8-240" fmla="*/ 101366 h 353318"/>
                <a:gd name="connsiteX9-241" fmla="*/ 138259 w 446614"/>
                <a:gd name="connsiteY9-242" fmla="*/ 105707 h 353318"/>
                <a:gd name="connsiteX10-243" fmla="*/ 135962 w 446614"/>
                <a:gd name="connsiteY10-244" fmla="*/ 256406 h 353318"/>
                <a:gd name="connsiteX11-245" fmla="*/ 120331 w 446614"/>
                <a:gd name="connsiteY11-246" fmla="*/ 341620 h 353318"/>
                <a:gd name="connsiteX12-247" fmla="*/ 120942 w 446614"/>
                <a:gd name="connsiteY12-248" fmla="*/ 352687 h 353318"/>
                <a:gd name="connsiteX0-249" fmla="*/ 120942 w 446614"/>
                <a:gd name="connsiteY0-250" fmla="*/ 352687 h 353318"/>
                <a:gd name="connsiteX1-251" fmla="*/ 3157 w 446614"/>
                <a:gd name="connsiteY1-252" fmla="*/ 227807 h 353318"/>
                <a:gd name="connsiteX2-253" fmla="*/ 61860 w 446614"/>
                <a:gd name="connsiteY2-254" fmla="*/ 30047 h 353318"/>
                <a:gd name="connsiteX3-255" fmla="*/ 345488 w 446614"/>
                <a:gd name="connsiteY3-256" fmla="*/ 17658 h 353318"/>
                <a:gd name="connsiteX4-257" fmla="*/ 446071 w 446614"/>
                <a:gd name="connsiteY4-258" fmla="*/ 194469 h 353318"/>
                <a:gd name="connsiteX5-259" fmla="*/ 384619 w 446614"/>
                <a:gd name="connsiteY5-260" fmla="*/ 334534 h 353318"/>
                <a:gd name="connsiteX6-261" fmla="*/ 336538 w 446614"/>
                <a:gd name="connsiteY6-262" fmla="*/ 311152 h 353318"/>
                <a:gd name="connsiteX7-263" fmla="*/ 314403 w 446614"/>
                <a:gd name="connsiteY7-264" fmla="*/ 249014 h 353318"/>
                <a:gd name="connsiteX8-265" fmla="*/ 279409 w 446614"/>
                <a:gd name="connsiteY8-266" fmla="*/ 101366 h 353318"/>
                <a:gd name="connsiteX9-267" fmla="*/ 138259 w 446614"/>
                <a:gd name="connsiteY9-268" fmla="*/ 105707 h 353318"/>
                <a:gd name="connsiteX10-269" fmla="*/ 135962 w 446614"/>
                <a:gd name="connsiteY10-270" fmla="*/ 256406 h 353318"/>
                <a:gd name="connsiteX11-271" fmla="*/ 120331 w 446614"/>
                <a:gd name="connsiteY11-272" fmla="*/ 341620 h 353318"/>
                <a:gd name="connsiteX12-273" fmla="*/ 120942 w 446614"/>
                <a:gd name="connsiteY12-274" fmla="*/ 352687 h 3533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125" y="connsiteY11-126"/>
                </a:cxn>
                <a:cxn ang="0">
                  <a:pos x="connsiteX12-247" y="connsiteY12-248"/>
                </a:cxn>
              </a:cxnLst>
              <a:rect l="l" t="t" r="r" b="b"/>
              <a:pathLst>
                <a:path w="446614" h="353318">
                  <a:moveTo>
                    <a:pt x="120942" y="352687"/>
                  </a:moveTo>
                  <a:cubicBezTo>
                    <a:pt x="107366" y="330543"/>
                    <a:pt x="17766" y="269674"/>
                    <a:pt x="3157" y="227807"/>
                  </a:cubicBezTo>
                  <a:cubicBezTo>
                    <a:pt x="-6690" y="174034"/>
                    <a:pt x="4805" y="65072"/>
                    <a:pt x="61860" y="30047"/>
                  </a:cubicBezTo>
                  <a:cubicBezTo>
                    <a:pt x="118915" y="-4978"/>
                    <a:pt x="281453" y="-9746"/>
                    <a:pt x="345488" y="17658"/>
                  </a:cubicBezTo>
                  <a:cubicBezTo>
                    <a:pt x="409523" y="45062"/>
                    <a:pt x="449074" y="144037"/>
                    <a:pt x="446071" y="194469"/>
                  </a:cubicBezTo>
                  <a:cubicBezTo>
                    <a:pt x="452593" y="247282"/>
                    <a:pt x="398509" y="310324"/>
                    <a:pt x="384619" y="334534"/>
                  </a:cubicBezTo>
                  <a:cubicBezTo>
                    <a:pt x="390270" y="384243"/>
                    <a:pt x="351812" y="320643"/>
                    <a:pt x="336538" y="311152"/>
                  </a:cubicBezTo>
                  <a:cubicBezTo>
                    <a:pt x="321264" y="301661"/>
                    <a:pt x="331068" y="284772"/>
                    <a:pt x="314403" y="249014"/>
                  </a:cubicBezTo>
                  <a:cubicBezTo>
                    <a:pt x="389373" y="205557"/>
                    <a:pt x="308766" y="125251"/>
                    <a:pt x="279409" y="101366"/>
                  </a:cubicBezTo>
                  <a:cubicBezTo>
                    <a:pt x="250052" y="77481"/>
                    <a:pt x="181108" y="90123"/>
                    <a:pt x="138259" y="105707"/>
                  </a:cubicBezTo>
                  <a:cubicBezTo>
                    <a:pt x="47749" y="138625"/>
                    <a:pt x="51101" y="218453"/>
                    <a:pt x="135962" y="256406"/>
                  </a:cubicBezTo>
                  <a:cubicBezTo>
                    <a:pt x="120900" y="267369"/>
                    <a:pt x="135393" y="330657"/>
                    <a:pt x="120331" y="341620"/>
                  </a:cubicBezTo>
                  <a:cubicBezTo>
                    <a:pt x="107367" y="353226"/>
                    <a:pt x="133906" y="341081"/>
                    <a:pt x="120942" y="352687"/>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endParaRPr>
            </a:p>
          </p:txBody>
        </p:sp>
        <p:sp>
          <p:nvSpPr>
            <p:cNvPr id="48" name="流程图: 接点 47"/>
            <p:cNvSpPr/>
            <p:nvPr/>
          </p:nvSpPr>
          <p:spPr>
            <a:xfrm>
              <a:off x="7391" y="718"/>
              <a:ext cx="454" cy="454"/>
            </a:xfrm>
            <a:prstGeom prst="flowChartConnector">
              <a:avLst/>
            </a:prstGeom>
            <a:solidFill>
              <a:srgbClr val="009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endParaRPr>
            </a:p>
          </p:txBody>
        </p:sp>
        <p:sp>
          <p:nvSpPr>
            <p:cNvPr id="49" name="空心弧 18"/>
            <p:cNvSpPr/>
            <p:nvPr/>
          </p:nvSpPr>
          <p:spPr>
            <a:xfrm rot="5400000">
              <a:off x="7351" y="292"/>
              <a:ext cx="703" cy="556"/>
            </a:xfrm>
            <a:custGeom>
              <a:avLst/>
              <a:gdLst>
                <a:gd name="connsiteX0" fmla="*/ 78598 w 503582"/>
                <a:gd name="connsiteY0" fmla="*/ 331635 h 384313"/>
                <a:gd name="connsiteX1" fmla="*/ 98097 w 503582"/>
                <a:gd name="connsiteY1" fmla="*/ 39951 h 384313"/>
                <a:gd name="connsiteX2" fmla="*/ 381725 w 503582"/>
                <a:gd name="connsiteY2" fmla="*/ 27562 h 384313"/>
                <a:gd name="connsiteX3" fmla="*/ 447048 w 503582"/>
                <a:gd name="connsiteY3" fmla="*/ 313482 h 384313"/>
                <a:gd name="connsiteX4" fmla="*/ 355403 w 503582"/>
                <a:gd name="connsiteY4" fmla="*/ 256537 h 384313"/>
                <a:gd name="connsiteX5" fmla="*/ 315646 w 503582"/>
                <a:gd name="connsiteY5" fmla="*/ 111270 h 384313"/>
                <a:gd name="connsiteX6" fmla="*/ 174496 w 503582"/>
                <a:gd name="connsiteY6" fmla="*/ 115611 h 384313"/>
                <a:gd name="connsiteX7" fmla="*/ 162674 w 503582"/>
                <a:gd name="connsiteY7" fmla="*/ 263928 h 384313"/>
                <a:gd name="connsiteX8" fmla="*/ 78598 w 503582"/>
                <a:gd name="connsiteY8" fmla="*/ 331635 h 384313"/>
                <a:gd name="connsiteX0-1" fmla="*/ 78600 w 503614"/>
                <a:gd name="connsiteY0-2" fmla="*/ 331635 h 353527"/>
                <a:gd name="connsiteX1-3" fmla="*/ 98099 w 503614"/>
                <a:gd name="connsiteY1-4" fmla="*/ 39951 h 353527"/>
                <a:gd name="connsiteX2-5" fmla="*/ 381727 w 503614"/>
                <a:gd name="connsiteY2-6" fmla="*/ 27562 h 353527"/>
                <a:gd name="connsiteX3-7" fmla="*/ 447050 w 503614"/>
                <a:gd name="connsiteY3-8" fmla="*/ 313482 h 353527"/>
                <a:gd name="connsiteX4-9" fmla="*/ 355405 w 503614"/>
                <a:gd name="connsiteY4-10" fmla="*/ 256537 h 353527"/>
                <a:gd name="connsiteX5-11" fmla="*/ 315648 w 503614"/>
                <a:gd name="connsiteY5-12" fmla="*/ 111270 h 353527"/>
                <a:gd name="connsiteX6-13" fmla="*/ 174498 w 503614"/>
                <a:gd name="connsiteY6-14" fmla="*/ 115611 h 353527"/>
                <a:gd name="connsiteX7-15" fmla="*/ 162676 w 503614"/>
                <a:gd name="connsiteY7-16" fmla="*/ 263928 h 353527"/>
                <a:gd name="connsiteX8-17" fmla="*/ 156570 w 503614"/>
                <a:gd name="connsiteY8-18" fmla="*/ 351524 h 353527"/>
                <a:gd name="connsiteX9" fmla="*/ 78600 w 503614"/>
                <a:gd name="connsiteY9" fmla="*/ 331635 h 353527"/>
                <a:gd name="connsiteX0-19" fmla="*/ 78600 w 503614"/>
                <a:gd name="connsiteY0-20" fmla="*/ 331635 h 353527"/>
                <a:gd name="connsiteX1-21" fmla="*/ 98099 w 503614"/>
                <a:gd name="connsiteY1-22" fmla="*/ 39951 h 353527"/>
                <a:gd name="connsiteX2-23" fmla="*/ 381727 w 503614"/>
                <a:gd name="connsiteY2-24" fmla="*/ 27562 h 353527"/>
                <a:gd name="connsiteX3-25" fmla="*/ 447050 w 503614"/>
                <a:gd name="connsiteY3-26" fmla="*/ 313482 h 353527"/>
                <a:gd name="connsiteX4-27" fmla="*/ 355405 w 503614"/>
                <a:gd name="connsiteY4-28" fmla="*/ 256537 h 353527"/>
                <a:gd name="connsiteX5-29" fmla="*/ 315648 w 503614"/>
                <a:gd name="connsiteY5-30" fmla="*/ 111270 h 353527"/>
                <a:gd name="connsiteX6-31" fmla="*/ 174498 w 503614"/>
                <a:gd name="connsiteY6-32" fmla="*/ 115611 h 353527"/>
                <a:gd name="connsiteX7-33" fmla="*/ 162676 w 503614"/>
                <a:gd name="connsiteY7-34" fmla="*/ 263928 h 353527"/>
                <a:gd name="connsiteX8-35" fmla="*/ 156570 w 503614"/>
                <a:gd name="connsiteY8-36" fmla="*/ 351524 h 353527"/>
                <a:gd name="connsiteX9-37" fmla="*/ 78600 w 503614"/>
                <a:gd name="connsiteY9-38" fmla="*/ 331635 h 353527"/>
                <a:gd name="connsiteX0-39" fmla="*/ 78600 w 503614"/>
                <a:gd name="connsiteY0-40" fmla="*/ 331635 h 353527"/>
                <a:gd name="connsiteX1-41" fmla="*/ 98099 w 503614"/>
                <a:gd name="connsiteY1-42" fmla="*/ 39951 h 353527"/>
                <a:gd name="connsiteX2-43" fmla="*/ 381727 w 503614"/>
                <a:gd name="connsiteY2-44" fmla="*/ 27562 h 353527"/>
                <a:gd name="connsiteX3-45" fmla="*/ 447050 w 503614"/>
                <a:gd name="connsiteY3-46" fmla="*/ 313482 h 353527"/>
                <a:gd name="connsiteX4-47" fmla="*/ 372777 w 503614"/>
                <a:gd name="connsiteY4-48" fmla="*/ 321056 h 353527"/>
                <a:gd name="connsiteX5-49" fmla="*/ 355405 w 503614"/>
                <a:gd name="connsiteY5-50" fmla="*/ 256537 h 353527"/>
                <a:gd name="connsiteX6-51" fmla="*/ 315648 w 503614"/>
                <a:gd name="connsiteY6-52" fmla="*/ 111270 h 353527"/>
                <a:gd name="connsiteX7-53" fmla="*/ 174498 w 503614"/>
                <a:gd name="connsiteY7-54" fmla="*/ 115611 h 353527"/>
                <a:gd name="connsiteX8-55" fmla="*/ 162676 w 503614"/>
                <a:gd name="connsiteY8-56" fmla="*/ 263928 h 353527"/>
                <a:gd name="connsiteX9-57" fmla="*/ 156570 w 503614"/>
                <a:gd name="connsiteY9-58" fmla="*/ 351524 h 353527"/>
                <a:gd name="connsiteX10" fmla="*/ 78600 w 503614"/>
                <a:gd name="connsiteY10" fmla="*/ 331635 h 353527"/>
                <a:gd name="connsiteX0-59" fmla="*/ 78600 w 465644"/>
                <a:gd name="connsiteY0-60" fmla="*/ 335721 h 367308"/>
                <a:gd name="connsiteX1-61" fmla="*/ 98099 w 465644"/>
                <a:gd name="connsiteY1-62" fmla="*/ 44037 h 367308"/>
                <a:gd name="connsiteX2-63" fmla="*/ 381727 w 465644"/>
                <a:gd name="connsiteY2-64" fmla="*/ 31648 h 367308"/>
                <a:gd name="connsiteX3-65" fmla="*/ 420858 w 465644"/>
                <a:gd name="connsiteY3-66" fmla="*/ 348524 h 367308"/>
                <a:gd name="connsiteX4-67" fmla="*/ 372777 w 465644"/>
                <a:gd name="connsiteY4-68" fmla="*/ 325142 h 367308"/>
                <a:gd name="connsiteX5-69" fmla="*/ 355405 w 465644"/>
                <a:gd name="connsiteY5-70" fmla="*/ 260623 h 367308"/>
                <a:gd name="connsiteX6-71" fmla="*/ 315648 w 465644"/>
                <a:gd name="connsiteY6-72" fmla="*/ 115356 h 367308"/>
                <a:gd name="connsiteX7-73" fmla="*/ 174498 w 465644"/>
                <a:gd name="connsiteY7-74" fmla="*/ 119697 h 367308"/>
                <a:gd name="connsiteX8-75" fmla="*/ 162676 w 465644"/>
                <a:gd name="connsiteY8-76" fmla="*/ 268014 h 367308"/>
                <a:gd name="connsiteX9-77" fmla="*/ 156570 w 465644"/>
                <a:gd name="connsiteY9-78" fmla="*/ 355610 h 367308"/>
                <a:gd name="connsiteX10-79" fmla="*/ 78600 w 465644"/>
                <a:gd name="connsiteY10-80" fmla="*/ 335721 h 367308"/>
                <a:gd name="connsiteX0-81" fmla="*/ 78600 w 482853"/>
                <a:gd name="connsiteY0-82" fmla="*/ 326296 h 357883"/>
                <a:gd name="connsiteX1-83" fmla="*/ 98099 w 482853"/>
                <a:gd name="connsiteY1-84" fmla="*/ 34612 h 357883"/>
                <a:gd name="connsiteX2-85" fmla="*/ 381727 w 482853"/>
                <a:gd name="connsiteY2-86" fmla="*/ 22223 h 357883"/>
                <a:gd name="connsiteX3-87" fmla="*/ 482310 w 482853"/>
                <a:gd name="connsiteY3-88" fmla="*/ 199034 h 357883"/>
                <a:gd name="connsiteX4-89" fmla="*/ 420858 w 482853"/>
                <a:gd name="connsiteY4-90" fmla="*/ 339099 h 357883"/>
                <a:gd name="connsiteX5-91" fmla="*/ 372777 w 482853"/>
                <a:gd name="connsiteY5-92" fmla="*/ 315717 h 357883"/>
                <a:gd name="connsiteX6-93" fmla="*/ 355405 w 482853"/>
                <a:gd name="connsiteY6-94" fmla="*/ 251198 h 357883"/>
                <a:gd name="connsiteX7-95" fmla="*/ 315648 w 482853"/>
                <a:gd name="connsiteY7-96" fmla="*/ 105931 h 357883"/>
                <a:gd name="connsiteX8-97" fmla="*/ 174498 w 482853"/>
                <a:gd name="connsiteY8-98" fmla="*/ 110272 h 357883"/>
                <a:gd name="connsiteX9-99" fmla="*/ 162676 w 482853"/>
                <a:gd name="connsiteY9-100" fmla="*/ 258589 h 357883"/>
                <a:gd name="connsiteX10-101" fmla="*/ 156570 w 482853"/>
                <a:gd name="connsiteY10-102" fmla="*/ 346185 h 357883"/>
                <a:gd name="connsiteX11" fmla="*/ 78600 w 482853"/>
                <a:gd name="connsiteY11" fmla="*/ 326296 h 357883"/>
                <a:gd name="connsiteX0-103" fmla="*/ 78600 w 482853"/>
                <a:gd name="connsiteY0-104" fmla="*/ 326296 h 357883"/>
                <a:gd name="connsiteX1-105" fmla="*/ 98099 w 482853"/>
                <a:gd name="connsiteY1-106" fmla="*/ 34612 h 357883"/>
                <a:gd name="connsiteX2-107" fmla="*/ 381727 w 482853"/>
                <a:gd name="connsiteY2-108" fmla="*/ 22223 h 357883"/>
                <a:gd name="connsiteX3-109" fmla="*/ 482310 w 482853"/>
                <a:gd name="connsiteY3-110" fmla="*/ 199034 h 357883"/>
                <a:gd name="connsiteX4-111" fmla="*/ 420858 w 482853"/>
                <a:gd name="connsiteY4-112" fmla="*/ 339099 h 357883"/>
                <a:gd name="connsiteX5-113" fmla="*/ 372777 w 482853"/>
                <a:gd name="connsiteY5-114" fmla="*/ 315717 h 357883"/>
                <a:gd name="connsiteX6-115" fmla="*/ 355405 w 482853"/>
                <a:gd name="connsiteY6-116" fmla="*/ 251198 h 357883"/>
                <a:gd name="connsiteX7-117" fmla="*/ 315648 w 482853"/>
                <a:gd name="connsiteY7-118" fmla="*/ 105931 h 357883"/>
                <a:gd name="connsiteX8-119" fmla="*/ 174498 w 482853"/>
                <a:gd name="connsiteY8-120" fmla="*/ 110272 h 357883"/>
                <a:gd name="connsiteX9-121" fmla="*/ 162676 w 482853"/>
                <a:gd name="connsiteY9-122" fmla="*/ 258589 h 357883"/>
                <a:gd name="connsiteX10-123" fmla="*/ 156570 w 482853"/>
                <a:gd name="connsiteY10-124" fmla="*/ 346185 h 357883"/>
                <a:gd name="connsiteX11-125" fmla="*/ 78600 w 482853"/>
                <a:gd name="connsiteY11-126" fmla="*/ 326296 h 357883"/>
                <a:gd name="connsiteX0-127" fmla="*/ 78600 w 482853"/>
                <a:gd name="connsiteY0-128" fmla="*/ 326296 h 357883"/>
                <a:gd name="connsiteX1-129" fmla="*/ 98099 w 482853"/>
                <a:gd name="connsiteY1-130" fmla="*/ 34612 h 357883"/>
                <a:gd name="connsiteX2-131" fmla="*/ 381727 w 482853"/>
                <a:gd name="connsiteY2-132" fmla="*/ 22223 h 357883"/>
                <a:gd name="connsiteX3-133" fmla="*/ 482310 w 482853"/>
                <a:gd name="connsiteY3-134" fmla="*/ 199034 h 357883"/>
                <a:gd name="connsiteX4-135" fmla="*/ 420858 w 482853"/>
                <a:gd name="connsiteY4-136" fmla="*/ 339099 h 357883"/>
                <a:gd name="connsiteX5-137" fmla="*/ 372777 w 482853"/>
                <a:gd name="connsiteY5-138" fmla="*/ 315717 h 357883"/>
                <a:gd name="connsiteX6-139" fmla="*/ 350642 w 482853"/>
                <a:gd name="connsiteY6-140" fmla="*/ 253579 h 357883"/>
                <a:gd name="connsiteX7-141" fmla="*/ 315648 w 482853"/>
                <a:gd name="connsiteY7-142" fmla="*/ 105931 h 357883"/>
                <a:gd name="connsiteX8-143" fmla="*/ 174498 w 482853"/>
                <a:gd name="connsiteY8-144" fmla="*/ 110272 h 357883"/>
                <a:gd name="connsiteX9-145" fmla="*/ 162676 w 482853"/>
                <a:gd name="connsiteY9-146" fmla="*/ 258589 h 357883"/>
                <a:gd name="connsiteX10-147" fmla="*/ 156570 w 482853"/>
                <a:gd name="connsiteY10-148" fmla="*/ 346185 h 357883"/>
                <a:gd name="connsiteX11-149" fmla="*/ 78600 w 482853"/>
                <a:gd name="connsiteY11-150" fmla="*/ 326296 h 357883"/>
                <a:gd name="connsiteX0-151" fmla="*/ 78600 w 482853"/>
                <a:gd name="connsiteY0-152" fmla="*/ 326296 h 357883"/>
                <a:gd name="connsiteX1-153" fmla="*/ 98099 w 482853"/>
                <a:gd name="connsiteY1-154" fmla="*/ 34612 h 357883"/>
                <a:gd name="connsiteX2-155" fmla="*/ 381727 w 482853"/>
                <a:gd name="connsiteY2-156" fmla="*/ 22223 h 357883"/>
                <a:gd name="connsiteX3-157" fmla="*/ 482310 w 482853"/>
                <a:gd name="connsiteY3-158" fmla="*/ 199034 h 357883"/>
                <a:gd name="connsiteX4-159" fmla="*/ 420858 w 482853"/>
                <a:gd name="connsiteY4-160" fmla="*/ 339099 h 357883"/>
                <a:gd name="connsiteX5-161" fmla="*/ 372777 w 482853"/>
                <a:gd name="connsiteY5-162" fmla="*/ 315717 h 357883"/>
                <a:gd name="connsiteX6-163" fmla="*/ 350642 w 482853"/>
                <a:gd name="connsiteY6-164" fmla="*/ 253579 h 357883"/>
                <a:gd name="connsiteX7-165" fmla="*/ 315648 w 482853"/>
                <a:gd name="connsiteY7-166" fmla="*/ 105931 h 357883"/>
                <a:gd name="connsiteX8-167" fmla="*/ 174498 w 482853"/>
                <a:gd name="connsiteY8-168" fmla="*/ 110272 h 357883"/>
                <a:gd name="connsiteX9-169" fmla="*/ 172201 w 482853"/>
                <a:gd name="connsiteY9-170" fmla="*/ 260971 h 357883"/>
                <a:gd name="connsiteX10-171" fmla="*/ 156570 w 482853"/>
                <a:gd name="connsiteY10-172" fmla="*/ 346185 h 357883"/>
                <a:gd name="connsiteX11-173" fmla="*/ 78600 w 482853"/>
                <a:gd name="connsiteY11-174" fmla="*/ 326296 h 357883"/>
                <a:gd name="connsiteX0-175" fmla="*/ 86886 w 412558"/>
                <a:gd name="connsiteY0-176" fmla="*/ 360065 h 360696"/>
                <a:gd name="connsiteX1-177" fmla="*/ 27804 w 412558"/>
                <a:gd name="connsiteY1-178" fmla="*/ 37425 h 360696"/>
                <a:gd name="connsiteX2-179" fmla="*/ 311432 w 412558"/>
                <a:gd name="connsiteY2-180" fmla="*/ 25036 h 360696"/>
                <a:gd name="connsiteX3-181" fmla="*/ 412015 w 412558"/>
                <a:gd name="connsiteY3-182" fmla="*/ 201847 h 360696"/>
                <a:gd name="connsiteX4-183" fmla="*/ 350563 w 412558"/>
                <a:gd name="connsiteY4-184" fmla="*/ 341912 h 360696"/>
                <a:gd name="connsiteX5-185" fmla="*/ 302482 w 412558"/>
                <a:gd name="connsiteY5-186" fmla="*/ 318530 h 360696"/>
                <a:gd name="connsiteX6-187" fmla="*/ 280347 w 412558"/>
                <a:gd name="connsiteY6-188" fmla="*/ 256392 h 360696"/>
                <a:gd name="connsiteX7-189" fmla="*/ 245353 w 412558"/>
                <a:gd name="connsiteY7-190" fmla="*/ 108744 h 360696"/>
                <a:gd name="connsiteX8-191" fmla="*/ 104203 w 412558"/>
                <a:gd name="connsiteY8-192" fmla="*/ 113085 h 360696"/>
                <a:gd name="connsiteX9-193" fmla="*/ 101906 w 412558"/>
                <a:gd name="connsiteY9-194" fmla="*/ 263784 h 360696"/>
                <a:gd name="connsiteX10-195" fmla="*/ 86275 w 412558"/>
                <a:gd name="connsiteY10-196" fmla="*/ 348998 h 360696"/>
                <a:gd name="connsiteX11-197" fmla="*/ 86886 w 412558"/>
                <a:gd name="connsiteY11-198" fmla="*/ 360065 h 360696"/>
                <a:gd name="connsiteX0-199" fmla="*/ 125305 w 450977"/>
                <a:gd name="connsiteY0-200" fmla="*/ 353326 h 353957"/>
                <a:gd name="connsiteX1-201" fmla="*/ 2758 w 450977"/>
                <a:gd name="connsiteY1-202" fmla="*/ 240352 h 353957"/>
                <a:gd name="connsiteX2-203" fmla="*/ 66223 w 450977"/>
                <a:gd name="connsiteY2-204" fmla="*/ 30686 h 353957"/>
                <a:gd name="connsiteX3-205" fmla="*/ 349851 w 450977"/>
                <a:gd name="connsiteY3-206" fmla="*/ 18297 h 353957"/>
                <a:gd name="connsiteX4-207" fmla="*/ 450434 w 450977"/>
                <a:gd name="connsiteY4-208" fmla="*/ 195108 h 353957"/>
                <a:gd name="connsiteX5-209" fmla="*/ 388982 w 450977"/>
                <a:gd name="connsiteY5-210" fmla="*/ 335173 h 353957"/>
                <a:gd name="connsiteX6-211" fmla="*/ 340901 w 450977"/>
                <a:gd name="connsiteY6-212" fmla="*/ 311791 h 353957"/>
                <a:gd name="connsiteX7-213" fmla="*/ 318766 w 450977"/>
                <a:gd name="connsiteY7-214" fmla="*/ 249653 h 353957"/>
                <a:gd name="connsiteX8-215" fmla="*/ 283772 w 450977"/>
                <a:gd name="connsiteY8-216" fmla="*/ 102005 h 353957"/>
                <a:gd name="connsiteX9-217" fmla="*/ 142622 w 450977"/>
                <a:gd name="connsiteY9-218" fmla="*/ 106346 h 353957"/>
                <a:gd name="connsiteX10-219" fmla="*/ 140325 w 450977"/>
                <a:gd name="connsiteY10-220" fmla="*/ 257045 h 353957"/>
                <a:gd name="connsiteX11-221" fmla="*/ 124694 w 450977"/>
                <a:gd name="connsiteY11-222" fmla="*/ 342259 h 353957"/>
                <a:gd name="connsiteX12" fmla="*/ 125305 w 450977"/>
                <a:gd name="connsiteY12" fmla="*/ 353326 h 353957"/>
                <a:gd name="connsiteX0-223" fmla="*/ 120942 w 446614"/>
                <a:gd name="connsiteY0-224" fmla="*/ 352687 h 353318"/>
                <a:gd name="connsiteX1-225" fmla="*/ 3157 w 446614"/>
                <a:gd name="connsiteY1-226" fmla="*/ 227807 h 353318"/>
                <a:gd name="connsiteX2-227" fmla="*/ 61860 w 446614"/>
                <a:gd name="connsiteY2-228" fmla="*/ 30047 h 353318"/>
                <a:gd name="connsiteX3-229" fmla="*/ 345488 w 446614"/>
                <a:gd name="connsiteY3-230" fmla="*/ 17658 h 353318"/>
                <a:gd name="connsiteX4-231" fmla="*/ 446071 w 446614"/>
                <a:gd name="connsiteY4-232" fmla="*/ 194469 h 353318"/>
                <a:gd name="connsiteX5-233" fmla="*/ 384619 w 446614"/>
                <a:gd name="connsiteY5-234" fmla="*/ 334534 h 353318"/>
                <a:gd name="connsiteX6-235" fmla="*/ 336538 w 446614"/>
                <a:gd name="connsiteY6-236" fmla="*/ 311152 h 353318"/>
                <a:gd name="connsiteX7-237" fmla="*/ 314403 w 446614"/>
                <a:gd name="connsiteY7-238" fmla="*/ 249014 h 353318"/>
                <a:gd name="connsiteX8-239" fmla="*/ 279409 w 446614"/>
                <a:gd name="connsiteY8-240" fmla="*/ 101366 h 353318"/>
                <a:gd name="connsiteX9-241" fmla="*/ 138259 w 446614"/>
                <a:gd name="connsiteY9-242" fmla="*/ 105707 h 353318"/>
                <a:gd name="connsiteX10-243" fmla="*/ 135962 w 446614"/>
                <a:gd name="connsiteY10-244" fmla="*/ 256406 h 353318"/>
                <a:gd name="connsiteX11-245" fmla="*/ 120331 w 446614"/>
                <a:gd name="connsiteY11-246" fmla="*/ 341620 h 353318"/>
                <a:gd name="connsiteX12-247" fmla="*/ 120942 w 446614"/>
                <a:gd name="connsiteY12-248" fmla="*/ 352687 h 353318"/>
                <a:gd name="connsiteX0-249" fmla="*/ 120942 w 446614"/>
                <a:gd name="connsiteY0-250" fmla="*/ 352687 h 353318"/>
                <a:gd name="connsiteX1-251" fmla="*/ 3157 w 446614"/>
                <a:gd name="connsiteY1-252" fmla="*/ 227807 h 353318"/>
                <a:gd name="connsiteX2-253" fmla="*/ 61860 w 446614"/>
                <a:gd name="connsiteY2-254" fmla="*/ 30047 h 353318"/>
                <a:gd name="connsiteX3-255" fmla="*/ 345488 w 446614"/>
                <a:gd name="connsiteY3-256" fmla="*/ 17658 h 353318"/>
                <a:gd name="connsiteX4-257" fmla="*/ 446071 w 446614"/>
                <a:gd name="connsiteY4-258" fmla="*/ 194469 h 353318"/>
                <a:gd name="connsiteX5-259" fmla="*/ 384619 w 446614"/>
                <a:gd name="connsiteY5-260" fmla="*/ 334534 h 353318"/>
                <a:gd name="connsiteX6-261" fmla="*/ 336538 w 446614"/>
                <a:gd name="connsiteY6-262" fmla="*/ 311152 h 353318"/>
                <a:gd name="connsiteX7-263" fmla="*/ 314403 w 446614"/>
                <a:gd name="connsiteY7-264" fmla="*/ 249014 h 353318"/>
                <a:gd name="connsiteX8-265" fmla="*/ 279409 w 446614"/>
                <a:gd name="connsiteY8-266" fmla="*/ 101366 h 353318"/>
                <a:gd name="connsiteX9-267" fmla="*/ 138259 w 446614"/>
                <a:gd name="connsiteY9-268" fmla="*/ 105707 h 353318"/>
                <a:gd name="connsiteX10-269" fmla="*/ 135962 w 446614"/>
                <a:gd name="connsiteY10-270" fmla="*/ 256406 h 353318"/>
                <a:gd name="connsiteX11-271" fmla="*/ 120331 w 446614"/>
                <a:gd name="connsiteY11-272" fmla="*/ 341620 h 353318"/>
                <a:gd name="connsiteX12-273" fmla="*/ 120942 w 446614"/>
                <a:gd name="connsiteY12-274" fmla="*/ 352687 h 3533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125" y="connsiteY11-126"/>
                </a:cxn>
                <a:cxn ang="0">
                  <a:pos x="connsiteX12-247" y="connsiteY12-248"/>
                </a:cxn>
              </a:cxnLst>
              <a:rect l="l" t="t" r="r" b="b"/>
              <a:pathLst>
                <a:path w="446614" h="353318">
                  <a:moveTo>
                    <a:pt x="120942" y="352687"/>
                  </a:moveTo>
                  <a:cubicBezTo>
                    <a:pt x="107366" y="330543"/>
                    <a:pt x="17766" y="269674"/>
                    <a:pt x="3157" y="227807"/>
                  </a:cubicBezTo>
                  <a:cubicBezTo>
                    <a:pt x="-6690" y="174034"/>
                    <a:pt x="4805" y="65072"/>
                    <a:pt x="61860" y="30047"/>
                  </a:cubicBezTo>
                  <a:cubicBezTo>
                    <a:pt x="118915" y="-4978"/>
                    <a:pt x="281453" y="-9746"/>
                    <a:pt x="345488" y="17658"/>
                  </a:cubicBezTo>
                  <a:cubicBezTo>
                    <a:pt x="409523" y="45062"/>
                    <a:pt x="449074" y="144037"/>
                    <a:pt x="446071" y="194469"/>
                  </a:cubicBezTo>
                  <a:cubicBezTo>
                    <a:pt x="452593" y="247282"/>
                    <a:pt x="398509" y="310324"/>
                    <a:pt x="384619" y="334534"/>
                  </a:cubicBezTo>
                  <a:cubicBezTo>
                    <a:pt x="390270" y="384243"/>
                    <a:pt x="351812" y="320643"/>
                    <a:pt x="336538" y="311152"/>
                  </a:cubicBezTo>
                  <a:cubicBezTo>
                    <a:pt x="321264" y="301661"/>
                    <a:pt x="331068" y="284772"/>
                    <a:pt x="314403" y="249014"/>
                  </a:cubicBezTo>
                  <a:cubicBezTo>
                    <a:pt x="389373" y="205557"/>
                    <a:pt x="308766" y="125251"/>
                    <a:pt x="279409" y="101366"/>
                  </a:cubicBezTo>
                  <a:cubicBezTo>
                    <a:pt x="250052" y="77481"/>
                    <a:pt x="181108" y="90123"/>
                    <a:pt x="138259" y="105707"/>
                  </a:cubicBezTo>
                  <a:cubicBezTo>
                    <a:pt x="47749" y="138625"/>
                    <a:pt x="51101" y="218453"/>
                    <a:pt x="135962" y="256406"/>
                  </a:cubicBezTo>
                  <a:cubicBezTo>
                    <a:pt x="120900" y="267369"/>
                    <a:pt x="135393" y="330657"/>
                    <a:pt x="120331" y="341620"/>
                  </a:cubicBezTo>
                  <a:cubicBezTo>
                    <a:pt x="107367" y="353226"/>
                    <a:pt x="133906" y="341081"/>
                    <a:pt x="120942" y="352687"/>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endParaRPr>
            </a:p>
          </p:txBody>
        </p:sp>
        <p:sp>
          <p:nvSpPr>
            <p:cNvPr id="50" name="流程图: 接点 49"/>
            <p:cNvSpPr/>
            <p:nvPr/>
          </p:nvSpPr>
          <p:spPr>
            <a:xfrm>
              <a:off x="9260" y="718"/>
              <a:ext cx="454" cy="454"/>
            </a:xfrm>
            <a:prstGeom prst="flowChartConnector">
              <a:avLst/>
            </a:prstGeom>
            <a:solidFill>
              <a:srgbClr val="009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endParaRPr>
            </a:p>
          </p:txBody>
        </p:sp>
        <p:sp>
          <p:nvSpPr>
            <p:cNvPr id="51" name="空心弧 18"/>
            <p:cNvSpPr/>
            <p:nvPr/>
          </p:nvSpPr>
          <p:spPr>
            <a:xfrm rot="5400000">
              <a:off x="9220" y="292"/>
              <a:ext cx="703" cy="556"/>
            </a:xfrm>
            <a:custGeom>
              <a:avLst/>
              <a:gdLst>
                <a:gd name="connsiteX0" fmla="*/ 78598 w 503582"/>
                <a:gd name="connsiteY0" fmla="*/ 331635 h 384313"/>
                <a:gd name="connsiteX1" fmla="*/ 98097 w 503582"/>
                <a:gd name="connsiteY1" fmla="*/ 39951 h 384313"/>
                <a:gd name="connsiteX2" fmla="*/ 381725 w 503582"/>
                <a:gd name="connsiteY2" fmla="*/ 27562 h 384313"/>
                <a:gd name="connsiteX3" fmla="*/ 447048 w 503582"/>
                <a:gd name="connsiteY3" fmla="*/ 313482 h 384313"/>
                <a:gd name="connsiteX4" fmla="*/ 355403 w 503582"/>
                <a:gd name="connsiteY4" fmla="*/ 256537 h 384313"/>
                <a:gd name="connsiteX5" fmla="*/ 315646 w 503582"/>
                <a:gd name="connsiteY5" fmla="*/ 111270 h 384313"/>
                <a:gd name="connsiteX6" fmla="*/ 174496 w 503582"/>
                <a:gd name="connsiteY6" fmla="*/ 115611 h 384313"/>
                <a:gd name="connsiteX7" fmla="*/ 162674 w 503582"/>
                <a:gd name="connsiteY7" fmla="*/ 263928 h 384313"/>
                <a:gd name="connsiteX8" fmla="*/ 78598 w 503582"/>
                <a:gd name="connsiteY8" fmla="*/ 331635 h 384313"/>
                <a:gd name="connsiteX0-1" fmla="*/ 78600 w 503614"/>
                <a:gd name="connsiteY0-2" fmla="*/ 331635 h 353527"/>
                <a:gd name="connsiteX1-3" fmla="*/ 98099 w 503614"/>
                <a:gd name="connsiteY1-4" fmla="*/ 39951 h 353527"/>
                <a:gd name="connsiteX2-5" fmla="*/ 381727 w 503614"/>
                <a:gd name="connsiteY2-6" fmla="*/ 27562 h 353527"/>
                <a:gd name="connsiteX3-7" fmla="*/ 447050 w 503614"/>
                <a:gd name="connsiteY3-8" fmla="*/ 313482 h 353527"/>
                <a:gd name="connsiteX4-9" fmla="*/ 355405 w 503614"/>
                <a:gd name="connsiteY4-10" fmla="*/ 256537 h 353527"/>
                <a:gd name="connsiteX5-11" fmla="*/ 315648 w 503614"/>
                <a:gd name="connsiteY5-12" fmla="*/ 111270 h 353527"/>
                <a:gd name="connsiteX6-13" fmla="*/ 174498 w 503614"/>
                <a:gd name="connsiteY6-14" fmla="*/ 115611 h 353527"/>
                <a:gd name="connsiteX7-15" fmla="*/ 162676 w 503614"/>
                <a:gd name="connsiteY7-16" fmla="*/ 263928 h 353527"/>
                <a:gd name="connsiteX8-17" fmla="*/ 156570 w 503614"/>
                <a:gd name="connsiteY8-18" fmla="*/ 351524 h 353527"/>
                <a:gd name="connsiteX9" fmla="*/ 78600 w 503614"/>
                <a:gd name="connsiteY9" fmla="*/ 331635 h 353527"/>
                <a:gd name="connsiteX0-19" fmla="*/ 78600 w 503614"/>
                <a:gd name="connsiteY0-20" fmla="*/ 331635 h 353527"/>
                <a:gd name="connsiteX1-21" fmla="*/ 98099 w 503614"/>
                <a:gd name="connsiteY1-22" fmla="*/ 39951 h 353527"/>
                <a:gd name="connsiteX2-23" fmla="*/ 381727 w 503614"/>
                <a:gd name="connsiteY2-24" fmla="*/ 27562 h 353527"/>
                <a:gd name="connsiteX3-25" fmla="*/ 447050 w 503614"/>
                <a:gd name="connsiteY3-26" fmla="*/ 313482 h 353527"/>
                <a:gd name="connsiteX4-27" fmla="*/ 355405 w 503614"/>
                <a:gd name="connsiteY4-28" fmla="*/ 256537 h 353527"/>
                <a:gd name="connsiteX5-29" fmla="*/ 315648 w 503614"/>
                <a:gd name="connsiteY5-30" fmla="*/ 111270 h 353527"/>
                <a:gd name="connsiteX6-31" fmla="*/ 174498 w 503614"/>
                <a:gd name="connsiteY6-32" fmla="*/ 115611 h 353527"/>
                <a:gd name="connsiteX7-33" fmla="*/ 162676 w 503614"/>
                <a:gd name="connsiteY7-34" fmla="*/ 263928 h 353527"/>
                <a:gd name="connsiteX8-35" fmla="*/ 156570 w 503614"/>
                <a:gd name="connsiteY8-36" fmla="*/ 351524 h 353527"/>
                <a:gd name="connsiteX9-37" fmla="*/ 78600 w 503614"/>
                <a:gd name="connsiteY9-38" fmla="*/ 331635 h 353527"/>
                <a:gd name="connsiteX0-39" fmla="*/ 78600 w 503614"/>
                <a:gd name="connsiteY0-40" fmla="*/ 331635 h 353527"/>
                <a:gd name="connsiteX1-41" fmla="*/ 98099 w 503614"/>
                <a:gd name="connsiteY1-42" fmla="*/ 39951 h 353527"/>
                <a:gd name="connsiteX2-43" fmla="*/ 381727 w 503614"/>
                <a:gd name="connsiteY2-44" fmla="*/ 27562 h 353527"/>
                <a:gd name="connsiteX3-45" fmla="*/ 447050 w 503614"/>
                <a:gd name="connsiteY3-46" fmla="*/ 313482 h 353527"/>
                <a:gd name="connsiteX4-47" fmla="*/ 372777 w 503614"/>
                <a:gd name="connsiteY4-48" fmla="*/ 321056 h 353527"/>
                <a:gd name="connsiteX5-49" fmla="*/ 355405 w 503614"/>
                <a:gd name="connsiteY5-50" fmla="*/ 256537 h 353527"/>
                <a:gd name="connsiteX6-51" fmla="*/ 315648 w 503614"/>
                <a:gd name="connsiteY6-52" fmla="*/ 111270 h 353527"/>
                <a:gd name="connsiteX7-53" fmla="*/ 174498 w 503614"/>
                <a:gd name="connsiteY7-54" fmla="*/ 115611 h 353527"/>
                <a:gd name="connsiteX8-55" fmla="*/ 162676 w 503614"/>
                <a:gd name="connsiteY8-56" fmla="*/ 263928 h 353527"/>
                <a:gd name="connsiteX9-57" fmla="*/ 156570 w 503614"/>
                <a:gd name="connsiteY9-58" fmla="*/ 351524 h 353527"/>
                <a:gd name="connsiteX10" fmla="*/ 78600 w 503614"/>
                <a:gd name="connsiteY10" fmla="*/ 331635 h 353527"/>
                <a:gd name="connsiteX0-59" fmla="*/ 78600 w 465644"/>
                <a:gd name="connsiteY0-60" fmla="*/ 335721 h 367308"/>
                <a:gd name="connsiteX1-61" fmla="*/ 98099 w 465644"/>
                <a:gd name="connsiteY1-62" fmla="*/ 44037 h 367308"/>
                <a:gd name="connsiteX2-63" fmla="*/ 381727 w 465644"/>
                <a:gd name="connsiteY2-64" fmla="*/ 31648 h 367308"/>
                <a:gd name="connsiteX3-65" fmla="*/ 420858 w 465644"/>
                <a:gd name="connsiteY3-66" fmla="*/ 348524 h 367308"/>
                <a:gd name="connsiteX4-67" fmla="*/ 372777 w 465644"/>
                <a:gd name="connsiteY4-68" fmla="*/ 325142 h 367308"/>
                <a:gd name="connsiteX5-69" fmla="*/ 355405 w 465644"/>
                <a:gd name="connsiteY5-70" fmla="*/ 260623 h 367308"/>
                <a:gd name="connsiteX6-71" fmla="*/ 315648 w 465644"/>
                <a:gd name="connsiteY6-72" fmla="*/ 115356 h 367308"/>
                <a:gd name="connsiteX7-73" fmla="*/ 174498 w 465644"/>
                <a:gd name="connsiteY7-74" fmla="*/ 119697 h 367308"/>
                <a:gd name="connsiteX8-75" fmla="*/ 162676 w 465644"/>
                <a:gd name="connsiteY8-76" fmla="*/ 268014 h 367308"/>
                <a:gd name="connsiteX9-77" fmla="*/ 156570 w 465644"/>
                <a:gd name="connsiteY9-78" fmla="*/ 355610 h 367308"/>
                <a:gd name="connsiteX10-79" fmla="*/ 78600 w 465644"/>
                <a:gd name="connsiteY10-80" fmla="*/ 335721 h 367308"/>
                <a:gd name="connsiteX0-81" fmla="*/ 78600 w 482853"/>
                <a:gd name="connsiteY0-82" fmla="*/ 326296 h 357883"/>
                <a:gd name="connsiteX1-83" fmla="*/ 98099 w 482853"/>
                <a:gd name="connsiteY1-84" fmla="*/ 34612 h 357883"/>
                <a:gd name="connsiteX2-85" fmla="*/ 381727 w 482853"/>
                <a:gd name="connsiteY2-86" fmla="*/ 22223 h 357883"/>
                <a:gd name="connsiteX3-87" fmla="*/ 482310 w 482853"/>
                <a:gd name="connsiteY3-88" fmla="*/ 199034 h 357883"/>
                <a:gd name="connsiteX4-89" fmla="*/ 420858 w 482853"/>
                <a:gd name="connsiteY4-90" fmla="*/ 339099 h 357883"/>
                <a:gd name="connsiteX5-91" fmla="*/ 372777 w 482853"/>
                <a:gd name="connsiteY5-92" fmla="*/ 315717 h 357883"/>
                <a:gd name="connsiteX6-93" fmla="*/ 355405 w 482853"/>
                <a:gd name="connsiteY6-94" fmla="*/ 251198 h 357883"/>
                <a:gd name="connsiteX7-95" fmla="*/ 315648 w 482853"/>
                <a:gd name="connsiteY7-96" fmla="*/ 105931 h 357883"/>
                <a:gd name="connsiteX8-97" fmla="*/ 174498 w 482853"/>
                <a:gd name="connsiteY8-98" fmla="*/ 110272 h 357883"/>
                <a:gd name="connsiteX9-99" fmla="*/ 162676 w 482853"/>
                <a:gd name="connsiteY9-100" fmla="*/ 258589 h 357883"/>
                <a:gd name="connsiteX10-101" fmla="*/ 156570 w 482853"/>
                <a:gd name="connsiteY10-102" fmla="*/ 346185 h 357883"/>
                <a:gd name="connsiteX11" fmla="*/ 78600 w 482853"/>
                <a:gd name="connsiteY11" fmla="*/ 326296 h 357883"/>
                <a:gd name="connsiteX0-103" fmla="*/ 78600 w 482853"/>
                <a:gd name="connsiteY0-104" fmla="*/ 326296 h 357883"/>
                <a:gd name="connsiteX1-105" fmla="*/ 98099 w 482853"/>
                <a:gd name="connsiteY1-106" fmla="*/ 34612 h 357883"/>
                <a:gd name="connsiteX2-107" fmla="*/ 381727 w 482853"/>
                <a:gd name="connsiteY2-108" fmla="*/ 22223 h 357883"/>
                <a:gd name="connsiteX3-109" fmla="*/ 482310 w 482853"/>
                <a:gd name="connsiteY3-110" fmla="*/ 199034 h 357883"/>
                <a:gd name="connsiteX4-111" fmla="*/ 420858 w 482853"/>
                <a:gd name="connsiteY4-112" fmla="*/ 339099 h 357883"/>
                <a:gd name="connsiteX5-113" fmla="*/ 372777 w 482853"/>
                <a:gd name="connsiteY5-114" fmla="*/ 315717 h 357883"/>
                <a:gd name="connsiteX6-115" fmla="*/ 355405 w 482853"/>
                <a:gd name="connsiteY6-116" fmla="*/ 251198 h 357883"/>
                <a:gd name="connsiteX7-117" fmla="*/ 315648 w 482853"/>
                <a:gd name="connsiteY7-118" fmla="*/ 105931 h 357883"/>
                <a:gd name="connsiteX8-119" fmla="*/ 174498 w 482853"/>
                <a:gd name="connsiteY8-120" fmla="*/ 110272 h 357883"/>
                <a:gd name="connsiteX9-121" fmla="*/ 162676 w 482853"/>
                <a:gd name="connsiteY9-122" fmla="*/ 258589 h 357883"/>
                <a:gd name="connsiteX10-123" fmla="*/ 156570 w 482853"/>
                <a:gd name="connsiteY10-124" fmla="*/ 346185 h 357883"/>
                <a:gd name="connsiteX11-125" fmla="*/ 78600 w 482853"/>
                <a:gd name="connsiteY11-126" fmla="*/ 326296 h 357883"/>
                <a:gd name="connsiteX0-127" fmla="*/ 78600 w 482853"/>
                <a:gd name="connsiteY0-128" fmla="*/ 326296 h 357883"/>
                <a:gd name="connsiteX1-129" fmla="*/ 98099 w 482853"/>
                <a:gd name="connsiteY1-130" fmla="*/ 34612 h 357883"/>
                <a:gd name="connsiteX2-131" fmla="*/ 381727 w 482853"/>
                <a:gd name="connsiteY2-132" fmla="*/ 22223 h 357883"/>
                <a:gd name="connsiteX3-133" fmla="*/ 482310 w 482853"/>
                <a:gd name="connsiteY3-134" fmla="*/ 199034 h 357883"/>
                <a:gd name="connsiteX4-135" fmla="*/ 420858 w 482853"/>
                <a:gd name="connsiteY4-136" fmla="*/ 339099 h 357883"/>
                <a:gd name="connsiteX5-137" fmla="*/ 372777 w 482853"/>
                <a:gd name="connsiteY5-138" fmla="*/ 315717 h 357883"/>
                <a:gd name="connsiteX6-139" fmla="*/ 350642 w 482853"/>
                <a:gd name="connsiteY6-140" fmla="*/ 253579 h 357883"/>
                <a:gd name="connsiteX7-141" fmla="*/ 315648 w 482853"/>
                <a:gd name="connsiteY7-142" fmla="*/ 105931 h 357883"/>
                <a:gd name="connsiteX8-143" fmla="*/ 174498 w 482853"/>
                <a:gd name="connsiteY8-144" fmla="*/ 110272 h 357883"/>
                <a:gd name="connsiteX9-145" fmla="*/ 162676 w 482853"/>
                <a:gd name="connsiteY9-146" fmla="*/ 258589 h 357883"/>
                <a:gd name="connsiteX10-147" fmla="*/ 156570 w 482853"/>
                <a:gd name="connsiteY10-148" fmla="*/ 346185 h 357883"/>
                <a:gd name="connsiteX11-149" fmla="*/ 78600 w 482853"/>
                <a:gd name="connsiteY11-150" fmla="*/ 326296 h 357883"/>
                <a:gd name="connsiteX0-151" fmla="*/ 78600 w 482853"/>
                <a:gd name="connsiteY0-152" fmla="*/ 326296 h 357883"/>
                <a:gd name="connsiteX1-153" fmla="*/ 98099 w 482853"/>
                <a:gd name="connsiteY1-154" fmla="*/ 34612 h 357883"/>
                <a:gd name="connsiteX2-155" fmla="*/ 381727 w 482853"/>
                <a:gd name="connsiteY2-156" fmla="*/ 22223 h 357883"/>
                <a:gd name="connsiteX3-157" fmla="*/ 482310 w 482853"/>
                <a:gd name="connsiteY3-158" fmla="*/ 199034 h 357883"/>
                <a:gd name="connsiteX4-159" fmla="*/ 420858 w 482853"/>
                <a:gd name="connsiteY4-160" fmla="*/ 339099 h 357883"/>
                <a:gd name="connsiteX5-161" fmla="*/ 372777 w 482853"/>
                <a:gd name="connsiteY5-162" fmla="*/ 315717 h 357883"/>
                <a:gd name="connsiteX6-163" fmla="*/ 350642 w 482853"/>
                <a:gd name="connsiteY6-164" fmla="*/ 253579 h 357883"/>
                <a:gd name="connsiteX7-165" fmla="*/ 315648 w 482853"/>
                <a:gd name="connsiteY7-166" fmla="*/ 105931 h 357883"/>
                <a:gd name="connsiteX8-167" fmla="*/ 174498 w 482853"/>
                <a:gd name="connsiteY8-168" fmla="*/ 110272 h 357883"/>
                <a:gd name="connsiteX9-169" fmla="*/ 172201 w 482853"/>
                <a:gd name="connsiteY9-170" fmla="*/ 260971 h 357883"/>
                <a:gd name="connsiteX10-171" fmla="*/ 156570 w 482853"/>
                <a:gd name="connsiteY10-172" fmla="*/ 346185 h 357883"/>
                <a:gd name="connsiteX11-173" fmla="*/ 78600 w 482853"/>
                <a:gd name="connsiteY11-174" fmla="*/ 326296 h 357883"/>
                <a:gd name="connsiteX0-175" fmla="*/ 86886 w 412558"/>
                <a:gd name="connsiteY0-176" fmla="*/ 360065 h 360696"/>
                <a:gd name="connsiteX1-177" fmla="*/ 27804 w 412558"/>
                <a:gd name="connsiteY1-178" fmla="*/ 37425 h 360696"/>
                <a:gd name="connsiteX2-179" fmla="*/ 311432 w 412558"/>
                <a:gd name="connsiteY2-180" fmla="*/ 25036 h 360696"/>
                <a:gd name="connsiteX3-181" fmla="*/ 412015 w 412558"/>
                <a:gd name="connsiteY3-182" fmla="*/ 201847 h 360696"/>
                <a:gd name="connsiteX4-183" fmla="*/ 350563 w 412558"/>
                <a:gd name="connsiteY4-184" fmla="*/ 341912 h 360696"/>
                <a:gd name="connsiteX5-185" fmla="*/ 302482 w 412558"/>
                <a:gd name="connsiteY5-186" fmla="*/ 318530 h 360696"/>
                <a:gd name="connsiteX6-187" fmla="*/ 280347 w 412558"/>
                <a:gd name="connsiteY6-188" fmla="*/ 256392 h 360696"/>
                <a:gd name="connsiteX7-189" fmla="*/ 245353 w 412558"/>
                <a:gd name="connsiteY7-190" fmla="*/ 108744 h 360696"/>
                <a:gd name="connsiteX8-191" fmla="*/ 104203 w 412558"/>
                <a:gd name="connsiteY8-192" fmla="*/ 113085 h 360696"/>
                <a:gd name="connsiteX9-193" fmla="*/ 101906 w 412558"/>
                <a:gd name="connsiteY9-194" fmla="*/ 263784 h 360696"/>
                <a:gd name="connsiteX10-195" fmla="*/ 86275 w 412558"/>
                <a:gd name="connsiteY10-196" fmla="*/ 348998 h 360696"/>
                <a:gd name="connsiteX11-197" fmla="*/ 86886 w 412558"/>
                <a:gd name="connsiteY11-198" fmla="*/ 360065 h 360696"/>
                <a:gd name="connsiteX0-199" fmla="*/ 125305 w 450977"/>
                <a:gd name="connsiteY0-200" fmla="*/ 353326 h 353957"/>
                <a:gd name="connsiteX1-201" fmla="*/ 2758 w 450977"/>
                <a:gd name="connsiteY1-202" fmla="*/ 240352 h 353957"/>
                <a:gd name="connsiteX2-203" fmla="*/ 66223 w 450977"/>
                <a:gd name="connsiteY2-204" fmla="*/ 30686 h 353957"/>
                <a:gd name="connsiteX3-205" fmla="*/ 349851 w 450977"/>
                <a:gd name="connsiteY3-206" fmla="*/ 18297 h 353957"/>
                <a:gd name="connsiteX4-207" fmla="*/ 450434 w 450977"/>
                <a:gd name="connsiteY4-208" fmla="*/ 195108 h 353957"/>
                <a:gd name="connsiteX5-209" fmla="*/ 388982 w 450977"/>
                <a:gd name="connsiteY5-210" fmla="*/ 335173 h 353957"/>
                <a:gd name="connsiteX6-211" fmla="*/ 340901 w 450977"/>
                <a:gd name="connsiteY6-212" fmla="*/ 311791 h 353957"/>
                <a:gd name="connsiteX7-213" fmla="*/ 318766 w 450977"/>
                <a:gd name="connsiteY7-214" fmla="*/ 249653 h 353957"/>
                <a:gd name="connsiteX8-215" fmla="*/ 283772 w 450977"/>
                <a:gd name="connsiteY8-216" fmla="*/ 102005 h 353957"/>
                <a:gd name="connsiteX9-217" fmla="*/ 142622 w 450977"/>
                <a:gd name="connsiteY9-218" fmla="*/ 106346 h 353957"/>
                <a:gd name="connsiteX10-219" fmla="*/ 140325 w 450977"/>
                <a:gd name="connsiteY10-220" fmla="*/ 257045 h 353957"/>
                <a:gd name="connsiteX11-221" fmla="*/ 124694 w 450977"/>
                <a:gd name="connsiteY11-222" fmla="*/ 342259 h 353957"/>
                <a:gd name="connsiteX12" fmla="*/ 125305 w 450977"/>
                <a:gd name="connsiteY12" fmla="*/ 353326 h 353957"/>
                <a:gd name="connsiteX0-223" fmla="*/ 120942 w 446614"/>
                <a:gd name="connsiteY0-224" fmla="*/ 352687 h 353318"/>
                <a:gd name="connsiteX1-225" fmla="*/ 3157 w 446614"/>
                <a:gd name="connsiteY1-226" fmla="*/ 227807 h 353318"/>
                <a:gd name="connsiteX2-227" fmla="*/ 61860 w 446614"/>
                <a:gd name="connsiteY2-228" fmla="*/ 30047 h 353318"/>
                <a:gd name="connsiteX3-229" fmla="*/ 345488 w 446614"/>
                <a:gd name="connsiteY3-230" fmla="*/ 17658 h 353318"/>
                <a:gd name="connsiteX4-231" fmla="*/ 446071 w 446614"/>
                <a:gd name="connsiteY4-232" fmla="*/ 194469 h 353318"/>
                <a:gd name="connsiteX5-233" fmla="*/ 384619 w 446614"/>
                <a:gd name="connsiteY5-234" fmla="*/ 334534 h 353318"/>
                <a:gd name="connsiteX6-235" fmla="*/ 336538 w 446614"/>
                <a:gd name="connsiteY6-236" fmla="*/ 311152 h 353318"/>
                <a:gd name="connsiteX7-237" fmla="*/ 314403 w 446614"/>
                <a:gd name="connsiteY7-238" fmla="*/ 249014 h 353318"/>
                <a:gd name="connsiteX8-239" fmla="*/ 279409 w 446614"/>
                <a:gd name="connsiteY8-240" fmla="*/ 101366 h 353318"/>
                <a:gd name="connsiteX9-241" fmla="*/ 138259 w 446614"/>
                <a:gd name="connsiteY9-242" fmla="*/ 105707 h 353318"/>
                <a:gd name="connsiteX10-243" fmla="*/ 135962 w 446614"/>
                <a:gd name="connsiteY10-244" fmla="*/ 256406 h 353318"/>
                <a:gd name="connsiteX11-245" fmla="*/ 120331 w 446614"/>
                <a:gd name="connsiteY11-246" fmla="*/ 341620 h 353318"/>
                <a:gd name="connsiteX12-247" fmla="*/ 120942 w 446614"/>
                <a:gd name="connsiteY12-248" fmla="*/ 352687 h 353318"/>
                <a:gd name="connsiteX0-249" fmla="*/ 120942 w 446614"/>
                <a:gd name="connsiteY0-250" fmla="*/ 352687 h 353318"/>
                <a:gd name="connsiteX1-251" fmla="*/ 3157 w 446614"/>
                <a:gd name="connsiteY1-252" fmla="*/ 227807 h 353318"/>
                <a:gd name="connsiteX2-253" fmla="*/ 61860 w 446614"/>
                <a:gd name="connsiteY2-254" fmla="*/ 30047 h 353318"/>
                <a:gd name="connsiteX3-255" fmla="*/ 345488 w 446614"/>
                <a:gd name="connsiteY3-256" fmla="*/ 17658 h 353318"/>
                <a:gd name="connsiteX4-257" fmla="*/ 446071 w 446614"/>
                <a:gd name="connsiteY4-258" fmla="*/ 194469 h 353318"/>
                <a:gd name="connsiteX5-259" fmla="*/ 384619 w 446614"/>
                <a:gd name="connsiteY5-260" fmla="*/ 334534 h 353318"/>
                <a:gd name="connsiteX6-261" fmla="*/ 336538 w 446614"/>
                <a:gd name="connsiteY6-262" fmla="*/ 311152 h 353318"/>
                <a:gd name="connsiteX7-263" fmla="*/ 314403 w 446614"/>
                <a:gd name="connsiteY7-264" fmla="*/ 249014 h 353318"/>
                <a:gd name="connsiteX8-265" fmla="*/ 279409 w 446614"/>
                <a:gd name="connsiteY8-266" fmla="*/ 101366 h 353318"/>
                <a:gd name="connsiteX9-267" fmla="*/ 138259 w 446614"/>
                <a:gd name="connsiteY9-268" fmla="*/ 105707 h 353318"/>
                <a:gd name="connsiteX10-269" fmla="*/ 135962 w 446614"/>
                <a:gd name="connsiteY10-270" fmla="*/ 256406 h 353318"/>
                <a:gd name="connsiteX11-271" fmla="*/ 120331 w 446614"/>
                <a:gd name="connsiteY11-272" fmla="*/ 341620 h 353318"/>
                <a:gd name="connsiteX12-273" fmla="*/ 120942 w 446614"/>
                <a:gd name="connsiteY12-274" fmla="*/ 352687 h 3533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125" y="connsiteY11-126"/>
                </a:cxn>
                <a:cxn ang="0">
                  <a:pos x="connsiteX12-247" y="connsiteY12-248"/>
                </a:cxn>
              </a:cxnLst>
              <a:rect l="l" t="t" r="r" b="b"/>
              <a:pathLst>
                <a:path w="446614" h="353318">
                  <a:moveTo>
                    <a:pt x="120942" y="352687"/>
                  </a:moveTo>
                  <a:cubicBezTo>
                    <a:pt x="107366" y="330543"/>
                    <a:pt x="17766" y="269674"/>
                    <a:pt x="3157" y="227807"/>
                  </a:cubicBezTo>
                  <a:cubicBezTo>
                    <a:pt x="-6690" y="174034"/>
                    <a:pt x="4805" y="65072"/>
                    <a:pt x="61860" y="30047"/>
                  </a:cubicBezTo>
                  <a:cubicBezTo>
                    <a:pt x="118915" y="-4978"/>
                    <a:pt x="281453" y="-9746"/>
                    <a:pt x="345488" y="17658"/>
                  </a:cubicBezTo>
                  <a:cubicBezTo>
                    <a:pt x="409523" y="45062"/>
                    <a:pt x="449074" y="144037"/>
                    <a:pt x="446071" y="194469"/>
                  </a:cubicBezTo>
                  <a:cubicBezTo>
                    <a:pt x="452593" y="247282"/>
                    <a:pt x="398509" y="310324"/>
                    <a:pt x="384619" y="334534"/>
                  </a:cubicBezTo>
                  <a:cubicBezTo>
                    <a:pt x="390270" y="384243"/>
                    <a:pt x="351812" y="320643"/>
                    <a:pt x="336538" y="311152"/>
                  </a:cubicBezTo>
                  <a:cubicBezTo>
                    <a:pt x="321264" y="301661"/>
                    <a:pt x="331068" y="284772"/>
                    <a:pt x="314403" y="249014"/>
                  </a:cubicBezTo>
                  <a:cubicBezTo>
                    <a:pt x="389373" y="205557"/>
                    <a:pt x="308766" y="125251"/>
                    <a:pt x="279409" y="101366"/>
                  </a:cubicBezTo>
                  <a:cubicBezTo>
                    <a:pt x="250052" y="77481"/>
                    <a:pt x="181108" y="90123"/>
                    <a:pt x="138259" y="105707"/>
                  </a:cubicBezTo>
                  <a:cubicBezTo>
                    <a:pt x="47749" y="138625"/>
                    <a:pt x="51101" y="218453"/>
                    <a:pt x="135962" y="256406"/>
                  </a:cubicBezTo>
                  <a:cubicBezTo>
                    <a:pt x="120900" y="267369"/>
                    <a:pt x="135393" y="330657"/>
                    <a:pt x="120331" y="341620"/>
                  </a:cubicBezTo>
                  <a:cubicBezTo>
                    <a:pt x="107367" y="353226"/>
                    <a:pt x="133906" y="341081"/>
                    <a:pt x="120942" y="352687"/>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endParaRPr>
            </a:p>
          </p:txBody>
        </p:sp>
        <p:sp>
          <p:nvSpPr>
            <p:cNvPr id="52" name="流程图: 接点 51"/>
            <p:cNvSpPr/>
            <p:nvPr/>
          </p:nvSpPr>
          <p:spPr>
            <a:xfrm>
              <a:off x="11093" y="722"/>
              <a:ext cx="454" cy="454"/>
            </a:xfrm>
            <a:prstGeom prst="flowChartConnector">
              <a:avLst/>
            </a:prstGeom>
            <a:solidFill>
              <a:srgbClr val="009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endParaRPr>
            </a:p>
          </p:txBody>
        </p:sp>
        <p:sp>
          <p:nvSpPr>
            <p:cNvPr id="53" name="空心弧 18"/>
            <p:cNvSpPr/>
            <p:nvPr/>
          </p:nvSpPr>
          <p:spPr>
            <a:xfrm rot="5400000">
              <a:off x="11053" y="297"/>
              <a:ext cx="703" cy="556"/>
            </a:xfrm>
            <a:custGeom>
              <a:avLst/>
              <a:gdLst>
                <a:gd name="connsiteX0" fmla="*/ 78598 w 503582"/>
                <a:gd name="connsiteY0" fmla="*/ 331635 h 384313"/>
                <a:gd name="connsiteX1" fmla="*/ 98097 w 503582"/>
                <a:gd name="connsiteY1" fmla="*/ 39951 h 384313"/>
                <a:gd name="connsiteX2" fmla="*/ 381725 w 503582"/>
                <a:gd name="connsiteY2" fmla="*/ 27562 h 384313"/>
                <a:gd name="connsiteX3" fmla="*/ 447048 w 503582"/>
                <a:gd name="connsiteY3" fmla="*/ 313482 h 384313"/>
                <a:gd name="connsiteX4" fmla="*/ 355403 w 503582"/>
                <a:gd name="connsiteY4" fmla="*/ 256537 h 384313"/>
                <a:gd name="connsiteX5" fmla="*/ 315646 w 503582"/>
                <a:gd name="connsiteY5" fmla="*/ 111270 h 384313"/>
                <a:gd name="connsiteX6" fmla="*/ 174496 w 503582"/>
                <a:gd name="connsiteY6" fmla="*/ 115611 h 384313"/>
                <a:gd name="connsiteX7" fmla="*/ 162674 w 503582"/>
                <a:gd name="connsiteY7" fmla="*/ 263928 h 384313"/>
                <a:gd name="connsiteX8" fmla="*/ 78598 w 503582"/>
                <a:gd name="connsiteY8" fmla="*/ 331635 h 384313"/>
                <a:gd name="connsiteX0-1" fmla="*/ 78600 w 503614"/>
                <a:gd name="connsiteY0-2" fmla="*/ 331635 h 353527"/>
                <a:gd name="connsiteX1-3" fmla="*/ 98099 w 503614"/>
                <a:gd name="connsiteY1-4" fmla="*/ 39951 h 353527"/>
                <a:gd name="connsiteX2-5" fmla="*/ 381727 w 503614"/>
                <a:gd name="connsiteY2-6" fmla="*/ 27562 h 353527"/>
                <a:gd name="connsiteX3-7" fmla="*/ 447050 w 503614"/>
                <a:gd name="connsiteY3-8" fmla="*/ 313482 h 353527"/>
                <a:gd name="connsiteX4-9" fmla="*/ 355405 w 503614"/>
                <a:gd name="connsiteY4-10" fmla="*/ 256537 h 353527"/>
                <a:gd name="connsiteX5-11" fmla="*/ 315648 w 503614"/>
                <a:gd name="connsiteY5-12" fmla="*/ 111270 h 353527"/>
                <a:gd name="connsiteX6-13" fmla="*/ 174498 w 503614"/>
                <a:gd name="connsiteY6-14" fmla="*/ 115611 h 353527"/>
                <a:gd name="connsiteX7-15" fmla="*/ 162676 w 503614"/>
                <a:gd name="connsiteY7-16" fmla="*/ 263928 h 353527"/>
                <a:gd name="connsiteX8-17" fmla="*/ 156570 w 503614"/>
                <a:gd name="connsiteY8-18" fmla="*/ 351524 h 353527"/>
                <a:gd name="connsiteX9" fmla="*/ 78600 w 503614"/>
                <a:gd name="connsiteY9" fmla="*/ 331635 h 353527"/>
                <a:gd name="connsiteX0-19" fmla="*/ 78600 w 503614"/>
                <a:gd name="connsiteY0-20" fmla="*/ 331635 h 353527"/>
                <a:gd name="connsiteX1-21" fmla="*/ 98099 w 503614"/>
                <a:gd name="connsiteY1-22" fmla="*/ 39951 h 353527"/>
                <a:gd name="connsiteX2-23" fmla="*/ 381727 w 503614"/>
                <a:gd name="connsiteY2-24" fmla="*/ 27562 h 353527"/>
                <a:gd name="connsiteX3-25" fmla="*/ 447050 w 503614"/>
                <a:gd name="connsiteY3-26" fmla="*/ 313482 h 353527"/>
                <a:gd name="connsiteX4-27" fmla="*/ 355405 w 503614"/>
                <a:gd name="connsiteY4-28" fmla="*/ 256537 h 353527"/>
                <a:gd name="connsiteX5-29" fmla="*/ 315648 w 503614"/>
                <a:gd name="connsiteY5-30" fmla="*/ 111270 h 353527"/>
                <a:gd name="connsiteX6-31" fmla="*/ 174498 w 503614"/>
                <a:gd name="connsiteY6-32" fmla="*/ 115611 h 353527"/>
                <a:gd name="connsiteX7-33" fmla="*/ 162676 w 503614"/>
                <a:gd name="connsiteY7-34" fmla="*/ 263928 h 353527"/>
                <a:gd name="connsiteX8-35" fmla="*/ 156570 w 503614"/>
                <a:gd name="connsiteY8-36" fmla="*/ 351524 h 353527"/>
                <a:gd name="connsiteX9-37" fmla="*/ 78600 w 503614"/>
                <a:gd name="connsiteY9-38" fmla="*/ 331635 h 353527"/>
                <a:gd name="connsiteX0-39" fmla="*/ 78600 w 503614"/>
                <a:gd name="connsiteY0-40" fmla="*/ 331635 h 353527"/>
                <a:gd name="connsiteX1-41" fmla="*/ 98099 w 503614"/>
                <a:gd name="connsiteY1-42" fmla="*/ 39951 h 353527"/>
                <a:gd name="connsiteX2-43" fmla="*/ 381727 w 503614"/>
                <a:gd name="connsiteY2-44" fmla="*/ 27562 h 353527"/>
                <a:gd name="connsiteX3-45" fmla="*/ 447050 w 503614"/>
                <a:gd name="connsiteY3-46" fmla="*/ 313482 h 353527"/>
                <a:gd name="connsiteX4-47" fmla="*/ 372777 w 503614"/>
                <a:gd name="connsiteY4-48" fmla="*/ 321056 h 353527"/>
                <a:gd name="connsiteX5-49" fmla="*/ 355405 w 503614"/>
                <a:gd name="connsiteY5-50" fmla="*/ 256537 h 353527"/>
                <a:gd name="connsiteX6-51" fmla="*/ 315648 w 503614"/>
                <a:gd name="connsiteY6-52" fmla="*/ 111270 h 353527"/>
                <a:gd name="connsiteX7-53" fmla="*/ 174498 w 503614"/>
                <a:gd name="connsiteY7-54" fmla="*/ 115611 h 353527"/>
                <a:gd name="connsiteX8-55" fmla="*/ 162676 w 503614"/>
                <a:gd name="connsiteY8-56" fmla="*/ 263928 h 353527"/>
                <a:gd name="connsiteX9-57" fmla="*/ 156570 w 503614"/>
                <a:gd name="connsiteY9-58" fmla="*/ 351524 h 353527"/>
                <a:gd name="connsiteX10" fmla="*/ 78600 w 503614"/>
                <a:gd name="connsiteY10" fmla="*/ 331635 h 353527"/>
                <a:gd name="connsiteX0-59" fmla="*/ 78600 w 465644"/>
                <a:gd name="connsiteY0-60" fmla="*/ 335721 h 367308"/>
                <a:gd name="connsiteX1-61" fmla="*/ 98099 w 465644"/>
                <a:gd name="connsiteY1-62" fmla="*/ 44037 h 367308"/>
                <a:gd name="connsiteX2-63" fmla="*/ 381727 w 465644"/>
                <a:gd name="connsiteY2-64" fmla="*/ 31648 h 367308"/>
                <a:gd name="connsiteX3-65" fmla="*/ 420858 w 465644"/>
                <a:gd name="connsiteY3-66" fmla="*/ 348524 h 367308"/>
                <a:gd name="connsiteX4-67" fmla="*/ 372777 w 465644"/>
                <a:gd name="connsiteY4-68" fmla="*/ 325142 h 367308"/>
                <a:gd name="connsiteX5-69" fmla="*/ 355405 w 465644"/>
                <a:gd name="connsiteY5-70" fmla="*/ 260623 h 367308"/>
                <a:gd name="connsiteX6-71" fmla="*/ 315648 w 465644"/>
                <a:gd name="connsiteY6-72" fmla="*/ 115356 h 367308"/>
                <a:gd name="connsiteX7-73" fmla="*/ 174498 w 465644"/>
                <a:gd name="connsiteY7-74" fmla="*/ 119697 h 367308"/>
                <a:gd name="connsiteX8-75" fmla="*/ 162676 w 465644"/>
                <a:gd name="connsiteY8-76" fmla="*/ 268014 h 367308"/>
                <a:gd name="connsiteX9-77" fmla="*/ 156570 w 465644"/>
                <a:gd name="connsiteY9-78" fmla="*/ 355610 h 367308"/>
                <a:gd name="connsiteX10-79" fmla="*/ 78600 w 465644"/>
                <a:gd name="connsiteY10-80" fmla="*/ 335721 h 367308"/>
                <a:gd name="connsiteX0-81" fmla="*/ 78600 w 482853"/>
                <a:gd name="connsiteY0-82" fmla="*/ 326296 h 357883"/>
                <a:gd name="connsiteX1-83" fmla="*/ 98099 w 482853"/>
                <a:gd name="connsiteY1-84" fmla="*/ 34612 h 357883"/>
                <a:gd name="connsiteX2-85" fmla="*/ 381727 w 482853"/>
                <a:gd name="connsiteY2-86" fmla="*/ 22223 h 357883"/>
                <a:gd name="connsiteX3-87" fmla="*/ 482310 w 482853"/>
                <a:gd name="connsiteY3-88" fmla="*/ 199034 h 357883"/>
                <a:gd name="connsiteX4-89" fmla="*/ 420858 w 482853"/>
                <a:gd name="connsiteY4-90" fmla="*/ 339099 h 357883"/>
                <a:gd name="connsiteX5-91" fmla="*/ 372777 w 482853"/>
                <a:gd name="connsiteY5-92" fmla="*/ 315717 h 357883"/>
                <a:gd name="connsiteX6-93" fmla="*/ 355405 w 482853"/>
                <a:gd name="connsiteY6-94" fmla="*/ 251198 h 357883"/>
                <a:gd name="connsiteX7-95" fmla="*/ 315648 w 482853"/>
                <a:gd name="connsiteY7-96" fmla="*/ 105931 h 357883"/>
                <a:gd name="connsiteX8-97" fmla="*/ 174498 w 482853"/>
                <a:gd name="connsiteY8-98" fmla="*/ 110272 h 357883"/>
                <a:gd name="connsiteX9-99" fmla="*/ 162676 w 482853"/>
                <a:gd name="connsiteY9-100" fmla="*/ 258589 h 357883"/>
                <a:gd name="connsiteX10-101" fmla="*/ 156570 w 482853"/>
                <a:gd name="connsiteY10-102" fmla="*/ 346185 h 357883"/>
                <a:gd name="connsiteX11" fmla="*/ 78600 w 482853"/>
                <a:gd name="connsiteY11" fmla="*/ 326296 h 357883"/>
                <a:gd name="connsiteX0-103" fmla="*/ 78600 w 482853"/>
                <a:gd name="connsiteY0-104" fmla="*/ 326296 h 357883"/>
                <a:gd name="connsiteX1-105" fmla="*/ 98099 w 482853"/>
                <a:gd name="connsiteY1-106" fmla="*/ 34612 h 357883"/>
                <a:gd name="connsiteX2-107" fmla="*/ 381727 w 482853"/>
                <a:gd name="connsiteY2-108" fmla="*/ 22223 h 357883"/>
                <a:gd name="connsiteX3-109" fmla="*/ 482310 w 482853"/>
                <a:gd name="connsiteY3-110" fmla="*/ 199034 h 357883"/>
                <a:gd name="connsiteX4-111" fmla="*/ 420858 w 482853"/>
                <a:gd name="connsiteY4-112" fmla="*/ 339099 h 357883"/>
                <a:gd name="connsiteX5-113" fmla="*/ 372777 w 482853"/>
                <a:gd name="connsiteY5-114" fmla="*/ 315717 h 357883"/>
                <a:gd name="connsiteX6-115" fmla="*/ 355405 w 482853"/>
                <a:gd name="connsiteY6-116" fmla="*/ 251198 h 357883"/>
                <a:gd name="connsiteX7-117" fmla="*/ 315648 w 482853"/>
                <a:gd name="connsiteY7-118" fmla="*/ 105931 h 357883"/>
                <a:gd name="connsiteX8-119" fmla="*/ 174498 w 482853"/>
                <a:gd name="connsiteY8-120" fmla="*/ 110272 h 357883"/>
                <a:gd name="connsiteX9-121" fmla="*/ 162676 w 482853"/>
                <a:gd name="connsiteY9-122" fmla="*/ 258589 h 357883"/>
                <a:gd name="connsiteX10-123" fmla="*/ 156570 w 482853"/>
                <a:gd name="connsiteY10-124" fmla="*/ 346185 h 357883"/>
                <a:gd name="connsiteX11-125" fmla="*/ 78600 w 482853"/>
                <a:gd name="connsiteY11-126" fmla="*/ 326296 h 357883"/>
                <a:gd name="connsiteX0-127" fmla="*/ 78600 w 482853"/>
                <a:gd name="connsiteY0-128" fmla="*/ 326296 h 357883"/>
                <a:gd name="connsiteX1-129" fmla="*/ 98099 w 482853"/>
                <a:gd name="connsiteY1-130" fmla="*/ 34612 h 357883"/>
                <a:gd name="connsiteX2-131" fmla="*/ 381727 w 482853"/>
                <a:gd name="connsiteY2-132" fmla="*/ 22223 h 357883"/>
                <a:gd name="connsiteX3-133" fmla="*/ 482310 w 482853"/>
                <a:gd name="connsiteY3-134" fmla="*/ 199034 h 357883"/>
                <a:gd name="connsiteX4-135" fmla="*/ 420858 w 482853"/>
                <a:gd name="connsiteY4-136" fmla="*/ 339099 h 357883"/>
                <a:gd name="connsiteX5-137" fmla="*/ 372777 w 482853"/>
                <a:gd name="connsiteY5-138" fmla="*/ 315717 h 357883"/>
                <a:gd name="connsiteX6-139" fmla="*/ 350642 w 482853"/>
                <a:gd name="connsiteY6-140" fmla="*/ 253579 h 357883"/>
                <a:gd name="connsiteX7-141" fmla="*/ 315648 w 482853"/>
                <a:gd name="connsiteY7-142" fmla="*/ 105931 h 357883"/>
                <a:gd name="connsiteX8-143" fmla="*/ 174498 w 482853"/>
                <a:gd name="connsiteY8-144" fmla="*/ 110272 h 357883"/>
                <a:gd name="connsiteX9-145" fmla="*/ 162676 w 482853"/>
                <a:gd name="connsiteY9-146" fmla="*/ 258589 h 357883"/>
                <a:gd name="connsiteX10-147" fmla="*/ 156570 w 482853"/>
                <a:gd name="connsiteY10-148" fmla="*/ 346185 h 357883"/>
                <a:gd name="connsiteX11-149" fmla="*/ 78600 w 482853"/>
                <a:gd name="connsiteY11-150" fmla="*/ 326296 h 357883"/>
                <a:gd name="connsiteX0-151" fmla="*/ 78600 w 482853"/>
                <a:gd name="connsiteY0-152" fmla="*/ 326296 h 357883"/>
                <a:gd name="connsiteX1-153" fmla="*/ 98099 w 482853"/>
                <a:gd name="connsiteY1-154" fmla="*/ 34612 h 357883"/>
                <a:gd name="connsiteX2-155" fmla="*/ 381727 w 482853"/>
                <a:gd name="connsiteY2-156" fmla="*/ 22223 h 357883"/>
                <a:gd name="connsiteX3-157" fmla="*/ 482310 w 482853"/>
                <a:gd name="connsiteY3-158" fmla="*/ 199034 h 357883"/>
                <a:gd name="connsiteX4-159" fmla="*/ 420858 w 482853"/>
                <a:gd name="connsiteY4-160" fmla="*/ 339099 h 357883"/>
                <a:gd name="connsiteX5-161" fmla="*/ 372777 w 482853"/>
                <a:gd name="connsiteY5-162" fmla="*/ 315717 h 357883"/>
                <a:gd name="connsiteX6-163" fmla="*/ 350642 w 482853"/>
                <a:gd name="connsiteY6-164" fmla="*/ 253579 h 357883"/>
                <a:gd name="connsiteX7-165" fmla="*/ 315648 w 482853"/>
                <a:gd name="connsiteY7-166" fmla="*/ 105931 h 357883"/>
                <a:gd name="connsiteX8-167" fmla="*/ 174498 w 482853"/>
                <a:gd name="connsiteY8-168" fmla="*/ 110272 h 357883"/>
                <a:gd name="connsiteX9-169" fmla="*/ 172201 w 482853"/>
                <a:gd name="connsiteY9-170" fmla="*/ 260971 h 357883"/>
                <a:gd name="connsiteX10-171" fmla="*/ 156570 w 482853"/>
                <a:gd name="connsiteY10-172" fmla="*/ 346185 h 357883"/>
                <a:gd name="connsiteX11-173" fmla="*/ 78600 w 482853"/>
                <a:gd name="connsiteY11-174" fmla="*/ 326296 h 357883"/>
                <a:gd name="connsiteX0-175" fmla="*/ 86886 w 412558"/>
                <a:gd name="connsiteY0-176" fmla="*/ 360065 h 360696"/>
                <a:gd name="connsiteX1-177" fmla="*/ 27804 w 412558"/>
                <a:gd name="connsiteY1-178" fmla="*/ 37425 h 360696"/>
                <a:gd name="connsiteX2-179" fmla="*/ 311432 w 412558"/>
                <a:gd name="connsiteY2-180" fmla="*/ 25036 h 360696"/>
                <a:gd name="connsiteX3-181" fmla="*/ 412015 w 412558"/>
                <a:gd name="connsiteY3-182" fmla="*/ 201847 h 360696"/>
                <a:gd name="connsiteX4-183" fmla="*/ 350563 w 412558"/>
                <a:gd name="connsiteY4-184" fmla="*/ 341912 h 360696"/>
                <a:gd name="connsiteX5-185" fmla="*/ 302482 w 412558"/>
                <a:gd name="connsiteY5-186" fmla="*/ 318530 h 360696"/>
                <a:gd name="connsiteX6-187" fmla="*/ 280347 w 412558"/>
                <a:gd name="connsiteY6-188" fmla="*/ 256392 h 360696"/>
                <a:gd name="connsiteX7-189" fmla="*/ 245353 w 412558"/>
                <a:gd name="connsiteY7-190" fmla="*/ 108744 h 360696"/>
                <a:gd name="connsiteX8-191" fmla="*/ 104203 w 412558"/>
                <a:gd name="connsiteY8-192" fmla="*/ 113085 h 360696"/>
                <a:gd name="connsiteX9-193" fmla="*/ 101906 w 412558"/>
                <a:gd name="connsiteY9-194" fmla="*/ 263784 h 360696"/>
                <a:gd name="connsiteX10-195" fmla="*/ 86275 w 412558"/>
                <a:gd name="connsiteY10-196" fmla="*/ 348998 h 360696"/>
                <a:gd name="connsiteX11-197" fmla="*/ 86886 w 412558"/>
                <a:gd name="connsiteY11-198" fmla="*/ 360065 h 360696"/>
                <a:gd name="connsiteX0-199" fmla="*/ 125305 w 450977"/>
                <a:gd name="connsiteY0-200" fmla="*/ 353326 h 353957"/>
                <a:gd name="connsiteX1-201" fmla="*/ 2758 w 450977"/>
                <a:gd name="connsiteY1-202" fmla="*/ 240352 h 353957"/>
                <a:gd name="connsiteX2-203" fmla="*/ 66223 w 450977"/>
                <a:gd name="connsiteY2-204" fmla="*/ 30686 h 353957"/>
                <a:gd name="connsiteX3-205" fmla="*/ 349851 w 450977"/>
                <a:gd name="connsiteY3-206" fmla="*/ 18297 h 353957"/>
                <a:gd name="connsiteX4-207" fmla="*/ 450434 w 450977"/>
                <a:gd name="connsiteY4-208" fmla="*/ 195108 h 353957"/>
                <a:gd name="connsiteX5-209" fmla="*/ 388982 w 450977"/>
                <a:gd name="connsiteY5-210" fmla="*/ 335173 h 353957"/>
                <a:gd name="connsiteX6-211" fmla="*/ 340901 w 450977"/>
                <a:gd name="connsiteY6-212" fmla="*/ 311791 h 353957"/>
                <a:gd name="connsiteX7-213" fmla="*/ 318766 w 450977"/>
                <a:gd name="connsiteY7-214" fmla="*/ 249653 h 353957"/>
                <a:gd name="connsiteX8-215" fmla="*/ 283772 w 450977"/>
                <a:gd name="connsiteY8-216" fmla="*/ 102005 h 353957"/>
                <a:gd name="connsiteX9-217" fmla="*/ 142622 w 450977"/>
                <a:gd name="connsiteY9-218" fmla="*/ 106346 h 353957"/>
                <a:gd name="connsiteX10-219" fmla="*/ 140325 w 450977"/>
                <a:gd name="connsiteY10-220" fmla="*/ 257045 h 353957"/>
                <a:gd name="connsiteX11-221" fmla="*/ 124694 w 450977"/>
                <a:gd name="connsiteY11-222" fmla="*/ 342259 h 353957"/>
                <a:gd name="connsiteX12" fmla="*/ 125305 w 450977"/>
                <a:gd name="connsiteY12" fmla="*/ 353326 h 353957"/>
                <a:gd name="connsiteX0-223" fmla="*/ 120942 w 446614"/>
                <a:gd name="connsiteY0-224" fmla="*/ 352687 h 353318"/>
                <a:gd name="connsiteX1-225" fmla="*/ 3157 w 446614"/>
                <a:gd name="connsiteY1-226" fmla="*/ 227807 h 353318"/>
                <a:gd name="connsiteX2-227" fmla="*/ 61860 w 446614"/>
                <a:gd name="connsiteY2-228" fmla="*/ 30047 h 353318"/>
                <a:gd name="connsiteX3-229" fmla="*/ 345488 w 446614"/>
                <a:gd name="connsiteY3-230" fmla="*/ 17658 h 353318"/>
                <a:gd name="connsiteX4-231" fmla="*/ 446071 w 446614"/>
                <a:gd name="connsiteY4-232" fmla="*/ 194469 h 353318"/>
                <a:gd name="connsiteX5-233" fmla="*/ 384619 w 446614"/>
                <a:gd name="connsiteY5-234" fmla="*/ 334534 h 353318"/>
                <a:gd name="connsiteX6-235" fmla="*/ 336538 w 446614"/>
                <a:gd name="connsiteY6-236" fmla="*/ 311152 h 353318"/>
                <a:gd name="connsiteX7-237" fmla="*/ 314403 w 446614"/>
                <a:gd name="connsiteY7-238" fmla="*/ 249014 h 353318"/>
                <a:gd name="connsiteX8-239" fmla="*/ 279409 w 446614"/>
                <a:gd name="connsiteY8-240" fmla="*/ 101366 h 353318"/>
                <a:gd name="connsiteX9-241" fmla="*/ 138259 w 446614"/>
                <a:gd name="connsiteY9-242" fmla="*/ 105707 h 353318"/>
                <a:gd name="connsiteX10-243" fmla="*/ 135962 w 446614"/>
                <a:gd name="connsiteY10-244" fmla="*/ 256406 h 353318"/>
                <a:gd name="connsiteX11-245" fmla="*/ 120331 w 446614"/>
                <a:gd name="connsiteY11-246" fmla="*/ 341620 h 353318"/>
                <a:gd name="connsiteX12-247" fmla="*/ 120942 w 446614"/>
                <a:gd name="connsiteY12-248" fmla="*/ 352687 h 353318"/>
                <a:gd name="connsiteX0-249" fmla="*/ 120942 w 446614"/>
                <a:gd name="connsiteY0-250" fmla="*/ 352687 h 353318"/>
                <a:gd name="connsiteX1-251" fmla="*/ 3157 w 446614"/>
                <a:gd name="connsiteY1-252" fmla="*/ 227807 h 353318"/>
                <a:gd name="connsiteX2-253" fmla="*/ 61860 w 446614"/>
                <a:gd name="connsiteY2-254" fmla="*/ 30047 h 353318"/>
                <a:gd name="connsiteX3-255" fmla="*/ 345488 w 446614"/>
                <a:gd name="connsiteY3-256" fmla="*/ 17658 h 353318"/>
                <a:gd name="connsiteX4-257" fmla="*/ 446071 w 446614"/>
                <a:gd name="connsiteY4-258" fmla="*/ 194469 h 353318"/>
                <a:gd name="connsiteX5-259" fmla="*/ 384619 w 446614"/>
                <a:gd name="connsiteY5-260" fmla="*/ 334534 h 353318"/>
                <a:gd name="connsiteX6-261" fmla="*/ 336538 w 446614"/>
                <a:gd name="connsiteY6-262" fmla="*/ 311152 h 353318"/>
                <a:gd name="connsiteX7-263" fmla="*/ 314403 w 446614"/>
                <a:gd name="connsiteY7-264" fmla="*/ 249014 h 353318"/>
                <a:gd name="connsiteX8-265" fmla="*/ 279409 w 446614"/>
                <a:gd name="connsiteY8-266" fmla="*/ 101366 h 353318"/>
                <a:gd name="connsiteX9-267" fmla="*/ 138259 w 446614"/>
                <a:gd name="connsiteY9-268" fmla="*/ 105707 h 353318"/>
                <a:gd name="connsiteX10-269" fmla="*/ 135962 w 446614"/>
                <a:gd name="connsiteY10-270" fmla="*/ 256406 h 353318"/>
                <a:gd name="connsiteX11-271" fmla="*/ 120331 w 446614"/>
                <a:gd name="connsiteY11-272" fmla="*/ 341620 h 353318"/>
                <a:gd name="connsiteX12-273" fmla="*/ 120942 w 446614"/>
                <a:gd name="connsiteY12-274" fmla="*/ 352687 h 3533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125" y="connsiteY11-126"/>
                </a:cxn>
                <a:cxn ang="0">
                  <a:pos x="connsiteX12-247" y="connsiteY12-248"/>
                </a:cxn>
              </a:cxnLst>
              <a:rect l="l" t="t" r="r" b="b"/>
              <a:pathLst>
                <a:path w="446614" h="353318">
                  <a:moveTo>
                    <a:pt x="120942" y="352687"/>
                  </a:moveTo>
                  <a:cubicBezTo>
                    <a:pt x="107366" y="330543"/>
                    <a:pt x="17766" y="269674"/>
                    <a:pt x="3157" y="227807"/>
                  </a:cubicBezTo>
                  <a:cubicBezTo>
                    <a:pt x="-6690" y="174034"/>
                    <a:pt x="4805" y="65072"/>
                    <a:pt x="61860" y="30047"/>
                  </a:cubicBezTo>
                  <a:cubicBezTo>
                    <a:pt x="118915" y="-4978"/>
                    <a:pt x="281453" y="-9746"/>
                    <a:pt x="345488" y="17658"/>
                  </a:cubicBezTo>
                  <a:cubicBezTo>
                    <a:pt x="409523" y="45062"/>
                    <a:pt x="449074" y="144037"/>
                    <a:pt x="446071" y="194469"/>
                  </a:cubicBezTo>
                  <a:cubicBezTo>
                    <a:pt x="452593" y="247282"/>
                    <a:pt x="398509" y="310324"/>
                    <a:pt x="384619" y="334534"/>
                  </a:cubicBezTo>
                  <a:cubicBezTo>
                    <a:pt x="390270" y="384243"/>
                    <a:pt x="351812" y="320643"/>
                    <a:pt x="336538" y="311152"/>
                  </a:cubicBezTo>
                  <a:cubicBezTo>
                    <a:pt x="321264" y="301661"/>
                    <a:pt x="331068" y="284772"/>
                    <a:pt x="314403" y="249014"/>
                  </a:cubicBezTo>
                  <a:cubicBezTo>
                    <a:pt x="389373" y="205557"/>
                    <a:pt x="308766" y="125251"/>
                    <a:pt x="279409" y="101366"/>
                  </a:cubicBezTo>
                  <a:cubicBezTo>
                    <a:pt x="250052" y="77481"/>
                    <a:pt x="181108" y="90123"/>
                    <a:pt x="138259" y="105707"/>
                  </a:cubicBezTo>
                  <a:cubicBezTo>
                    <a:pt x="47749" y="138625"/>
                    <a:pt x="51101" y="218453"/>
                    <a:pt x="135962" y="256406"/>
                  </a:cubicBezTo>
                  <a:cubicBezTo>
                    <a:pt x="120900" y="267369"/>
                    <a:pt x="135393" y="330657"/>
                    <a:pt x="120331" y="341620"/>
                  </a:cubicBezTo>
                  <a:cubicBezTo>
                    <a:pt x="107367" y="353226"/>
                    <a:pt x="133906" y="341081"/>
                    <a:pt x="120942" y="352687"/>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endParaRPr>
            </a:p>
          </p:txBody>
        </p:sp>
        <p:sp>
          <p:nvSpPr>
            <p:cNvPr id="54" name="流程图: 接点 53"/>
            <p:cNvSpPr/>
            <p:nvPr/>
          </p:nvSpPr>
          <p:spPr>
            <a:xfrm>
              <a:off x="13203" y="709"/>
              <a:ext cx="454" cy="454"/>
            </a:xfrm>
            <a:prstGeom prst="flowChartConnector">
              <a:avLst/>
            </a:prstGeom>
            <a:solidFill>
              <a:srgbClr val="009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endParaRPr>
            </a:p>
          </p:txBody>
        </p:sp>
        <p:sp>
          <p:nvSpPr>
            <p:cNvPr id="55" name="空心弧 18"/>
            <p:cNvSpPr/>
            <p:nvPr/>
          </p:nvSpPr>
          <p:spPr>
            <a:xfrm rot="5400000">
              <a:off x="13162" y="284"/>
              <a:ext cx="703" cy="556"/>
            </a:xfrm>
            <a:custGeom>
              <a:avLst/>
              <a:gdLst>
                <a:gd name="connsiteX0" fmla="*/ 78598 w 503582"/>
                <a:gd name="connsiteY0" fmla="*/ 331635 h 384313"/>
                <a:gd name="connsiteX1" fmla="*/ 98097 w 503582"/>
                <a:gd name="connsiteY1" fmla="*/ 39951 h 384313"/>
                <a:gd name="connsiteX2" fmla="*/ 381725 w 503582"/>
                <a:gd name="connsiteY2" fmla="*/ 27562 h 384313"/>
                <a:gd name="connsiteX3" fmla="*/ 447048 w 503582"/>
                <a:gd name="connsiteY3" fmla="*/ 313482 h 384313"/>
                <a:gd name="connsiteX4" fmla="*/ 355403 w 503582"/>
                <a:gd name="connsiteY4" fmla="*/ 256537 h 384313"/>
                <a:gd name="connsiteX5" fmla="*/ 315646 w 503582"/>
                <a:gd name="connsiteY5" fmla="*/ 111270 h 384313"/>
                <a:gd name="connsiteX6" fmla="*/ 174496 w 503582"/>
                <a:gd name="connsiteY6" fmla="*/ 115611 h 384313"/>
                <a:gd name="connsiteX7" fmla="*/ 162674 w 503582"/>
                <a:gd name="connsiteY7" fmla="*/ 263928 h 384313"/>
                <a:gd name="connsiteX8" fmla="*/ 78598 w 503582"/>
                <a:gd name="connsiteY8" fmla="*/ 331635 h 384313"/>
                <a:gd name="connsiteX0-1" fmla="*/ 78600 w 503614"/>
                <a:gd name="connsiteY0-2" fmla="*/ 331635 h 353527"/>
                <a:gd name="connsiteX1-3" fmla="*/ 98099 w 503614"/>
                <a:gd name="connsiteY1-4" fmla="*/ 39951 h 353527"/>
                <a:gd name="connsiteX2-5" fmla="*/ 381727 w 503614"/>
                <a:gd name="connsiteY2-6" fmla="*/ 27562 h 353527"/>
                <a:gd name="connsiteX3-7" fmla="*/ 447050 w 503614"/>
                <a:gd name="connsiteY3-8" fmla="*/ 313482 h 353527"/>
                <a:gd name="connsiteX4-9" fmla="*/ 355405 w 503614"/>
                <a:gd name="connsiteY4-10" fmla="*/ 256537 h 353527"/>
                <a:gd name="connsiteX5-11" fmla="*/ 315648 w 503614"/>
                <a:gd name="connsiteY5-12" fmla="*/ 111270 h 353527"/>
                <a:gd name="connsiteX6-13" fmla="*/ 174498 w 503614"/>
                <a:gd name="connsiteY6-14" fmla="*/ 115611 h 353527"/>
                <a:gd name="connsiteX7-15" fmla="*/ 162676 w 503614"/>
                <a:gd name="connsiteY7-16" fmla="*/ 263928 h 353527"/>
                <a:gd name="connsiteX8-17" fmla="*/ 156570 w 503614"/>
                <a:gd name="connsiteY8-18" fmla="*/ 351524 h 353527"/>
                <a:gd name="connsiteX9" fmla="*/ 78600 w 503614"/>
                <a:gd name="connsiteY9" fmla="*/ 331635 h 353527"/>
                <a:gd name="connsiteX0-19" fmla="*/ 78600 w 503614"/>
                <a:gd name="connsiteY0-20" fmla="*/ 331635 h 353527"/>
                <a:gd name="connsiteX1-21" fmla="*/ 98099 w 503614"/>
                <a:gd name="connsiteY1-22" fmla="*/ 39951 h 353527"/>
                <a:gd name="connsiteX2-23" fmla="*/ 381727 w 503614"/>
                <a:gd name="connsiteY2-24" fmla="*/ 27562 h 353527"/>
                <a:gd name="connsiteX3-25" fmla="*/ 447050 w 503614"/>
                <a:gd name="connsiteY3-26" fmla="*/ 313482 h 353527"/>
                <a:gd name="connsiteX4-27" fmla="*/ 355405 w 503614"/>
                <a:gd name="connsiteY4-28" fmla="*/ 256537 h 353527"/>
                <a:gd name="connsiteX5-29" fmla="*/ 315648 w 503614"/>
                <a:gd name="connsiteY5-30" fmla="*/ 111270 h 353527"/>
                <a:gd name="connsiteX6-31" fmla="*/ 174498 w 503614"/>
                <a:gd name="connsiteY6-32" fmla="*/ 115611 h 353527"/>
                <a:gd name="connsiteX7-33" fmla="*/ 162676 w 503614"/>
                <a:gd name="connsiteY7-34" fmla="*/ 263928 h 353527"/>
                <a:gd name="connsiteX8-35" fmla="*/ 156570 w 503614"/>
                <a:gd name="connsiteY8-36" fmla="*/ 351524 h 353527"/>
                <a:gd name="connsiteX9-37" fmla="*/ 78600 w 503614"/>
                <a:gd name="connsiteY9-38" fmla="*/ 331635 h 353527"/>
                <a:gd name="connsiteX0-39" fmla="*/ 78600 w 503614"/>
                <a:gd name="connsiteY0-40" fmla="*/ 331635 h 353527"/>
                <a:gd name="connsiteX1-41" fmla="*/ 98099 w 503614"/>
                <a:gd name="connsiteY1-42" fmla="*/ 39951 h 353527"/>
                <a:gd name="connsiteX2-43" fmla="*/ 381727 w 503614"/>
                <a:gd name="connsiteY2-44" fmla="*/ 27562 h 353527"/>
                <a:gd name="connsiteX3-45" fmla="*/ 447050 w 503614"/>
                <a:gd name="connsiteY3-46" fmla="*/ 313482 h 353527"/>
                <a:gd name="connsiteX4-47" fmla="*/ 372777 w 503614"/>
                <a:gd name="connsiteY4-48" fmla="*/ 321056 h 353527"/>
                <a:gd name="connsiteX5-49" fmla="*/ 355405 w 503614"/>
                <a:gd name="connsiteY5-50" fmla="*/ 256537 h 353527"/>
                <a:gd name="connsiteX6-51" fmla="*/ 315648 w 503614"/>
                <a:gd name="connsiteY6-52" fmla="*/ 111270 h 353527"/>
                <a:gd name="connsiteX7-53" fmla="*/ 174498 w 503614"/>
                <a:gd name="connsiteY7-54" fmla="*/ 115611 h 353527"/>
                <a:gd name="connsiteX8-55" fmla="*/ 162676 w 503614"/>
                <a:gd name="connsiteY8-56" fmla="*/ 263928 h 353527"/>
                <a:gd name="connsiteX9-57" fmla="*/ 156570 w 503614"/>
                <a:gd name="connsiteY9-58" fmla="*/ 351524 h 353527"/>
                <a:gd name="connsiteX10" fmla="*/ 78600 w 503614"/>
                <a:gd name="connsiteY10" fmla="*/ 331635 h 353527"/>
                <a:gd name="connsiteX0-59" fmla="*/ 78600 w 465644"/>
                <a:gd name="connsiteY0-60" fmla="*/ 335721 h 367308"/>
                <a:gd name="connsiteX1-61" fmla="*/ 98099 w 465644"/>
                <a:gd name="connsiteY1-62" fmla="*/ 44037 h 367308"/>
                <a:gd name="connsiteX2-63" fmla="*/ 381727 w 465644"/>
                <a:gd name="connsiteY2-64" fmla="*/ 31648 h 367308"/>
                <a:gd name="connsiteX3-65" fmla="*/ 420858 w 465644"/>
                <a:gd name="connsiteY3-66" fmla="*/ 348524 h 367308"/>
                <a:gd name="connsiteX4-67" fmla="*/ 372777 w 465644"/>
                <a:gd name="connsiteY4-68" fmla="*/ 325142 h 367308"/>
                <a:gd name="connsiteX5-69" fmla="*/ 355405 w 465644"/>
                <a:gd name="connsiteY5-70" fmla="*/ 260623 h 367308"/>
                <a:gd name="connsiteX6-71" fmla="*/ 315648 w 465644"/>
                <a:gd name="connsiteY6-72" fmla="*/ 115356 h 367308"/>
                <a:gd name="connsiteX7-73" fmla="*/ 174498 w 465644"/>
                <a:gd name="connsiteY7-74" fmla="*/ 119697 h 367308"/>
                <a:gd name="connsiteX8-75" fmla="*/ 162676 w 465644"/>
                <a:gd name="connsiteY8-76" fmla="*/ 268014 h 367308"/>
                <a:gd name="connsiteX9-77" fmla="*/ 156570 w 465644"/>
                <a:gd name="connsiteY9-78" fmla="*/ 355610 h 367308"/>
                <a:gd name="connsiteX10-79" fmla="*/ 78600 w 465644"/>
                <a:gd name="connsiteY10-80" fmla="*/ 335721 h 367308"/>
                <a:gd name="connsiteX0-81" fmla="*/ 78600 w 482853"/>
                <a:gd name="connsiteY0-82" fmla="*/ 326296 h 357883"/>
                <a:gd name="connsiteX1-83" fmla="*/ 98099 w 482853"/>
                <a:gd name="connsiteY1-84" fmla="*/ 34612 h 357883"/>
                <a:gd name="connsiteX2-85" fmla="*/ 381727 w 482853"/>
                <a:gd name="connsiteY2-86" fmla="*/ 22223 h 357883"/>
                <a:gd name="connsiteX3-87" fmla="*/ 482310 w 482853"/>
                <a:gd name="connsiteY3-88" fmla="*/ 199034 h 357883"/>
                <a:gd name="connsiteX4-89" fmla="*/ 420858 w 482853"/>
                <a:gd name="connsiteY4-90" fmla="*/ 339099 h 357883"/>
                <a:gd name="connsiteX5-91" fmla="*/ 372777 w 482853"/>
                <a:gd name="connsiteY5-92" fmla="*/ 315717 h 357883"/>
                <a:gd name="connsiteX6-93" fmla="*/ 355405 w 482853"/>
                <a:gd name="connsiteY6-94" fmla="*/ 251198 h 357883"/>
                <a:gd name="connsiteX7-95" fmla="*/ 315648 w 482853"/>
                <a:gd name="connsiteY7-96" fmla="*/ 105931 h 357883"/>
                <a:gd name="connsiteX8-97" fmla="*/ 174498 w 482853"/>
                <a:gd name="connsiteY8-98" fmla="*/ 110272 h 357883"/>
                <a:gd name="connsiteX9-99" fmla="*/ 162676 w 482853"/>
                <a:gd name="connsiteY9-100" fmla="*/ 258589 h 357883"/>
                <a:gd name="connsiteX10-101" fmla="*/ 156570 w 482853"/>
                <a:gd name="connsiteY10-102" fmla="*/ 346185 h 357883"/>
                <a:gd name="connsiteX11" fmla="*/ 78600 w 482853"/>
                <a:gd name="connsiteY11" fmla="*/ 326296 h 357883"/>
                <a:gd name="connsiteX0-103" fmla="*/ 78600 w 482853"/>
                <a:gd name="connsiteY0-104" fmla="*/ 326296 h 357883"/>
                <a:gd name="connsiteX1-105" fmla="*/ 98099 w 482853"/>
                <a:gd name="connsiteY1-106" fmla="*/ 34612 h 357883"/>
                <a:gd name="connsiteX2-107" fmla="*/ 381727 w 482853"/>
                <a:gd name="connsiteY2-108" fmla="*/ 22223 h 357883"/>
                <a:gd name="connsiteX3-109" fmla="*/ 482310 w 482853"/>
                <a:gd name="connsiteY3-110" fmla="*/ 199034 h 357883"/>
                <a:gd name="connsiteX4-111" fmla="*/ 420858 w 482853"/>
                <a:gd name="connsiteY4-112" fmla="*/ 339099 h 357883"/>
                <a:gd name="connsiteX5-113" fmla="*/ 372777 w 482853"/>
                <a:gd name="connsiteY5-114" fmla="*/ 315717 h 357883"/>
                <a:gd name="connsiteX6-115" fmla="*/ 355405 w 482853"/>
                <a:gd name="connsiteY6-116" fmla="*/ 251198 h 357883"/>
                <a:gd name="connsiteX7-117" fmla="*/ 315648 w 482853"/>
                <a:gd name="connsiteY7-118" fmla="*/ 105931 h 357883"/>
                <a:gd name="connsiteX8-119" fmla="*/ 174498 w 482853"/>
                <a:gd name="connsiteY8-120" fmla="*/ 110272 h 357883"/>
                <a:gd name="connsiteX9-121" fmla="*/ 162676 w 482853"/>
                <a:gd name="connsiteY9-122" fmla="*/ 258589 h 357883"/>
                <a:gd name="connsiteX10-123" fmla="*/ 156570 w 482853"/>
                <a:gd name="connsiteY10-124" fmla="*/ 346185 h 357883"/>
                <a:gd name="connsiteX11-125" fmla="*/ 78600 w 482853"/>
                <a:gd name="connsiteY11-126" fmla="*/ 326296 h 357883"/>
                <a:gd name="connsiteX0-127" fmla="*/ 78600 w 482853"/>
                <a:gd name="connsiteY0-128" fmla="*/ 326296 h 357883"/>
                <a:gd name="connsiteX1-129" fmla="*/ 98099 w 482853"/>
                <a:gd name="connsiteY1-130" fmla="*/ 34612 h 357883"/>
                <a:gd name="connsiteX2-131" fmla="*/ 381727 w 482853"/>
                <a:gd name="connsiteY2-132" fmla="*/ 22223 h 357883"/>
                <a:gd name="connsiteX3-133" fmla="*/ 482310 w 482853"/>
                <a:gd name="connsiteY3-134" fmla="*/ 199034 h 357883"/>
                <a:gd name="connsiteX4-135" fmla="*/ 420858 w 482853"/>
                <a:gd name="connsiteY4-136" fmla="*/ 339099 h 357883"/>
                <a:gd name="connsiteX5-137" fmla="*/ 372777 w 482853"/>
                <a:gd name="connsiteY5-138" fmla="*/ 315717 h 357883"/>
                <a:gd name="connsiteX6-139" fmla="*/ 350642 w 482853"/>
                <a:gd name="connsiteY6-140" fmla="*/ 253579 h 357883"/>
                <a:gd name="connsiteX7-141" fmla="*/ 315648 w 482853"/>
                <a:gd name="connsiteY7-142" fmla="*/ 105931 h 357883"/>
                <a:gd name="connsiteX8-143" fmla="*/ 174498 w 482853"/>
                <a:gd name="connsiteY8-144" fmla="*/ 110272 h 357883"/>
                <a:gd name="connsiteX9-145" fmla="*/ 162676 w 482853"/>
                <a:gd name="connsiteY9-146" fmla="*/ 258589 h 357883"/>
                <a:gd name="connsiteX10-147" fmla="*/ 156570 w 482853"/>
                <a:gd name="connsiteY10-148" fmla="*/ 346185 h 357883"/>
                <a:gd name="connsiteX11-149" fmla="*/ 78600 w 482853"/>
                <a:gd name="connsiteY11-150" fmla="*/ 326296 h 357883"/>
                <a:gd name="connsiteX0-151" fmla="*/ 78600 w 482853"/>
                <a:gd name="connsiteY0-152" fmla="*/ 326296 h 357883"/>
                <a:gd name="connsiteX1-153" fmla="*/ 98099 w 482853"/>
                <a:gd name="connsiteY1-154" fmla="*/ 34612 h 357883"/>
                <a:gd name="connsiteX2-155" fmla="*/ 381727 w 482853"/>
                <a:gd name="connsiteY2-156" fmla="*/ 22223 h 357883"/>
                <a:gd name="connsiteX3-157" fmla="*/ 482310 w 482853"/>
                <a:gd name="connsiteY3-158" fmla="*/ 199034 h 357883"/>
                <a:gd name="connsiteX4-159" fmla="*/ 420858 w 482853"/>
                <a:gd name="connsiteY4-160" fmla="*/ 339099 h 357883"/>
                <a:gd name="connsiteX5-161" fmla="*/ 372777 w 482853"/>
                <a:gd name="connsiteY5-162" fmla="*/ 315717 h 357883"/>
                <a:gd name="connsiteX6-163" fmla="*/ 350642 w 482853"/>
                <a:gd name="connsiteY6-164" fmla="*/ 253579 h 357883"/>
                <a:gd name="connsiteX7-165" fmla="*/ 315648 w 482853"/>
                <a:gd name="connsiteY7-166" fmla="*/ 105931 h 357883"/>
                <a:gd name="connsiteX8-167" fmla="*/ 174498 w 482853"/>
                <a:gd name="connsiteY8-168" fmla="*/ 110272 h 357883"/>
                <a:gd name="connsiteX9-169" fmla="*/ 172201 w 482853"/>
                <a:gd name="connsiteY9-170" fmla="*/ 260971 h 357883"/>
                <a:gd name="connsiteX10-171" fmla="*/ 156570 w 482853"/>
                <a:gd name="connsiteY10-172" fmla="*/ 346185 h 357883"/>
                <a:gd name="connsiteX11-173" fmla="*/ 78600 w 482853"/>
                <a:gd name="connsiteY11-174" fmla="*/ 326296 h 357883"/>
                <a:gd name="connsiteX0-175" fmla="*/ 86886 w 412558"/>
                <a:gd name="connsiteY0-176" fmla="*/ 360065 h 360696"/>
                <a:gd name="connsiteX1-177" fmla="*/ 27804 w 412558"/>
                <a:gd name="connsiteY1-178" fmla="*/ 37425 h 360696"/>
                <a:gd name="connsiteX2-179" fmla="*/ 311432 w 412558"/>
                <a:gd name="connsiteY2-180" fmla="*/ 25036 h 360696"/>
                <a:gd name="connsiteX3-181" fmla="*/ 412015 w 412558"/>
                <a:gd name="connsiteY3-182" fmla="*/ 201847 h 360696"/>
                <a:gd name="connsiteX4-183" fmla="*/ 350563 w 412558"/>
                <a:gd name="connsiteY4-184" fmla="*/ 341912 h 360696"/>
                <a:gd name="connsiteX5-185" fmla="*/ 302482 w 412558"/>
                <a:gd name="connsiteY5-186" fmla="*/ 318530 h 360696"/>
                <a:gd name="connsiteX6-187" fmla="*/ 280347 w 412558"/>
                <a:gd name="connsiteY6-188" fmla="*/ 256392 h 360696"/>
                <a:gd name="connsiteX7-189" fmla="*/ 245353 w 412558"/>
                <a:gd name="connsiteY7-190" fmla="*/ 108744 h 360696"/>
                <a:gd name="connsiteX8-191" fmla="*/ 104203 w 412558"/>
                <a:gd name="connsiteY8-192" fmla="*/ 113085 h 360696"/>
                <a:gd name="connsiteX9-193" fmla="*/ 101906 w 412558"/>
                <a:gd name="connsiteY9-194" fmla="*/ 263784 h 360696"/>
                <a:gd name="connsiteX10-195" fmla="*/ 86275 w 412558"/>
                <a:gd name="connsiteY10-196" fmla="*/ 348998 h 360696"/>
                <a:gd name="connsiteX11-197" fmla="*/ 86886 w 412558"/>
                <a:gd name="connsiteY11-198" fmla="*/ 360065 h 360696"/>
                <a:gd name="connsiteX0-199" fmla="*/ 125305 w 450977"/>
                <a:gd name="connsiteY0-200" fmla="*/ 353326 h 353957"/>
                <a:gd name="connsiteX1-201" fmla="*/ 2758 w 450977"/>
                <a:gd name="connsiteY1-202" fmla="*/ 240352 h 353957"/>
                <a:gd name="connsiteX2-203" fmla="*/ 66223 w 450977"/>
                <a:gd name="connsiteY2-204" fmla="*/ 30686 h 353957"/>
                <a:gd name="connsiteX3-205" fmla="*/ 349851 w 450977"/>
                <a:gd name="connsiteY3-206" fmla="*/ 18297 h 353957"/>
                <a:gd name="connsiteX4-207" fmla="*/ 450434 w 450977"/>
                <a:gd name="connsiteY4-208" fmla="*/ 195108 h 353957"/>
                <a:gd name="connsiteX5-209" fmla="*/ 388982 w 450977"/>
                <a:gd name="connsiteY5-210" fmla="*/ 335173 h 353957"/>
                <a:gd name="connsiteX6-211" fmla="*/ 340901 w 450977"/>
                <a:gd name="connsiteY6-212" fmla="*/ 311791 h 353957"/>
                <a:gd name="connsiteX7-213" fmla="*/ 318766 w 450977"/>
                <a:gd name="connsiteY7-214" fmla="*/ 249653 h 353957"/>
                <a:gd name="connsiteX8-215" fmla="*/ 283772 w 450977"/>
                <a:gd name="connsiteY8-216" fmla="*/ 102005 h 353957"/>
                <a:gd name="connsiteX9-217" fmla="*/ 142622 w 450977"/>
                <a:gd name="connsiteY9-218" fmla="*/ 106346 h 353957"/>
                <a:gd name="connsiteX10-219" fmla="*/ 140325 w 450977"/>
                <a:gd name="connsiteY10-220" fmla="*/ 257045 h 353957"/>
                <a:gd name="connsiteX11-221" fmla="*/ 124694 w 450977"/>
                <a:gd name="connsiteY11-222" fmla="*/ 342259 h 353957"/>
                <a:gd name="connsiteX12" fmla="*/ 125305 w 450977"/>
                <a:gd name="connsiteY12" fmla="*/ 353326 h 353957"/>
                <a:gd name="connsiteX0-223" fmla="*/ 120942 w 446614"/>
                <a:gd name="connsiteY0-224" fmla="*/ 352687 h 353318"/>
                <a:gd name="connsiteX1-225" fmla="*/ 3157 w 446614"/>
                <a:gd name="connsiteY1-226" fmla="*/ 227807 h 353318"/>
                <a:gd name="connsiteX2-227" fmla="*/ 61860 w 446614"/>
                <a:gd name="connsiteY2-228" fmla="*/ 30047 h 353318"/>
                <a:gd name="connsiteX3-229" fmla="*/ 345488 w 446614"/>
                <a:gd name="connsiteY3-230" fmla="*/ 17658 h 353318"/>
                <a:gd name="connsiteX4-231" fmla="*/ 446071 w 446614"/>
                <a:gd name="connsiteY4-232" fmla="*/ 194469 h 353318"/>
                <a:gd name="connsiteX5-233" fmla="*/ 384619 w 446614"/>
                <a:gd name="connsiteY5-234" fmla="*/ 334534 h 353318"/>
                <a:gd name="connsiteX6-235" fmla="*/ 336538 w 446614"/>
                <a:gd name="connsiteY6-236" fmla="*/ 311152 h 353318"/>
                <a:gd name="connsiteX7-237" fmla="*/ 314403 w 446614"/>
                <a:gd name="connsiteY7-238" fmla="*/ 249014 h 353318"/>
                <a:gd name="connsiteX8-239" fmla="*/ 279409 w 446614"/>
                <a:gd name="connsiteY8-240" fmla="*/ 101366 h 353318"/>
                <a:gd name="connsiteX9-241" fmla="*/ 138259 w 446614"/>
                <a:gd name="connsiteY9-242" fmla="*/ 105707 h 353318"/>
                <a:gd name="connsiteX10-243" fmla="*/ 135962 w 446614"/>
                <a:gd name="connsiteY10-244" fmla="*/ 256406 h 353318"/>
                <a:gd name="connsiteX11-245" fmla="*/ 120331 w 446614"/>
                <a:gd name="connsiteY11-246" fmla="*/ 341620 h 353318"/>
                <a:gd name="connsiteX12-247" fmla="*/ 120942 w 446614"/>
                <a:gd name="connsiteY12-248" fmla="*/ 352687 h 353318"/>
                <a:gd name="connsiteX0-249" fmla="*/ 120942 w 446614"/>
                <a:gd name="connsiteY0-250" fmla="*/ 352687 h 353318"/>
                <a:gd name="connsiteX1-251" fmla="*/ 3157 w 446614"/>
                <a:gd name="connsiteY1-252" fmla="*/ 227807 h 353318"/>
                <a:gd name="connsiteX2-253" fmla="*/ 61860 w 446614"/>
                <a:gd name="connsiteY2-254" fmla="*/ 30047 h 353318"/>
                <a:gd name="connsiteX3-255" fmla="*/ 345488 w 446614"/>
                <a:gd name="connsiteY3-256" fmla="*/ 17658 h 353318"/>
                <a:gd name="connsiteX4-257" fmla="*/ 446071 w 446614"/>
                <a:gd name="connsiteY4-258" fmla="*/ 194469 h 353318"/>
                <a:gd name="connsiteX5-259" fmla="*/ 384619 w 446614"/>
                <a:gd name="connsiteY5-260" fmla="*/ 334534 h 353318"/>
                <a:gd name="connsiteX6-261" fmla="*/ 336538 w 446614"/>
                <a:gd name="connsiteY6-262" fmla="*/ 311152 h 353318"/>
                <a:gd name="connsiteX7-263" fmla="*/ 314403 w 446614"/>
                <a:gd name="connsiteY7-264" fmla="*/ 249014 h 353318"/>
                <a:gd name="connsiteX8-265" fmla="*/ 279409 w 446614"/>
                <a:gd name="connsiteY8-266" fmla="*/ 101366 h 353318"/>
                <a:gd name="connsiteX9-267" fmla="*/ 138259 w 446614"/>
                <a:gd name="connsiteY9-268" fmla="*/ 105707 h 353318"/>
                <a:gd name="connsiteX10-269" fmla="*/ 135962 w 446614"/>
                <a:gd name="connsiteY10-270" fmla="*/ 256406 h 353318"/>
                <a:gd name="connsiteX11-271" fmla="*/ 120331 w 446614"/>
                <a:gd name="connsiteY11-272" fmla="*/ 341620 h 353318"/>
                <a:gd name="connsiteX12-273" fmla="*/ 120942 w 446614"/>
                <a:gd name="connsiteY12-274" fmla="*/ 352687 h 3533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125" y="connsiteY11-126"/>
                </a:cxn>
                <a:cxn ang="0">
                  <a:pos x="connsiteX12-247" y="connsiteY12-248"/>
                </a:cxn>
              </a:cxnLst>
              <a:rect l="l" t="t" r="r" b="b"/>
              <a:pathLst>
                <a:path w="446614" h="353318">
                  <a:moveTo>
                    <a:pt x="120942" y="352687"/>
                  </a:moveTo>
                  <a:cubicBezTo>
                    <a:pt x="107366" y="330543"/>
                    <a:pt x="17766" y="269674"/>
                    <a:pt x="3157" y="227807"/>
                  </a:cubicBezTo>
                  <a:cubicBezTo>
                    <a:pt x="-6690" y="174034"/>
                    <a:pt x="4805" y="65072"/>
                    <a:pt x="61860" y="30047"/>
                  </a:cubicBezTo>
                  <a:cubicBezTo>
                    <a:pt x="118915" y="-4978"/>
                    <a:pt x="281453" y="-9746"/>
                    <a:pt x="345488" y="17658"/>
                  </a:cubicBezTo>
                  <a:cubicBezTo>
                    <a:pt x="409523" y="45062"/>
                    <a:pt x="449074" y="144037"/>
                    <a:pt x="446071" y="194469"/>
                  </a:cubicBezTo>
                  <a:cubicBezTo>
                    <a:pt x="452593" y="247282"/>
                    <a:pt x="398509" y="310324"/>
                    <a:pt x="384619" y="334534"/>
                  </a:cubicBezTo>
                  <a:cubicBezTo>
                    <a:pt x="390270" y="384243"/>
                    <a:pt x="351812" y="320643"/>
                    <a:pt x="336538" y="311152"/>
                  </a:cubicBezTo>
                  <a:cubicBezTo>
                    <a:pt x="321264" y="301661"/>
                    <a:pt x="331068" y="284772"/>
                    <a:pt x="314403" y="249014"/>
                  </a:cubicBezTo>
                  <a:cubicBezTo>
                    <a:pt x="389373" y="205557"/>
                    <a:pt x="308766" y="125251"/>
                    <a:pt x="279409" y="101366"/>
                  </a:cubicBezTo>
                  <a:cubicBezTo>
                    <a:pt x="250052" y="77481"/>
                    <a:pt x="181108" y="90123"/>
                    <a:pt x="138259" y="105707"/>
                  </a:cubicBezTo>
                  <a:cubicBezTo>
                    <a:pt x="47749" y="138625"/>
                    <a:pt x="51101" y="218453"/>
                    <a:pt x="135962" y="256406"/>
                  </a:cubicBezTo>
                  <a:cubicBezTo>
                    <a:pt x="120900" y="267369"/>
                    <a:pt x="135393" y="330657"/>
                    <a:pt x="120331" y="341620"/>
                  </a:cubicBezTo>
                  <a:cubicBezTo>
                    <a:pt x="107367" y="353226"/>
                    <a:pt x="133906" y="341081"/>
                    <a:pt x="120942" y="352687"/>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endParaRPr>
            </a:p>
          </p:txBody>
        </p:sp>
        <p:sp>
          <p:nvSpPr>
            <p:cNvPr id="56" name="流程图: 接点 55"/>
            <p:cNvSpPr/>
            <p:nvPr/>
          </p:nvSpPr>
          <p:spPr>
            <a:xfrm>
              <a:off x="15071" y="709"/>
              <a:ext cx="454" cy="454"/>
            </a:xfrm>
            <a:prstGeom prst="flowChartConnector">
              <a:avLst/>
            </a:prstGeom>
            <a:solidFill>
              <a:srgbClr val="009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endParaRPr>
            </a:p>
          </p:txBody>
        </p:sp>
        <p:sp>
          <p:nvSpPr>
            <p:cNvPr id="57" name="空心弧 18"/>
            <p:cNvSpPr/>
            <p:nvPr/>
          </p:nvSpPr>
          <p:spPr>
            <a:xfrm rot="5400000">
              <a:off x="15031" y="284"/>
              <a:ext cx="703" cy="556"/>
            </a:xfrm>
            <a:custGeom>
              <a:avLst/>
              <a:gdLst>
                <a:gd name="connsiteX0" fmla="*/ 78598 w 503582"/>
                <a:gd name="connsiteY0" fmla="*/ 331635 h 384313"/>
                <a:gd name="connsiteX1" fmla="*/ 98097 w 503582"/>
                <a:gd name="connsiteY1" fmla="*/ 39951 h 384313"/>
                <a:gd name="connsiteX2" fmla="*/ 381725 w 503582"/>
                <a:gd name="connsiteY2" fmla="*/ 27562 h 384313"/>
                <a:gd name="connsiteX3" fmla="*/ 447048 w 503582"/>
                <a:gd name="connsiteY3" fmla="*/ 313482 h 384313"/>
                <a:gd name="connsiteX4" fmla="*/ 355403 w 503582"/>
                <a:gd name="connsiteY4" fmla="*/ 256537 h 384313"/>
                <a:gd name="connsiteX5" fmla="*/ 315646 w 503582"/>
                <a:gd name="connsiteY5" fmla="*/ 111270 h 384313"/>
                <a:gd name="connsiteX6" fmla="*/ 174496 w 503582"/>
                <a:gd name="connsiteY6" fmla="*/ 115611 h 384313"/>
                <a:gd name="connsiteX7" fmla="*/ 162674 w 503582"/>
                <a:gd name="connsiteY7" fmla="*/ 263928 h 384313"/>
                <a:gd name="connsiteX8" fmla="*/ 78598 w 503582"/>
                <a:gd name="connsiteY8" fmla="*/ 331635 h 384313"/>
                <a:gd name="connsiteX0-1" fmla="*/ 78600 w 503614"/>
                <a:gd name="connsiteY0-2" fmla="*/ 331635 h 353527"/>
                <a:gd name="connsiteX1-3" fmla="*/ 98099 w 503614"/>
                <a:gd name="connsiteY1-4" fmla="*/ 39951 h 353527"/>
                <a:gd name="connsiteX2-5" fmla="*/ 381727 w 503614"/>
                <a:gd name="connsiteY2-6" fmla="*/ 27562 h 353527"/>
                <a:gd name="connsiteX3-7" fmla="*/ 447050 w 503614"/>
                <a:gd name="connsiteY3-8" fmla="*/ 313482 h 353527"/>
                <a:gd name="connsiteX4-9" fmla="*/ 355405 w 503614"/>
                <a:gd name="connsiteY4-10" fmla="*/ 256537 h 353527"/>
                <a:gd name="connsiteX5-11" fmla="*/ 315648 w 503614"/>
                <a:gd name="connsiteY5-12" fmla="*/ 111270 h 353527"/>
                <a:gd name="connsiteX6-13" fmla="*/ 174498 w 503614"/>
                <a:gd name="connsiteY6-14" fmla="*/ 115611 h 353527"/>
                <a:gd name="connsiteX7-15" fmla="*/ 162676 w 503614"/>
                <a:gd name="connsiteY7-16" fmla="*/ 263928 h 353527"/>
                <a:gd name="connsiteX8-17" fmla="*/ 156570 w 503614"/>
                <a:gd name="connsiteY8-18" fmla="*/ 351524 h 353527"/>
                <a:gd name="connsiteX9" fmla="*/ 78600 w 503614"/>
                <a:gd name="connsiteY9" fmla="*/ 331635 h 353527"/>
                <a:gd name="connsiteX0-19" fmla="*/ 78600 w 503614"/>
                <a:gd name="connsiteY0-20" fmla="*/ 331635 h 353527"/>
                <a:gd name="connsiteX1-21" fmla="*/ 98099 w 503614"/>
                <a:gd name="connsiteY1-22" fmla="*/ 39951 h 353527"/>
                <a:gd name="connsiteX2-23" fmla="*/ 381727 w 503614"/>
                <a:gd name="connsiteY2-24" fmla="*/ 27562 h 353527"/>
                <a:gd name="connsiteX3-25" fmla="*/ 447050 w 503614"/>
                <a:gd name="connsiteY3-26" fmla="*/ 313482 h 353527"/>
                <a:gd name="connsiteX4-27" fmla="*/ 355405 w 503614"/>
                <a:gd name="connsiteY4-28" fmla="*/ 256537 h 353527"/>
                <a:gd name="connsiteX5-29" fmla="*/ 315648 w 503614"/>
                <a:gd name="connsiteY5-30" fmla="*/ 111270 h 353527"/>
                <a:gd name="connsiteX6-31" fmla="*/ 174498 w 503614"/>
                <a:gd name="connsiteY6-32" fmla="*/ 115611 h 353527"/>
                <a:gd name="connsiteX7-33" fmla="*/ 162676 w 503614"/>
                <a:gd name="connsiteY7-34" fmla="*/ 263928 h 353527"/>
                <a:gd name="connsiteX8-35" fmla="*/ 156570 w 503614"/>
                <a:gd name="connsiteY8-36" fmla="*/ 351524 h 353527"/>
                <a:gd name="connsiteX9-37" fmla="*/ 78600 w 503614"/>
                <a:gd name="connsiteY9-38" fmla="*/ 331635 h 353527"/>
                <a:gd name="connsiteX0-39" fmla="*/ 78600 w 503614"/>
                <a:gd name="connsiteY0-40" fmla="*/ 331635 h 353527"/>
                <a:gd name="connsiteX1-41" fmla="*/ 98099 w 503614"/>
                <a:gd name="connsiteY1-42" fmla="*/ 39951 h 353527"/>
                <a:gd name="connsiteX2-43" fmla="*/ 381727 w 503614"/>
                <a:gd name="connsiteY2-44" fmla="*/ 27562 h 353527"/>
                <a:gd name="connsiteX3-45" fmla="*/ 447050 w 503614"/>
                <a:gd name="connsiteY3-46" fmla="*/ 313482 h 353527"/>
                <a:gd name="connsiteX4-47" fmla="*/ 372777 w 503614"/>
                <a:gd name="connsiteY4-48" fmla="*/ 321056 h 353527"/>
                <a:gd name="connsiteX5-49" fmla="*/ 355405 w 503614"/>
                <a:gd name="connsiteY5-50" fmla="*/ 256537 h 353527"/>
                <a:gd name="connsiteX6-51" fmla="*/ 315648 w 503614"/>
                <a:gd name="connsiteY6-52" fmla="*/ 111270 h 353527"/>
                <a:gd name="connsiteX7-53" fmla="*/ 174498 w 503614"/>
                <a:gd name="connsiteY7-54" fmla="*/ 115611 h 353527"/>
                <a:gd name="connsiteX8-55" fmla="*/ 162676 w 503614"/>
                <a:gd name="connsiteY8-56" fmla="*/ 263928 h 353527"/>
                <a:gd name="connsiteX9-57" fmla="*/ 156570 w 503614"/>
                <a:gd name="connsiteY9-58" fmla="*/ 351524 h 353527"/>
                <a:gd name="connsiteX10" fmla="*/ 78600 w 503614"/>
                <a:gd name="connsiteY10" fmla="*/ 331635 h 353527"/>
                <a:gd name="connsiteX0-59" fmla="*/ 78600 w 465644"/>
                <a:gd name="connsiteY0-60" fmla="*/ 335721 h 367308"/>
                <a:gd name="connsiteX1-61" fmla="*/ 98099 w 465644"/>
                <a:gd name="connsiteY1-62" fmla="*/ 44037 h 367308"/>
                <a:gd name="connsiteX2-63" fmla="*/ 381727 w 465644"/>
                <a:gd name="connsiteY2-64" fmla="*/ 31648 h 367308"/>
                <a:gd name="connsiteX3-65" fmla="*/ 420858 w 465644"/>
                <a:gd name="connsiteY3-66" fmla="*/ 348524 h 367308"/>
                <a:gd name="connsiteX4-67" fmla="*/ 372777 w 465644"/>
                <a:gd name="connsiteY4-68" fmla="*/ 325142 h 367308"/>
                <a:gd name="connsiteX5-69" fmla="*/ 355405 w 465644"/>
                <a:gd name="connsiteY5-70" fmla="*/ 260623 h 367308"/>
                <a:gd name="connsiteX6-71" fmla="*/ 315648 w 465644"/>
                <a:gd name="connsiteY6-72" fmla="*/ 115356 h 367308"/>
                <a:gd name="connsiteX7-73" fmla="*/ 174498 w 465644"/>
                <a:gd name="connsiteY7-74" fmla="*/ 119697 h 367308"/>
                <a:gd name="connsiteX8-75" fmla="*/ 162676 w 465644"/>
                <a:gd name="connsiteY8-76" fmla="*/ 268014 h 367308"/>
                <a:gd name="connsiteX9-77" fmla="*/ 156570 w 465644"/>
                <a:gd name="connsiteY9-78" fmla="*/ 355610 h 367308"/>
                <a:gd name="connsiteX10-79" fmla="*/ 78600 w 465644"/>
                <a:gd name="connsiteY10-80" fmla="*/ 335721 h 367308"/>
                <a:gd name="connsiteX0-81" fmla="*/ 78600 w 482853"/>
                <a:gd name="connsiteY0-82" fmla="*/ 326296 h 357883"/>
                <a:gd name="connsiteX1-83" fmla="*/ 98099 w 482853"/>
                <a:gd name="connsiteY1-84" fmla="*/ 34612 h 357883"/>
                <a:gd name="connsiteX2-85" fmla="*/ 381727 w 482853"/>
                <a:gd name="connsiteY2-86" fmla="*/ 22223 h 357883"/>
                <a:gd name="connsiteX3-87" fmla="*/ 482310 w 482853"/>
                <a:gd name="connsiteY3-88" fmla="*/ 199034 h 357883"/>
                <a:gd name="connsiteX4-89" fmla="*/ 420858 w 482853"/>
                <a:gd name="connsiteY4-90" fmla="*/ 339099 h 357883"/>
                <a:gd name="connsiteX5-91" fmla="*/ 372777 w 482853"/>
                <a:gd name="connsiteY5-92" fmla="*/ 315717 h 357883"/>
                <a:gd name="connsiteX6-93" fmla="*/ 355405 w 482853"/>
                <a:gd name="connsiteY6-94" fmla="*/ 251198 h 357883"/>
                <a:gd name="connsiteX7-95" fmla="*/ 315648 w 482853"/>
                <a:gd name="connsiteY7-96" fmla="*/ 105931 h 357883"/>
                <a:gd name="connsiteX8-97" fmla="*/ 174498 w 482853"/>
                <a:gd name="connsiteY8-98" fmla="*/ 110272 h 357883"/>
                <a:gd name="connsiteX9-99" fmla="*/ 162676 w 482853"/>
                <a:gd name="connsiteY9-100" fmla="*/ 258589 h 357883"/>
                <a:gd name="connsiteX10-101" fmla="*/ 156570 w 482853"/>
                <a:gd name="connsiteY10-102" fmla="*/ 346185 h 357883"/>
                <a:gd name="connsiteX11" fmla="*/ 78600 w 482853"/>
                <a:gd name="connsiteY11" fmla="*/ 326296 h 357883"/>
                <a:gd name="connsiteX0-103" fmla="*/ 78600 w 482853"/>
                <a:gd name="connsiteY0-104" fmla="*/ 326296 h 357883"/>
                <a:gd name="connsiteX1-105" fmla="*/ 98099 w 482853"/>
                <a:gd name="connsiteY1-106" fmla="*/ 34612 h 357883"/>
                <a:gd name="connsiteX2-107" fmla="*/ 381727 w 482853"/>
                <a:gd name="connsiteY2-108" fmla="*/ 22223 h 357883"/>
                <a:gd name="connsiteX3-109" fmla="*/ 482310 w 482853"/>
                <a:gd name="connsiteY3-110" fmla="*/ 199034 h 357883"/>
                <a:gd name="connsiteX4-111" fmla="*/ 420858 w 482853"/>
                <a:gd name="connsiteY4-112" fmla="*/ 339099 h 357883"/>
                <a:gd name="connsiteX5-113" fmla="*/ 372777 w 482853"/>
                <a:gd name="connsiteY5-114" fmla="*/ 315717 h 357883"/>
                <a:gd name="connsiteX6-115" fmla="*/ 355405 w 482853"/>
                <a:gd name="connsiteY6-116" fmla="*/ 251198 h 357883"/>
                <a:gd name="connsiteX7-117" fmla="*/ 315648 w 482853"/>
                <a:gd name="connsiteY7-118" fmla="*/ 105931 h 357883"/>
                <a:gd name="connsiteX8-119" fmla="*/ 174498 w 482853"/>
                <a:gd name="connsiteY8-120" fmla="*/ 110272 h 357883"/>
                <a:gd name="connsiteX9-121" fmla="*/ 162676 w 482853"/>
                <a:gd name="connsiteY9-122" fmla="*/ 258589 h 357883"/>
                <a:gd name="connsiteX10-123" fmla="*/ 156570 w 482853"/>
                <a:gd name="connsiteY10-124" fmla="*/ 346185 h 357883"/>
                <a:gd name="connsiteX11-125" fmla="*/ 78600 w 482853"/>
                <a:gd name="connsiteY11-126" fmla="*/ 326296 h 357883"/>
                <a:gd name="connsiteX0-127" fmla="*/ 78600 w 482853"/>
                <a:gd name="connsiteY0-128" fmla="*/ 326296 h 357883"/>
                <a:gd name="connsiteX1-129" fmla="*/ 98099 w 482853"/>
                <a:gd name="connsiteY1-130" fmla="*/ 34612 h 357883"/>
                <a:gd name="connsiteX2-131" fmla="*/ 381727 w 482853"/>
                <a:gd name="connsiteY2-132" fmla="*/ 22223 h 357883"/>
                <a:gd name="connsiteX3-133" fmla="*/ 482310 w 482853"/>
                <a:gd name="connsiteY3-134" fmla="*/ 199034 h 357883"/>
                <a:gd name="connsiteX4-135" fmla="*/ 420858 w 482853"/>
                <a:gd name="connsiteY4-136" fmla="*/ 339099 h 357883"/>
                <a:gd name="connsiteX5-137" fmla="*/ 372777 w 482853"/>
                <a:gd name="connsiteY5-138" fmla="*/ 315717 h 357883"/>
                <a:gd name="connsiteX6-139" fmla="*/ 350642 w 482853"/>
                <a:gd name="connsiteY6-140" fmla="*/ 253579 h 357883"/>
                <a:gd name="connsiteX7-141" fmla="*/ 315648 w 482853"/>
                <a:gd name="connsiteY7-142" fmla="*/ 105931 h 357883"/>
                <a:gd name="connsiteX8-143" fmla="*/ 174498 w 482853"/>
                <a:gd name="connsiteY8-144" fmla="*/ 110272 h 357883"/>
                <a:gd name="connsiteX9-145" fmla="*/ 162676 w 482853"/>
                <a:gd name="connsiteY9-146" fmla="*/ 258589 h 357883"/>
                <a:gd name="connsiteX10-147" fmla="*/ 156570 w 482853"/>
                <a:gd name="connsiteY10-148" fmla="*/ 346185 h 357883"/>
                <a:gd name="connsiteX11-149" fmla="*/ 78600 w 482853"/>
                <a:gd name="connsiteY11-150" fmla="*/ 326296 h 357883"/>
                <a:gd name="connsiteX0-151" fmla="*/ 78600 w 482853"/>
                <a:gd name="connsiteY0-152" fmla="*/ 326296 h 357883"/>
                <a:gd name="connsiteX1-153" fmla="*/ 98099 w 482853"/>
                <a:gd name="connsiteY1-154" fmla="*/ 34612 h 357883"/>
                <a:gd name="connsiteX2-155" fmla="*/ 381727 w 482853"/>
                <a:gd name="connsiteY2-156" fmla="*/ 22223 h 357883"/>
                <a:gd name="connsiteX3-157" fmla="*/ 482310 w 482853"/>
                <a:gd name="connsiteY3-158" fmla="*/ 199034 h 357883"/>
                <a:gd name="connsiteX4-159" fmla="*/ 420858 w 482853"/>
                <a:gd name="connsiteY4-160" fmla="*/ 339099 h 357883"/>
                <a:gd name="connsiteX5-161" fmla="*/ 372777 w 482853"/>
                <a:gd name="connsiteY5-162" fmla="*/ 315717 h 357883"/>
                <a:gd name="connsiteX6-163" fmla="*/ 350642 w 482853"/>
                <a:gd name="connsiteY6-164" fmla="*/ 253579 h 357883"/>
                <a:gd name="connsiteX7-165" fmla="*/ 315648 w 482853"/>
                <a:gd name="connsiteY7-166" fmla="*/ 105931 h 357883"/>
                <a:gd name="connsiteX8-167" fmla="*/ 174498 w 482853"/>
                <a:gd name="connsiteY8-168" fmla="*/ 110272 h 357883"/>
                <a:gd name="connsiteX9-169" fmla="*/ 172201 w 482853"/>
                <a:gd name="connsiteY9-170" fmla="*/ 260971 h 357883"/>
                <a:gd name="connsiteX10-171" fmla="*/ 156570 w 482853"/>
                <a:gd name="connsiteY10-172" fmla="*/ 346185 h 357883"/>
                <a:gd name="connsiteX11-173" fmla="*/ 78600 w 482853"/>
                <a:gd name="connsiteY11-174" fmla="*/ 326296 h 357883"/>
                <a:gd name="connsiteX0-175" fmla="*/ 86886 w 412558"/>
                <a:gd name="connsiteY0-176" fmla="*/ 360065 h 360696"/>
                <a:gd name="connsiteX1-177" fmla="*/ 27804 w 412558"/>
                <a:gd name="connsiteY1-178" fmla="*/ 37425 h 360696"/>
                <a:gd name="connsiteX2-179" fmla="*/ 311432 w 412558"/>
                <a:gd name="connsiteY2-180" fmla="*/ 25036 h 360696"/>
                <a:gd name="connsiteX3-181" fmla="*/ 412015 w 412558"/>
                <a:gd name="connsiteY3-182" fmla="*/ 201847 h 360696"/>
                <a:gd name="connsiteX4-183" fmla="*/ 350563 w 412558"/>
                <a:gd name="connsiteY4-184" fmla="*/ 341912 h 360696"/>
                <a:gd name="connsiteX5-185" fmla="*/ 302482 w 412558"/>
                <a:gd name="connsiteY5-186" fmla="*/ 318530 h 360696"/>
                <a:gd name="connsiteX6-187" fmla="*/ 280347 w 412558"/>
                <a:gd name="connsiteY6-188" fmla="*/ 256392 h 360696"/>
                <a:gd name="connsiteX7-189" fmla="*/ 245353 w 412558"/>
                <a:gd name="connsiteY7-190" fmla="*/ 108744 h 360696"/>
                <a:gd name="connsiteX8-191" fmla="*/ 104203 w 412558"/>
                <a:gd name="connsiteY8-192" fmla="*/ 113085 h 360696"/>
                <a:gd name="connsiteX9-193" fmla="*/ 101906 w 412558"/>
                <a:gd name="connsiteY9-194" fmla="*/ 263784 h 360696"/>
                <a:gd name="connsiteX10-195" fmla="*/ 86275 w 412558"/>
                <a:gd name="connsiteY10-196" fmla="*/ 348998 h 360696"/>
                <a:gd name="connsiteX11-197" fmla="*/ 86886 w 412558"/>
                <a:gd name="connsiteY11-198" fmla="*/ 360065 h 360696"/>
                <a:gd name="connsiteX0-199" fmla="*/ 125305 w 450977"/>
                <a:gd name="connsiteY0-200" fmla="*/ 353326 h 353957"/>
                <a:gd name="connsiteX1-201" fmla="*/ 2758 w 450977"/>
                <a:gd name="connsiteY1-202" fmla="*/ 240352 h 353957"/>
                <a:gd name="connsiteX2-203" fmla="*/ 66223 w 450977"/>
                <a:gd name="connsiteY2-204" fmla="*/ 30686 h 353957"/>
                <a:gd name="connsiteX3-205" fmla="*/ 349851 w 450977"/>
                <a:gd name="connsiteY3-206" fmla="*/ 18297 h 353957"/>
                <a:gd name="connsiteX4-207" fmla="*/ 450434 w 450977"/>
                <a:gd name="connsiteY4-208" fmla="*/ 195108 h 353957"/>
                <a:gd name="connsiteX5-209" fmla="*/ 388982 w 450977"/>
                <a:gd name="connsiteY5-210" fmla="*/ 335173 h 353957"/>
                <a:gd name="connsiteX6-211" fmla="*/ 340901 w 450977"/>
                <a:gd name="connsiteY6-212" fmla="*/ 311791 h 353957"/>
                <a:gd name="connsiteX7-213" fmla="*/ 318766 w 450977"/>
                <a:gd name="connsiteY7-214" fmla="*/ 249653 h 353957"/>
                <a:gd name="connsiteX8-215" fmla="*/ 283772 w 450977"/>
                <a:gd name="connsiteY8-216" fmla="*/ 102005 h 353957"/>
                <a:gd name="connsiteX9-217" fmla="*/ 142622 w 450977"/>
                <a:gd name="connsiteY9-218" fmla="*/ 106346 h 353957"/>
                <a:gd name="connsiteX10-219" fmla="*/ 140325 w 450977"/>
                <a:gd name="connsiteY10-220" fmla="*/ 257045 h 353957"/>
                <a:gd name="connsiteX11-221" fmla="*/ 124694 w 450977"/>
                <a:gd name="connsiteY11-222" fmla="*/ 342259 h 353957"/>
                <a:gd name="connsiteX12" fmla="*/ 125305 w 450977"/>
                <a:gd name="connsiteY12" fmla="*/ 353326 h 353957"/>
                <a:gd name="connsiteX0-223" fmla="*/ 120942 w 446614"/>
                <a:gd name="connsiteY0-224" fmla="*/ 352687 h 353318"/>
                <a:gd name="connsiteX1-225" fmla="*/ 3157 w 446614"/>
                <a:gd name="connsiteY1-226" fmla="*/ 227807 h 353318"/>
                <a:gd name="connsiteX2-227" fmla="*/ 61860 w 446614"/>
                <a:gd name="connsiteY2-228" fmla="*/ 30047 h 353318"/>
                <a:gd name="connsiteX3-229" fmla="*/ 345488 w 446614"/>
                <a:gd name="connsiteY3-230" fmla="*/ 17658 h 353318"/>
                <a:gd name="connsiteX4-231" fmla="*/ 446071 w 446614"/>
                <a:gd name="connsiteY4-232" fmla="*/ 194469 h 353318"/>
                <a:gd name="connsiteX5-233" fmla="*/ 384619 w 446614"/>
                <a:gd name="connsiteY5-234" fmla="*/ 334534 h 353318"/>
                <a:gd name="connsiteX6-235" fmla="*/ 336538 w 446614"/>
                <a:gd name="connsiteY6-236" fmla="*/ 311152 h 353318"/>
                <a:gd name="connsiteX7-237" fmla="*/ 314403 w 446614"/>
                <a:gd name="connsiteY7-238" fmla="*/ 249014 h 353318"/>
                <a:gd name="connsiteX8-239" fmla="*/ 279409 w 446614"/>
                <a:gd name="connsiteY8-240" fmla="*/ 101366 h 353318"/>
                <a:gd name="connsiteX9-241" fmla="*/ 138259 w 446614"/>
                <a:gd name="connsiteY9-242" fmla="*/ 105707 h 353318"/>
                <a:gd name="connsiteX10-243" fmla="*/ 135962 w 446614"/>
                <a:gd name="connsiteY10-244" fmla="*/ 256406 h 353318"/>
                <a:gd name="connsiteX11-245" fmla="*/ 120331 w 446614"/>
                <a:gd name="connsiteY11-246" fmla="*/ 341620 h 353318"/>
                <a:gd name="connsiteX12-247" fmla="*/ 120942 w 446614"/>
                <a:gd name="connsiteY12-248" fmla="*/ 352687 h 353318"/>
                <a:gd name="connsiteX0-249" fmla="*/ 120942 w 446614"/>
                <a:gd name="connsiteY0-250" fmla="*/ 352687 h 353318"/>
                <a:gd name="connsiteX1-251" fmla="*/ 3157 w 446614"/>
                <a:gd name="connsiteY1-252" fmla="*/ 227807 h 353318"/>
                <a:gd name="connsiteX2-253" fmla="*/ 61860 w 446614"/>
                <a:gd name="connsiteY2-254" fmla="*/ 30047 h 353318"/>
                <a:gd name="connsiteX3-255" fmla="*/ 345488 w 446614"/>
                <a:gd name="connsiteY3-256" fmla="*/ 17658 h 353318"/>
                <a:gd name="connsiteX4-257" fmla="*/ 446071 w 446614"/>
                <a:gd name="connsiteY4-258" fmla="*/ 194469 h 353318"/>
                <a:gd name="connsiteX5-259" fmla="*/ 384619 w 446614"/>
                <a:gd name="connsiteY5-260" fmla="*/ 334534 h 353318"/>
                <a:gd name="connsiteX6-261" fmla="*/ 336538 w 446614"/>
                <a:gd name="connsiteY6-262" fmla="*/ 311152 h 353318"/>
                <a:gd name="connsiteX7-263" fmla="*/ 314403 w 446614"/>
                <a:gd name="connsiteY7-264" fmla="*/ 249014 h 353318"/>
                <a:gd name="connsiteX8-265" fmla="*/ 279409 w 446614"/>
                <a:gd name="connsiteY8-266" fmla="*/ 101366 h 353318"/>
                <a:gd name="connsiteX9-267" fmla="*/ 138259 w 446614"/>
                <a:gd name="connsiteY9-268" fmla="*/ 105707 h 353318"/>
                <a:gd name="connsiteX10-269" fmla="*/ 135962 w 446614"/>
                <a:gd name="connsiteY10-270" fmla="*/ 256406 h 353318"/>
                <a:gd name="connsiteX11-271" fmla="*/ 120331 w 446614"/>
                <a:gd name="connsiteY11-272" fmla="*/ 341620 h 353318"/>
                <a:gd name="connsiteX12-273" fmla="*/ 120942 w 446614"/>
                <a:gd name="connsiteY12-274" fmla="*/ 352687 h 3533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125" y="connsiteY11-126"/>
                </a:cxn>
                <a:cxn ang="0">
                  <a:pos x="connsiteX12-247" y="connsiteY12-248"/>
                </a:cxn>
              </a:cxnLst>
              <a:rect l="l" t="t" r="r" b="b"/>
              <a:pathLst>
                <a:path w="446614" h="353318">
                  <a:moveTo>
                    <a:pt x="120942" y="352687"/>
                  </a:moveTo>
                  <a:cubicBezTo>
                    <a:pt x="107366" y="330543"/>
                    <a:pt x="17766" y="269674"/>
                    <a:pt x="3157" y="227807"/>
                  </a:cubicBezTo>
                  <a:cubicBezTo>
                    <a:pt x="-6690" y="174034"/>
                    <a:pt x="4805" y="65072"/>
                    <a:pt x="61860" y="30047"/>
                  </a:cubicBezTo>
                  <a:cubicBezTo>
                    <a:pt x="118915" y="-4978"/>
                    <a:pt x="281453" y="-9746"/>
                    <a:pt x="345488" y="17658"/>
                  </a:cubicBezTo>
                  <a:cubicBezTo>
                    <a:pt x="409523" y="45062"/>
                    <a:pt x="449074" y="144037"/>
                    <a:pt x="446071" y="194469"/>
                  </a:cubicBezTo>
                  <a:cubicBezTo>
                    <a:pt x="452593" y="247282"/>
                    <a:pt x="398509" y="310324"/>
                    <a:pt x="384619" y="334534"/>
                  </a:cubicBezTo>
                  <a:cubicBezTo>
                    <a:pt x="390270" y="384243"/>
                    <a:pt x="351812" y="320643"/>
                    <a:pt x="336538" y="311152"/>
                  </a:cubicBezTo>
                  <a:cubicBezTo>
                    <a:pt x="321264" y="301661"/>
                    <a:pt x="331068" y="284772"/>
                    <a:pt x="314403" y="249014"/>
                  </a:cubicBezTo>
                  <a:cubicBezTo>
                    <a:pt x="389373" y="205557"/>
                    <a:pt x="308766" y="125251"/>
                    <a:pt x="279409" y="101366"/>
                  </a:cubicBezTo>
                  <a:cubicBezTo>
                    <a:pt x="250052" y="77481"/>
                    <a:pt x="181108" y="90123"/>
                    <a:pt x="138259" y="105707"/>
                  </a:cubicBezTo>
                  <a:cubicBezTo>
                    <a:pt x="47749" y="138625"/>
                    <a:pt x="51101" y="218453"/>
                    <a:pt x="135962" y="256406"/>
                  </a:cubicBezTo>
                  <a:cubicBezTo>
                    <a:pt x="120900" y="267369"/>
                    <a:pt x="135393" y="330657"/>
                    <a:pt x="120331" y="341620"/>
                  </a:cubicBezTo>
                  <a:cubicBezTo>
                    <a:pt x="107367" y="353226"/>
                    <a:pt x="133906" y="341081"/>
                    <a:pt x="120942" y="352687"/>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endParaRPr>
            </a:p>
          </p:txBody>
        </p:sp>
        <p:sp>
          <p:nvSpPr>
            <p:cNvPr id="58" name="流程图: 接点 57"/>
            <p:cNvSpPr/>
            <p:nvPr/>
          </p:nvSpPr>
          <p:spPr>
            <a:xfrm>
              <a:off x="16905" y="714"/>
              <a:ext cx="454" cy="454"/>
            </a:xfrm>
            <a:prstGeom prst="flowChartConnector">
              <a:avLst/>
            </a:prstGeom>
            <a:solidFill>
              <a:srgbClr val="009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endParaRPr>
            </a:p>
          </p:txBody>
        </p:sp>
        <p:sp>
          <p:nvSpPr>
            <p:cNvPr id="59" name="空心弧 18"/>
            <p:cNvSpPr/>
            <p:nvPr/>
          </p:nvSpPr>
          <p:spPr>
            <a:xfrm rot="5400000">
              <a:off x="16864" y="289"/>
              <a:ext cx="703" cy="556"/>
            </a:xfrm>
            <a:custGeom>
              <a:avLst/>
              <a:gdLst>
                <a:gd name="connsiteX0" fmla="*/ 78598 w 503582"/>
                <a:gd name="connsiteY0" fmla="*/ 331635 h 384313"/>
                <a:gd name="connsiteX1" fmla="*/ 98097 w 503582"/>
                <a:gd name="connsiteY1" fmla="*/ 39951 h 384313"/>
                <a:gd name="connsiteX2" fmla="*/ 381725 w 503582"/>
                <a:gd name="connsiteY2" fmla="*/ 27562 h 384313"/>
                <a:gd name="connsiteX3" fmla="*/ 447048 w 503582"/>
                <a:gd name="connsiteY3" fmla="*/ 313482 h 384313"/>
                <a:gd name="connsiteX4" fmla="*/ 355403 w 503582"/>
                <a:gd name="connsiteY4" fmla="*/ 256537 h 384313"/>
                <a:gd name="connsiteX5" fmla="*/ 315646 w 503582"/>
                <a:gd name="connsiteY5" fmla="*/ 111270 h 384313"/>
                <a:gd name="connsiteX6" fmla="*/ 174496 w 503582"/>
                <a:gd name="connsiteY6" fmla="*/ 115611 h 384313"/>
                <a:gd name="connsiteX7" fmla="*/ 162674 w 503582"/>
                <a:gd name="connsiteY7" fmla="*/ 263928 h 384313"/>
                <a:gd name="connsiteX8" fmla="*/ 78598 w 503582"/>
                <a:gd name="connsiteY8" fmla="*/ 331635 h 384313"/>
                <a:gd name="connsiteX0-1" fmla="*/ 78600 w 503614"/>
                <a:gd name="connsiteY0-2" fmla="*/ 331635 h 353527"/>
                <a:gd name="connsiteX1-3" fmla="*/ 98099 w 503614"/>
                <a:gd name="connsiteY1-4" fmla="*/ 39951 h 353527"/>
                <a:gd name="connsiteX2-5" fmla="*/ 381727 w 503614"/>
                <a:gd name="connsiteY2-6" fmla="*/ 27562 h 353527"/>
                <a:gd name="connsiteX3-7" fmla="*/ 447050 w 503614"/>
                <a:gd name="connsiteY3-8" fmla="*/ 313482 h 353527"/>
                <a:gd name="connsiteX4-9" fmla="*/ 355405 w 503614"/>
                <a:gd name="connsiteY4-10" fmla="*/ 256537 h 353527"/>
                <a:gd name="connsiteX5-11" fmla="*/ 315648 w 503614"/>
                <a:gd name="connsiteY5-12" fmla="*/ 111270 h 353527"/>
                <a:gd name="connsiteX6-13" fmla="*/ 174498 w 503614"/>
                <a:gd name="connsiteY6-14" fmla="*/ 115611 h 353527"/>
                <a:gd name="connsiteX7-15" fmla="*/ 162676 w 503614"/>
                <a:gd name="connsiteY7-16" fmla="*/ 263928 h 353527"/>
                <a:gd name="connsiteX8-17" fmla="*/ 156570 w 503614"/>
                <a:gd name="connsiteY8-18" fmla="*/ 351524 h 353527"/>
                <a:gd name="connsiteX9" fmla="*/ 78600 w 503614"/>
                <a:gd name="connsiteY9" fmla="*/ 331635 h 353527"/>
                <a:gd name="connsiteX0-19" fmla="*/ 78600 w 503614"/>
                <a:gd name="connsiteY0-20" fmla="*/ 331635 h 353527"/>
                <a:gd name="connsiteX1-21" fmla="*/ 98099 w 503614"/>
                <a:gd name="connsiteY1-22" fmla="*/ 39951 h 353527"/>
                <a:gd name="connsiteX2-23" fmla="*/ 381727 w 503614"/>
                <a:gd name="connsiteY2-24" fmla="*/ 27562 h 353527"/>
                <a:gd name="connsiteX3-25" fmla="*/ 447050 w 503614"/>
                <a:gd name="connsiteY3-26" fmla="*/ 313482 h 353527"/>
                <a:gd name="connsiteX4-27" fmla="*/ 355405 w 503614"/>
                <a:gd name="connsiteY4-28" fmla="*/ 256537 h 353527"/>
                <a:gd name="connsiteX5-29" fmla="*/ 315648 w 503614"/>
                <a:gd name="connsiteY5-30" fmla="*/ 111270 h 353527"/>
                <a:gd name="connsiteX6-31" fmla="*/ 174498 w 503614"/>
                <a:gd name="connsiteY6-32" fmla="*/ 115611 h 353527"/>
                <a:gd name="connsiteX7-33" fmla="*/ 162676 w 503614"/>
                <a:gd name="connsiteY7-34" fmla="*/ 263928 h 353527"/>
                <a:gd name="connsiteX8-35" fmla="*/ 156570 w 503614"/>
                <a:gd name="connsiteY8-36" fmla="*/ 351524 h 353527"/>
                <a:gd name="connsiteX9-37" fmla="*/ 78600 w 503614"/>
                <a:gd name="connsiteY9-38" fmla="*/ 331635 h 353527"/>
                <a:gd name="connsiteX0-39" fmla="*/ 78600 w 503614"/>
                <a:gd name="connsiteY0-40" fmla="*/ 331635 h 353527"/>
                <a:gd name="connsiteX1-41" fmla="*/ 98099 w 503614"/>
                <a:gd name="connsiteY1-42" fmla="*/ 39951 h 353527"/>
                <a:gd name="connsiteX2-43" fmla="*/ 381727 w 503614"/>
                <a:gd name="connsiteY2-44" fmla="*/ 27562 h 353527"/>
                <a:gd name="connsiteX3-45" fmla="*/ 447050 w 503614"/>
                <a:gd name="connsiteY3-46" fmla="*/ 313482 h 353527"/>
                <a:gd name="connsiteX4-47" fmla="*/ 372777 w 503614"/>
                <a:gd name="connsiteY4-48" fmla="*/ 321056 h 353527"/>
                <a:gd name="connsiteX5-49" fmla="*/ 355405 w 503614"/>
                <a:gd name="connsiteY5-50" fmla="*/ 256537 h 353527"/>
                <a:gd name="connsiteX6-51" fmla="*/ 315648 w 503614"/>
                <a:gd name="connsiteY6-52" fmla="*/ 111270 h 353527"/>
                <a:gd name="connsiteX7-53" fmla="*/ 174498 w 503614"/>
                <a:gd name="connsiteY7-54" fmla="*/ 115611 h 353527"/>
                <a:gd name="connsiteX8-55" fmla="*/ 162676 w 503614"/>
                <a:gd name="connsiteY8-56" fmla="*/ 263928 h 353527"/>
                <a:gd name="connsiteX9-57" fmla="*/ 156570 w 503614"/>
                <a:gd name="connsiteY9-58" fmla="*/ 351524 h 353527"/>
                <a:gd name="connsiteX10" fmla="*/ 78600 w 503614"/>
                <a:gd name="connsiteY10" fmla="*/ 331635 h 353527"/>
                <a:gd name="connsiteX0-59" fmla="*/ 78600 w 465644"/>
                <a:gd name="connsiteY0-60" fmla="*/ 335721 h 367308"/>
                <a:gd name="connsiteX1-61" fmla="*/ 98099 w 465644"/>
                <a:gd name="connsiteY1-62" fmla="*/ 44037 h 367308"/>
                <a:gd name="connsiteX2-63" fmla="*/ 381727 w 465644"/>
                <a:gd name="connsiteY2-64" fmla="*/ 31648 h 367308"/>
                <a:gd name="connsiteX3-65" fmla="*/ 420858 w 465644"/>
                <a:gd name="connsiteY3-66" fmla="*/ 348524 h 367308"/>
                <a:gd name="connsiteX4-67" fmla="*/ 372777 w 465644"/>
                <a:gd name="connsiteY4-68" fmla="*/ 325142 h 367308"/>
                <a:gd name="connsiteX5-69" fmla="*/ 355405 w 465644"/>
                <a:gd name="connsiteY5-70" fmla="*/ 260623 h 367308"/>
                <a:gd name="connsiteX6-71" fmla="*/ 315648 w 465644"/>
                <a:gd name="connsiteY6-72" fmla="*/ 115356 h 367308"/>
                <a:gd name="connsiteX7-73" fmla="*/ 174498 w 465644"/>
                <a:gd name="connsiteY7-74" fmla="*/ 119697 h 367308"/>
                <a:gd name="connsiteX8-75" fmla="*/ 162676 w 465644"/>
                <a:gd name="connsiteY8-76" fmla="*/ 268014 h 367308"/>
                <a:gd name="connsiteX9-77" fmla="*/ 156570 w 465644"/>
                <a:gd name="connsiteY9-78" fmla="*/ 355610 h 367308"/>
                <a:gd name="connsiteX10-79" fmla="*/ 78600 w 465644"/>
                <a:gd name="connsiteY10-80" fmla="*/ 335721 h 367308"/>
                <a:gd name="connsiteX0-81" fmla="*/ 78600 w 482853"/>
                <a:gd name="connsiteY0-82" fmla="*/ 326296 h 357883"/>
                <a:gd name="connsiteX1-83" fmla="*/ 98099 w 482853"/>
                <a:gd name="connsiteY1-84" fmla="*/ 34612 h 357883"/>
                <a:gd name="connsiteX2-85" fmla="*/ 381727 w 482853"/>
                <a:gd name="connsiteY2-86" fmla="*/ 22223 h 357883"/>
                <a:gd name="connsiteX3-87" fmla="*/ 482310 w 482853"/>
                <a:gd name="connsiteY3-88" fmla="*/ 199034 h 357883"/>
                <a:gd name="connsiteX4-89" fmla="*/ 420858 w 482853"/>
                <a:gd name="connsiteY4-90" fmla="*/ 339099 h 357883"/>
                <a:gd name="connsiteX5-91" fmla="*/ 372777 w 482853"/>
                <a:gd name="connsiteY5-92" fmla="*/ 315717 h 357883"/>
                <a:gd name="connsiteX6-93" fmla="*/ 355405 w 482853"/>
                <a:gd name="connsiteY6-94" fmla="*/ 251198 h 357883"/>
                <a:gd name="connsiteX7-95" fmla="*/ 315648 w 482853"/>
                <a:gd name="connsiteY7-96" fmla="*/ 105931 h 357883"/>
                <a:gd name="connsiteX8-97" fmla="*/ 174498 w 482853"/>
                <a:gd name="connsiteY8-98" fmla="*/ 110272 h 357883"/>
                <a:gd name="connsiteX9-99" fmla="*/ 162676 w 482853"/>
                <a:gd name="connsiteY9-100" fmla="*/ 258589 h 357883"/>
                <a:gd name="connsiteX10-101" fmla="*/ 156570 w 482853"/>
                <a:gd name="connsiteY10-102" fmla="*/ 346185 h 357883"/>
                <a:gd name="connsiteX11" fmla="*/ 78600 w 482853"/>
                <a:gd name="connsiteY11" fmla="*/ 326296 h 357883"/>
                <a:gd name="connsiteX0-103" fmla="*/ 78600 w 482853"/>
                <a:gd name="connsiteY0-104" fmla="*/ 326296 h 357883"/>
                <a:gd name="connsiteX1-105" fmla="*/ 98099 w 482853"/>
                <a:gd name="connsiteY1-106" fmla="*/ 34612 h 357883"/>
                <a:gd name="connsiteX2-107" fmla="*/ 381727 w 482853"/>
                <a:gd name="connsiteY2-108" fmla="*/ 22223 h 357883"/>
                <a:gd name="connsiteX3-109" fmla="*/ 482310 w 482853"/>
                <a:gd name="connsiteY3-110" fmla="*/ 199034 h 357883"/>
                <a:gd name="connsiteX4-111" fmla="*/ 420858 w 482853"/>
                <a:gd name="connsiteY4-112" fmla="*/ 339099 h 357883"/>
                <a:gd name="connsiteX5-113" fmla="*/ 372777 w 482853"/>
                <a:gd name="connsiteY5-114" fmla="*/ 315717 h 357883"/>
                <a:gd name="connsiteX6-115" fmla="*/ 355405 w 482853"/>
                <a:gd name="connsiteY6-116" fmla="*/ 251198 h 357883"/>
                <a:gd name="connsiteX7-117" fmla="*/ 315648 w 482853"/>
                <a:gd name="connsiteY7-118" fmla="*/ 105931 h 357883"/>
                <a:gd name="connsiteX8-119" fmla="*/ 174498 w 482853"/>
                <a:gd name="connsiteY8-120" fmla="*/ 110272 h 357883"/>
                <a:gd name="connsiteX9-121" fmla="*/ 162676 w 482853"/>
                <a:gd name="connsiteY9-122" fmla="*/ 258589 h 357883"/>
                <a:gd name="connsiteX10-123" fmla="*/ 156570 w 482853"/>
                <a:gd name="connsiteY10-124" fmla="*/ 346185 h 357883"/>
                <a:gd name="connsiteX11-125" fmla="*/ 78600 w 482853"/>
                <a:gd name="connsiteY11-126" fmla="*/ 326296 h 357883"/>
                <a:gd name="connsiteX0-127" fmla="*/ 78600 w 482853"/>
                <a:gd name="connsiteY0-128" fmla="*/ 326296 h 357883"/>
                <a:gd name="connsiteX1-129" fmla="*/ 98099 w 482853"/>
                <a:gd name="connsiteY1-130" fmla="*/ 34612 h 357883"/>
                <a:gd name="connsiteX2-131" fmla="*/ 381727 w 482853"/>
                <a:gd name="connsiteY2-132" fmla="*/ 22223 h 357883"/>
                <a:gd name="connsiteX3-133" fmla="*/ 482310 w 482853"/>
                <a:gd name="connsiteY3-134" fmla="*/ 199034 h 357883"/>
                <a:gd name="connsiteX4-135" fmla="*/ 420858 w 482853"/>
                <a:gd name="connsiteY4-136" fmla="*/ 339099 h 357883"/>
                <a:gd name="connsiteX5-137" fmla="*/ 372777 w 482853"/>
                <a:gd name="connsiteY5-138" fmla="*/ 315717 h 357883"/>
                <a:gd name="connsiteX6-139" fmla="*/ 350642 w 482853"/>
                <a:gd name="connsiteY6-140" fmla="*/ 253579 h 357883"/>
                <a:gd name="connsiteX7-141" fmla="*/ 315648 w 482853"/>
                <a:gd name="connsiteY7-142" fmla="*/ 105931 h 357883"/>
                <a:gd name="connsiteX8-143" fmla="*/ 174498 w 482853"/>
                <a:gd name="connsiteY8-144" fmla="*/ 110272 h 357883"/>
                <a:gd name="connsiteX9-145" fmla="*/ 162676 w 482853"/>
                <a:gd name="connsiteY9-146" fmla="*/ 258589 h 357883"/>
                <a:gd name="connsiteX10-147" fmla="*/ 156570 w 482853"/>
                <a:gd name="connsiteY10-148" fmla="*/ 346185 h 357883"/>
                <a:gd name="connsiteX11-149" fmla="*/ 78600 w 482853"/>
                <a:gd name="connsiteY11-150" fmla="*/ 326296 h 357883"/>
                <a:gd name="connsiteX0-151" fmla="*/ 78600 w 482853"/>
                <a:gd name="connsiteY0-152" fmla="*/ 326296 h 357883"/>
                <a:gd name="connsiteX1-153" fmla="*/ 98099 w 482853"/>
                <a:gd name="connsiteY1-154" fmla="*/ 34612 h 357883"/>
                <a:gd name="connsiteX2-155" fmla="*/ 381727 w 482853"/>
                <a:gd name="connsiteY2-156" fmla="*/ 22223 h 357883"/>
                <a:gd name="connsiteX3-157" fmla="*/ 482310 w 482853"/>
                <a:gd name="connsiteY3-158" fmla="*/ 199034 h 357883"/>
                <a:gd name="connsiteX4-159" fmla="*/ 420858 w 482853"/>
                <a:gd name="connsiteY4-160" fmla="*/ 339099 h 357883"/>
                <a:gd name="connsiteX5-161" fmla="*/ 372777 w 482853"/>
                <a:gd name="connsiteY5-162" fmla="*/ 315717 h 357883"/>
                <a:gd name="connsiteX6-163" fmla="*/ 350642 w 482853"/>
                <a:gd name="connsiteY6-164" fmla="*/ 253579 h 357883"/>
                <a:gd name="connsiteX7-165" fmla="*/ 315648 w 482853"/>
                <a:gd name="connsiteY7-166" fmla="*/ 105931 h 357883"/>
                <a:gd name="connsiteX8-167" fmla="*/ 174498 w 482853"/>
                <a:gd name="connsiteY8-168" fmla="*/ 110272 h 357883"/>
                <a:gd name="connsiteX9-169" fmla="*/ 172201 w 482853"/>
                <a:gd name="connsiteY9-170" fmla="*/ 260971 h 357883"/>
                <a:gd name="connsiteX10-171" fmla="*/ 156570 w 482853"/>
                <a:gd name="connsiteY10-172" fmla="*/ 346185 h 357883"/>
                <a:gd name="connsiteX11-173" fmla="*/ 78600 w 482853"/>
                <a:gd name="connsiteY11-174" fmla="*/ 326296 h 357883"/>
                <a:gd name="connsiteX0-175" fmla="*/ 86886 w 412558"/>
                <a:gd name="connsiteY0-176" fmla="*/ 360065 h 360696"/>
                <a:gd name="connsiteX1-177" fmla="*/ 27804 w 412558"/>
                <a:gd name="connsiteY1-178" fmla="*/ 37425 h 360696"/>
                <a:gd name="connsiteX2-179" fmla="*/ 311432 w 412558"/>
                <a:gd name="connsiteY2-180" fmla="*/ 25036 h 360696"/>
                <a:gd name="connsiteX3-181" fmla="*/ 412015 w 412558"/>
                <a:gd name="connsiteY3-182" fmla="*/ 201847 h 360696"/>
                <a:gd name="connsiteX4-183" fmla="*/ 350563 w 412558"/>
                <a:gd name="connsiteY4-184" fmla="*/ 341912 h 360696"/>
                <a:gd name="connsiteX5-185" fmla="*/ 302482 w 412558"/>
                <a:gd name="connsiteY5-186" fmla="*/ 318530 h 360696"/>
                <a:gd name="connsiteX6-187" fmla="*/ 280347 w 412558"/>
                <a:gd name="connsiteY6-188" fmla="*/ 256392 h 360696"/>
                <a:gd name="connsiteX7-189" fmla="*/ 245353 w 412558"/>
                <a:gd name="connsiteY7-190" fmla="*/ 108744 h 360696"/>
                <a:gd name="connsiteX8-191" fmla="*/ 104203 w 412558"/>
                <a:gd name="connsiteY8-192" fmla="*/ 113085 h 360696"/>
                <a:gd name="connsiteX9-193" fmla="*/ 101906 w 412558"/>
                <a:gd name="connsiteY9-194" fmla="*/ 263784 h 360696"/>
                <a:gd name="connsiteX10-195" fmla="*/ 86275 w 412558"/>
                <a:gd name="connsiteY10-196" fmla="*/ 348998 h 360696"/>
                <a:gd name="connsiteX11-197" fmla="*/ 86886 w 412558"/>
                <a:gd name="connsiteY11-198" fmla="*/ 360065 h 360696"/>
                <a:gd name="connsiteX0-199" fmla="*/ 125305 w 450977"/>
                <a:gd name="connsiteY0-200" fmla="*/ 353326 h 353957"/>
                <a:gd name="connsiteX1-201" fmla="*/ 2758 w 450977"/>
                <a:gd name="connsiteY1-202" fmla="*/ 240352 h 353957"/>
                <a:gd name="connsiteX2-203" fmla="*/ 66223 w 450977"/>
                <a:gd name="connsiteY2-204" fmla="*/ 30686 h 353957"/>
                <a:gd name="connsiteX3-205" fmla="*/ 349851 w 450977"/>
                <a:gd name="connsiteY3-206" fmla="*/ 18297 h 353957"/>
                <a:gd name="connsiteX4-207" fmla="*/ 450434 w 450977"/>
                <a:gd name="connsiteY4-208" fmla="*/ 195108 h 353957"/>
                <a:gd name="connsiteX5-209" fmla="*/ 388982 w 450977"/>
                <a:gd name="connsiteY5-210" fmla="*/ 335173 h 353957"/>
                <a:gd name="connsiteX6-211" fmla="*/ 340901 w 450977"/>
                <a:gd name="connsiteY6-212" fmla="*/ 311791 h 353957"/>
                <a:gd name="connsiteX7-213" fmla="*/ 318766 w 450977"/>
                <a:gd name="connsiteY7-214" fmla="*/ 249653 h 353957"/>
                <a:gd name="connsiteX8-215" fmla="*/ 283772 w 450977"/>
                <a:gd name="connsiteY8-216" fmla="*/ 102005 h 353957"/>
                <a:gd name="connsiteX9-217" fmla="*/ 142622 w 450977"/>
                <a:gd name="connsiteY9-218" fmla="*/ 106346 h 353957"/>
                <a:gd name="connsiteX10-219" fmla="*/ 140325 w 450977"/>
                <a:gd name="connsiteY10-220" fmla="*/ 257045 h 353957"/>
                <a:gd name="connsiteX11-221" fmla="*/ 124694 w 450977"/>
                <a:gd name="connsiteY11-222" fmla="*/ 342259 h 353957"/>
                <a:gd name="connsiteX12" fmla="*/ 125305 w 450977"/>
                <a:gd name="connsiteY12" fmla="*/ 353326 h 353957"/>
                <a:gd name="connsiteX0-223" fmla="*/ 120942 w 446614"/>
                <a:gd name="connsiteY0-224" fmla="*/ 352687 h 353318"/>
                <a:gd name="connsiteX1-225" fmla="*/ 3157 w 446614"/>
                <a:gd name="connsiteY1-226" fmla="*/ 227807 h 353318"/>
                <a:gd name="connsiteX2-227" fmla="*/ 61860 w 446614"/>
                <a:gd name="connsiteY2-228" fmla="*/ 30047 h 353318"/>
                <a:gd name="connsiteX3-229" fmla="*/ 345488 w 446614"/>
                <a:gd name="connsiteY3-230" fmla="*/ 17658 h 353318"/>
                <a:gd name="connsiteX4-231" fmla="*/ 446071 w 446614"/>
                <a:gd name="connsiteY4-232" fmla="*/ 194469 h 353318"/>
                <a:gd name="connsiteX5-233" fmla="*/ 384619 w 446614"/>
                <a:gd name="connsiteY5-234" fmla="*/ 334534 h 353318"/>
                <a:gd name="connsiteX6-235" fmla="*/ 336538 w 446614"/>
                <a:gd name="connsiteY6-236" fmla="*/ 311152 h 353318"/>
                <a:gd name="connsiteX7-237" fmla="*/ 314403 w 446614"/>
                <a:gd name="connsiteY7-238" fmla="*/ 249014 h 353318"/>
                <a:gd name="connsiteX8-239" fmla="*/ 279409 w 446614"/>
                <a:gd name="connsiteY8-240" fmla="*/ 101366 h 353318"/>
                <a:gd name="connsiteX9-241" fmla="*/ 138259 w 446614"/>
                <a:gd name="connsiteY9-242" fmla="*/ 105707 h 353318"/>
                <a:gd name="connsiteX10-243" fmla="*/ 135962 w 446614"/>
                <a:gd name="connsiteY10-244" fmla="*/ 256406 h 353318"/>
                <a:gd name="connsiteX11-245" fmla="*/ 120331 w 446614"/>
                <a:gd name="connsiteY11-246" fmla="*/ 341620 h 353318"/>
                <a:gd name="connsiteX12-247" fmla="*/ 120942 w 446614"/>
                <a:gd name="connsiteY12-248" fmla="*/ 352687 h 353318"/>
                <a:gd name="connsiteX0-249" fmla="*/ 120942 w 446614"/>
                <a:gd name="connsiteY0-250" fmla="*/ 352687 h 353318"/>
                <a:gd name="connsiteX1-251" fmla="*/ 3157 w 446614"/>
                <a:gd name="connsiteY1-252" fmla="*/ 227807 h 353318"/>
                <a:gd name="connsiteX2-253" fmla="*/ 61860 w 446614"/>
                <a:gd name="connsiteY2-254" fmla="*/ 30047 h 353318"/>
                <a:gd name="connsiteX3-255" fmla="*/ 345488 w 446614"/>
                <a:gd name="connsiteY3-256" fmla="*/ 17658 h 353318"/>
                <a:gd name="connsiteX4-257" fmla="*/ 446071 w 446614"/>
                <a:gd name="connsiteY4-258" fmla="*/ 194469 h 353318"/>
                <a:gd name="connsiteX5-259" fmla="*/ 384619 w 446614"/>
                <a:gd name="connsiteY5-260" fmla="*/ 334534 h 353318"/>
                <a:gd name="connsiteX6-261" fmla="*/ 336538 w 446614"/>
                <a:gd name="connsiteY6-262" fmla="*/ 311152 h 353318"/>
                <a:gd name="connsiteX7-263" fmla="*/ 314403 w 446614"/>
                <a:gd name="connsiteY7-264" fmla="*/ 249014 h 353318"/>
                <a:gd name="connsiteX8-265" fmla="*/ 279409 w 446614"/>
                <a:gd name="connsiteY8-266" fmla="*/ 101366 h 353318"/>
                <a:gd name="connsiteX9-267" fmla="*/ 138259 w 446614"/>
                <a:gd name="connsiteY9-268" fmla="*/ 105707 h 353318"/>
                <a:gd name="connsiteX10-269" fmla="*/ 135962 w 446614"/>
                <a:gd name="connsiteY10-270" fmla="*/ 256406 h 353318"/>
                <a:gd name="connsiteX11-271" fmla="*/ 120331 w 446614"/>
                <a:gd name="connsiteY11-272" fmla="*/ 341620 h 353318"/>
                <a:gd name="connsiteX12-273" fmla="*/ 120942 w 446614"/>
                <a:gd name="connsiteY12-274" fmla="*/ 352687 h 35331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125" y="connsiteY11-126"/>
                </a:cxn>
                <a:cxn ang="0">
                  <a:pos x="connsiteX12-247" y="connsiteY12-248"/>
                </a:cxn>
              </a:cxnLst>
              <a:rect l="l" t="t" r="r" b="b"/>
              <a:pathLst>
                <a:path w="446614" h="353318">
                  <a:moveTo>
                    <a:pt x="120942" y="352687"/>
                  </a:moveTo>
                  <a:cubicBezTo>
                    <a:pt x="107366" y="330543"/>
                    <a:pt x="17766" y="269674"/>
                    <a:pt x="3157" y="227807"/>
                  </a:cubicBezTo>
                  <a:cubicBezTo>
                    <a:pt x="-6690" y="174034"/>
                    <a:pt x="4805" y="65072"/>
                    <a:pt x="61860" y="30047"/>
                  </a:cubicBezTo>
                  <a:cubicBezTo>
                    <a:pt x="118915" y="-4978"/>
                    <a:pt x="281453" y="-9746"/>
                    <a:pt x="345488" y="17658"/>
                  </a:cubicBezTo>
                  <a:cubicBezTo>
                    <a:pt x="409523" y="45062"/>
                    <a:pt x="449074" y="144037"/>
                    <a:pt x="446071" y="194469"/>
                  </a:cubicBezTo>
                  <a:cubicBezTo>
                    <a:pt x="452593" y="247282"/>
                    <a:pt x="398509" y="310324"/>
                    <a:pt x="384619" y="334534"/>
                  </a:cubicBezTo>
                  <a:cubicBezTo>
                    <a:pt x="390270" y="384243"/>
                    <a:pt x="351812" y="320643"/>
                    <a:pt x="336538" y="311152"/>
                  </a:cubicBezTo>
                  <a:cubicBezTo>
                    <a:pt x="321264" y="301661"/>
                    <a:pt x="331068" y="284772"/>
                    <a:pt x="314403" y="249014"/>
                  </a:cubicBezTo>
                  <a:cubicBezTo>
                    <a:pt x="389373" y="205557"/>
                    <a:pt x="308766" y="125251"/>
                    <a:pt x="279409" y="101366"/>
                  </a:cubicBezTo>
                  <a:cubicBezTo>
                    <a:pt x="250052" y="77481"/>
                    <a:pt x="181108" y="90123"/>
                    <a:pt x="138259" y="105707"/>
                  </a:cubicBezTo>
                  <a:cubicBezTo>
                    <a:pt x="47749" y="138625"/>
                    <a:pt x="51101" y="218453"/>
                    <a:pt x="135962" y="256406"/>
                  </a:cubicBezTo>
                  <a:cubicBezTo>
                    <a:pt x="120900" y="267369"/>
                    <a:pt x="135393" y="330657"/>
                    <a:pt x="120331" y="341620"/>
                  </a:cubicBezTo>
                  <a:cubicBezTo>
                    <a:pt x="107367" y="353226"/>
                    <a:pt x="133906" y="341081"/>
                    <a:pt x="120942" y="352687"/>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endParaRPr>
            </a:p>
          </p:txBody>
        </p:sp>
      </p:grpSp>
      <p:sp>
        <p:nvSpPr>
          <p:cNvPr id="65" name="矩形: 一个圆顶角，剪去另一个顶角 64"/>
          <p:cNvSpPr/>
          <p:nvPr userDrawn="1"/>
        </p:nvSpPr>
        <p:spPr>
          <a:xfrm rot="5400000" flipV="1">
            <a:off x="52277" y="1362659"/>
            <a:ext cx="675000" cy="270000"/>
          </a:xfrm>
          <a:prstGeom prst="snipRoundRect">
            <a:avLst/>
          </a:prstGeom>
          <a:solidFill>
            <a:srgbClr val="DA69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b="1">
              <a:latin typeface="思源黑体 Heavy" panose="020B0A00000000000000" pitchFamily="34" charset="-122"/>
              <a:ea typeface="思源黑体 Heavy" panose="020B0A00000000000000" pitchFamily="34" charset="-122"/>
            </a:endParaRPr>
          </a:p>
        </p:txBody>
      </p:sp>
      <p:sp>
        <p:nvSpPr>
          <p:cNvPr id="66" name="矩形: 一个圆顶角，剪去另一个顶角 65"/>
          <p:cNvSpPr/>
          <p:nvPr userDrawn="1"/>
        </p:nvSpPr>
        <p:spPr>
          <a:xfrm rot="16200000" flipV="1">
            <a:off x="8400350" y="2040258"/>
            <a:ext cx="675000" cy="324000"/>
          </a:xfrm>
          <a:prstGeom prst="snipRound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b="1">
              <a:latin typeface="思源黑体 Heavy" panose="020B0A00000000000000" pitchFamily="34" charset="-122"/>
              <a:ea typeface="思源黑体 Heavy" panose="020B0A00000000000000" pitchFamily="34" charset="-122"/>
            </a:endParaRPr>
          </a:p>
        </p:txBody>
      </p:sp>
      <p:sp>
        <p:nvSpPr>
          <p:cNvPr id="67" name="矩形: 一个圆顶角，剪去另一个顶角 66"/>
          <p:cNvSpPr/>
          <p:nvPr userDrawn="1"/>
        </p:nvSpPr>
        <p:spPr>
          <a:xfrm rot="16200000" flipV="1">
            <a:off x="8373350" y="2781143"/>
            <a:ext cx="675000" cy="270000"/>
          </a:xfrm>
          <a:prstGeom prst="snip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latin typeface="思源黑体 Heavy" panose="020B0A00000000000000" pitchFamily="34" charset="-122"/>
              <a:ea typeface="思源黑体 Heavy" panose="020B0A00000000000000" pitchFamily="34" charset="-122"/>
            </a:endParaRPr>
          </a:p>
        </p:txBody>
      </p:sp>
      <p:sp>
        <p:nvSpPr>
          <p:cNvPr id="68" name="矩形: 一个圆顶角，剪去另一个顶角 67"/>
          <p:cNvSpPr/>
          <p:nvPr userDrawn="1"/>
        </p:nvSpPr>
        <p:spPr>
          <a:xfrm rot="16200000" flipV="1">
            <a:off x="8373350" y="3495029"/>
            <a:ext cx="675000" cy="270000"/>
          </a:xfrm>
          <a:prstGeom prst="snipRoundRect">
            <a:avLst/>
          </a:prstGeom>
          <a:solidFill>
            <a:srgbClr val="DA69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latin typeface="思源黑体 Heavy" panose="020B0A00000000000000" pitchFamily="34" charset="-122"/>
              <a:ea typeface="思源黑体 Heavy" panose="020B0A00000000000000" pitchFamily="34" charset="-122"/>
            </a:endParaRPr>
          </a:p>
        </p:txBody>
      </p:sp>
      <p:sp>
        <p:nvSpPr>
          <p:cNvPr id="69" name="矩形: 一个圆顶角，剪去另一个顶角 68"/>
          <p:cNvSpPr/>
          <p:nvPr userDrawn="1"/>
        </p:nvSpPr>
        <p:spPr>
          <a:xfrm rot="16200000" flipV="1">
            <a:off x="8373350" y="4208914"/>
            <a:ext cx="675000" cy="270000"/>
          </a:xfrm>
          <a:prstGeom prst="snipRound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latin typeface="思源黑体 Heavy" panose="020B0A00000000000000" pitchFamily="34" charset="-122"/>
              <a:ea typeface="思源黑体 Heavy" panose="020B0A00000000000000" pitchFamily="34" charset="-122"/>
            </a:endParaRPr>
          </a:p>
        </p:txBody>
      </p:sp>
    </p:spTree>
    <p:extLst>
      <p:ext uri="{BB962C8B-B14F-4D97-AF65-F5344CB8AC3E}">
        <p14:creationId xmlns:p14="http://schemas.microsoft.com/office/powerpoint/2010/main" val="1180642279"/>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C38DDCE-A2E0-4ED5-91D6-A39DA716103D}" type="datetimeFigureOut">
              <a:rPr lang="en-US" smtClean="0"/>
              <a:t>8/6/2023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6E1D2B-0CA4-49DE-8ACE-2DF230ACA4E4}" type="slidenum">
              <a:rPr lang="en-US" smtClean="0"/>
              <a:t>‹#›</a:t>
            </a:fld>
            <a:endParaRPr lang="en-US"/>
          </a:p>
        </p:txBody>
      </p:sp>
    </p:spTree>
    <p:extLst>
      <p:ext uri="{BB962C8B-B14F-4D97-AF65-F5344CB8AC3E}">
        <p14:creationId xmlns:p14="http://schemas.microsoft.com/office/powerpoint/2010/main" val="1214131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C38DDCE-A2E0-4ED5-91D6-A39DA716103D}" type="datetimeFigureOut">
              <a:rPr lang="en-US" smtClean="0"/>
              <a:t>8/6/2023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6E1D2B-0CA4-49DE-8ACE-2DF230ACA4E4}" type="slidenum">
              <a:rPr lang="en-US" smtClean="0"/>
              <a:t>‹#›</a:t>
            </a:fld>
            <a:endParaRPr lang="en-US"/>
          </a:p>
        </p:txBody>
      </p:sp>
    </p:spTree>
    <p:extLst>
      <p:ext uri="{BB962C8B-B14F-4D97-AF65-F5344CB8AC3E}">
        <p14:creationId xmlns:p14="http://schemas.microsoft.com/office/powerpoint/2010/main" val="8662469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C38DDCE-A2E0-4ED5-91D6-A39DA716103D}" type="datetimeFigureOut">
              <a:rPr lang="en-US" smtClean="0"/>
              <a:t>8/6/2023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6E1D2B-0CA4-49DE-8ACE-2DF230ACA4E4}" type="slidenum">
              <a:rPr lang="en-US" smtClean="0"/>
              <a:t>‹#›</a:t>
            </a:fld>
            <a:endParaRPr lang="en-US"/>
          </a:p>
        </p:txBody>
      </p:sp>
    </p:spTree>
    <p:extLst>
      <p:ext uri="{BB962C8B-B14F-4D97-AF65-F5344CB8AC3E}">
        <p14:creationId xmlns:p14="http://schemas.microsoft.com/office/powerpoint/2010/main" val="3313659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C38DDCE-A2E0-4ED5-91D6-A39DA716103D}" type="datetimeFigureOut">
              <a:rPr lang="en-US" smtClean="0"/>
              <a:t>8/6/2023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6E1D2B-0CA4-49DE-8ACE-2DF230ACA4E4}" type="slidenum">
              <a:rPr lang="en-US" smtClean="0"/>
              <a:t>‹#›</a:t>
            </a:fld>
            <a:endParaRPr lang="en-US"/>
          </a:p>
        </p:txBody>
      </p:sp>
    </p:spTree>
    <p:extLst>
      <p:ext uri="{BB962C8B-B14F-4D97-AF65-F5344CB8AC3E}">
        <p14:creationId xmlns:p14="http://schemas.microsoft.com/office/powerpoint/2010/main" val="16347234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38DDCE-A2E0-4ED5-91D6-A39DA716103D}" type="datetimeFigureOut">
              <a:rPr lang="en-US" smtClean="0"/>
              <a:t>8/6/2023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6E1D2B-0CA4-49DE-8ACE-2DF230ACA4E4}" type="slidenum">
              <a:rPr lang="en-US" smtClean="0"/>
              <a:t>‹#›</a:t>
            </a:fld>
            <a:endParaRPr lang="en-US"/>
          </a:p>
        </p:txBody>
      </p:sp>
    </p:spTree>
    <p:extLst>
      <p:ext uri="{BB962C8B-B14F-4D97-AF65-F5344CB8AC3E}">
        <p14:creationId xmlns:p14="http://schemas.microsoft.com/office/powerpoint/2010/main" val="31374577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C38DDCE-A2E0-4ED5-91D6-A39DA716103D}" type="datetimeFigureOut">
              <a:rPr lang="en-US" smtClean="0"/>
              <a:t>8/6/2023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6E1D2B-0CA4-49DE-8ACE-2DF230ACA4E4}" type="slidenum">
              <a:rPr lang="en-US" smtClean="0"/>
              <a:t>‹#›</a:t>
            </a:fld>
            <a:endParaRPr lang="en-US"/>
          </a:p>
        </p:txBody>
      </p:sp>
    </p:spTree>
    <p:extLst>
      <p:ext uri="{BB962C8B-B14F-4D97-AF65-F5344CB8AC3E}">
        <p14:creationId xmlns:p14="http://schemas.microsoft.com/office/powerpoint/2010/main" val="37780175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C38DDCE-A2E0-4ED5-91D6-A39DA716103D}" type="datetimeFigureOut">
              <a:rPr lang="en-US" smtClean="0"/>
              <a:t>8/6/2023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6E1D2B-0CA4-49DE-8ACE-2DF230ACA4E4}" type="slidenum">
              <a:rPr lang="en-US" smtClean="0"/>
              <a:t>‹#›</a:t>
            </a:fld>
            <a:endParaRPr lang="en-US"/>
          </a:p>
        </p:txBody>
      </p:sp>
    </p:spTree>
    <p:extLst>
      <p:ext uri="{BB962C8B-B14F-4D97-AF65-F5344CB8AC3E}">
        <p14:creationId xmlns:p14="http://schemas.microsoft.com/office/powerpoint/2010/main" val="4169509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t="-9000" b="-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C38DDCE-A2E0-4ED5-91D6-A39DA716103D}" type="datetimeFigureOut">
              <a:rPr lang="en-US" smtClean="0"/>
              <a:t>8/6/2023</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86E1D2B-0CA4-49DE-8ACE-2DF230ACA4E4}" type="slidenum">
              <a:rPr lang="en-US" smtClean="0"/>
              <a:t>‹#›</a:t>
            </a:fld>
            <a:endParaRPr lang="en-US"/>
          </a:p>
        </p:txBody>
      </p:sp>
    </p:spTree>
    <p:extLst>
      <p:ext uri="{BB962C8B-B14F-4D97-AF65-F5344CB8AC3E}">
        <p14:creationId xmlns:p14="http://schemas.microsoft.com/office/powerpoint/2010/main" val="23841185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3"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t="-9000" b="-9000"/>
          </a:stretch>
        </a:blipFill>
        <a:effectLst/>
      </p:bgPr>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id="{2BC07D31-4B56-4456-B116-34D421119C14}"/>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3194F17A-712D-4687-B4B7-996AFB00A49F}"/>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78CCD1E4-6DA5-4A95-A4B6-EECB6CDD60E8}"/>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5DE9C4D9-BB03-4C0C-9630-F5D180F654E4}" type="datetimeFigureOut">
              <a:rPr lang="en-US" smtClean="0"/>
              <a:t>8/6/2023</a:t>
            </a:fld>
            <a:endParaRPr lang="en-US"/>
          </a:p>
        </p:txBody>
      </p:sp>
      <p:sp>
        <p:nvSpPr>
          <p:cNvPr id="5" name="Chỗ dành sẵn cho Chân trang 4">
            <a:extLst>
              <a:ext uri="{FF2B5EF4-FFF2-40B4-BE49-F238E27FC236}">
                <a16:creationId xmlns:a16="http://schemas.microsoft.com/office/drawing/2014/main" id="{FB198DB4-ACDF-494E-933C-55FE66AC6A7F}"/>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id="{5F8B1083-D58F-4699-A741-E7EA53845090}"/>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C020C7E6-65DD-4795-8988-78B3EDD8A9D6}" type="slidenum">
              <a:rPr lang="en-US" smtClean="0"/>
              <a:t>‹#›</a:t>
            </a:fld>
            <a:endParaRPr lang="en-US"/>
          </a:p>
        </p:txBody>
      </p:sp>
    </p:spTree>
    <p:extLst>
      <p:ext uri="{BB962C8B-B14F-4D97-AF65-F5344CB8AC3E}">
        <p14:creationId xmlns:p14="http://schemas.microsoft.com/office/powerpoint/2010/main" val="35061700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33.png"/><Relationship Id="rId3" Type="http://schemas.openxmlformats.org/officeDocument/2006/relationships/slideLayout" Target="../slideLayouts/slideLayout7.xml"/><Relationship Id="rId7" Type="http://schemas.openxmlformats.org/officeDocument/2006/relationships/image" Target="../media/image401.png"/><Relationship Id="rId12" Type="http://schemas.openxmlformats.org/officeDocument/2006/relationships/image" Target="../media/image44.png"/><Relationship Id="rId17" Type="http://schemas.openxmlformats.org/officeDocument/2006/relationships/image" Target="../media/image34.png"/><Relationship Id="rId2" Type="http://schemas.openxmlformats.org/officeDocument/2006/relationships/video" Target="../media/media2.mp4"/><Relationship Id="rId16" Type="http://schemas.openxmlformats.org/officeDocument/2006/relationships/slide" Target="slide12.xml"/><Relationship Id="rId1" Type="http://schemas.microsoft.com/office/2007/relationships/media" Target="../media/media2.mp4"/><Relationship Id="rId6" Type="http://schemas.openxmlformats.org/officeDocument/2006/relationships/audio" Target="../media/audio3.wav"/><Relationship Id="rId11" Type="http://schemas.openxmlformats.org/officeDocument/2006/relationships/image" Target="../media/image43.png"/><Relationship Id="rId5" Type="http://schemas.openxmlformats.org/officeDocument/2006/relationships/audio" Target="../media/audio4.wav"/><Relationship Id="rId15" Type="http://schemas.openxmlformats.org/officeDocument/2006/relationships/image" Target="../media/image25.png"/><Relationship Id="rId10" Type="http://schemas.openxmlformats.org/officeDocument/2006/relationships/image" Target="../media/image42.png"/><Relationship Id="rId4" Type="http://schemas.openxmlformats.org/officeDocument/2006/relationships/notesSlide" Target="../notesSlides/notesSlide8.xml"/><Relationship Id="rId9" Type="http://schemas.openxmlformats.org/officeDocument/2006/relationships/image" Target="../media/image30.png"/><Relationship Id="rId14" Type="http://schemas.openxmlformats.org/officeDocument/2006/relationships/slide" Target="slide6.xml"/></Relationships>
</file>

<file path=ppt/slides/_rels/slide11.xml.rels><?xml version="1.0" encoding="UTF-8" standalone="yes"?>
<Relationships xmlns="http://schemas.openxmlformats.org/package/2006/relationships"><Relationship Id="rId8" Type="http://schemas.openxmlformats.org/officeDocument/2006/relationships/image" Target="../media/image400.png"/><Relationship Id="rId13" Type="http://schemas.openxmlformats.org/officeDocument/2006/relationships/image" Target="../media/image48.png"/><Relationship Id="rId18" Type="http://schemas.openxmlformats.org/officeDocument/2006/relationships/image" Target="../media/image34.png"/><Relationship Id="rId3" Type="http://schemas.openxmlformats.org/officeDocument/2006/relationships/slideLayout" Target="../slideLayouts/slideLayout7.xml"/><Relationship Id="rId7" Type="http://schemas.openxmlformats.org/officeDocument/2006/relationships/image" Target="../media/image371.png"/><Relationship Id="rId12" Type="http://schemas.openxmlformats.org/officeDocument/2006/relationships/image" Target="../media/image47.png"/><Relationship Id="rId17" Type="http://schemas.openxmlformats.org/officeDocument/2006/relationships/image" Target="../media/image51.png"/><Relationship Id="rId2" Type="http://schemas.openxmlformats.org/officeDocument/2006/relationships/video" Target="../media/media2.mp4"/><Relationship Id="rId16" Type="http://schemas.openxmlformats.org/officeDocument/2006/relationships/slide" Target="slide13.xml"/><Relationship Id="rId1" Type="http://schemas.microsoft.com/office/2007/relationships/media" Target="../media/media2.mp4"/><Relationship Id="rId6" Type="http://schemas.openxmlformats.org/officeDocument/2006/relationships/audio" Target="../media/audio3.wav"/><Relationship Id="rId11" Type="http://schemas.openxmlformats.org/officeDocument/2006/relationships/image" Target="../media/image46.png"/><Relationship Id="rId5" Type="http://schemas.openxmlformats.org/officeDocument/2006/relationships/audio" Target="../media/audio4.wav"/><Relationship Id="rId15" Type="http://schemas.openxmlformats.org/officeDocument/2006/relationships/image" Target="../media/image50.png"/><Relationship Id="rId10" Type="http://schemas.openxmlformats.org/officeDocument/2006/relationships/image" Target="../media/image45.png"/><Relationship Id="rId4" Type="http://schemas.openxmlformats.org/officeDocument/2006/relationships/notesSlide" Target="../notesSlides/notesSlide9.xml"/><Relationship Id="rId9" Type="http://schemas.openxmlformats.org/officeDocument/2006/relationships/image" Target="../media/image49.png"/><Relationship Id="rId14" Type="http://schemas.openxmlformats.org/officeDocument/2006/relationships/slide" Target="slide6.xml"/></Relationships>
</file>

<file path=ppt/slides/_rels/slide12.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25.png"/><Relationship Id="rId3" Type="http://schemas.openxmlformats.org/officeDocument/2006/relationships/image" Target="../media/image370.png"/><Relationship Id="rId7" Type="http://schemas.openxmlformats.org/officeDocument/2006/relationships/image" Target="../media/image55.png"/><Relationship Id="rId12" Type="http://schemas.openxmlformats.org/officeDocument/2006/relationships/slide" Target="slide6.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54.png"/><Relationship Id="rId11" Type="http://schemas.openxmlformats.org/officeDocument/2006/relationships/image" Target="../media/image26.png"/><Relationship Id="rId5" Type="http://schemas.openxmlformats.org/officeDocument/2006/relationships/image" Target="../media/image530.png"/><Relationship Id="rId10" Type="http://schemas.openxmlformats.org/officeDocument/2006/relationships/slide" Target="slide7.xml"/><Relationship Id="rId4" Type="http://schemas.openxmlformats.org/officeDocument/2006/relationships/image" Target="../media/image520.png"/><Relationship Id="rId9" Type="http://schemas.openxmlformats.org/officeDocument/2006/relationships/image" Target="../media/image57.png"/></Relationships>
</file>

<file path=ppt/slides/_rels/slide13.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5.png"/><Relationship Id="rId18" Type="http://schemas.openxmlformats.org/officeDocument/2006/relationships/image" Target="../media/image68.png"/><Relationship Id="rId3" Type="http://schemas.openxmlformats.org/officeDocument/2006/relationships/image" Target="../media/image510.png"/><Relationship Id="rId7" Type="http://schemas.openxmlformats.org/officeDocument/2006/relationships/image" Target="../media/image59.png"/><Relationship Id="rId12" Type="http://schemas.openxmlformats.org/officeDocument/2006/relationships/image" Target="../media/image64.png"/><Relationship Id="rId17" Type="http://schemas.openxmlformats.org/officeDocument/2006/relationships/image" Target="../media/image25.png"/><Relationship Id="rId2" Type="http://schemas.openxmlformats.org/officeDocument/2006/relationships/notesSlide" Target="../notesSlides/notesSlide11.xml"/><Relationship Id="rId16" Type="http://schemas.openxmlformats.org/officeDocument/2006/relationships/slide" Target="slide6.xml"/><Relationship Id="rId20" Type="http://schemas.openxmlformats.org/officeDocument/2006/relationships/image" Target="../media/image70.png"/><Relationship Id="rId1" Type="http://schemas.openxmlformats.org/officeDocument/2006/relationships/slideLayout" Target="../slideLayouts/slideLayout7.xml"/><Relationship Id="rId6" Type="http://schemas.openxmlformats.org/officeDocument/2006/relationships/image" Target="../media/image58.png"/><Relationship Id="rId11" Type="http://schemas.openxmlformats.org/officeDocument/2006/relationships/image" Target="../media/image63.png"/><Relationship Id="rId5" Type="http://schemas.openxmlformats.org/officeDocument/2006/relationships/image" Target="../media/image53.png"/><Relationship Id="rId15" Type="http://schemas.openxmlformats.org/officeDocument/2006/relationships/image" Target="../media/image67.png"/><Relationship Id="rId10" Type="http://schemas.openxmlformats.org/officeDocument/2006/relationships/image" Target="../media/image62.png"/><Relationship Id="rId19" Type="http://schemas.openxmlformats.org/officeDocument/2006/relationships/image" Target="../media/image69.png"/><Relationship Id="rId4" Type="http://schemas.openxmlformats.org/officeDocument/2006/relationships/image" Target="../media/image52.png"/><Relationship Id="rId9" Type="http://schemas.openxmlformats.org/officeDocument/2006/relationships/image" Target="../media/image61.png"/><Relationship Id="rId14" Type="http://schemas.openxmlformats.org/officeDocument/2006/relationships/image" Target="../media/image66.png"/></Relationships>
</file>

<file path=ppt/slides/_rels/slide14.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comments" Target="../comments/comment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hyperlink" Target="https://www.publicdomainpictures.net/en/view-image.php?image=317882&amp;picture=abstract-background" TargetMode="External"/><Relationship Id="rId3" Type="http://schemas.openxmlformats.org/officeDocument/2006/relationships/image" Target="../media/image540.png"/><Relationship Id="rId7" Type="http://schemas.openxmlformats.org/officeDocument/2006/relationships/image" Target="../media/image54.jpeg"/><Relationship Id="rId2" Type="http://schemas.openxmlformats.org/officeDocument/2006/relationships/audio" Target="../media/audio5.wav"/><Relationship Id="rId1" Type="http://schemas.openxmlformats.org/officeDocument/2006/relationships/slideLayout" Target="../slideLayouts/slideLayout7.xml"/><Relationship Id="rId6" Type="http://schemas.openxmlformats.org/officeDocument/2006/relationships/image" Target="../media/image71.png"/><Relationship Id="rId5" Type="http://schemas.openxmlformats.org/officeDocument/2006/relationships/image" Target="../media/image560.png"/><Relationship Id="rId10" Type="http://schemas.openxmlformats.org/officeDocument/2006/relationships/image" Target="../media/image73.gif"/><Relationship Id="rId4" Type="http://schemas.openxmlformats.org/officeDocument/2006/relationships/image" Target="../media/image550.png"/><Relationship Id="rId9" Type="http://schemas.openxmlformats.org/officeDocument/2006/relationships/image" Target="../media/image72.png"/></Relationships>
</file>

<file path=ppt/slides/_rels/slide18.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image" Target="../media/image75.jpeg"/><Relationship Id="rId3" Type="http://schemas.openxmlformats.org/officeDocument/2006/relationships/image" Target="../media/image78.png"/><Relationship Id="rId7" Type="http://schemas.openxmlformats.org/officeDocument/2006/relationships/image" Target="../media/image80.png"/><Relationship Id="rId2" Type="http://schemas.openxmlformats.org/officeDocument/2006/relationships/image" Target="../media/image77.png"/><Relationship Id="rId1" Type="http://schemas.openxmlformats.org/officeDocument/2006/relationships/slideLayout" Target="../slideLayouts/slideLayout7.xml"/><Relationship Id="rId6" Type="http://schemas.openxmlformats.org/officeDocument/2006/relationships/image" Target="../media/image79.png"/><Relationship Id="rId5" Type="http://schemas.openxmlformats.org/officeDocument/2006/relationships/image" Target="../media/image780.png"/><Relationship Id="rId10" Type="http://schemas.openxmlformats.org/officeDocument/2006/relationships/image" Target="../media/image76.png"/><Relationship Id="rId4" Type="http://schemas.openxmlformats.org/officeDocument/2006/relationships/image" Target="../media/image770.png"/><Relationship Id="rId9" Type="http://schemas.openxmlformats.org/officeDocument/2006/relationships/hyperlink" Target="https://www.wisc-online.com/assetrepository/viewasset?id=1508" TargetMode="Externa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pn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8" Type="http://schemas.openxmlformats.org/officeDocument/2006/relationships/image" Target="../media/image82.png"/><Relationship Id="rId13" Type="http://schemas.openxmlformats.org/officeDocument/2006/relationships/image" Target="../media/image73.gif"/><Relationship Id="rId3" Type="http://schemas.openxmlformats.org/officeDocument/2006/relationships/audio" Target="../media/audio5.wav"/><Relationship Id="rId7" Type="http://schemas.openxmlformats.org/officeDocument/2006/relationships/image" Target="../media/image72.png"/><Relationship Id="rId12" Type="http://schemas.openxmlformats.org/officeDocument/2006/relationships/image" Target="../media/image86.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hyperlink" Target="https://www.publicdomainpictures.net/en/view-image.php?image=317882&amp;picture=abstract-background" TargetMode="External"/><Relationship Id="rId11" Type="http://schemas.openxmlformats.org/officeDocument/2006/relationships/image" Target="../media/image85.png"/><Relationship Id="rId5" Type="http://schemas.openxmlformats.org/officeDocument/2006/relationships/image" Target="../media/image54.jpeg"/><Relationship Id="rId10" Type="http://schemas.openxmlformats.org/officeDocument/2006/relationships/image" Target="../media/image84.png"/><Relationship Id="rId4" Type="http://schemas.openxmlformats.org/officeDocument/2006/relationships/image" Target="../media/image81.png"/><Relationship Id="rId9" Type="http://schemas.openxmlformats.org/officeDocument/2006/relationships/image" Target="../media/image83.png"/></Relationships>
</file>

<file path=ppt/slides/_rels/slide21.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png"/></Relationships>
</file>

<file path=ppt/slides/_rels/slide22.xml.rels><?xml version="1.0" encoding="UTF-8" standalone="yes"?>
<Relationships xmlns="http://schemas.openxmlformats.org/package/2006/relationships"><Relationship Id="rId13" Type="http://schemas.openxmlformats.org/officeDocument/2006/relationships/image" Target="../media/image92.png"/><Relationship Id="rId12" Type="http://schemas.openxmlformats.org/officeDocument/2006/relationships/hyperlink" Target="https://www.wisc-online.com/assetrepository/viewasset?id=1508"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 Id="rId11" Type="http://schemas.openxmlformats.org/officeDocument/2006/relationships/image" Target="../media/image91.jpeg"/><Relationship Id="rId10" Type="http://schemas.openxmlformats.org/officeDocument/2006/relationships/image" Target="../media/image760.png"/></Relationships>
</file>

<file path=ppt/slides/_rels/slide23.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882.png"/><Relationship Id="rId7" Type="http://schemas.openxmlformats.org/officeDocument/2006/relationships/image" Target="../media/image901.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891.png"/><Relationship Id="rId5" Type="http://schemas.openxmlformats.org/officeDocument/2006/relationships/image" Target="../media/image881.png"/><Relationship Id="rId4" Type="http://schemas.openxmlformats.org/officeDocument/2006/relationships/image" Target="../media/image871.png"/><Relationship Id="rId9" Type="http://schemas.openxmlformats.org/officeDocument/2006/relationships/image" Target="../media/image921.png"/></Relationships>
</file>

<file path=ppt/slides/_rels/slide24.xml.rels><?xml version="1.0" encoding="UTF-8" standalone="yes"?>
<Relationships xmlns="http://schemas.openxmlformats.org/package/2006/relationships"><Relationship Id="rId8" Type="http://schemas.openxmlformats.org/officeDocument/2006/relationships/hyperlink" Target="https://www.wisc-online.com/assetrepository/viewasset?id=1508" TargetMode="External"/><Relationship Id="rId7" Type="http://schemas.openxmlformats.org/officeDocument/2006/relationships/image" Target="../media/image91.jpe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800.png"/><Relationship Id="rId9" Type="http://schemas.openxmlformats.org/officeDocument/2006/relationships/image" Target="../media/image92.png"/></Relationships>
</file>

<file path=ppt/slides/_rels/slide25.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931.png"/><Relationship Id="rId7" Type="http://schemas.openxmlformats.org/officeDocument/2006/relationships/image" Target="../media/image97.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800.png"/><Relationship Id="rId9" Type="http://schemas.openxmlformats.org/officeDocument/2006/relationships/image" Target="../media/image99.png"/></Relationships>
</file>

<file path=ppt/slides/_rels/slide26.xml.rels><?xml version="1.0" encoding="UTF-8" standalone="yes"?>
<Relationships xmlns="http://schemas.openxmlformats.org/package/2006/relationships"><Relationship Id="rId8" Type="http://schemas.openxmlformats.org/officeDocument/2006/relationships/image" Target="../media/image910.png"/><Relationship Id="rId3" Type="http://schemas.openxmlformats.org/officeDocument/2006/relationships/image" Target="../media/image860.png"/><Relationship Id="rId7" Type="http://schemas.openxmlformats.org/officeDocument/2006/relationships/image" Target="../media/image900.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890.png"/><Relationship Id="rId5" Type="http://schemas.openxmlformats.org/officeDocument/2006/relationships/image" Target="../media/image880.png"/><Relationship Id="rId10" Type="http://schemas.openxmlformats.org/officeDocument/2006/relationships/image" Target="../media/image100.png"/><Relationship Id="rId4" Type="http://schemas.openxmlformats.org/officeDocument/2006/relationships/image" Target="../media/image870.png"/><Relationship Id="rId9" Type="http://schemas.openxmlformats.org/officeDocument/2006/relationships/image" Target="../media/image920.png"/></Relationships>
</file>

<file path=ppt/slides/_rels/slide27.xml.rels><?xml version="1.0" encoding="UTF-8" standalone="yes"?>
<Relationships xmlns="http://schemas.openxmlformats.org/package/2006/relationships"><Relationship Id="rId8" Type="http://schemas.openxmlformats.org/officeDocument/2006/relationships/image" Target="../media/image106.png"/><Relationship Id="rId3" Type="http://schemas.openxmlformats.org/officeDocument/2006/relationships/image" Target="../media/image101.png"/><Relationship Id="rId7" Type="http://schemas.openxmlformats.org/officeDocument/2006/relationships/image" Target="../media/image105.png"/><Relationship Id="rId2" Type="http://schemas.openxmlformats.org/officeDocument/2006/relationships/image" Target="../media/image1001.png"/><Relationship Id="rId1" Type="http://schemas.openxmlformats.org/officeDocument/2006/relationships/slideLayout" Target="../slideLayouts/slideLayout7.xml"/><Relationship Id="rId6" Type="http://schemas.openxmlformats.org/officeDocument/2006/relationships/image" Target="../media/image104.png"/><Relationship Id="rId11" Type="http://schemas.openxmlformats.org/officeDocument/2006/relationships/image" Target="../media/image109.png"/><Relationship Id="rId5" Type="http://schemas.openxmlformats.org/officeDocument/2006/relationships/image" Target="../media/image103.png"/><Relationship Id="rId10" Type="http://schemas.openxmlformats.org/officeDocument/2006/relationships/image" Target="../media/image108.png"/><Relationship Id="rId4" Type="http://schemas.openxmlformats.org/officeDocument/2006/relationships/image" Target="../media/image102.png"/><Relationship Id="rId9" Type="http://schemas.openxmlformats.org/officeDocument/2006/relationships/image" Target="../media/image10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hyperlink" Target="https://www.wisc-online.com/assetrepository/viewasset?id=1508" TargetMode="External"/><Relationship Id="rId13" Type="http://schemas.openxmlformats.org/officeDocument/2006/relationships/comments" Target="../comments/comment1.xml"/><Relationship Id="rId3" Type="http://schemas.openxmlformats.org/officeDocument/2006/relationships/image" Target="../media/image5.jpeg"/><Relationship Id="rId7" Type="http://schemas.openxmlformats.org/officeDocument/2006/relationships/image" Target="../media/image7.jpeg"/><Relationship Id="rId12"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hyperlink" Target="http://www.allwhitebackground.com/colorful-background-images.html" TargetMode="External"/><Relationship Id="rId11" Type="http://schemas.openxmlformats.org/officeDocument/2006/relationships/image" Target="../media/image10.png"/><Relationship Id="rId5" Type="http://schemas.openxmlformats.org/officeDocument/2006/relationships/image" Target="../media/image6.jpeg"/><Relationship Id="rId10" Type="http://schemas.openxmlformats.org/officeDocument/2006/relationships/image" Target="../media/image9.png"/><Relationship Id="rId4" Type="http://schemas.openxmlformats.org/officeDocument/2006/relationships/hyperlink" Target="https://www.publicdomainpictures.net/en/view-image.php?image=317882&amp;picture=abstract-background" TargetMode="External"/><Relationship Id="rId9"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111.png"/><Relationship Id="rId7" Type="http://schemas.openxmlformats.org/officeDocument/2006/relationships/image" Target="../media/image115.png"/><Relationship Id="rId2" Type="http://schemas.openxmlformats.org/officeDocument/2006/relationships/image" Target="../media/image110.png"/><Relationship Id="rId1" Type="http://schemas.openxmlformats.org/officeDocument/2006/relationships/slideLayout" Target="../slideLayouts/slideLayout7.xm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112.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image" Target="../media/image950.png"/><Relationship Id="rId1" Type="http://schemas.openxmlformats.org/officeDocument/2006/relationships/slideLayout" Target="../slideLayouts/slideLayout7.xml"/><Relationship Id="rId5" Type="http://schemas.openxmlformats.org/officeDocument/2006/relationships/image" Target="../media/image118.png"/><Relationship Id="rId4" Type="http://schemas.openxmlformats.org/officeDocument/2006/relationships/hyperlink" Target="http://www.allwhitebackground.com/colorful-background-images.html" TargetMode="External"/></Relationships>
</file>

<file path=ppt/slides/_rels/slide34.xml.rels><?xml version="1.0" encoding="UTF-8" standalone="yes"?>
<Relationships xmlns="http://schemas.openxmlformats.org/package/2006/relationships"><Relationship Id="rId8" Type="http://schemas.openxmlformats.org/officeDocument/2006/relationships/image" Target="../media/image1041.png"/><Relationship Id="rId13" Type="http://schemas.openxmlformats.org/officeDocument/2006/relationships/image" Target="../media/image120.png"/><Relationship Id="rId3" Type="http://schemas.openxmlformats.org/officeDocument/2006/relationships/image" Target="../media/image990.png"/><Relationship Id="rId7" Type="http://schemas.openxmlformats.org/officeDocument/2006/relationships/image" Target="../media/image1031.png"/><Relationship Id="rId12" Type="http://schemas.openxmlformats.org/officeDocument/2006/relationships/image" Target="../media/image119.png"/><Relationship Id="rId2" Type="http://schemas.openxmlformats.org/officeDocument/2006/relationships/image" Target="../media/image980.png"/><Relationship Id="rId1" Type="http://schemas.openxmlformats.org/officeDocument/2006/relationships/slideLayout" Target="../slideLayouts/slideLayout7.xml"/><Relationship Id="rId6" Type="http://schemas.openxmlformats.org/officeDocument/2006/relationships/image" Target="../media/image1020.png"/><Relationship Id="rId11" Type="http://schemas.openxmlformats.org/officeDocument/2006/relationships/image" Target="../media/image1071.png"/><Relationship Id="rId5" Type="http://schemas.openxmlformats.org/officeDocument/2006/relationships/image" Target="../media/image1010.png"/><Relationship Id="rId10" Type="http://schemas.openxmlformats.org/officeDocument/2006/relationships/image" Target="../media/image1061.png"/><Relationship Id="rId4" Type="http://schemas.openxmlformats.org/officeDocument/2006/relationships/image" Target="../media/image1000.png"/><Relationship Id="rId9" Type="http://schemas.openxmlformats.org/officeDocument/2006/relationships/image" Target="../media/image1051.png"/></Relationships>
</file>

<file path=ppt/slides/_rels/slide35.xml.rels><?xml version="1.0" encoding="UTF-8" standalone="yes"?>
<Relationships xmlns="http://schemas.openxmlformats.org/package/2006/relationships"><Relationship Id="rId3" Type="http://schemas.openxmlformats.org/officeDocument/2006/relationships/image" Target="../media/image1040.png"/><Relationship Id="rId2" Type="http://schemas.openxmlformats.org/officeDocument/2006/relationships/image" Target="../media/image1030.png"/><Relationship Id="rId1" Type="http://schemas.openxmlformats.org/officeDocument/2006/relationships/slideLayout" Target="../slideLayouts/slideLayout7.xml"/><Relationship Id="rId6" Type="http://schemas.openxmlformats.org/officeDocument/2006/relationships/image" Target="../media/image1070.png"/><Relationship Id="rId5" Type="http://schemas.openxmlformats.org/officeDocument/2006/relationships/image" Target="../media/image1060.png"/><Relationship Id="rId4" Type="http://schemas.openxmlformats.org/officeDocument/2006/relationships/image" Target="../media/image1050.png"/></Relationships>
</file>

<file path=ppt/slides/_rels/slide36.xml.rels><?xml version="1.0" encoding="UTF-8" standalone="yes"?>
<Relationships xmlns="http://schemas.openxmlformats.org/package/2006/relationships"><Relationship Id="rId8" Type="http://schemas.openxmlformats.org/officeDocument/2006/relationships/hyperlink" Target="https://www.publicdomainpictures.net/en/view-image.php?image=317882&amp;picture=abstract-background" TargetMode="External"/><Relationship Id="rId13" Type="http://schemas.openxmlformats.org/officeDocument/2006/relationships/image" Target="../media/image124.png"/><Relationship Id="rId3" Type="http://schemas.openxmlformats.org/officeDocument/2006/relationships/audio" Target="../media/audio5.wav"/><Relationship Id="rId7" Type="http://schemas.openxmlformats.org/officeDocument/2006/relationships/image" Target="../media/image119.jpeg"/><Relationship Id="rId12" Type="http://schemas.openxmlformats.org/officeDocument/2006/relationships/image" Target="../media/image1130.png"/><Relationship Id="rId2" Type="http://schemas.openxmlformats.org/officeDocument/2006/relationships/notesSlide" Target="../notesSlides/notesSlide21.xml"/><Relationship Id="rId16" Type="http://schemas.openxmlformats.org/officeDocument/2006/relationships/image" Target="../media/image73.gif"/><Relationship Id="rId1" Type="http://schemas.openxmlformats.org/officeDocument/2006/relationships/slideLayout" Target="../slideLayouts/slideLayout7.xml"/><Relationship Id="rId6" Type="http://schemas.openxmlformats.org/officeDocument/2006/relationships/image" Target="../media/image1100.png"/><Relationship Id="rId11" Type="http://schemas.openxmlformats.org/officeDocument/2006/relationships/image" Target="../media/image123.png"/><Relationship Id="rId5" Type="http://schemas.openxmlformats.org/officeDocument/2006/relationships/image" Target="../media/image1090.png"/><Relationship Id="rId15" Type="http://schemas.openxmlformats.org/officeDocument/2006/relationships/image" Target="../media/image125.png"/><Relationship Id="rId10" Type="http://schemas.openxmlformats.org/officeDocument/2006/relationships/image" Target="../media/image1110.png"/><Relationship Id="rId4" Type="http://schemas.openxmlformats.org/officeDocument/2006/relationships/image" Target="../media/image1080.png"/><Relationship Id="rId9" Type="http://schemas.openxmlformats.org/officeDocument/2006/relationships/image" Target="../media/image121.png"/><Relationship Id="rId14" Type="http://schemas.openxmlformats.org/officeDocument/2006/relationships/image" Target="../media/image1150.png"/></Relationships>
</file>

<file path=ppt/slides/_rels/slide37.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audio" Target="../media/audio5.wav"/><Relationship Id="rId1" Type="http://schemas.openxmlformats.org/officeDocument/2006/relationships/slideLayout" Target="../slideLayouts/slideLayout7.xml"/><Relationship Id="rId6" Type="http://schemas.openxmlformats.org/officeDocument/2006/relationships/image" Target="../media/image73.gif"/><Relationship Id="rId5" Type="http://schemas.openxmlformats.org/officeDocument/2006/relationships/image" Target="../media/image126.png"/><Relationship Id="rId4" Type="http://schemas.openxmlformats.org/officeDocument/2006/relationships/hyperlink" Target="http://www.allwhitebackground.com/colorful-background-images.html"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Layout" Target="../slideLayouts/slideLayout7.xml"/><Relationship Id="rId6" Type="http://schemas.openxmlformats.org/officeDocument/2006/relationships/image" Target="../media/image131.png"/><Relationship Id="rId5" Type="http://schemas.openxmlformats.org/officeDocument/2006/relationships/image" Target="../media/image130.png"/><Relationship Id="rId4" Type="http://schemas.openxmlformats.org/officeDocument/2006/relationships/image" Target="../media/image129.png"/></Relationships>
</file>

<file path=ppt/slides/_rels/slide4.xml.rels><?xml version="1.0" encoding="UTF-8" standalone="yes"?>
<Relationships xmlns="http://schemas.openxmlformats.org/package/2006/relationships"><Relationship Id="rId2" Type="http://schemas.openxmlformats.org/officeDocument/2006/relationships/comments" Target="../comments/comment2.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8" Type="http://schemas.openxmlformats.org/officeDocument/2006/relationships/image" Target="../media/image135.png"/><Relationship Id="rId3" Type="http://schemas.openxmlformats.org/officeDocument/2006/relationships/slideLayout" Target="../slideLayouts/slideLayout12.xml"/><Relationship Id="rId7" Type="http://schemas.openxmlformats.org/officeDocument/2006/relationships/image" Target="../media/image134.png"/><Relationship Id="rId12" Type="http://schemas.openxmlformats.org/officeDocument/2006/relationships/image" Target="../media/image13.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133.png"/><Relationship Id="rId11" Type="http://schemas.openxmlformats.org/officeDocument/2006/relationships/image" Target="../media/image138.png"/><Relationship Id="rId5" Type="http://schemas.openxmlformats.org/officeDocument/2006/relationships/image" Target="../media/image132.png"/><Relationship Id="rId10" Type="http://schemas.openxmlformats.org/officeDocument/2006/relationships/image" Target="../media/image137.png"/><Relationship Id="rId4" Type="http://schemas.openxmlformats.org/officeDocument/2006/relationships/notesSlide" Target="../notesSlides/notesSlide24.xml"/><Relationship Id="rId9" Type="http://schemas.openxmlformats.org/officeDocument/2006/relationships/image" Target="../media/image136.pn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slide" Target="slide9.xml"/><Relationship Id="rId13" Type="http://schemas.openxmlformats.org/officeDocument/2006/relationships/image" Target="../media/image15.png"/><Relationship Id="rId18" Type="http://schemas.openxmlformats.org/officeDocument/2006/relationships/image" Target="../media/image20.png"/><Relationship Id="rId3" Type="http://schemas.openxmlformats.org/officeDocument/2006/relationships/slideLayout" Target="../slideLayouts/slideLayout2.xml"/><Relationship Id="rId21" Type="http://schemas.openxmlformats.org/officeDocument/2006/relationships/image" Target="../media/image23.gif"/><Relationship Id="rId7" Type="http://schemas.openxmlformats.org/officeDocument/2006/relationships/slide" Target="slide8.xml"/><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comments" Target="../comments/comment3.xml"/><Relationship Id="rId2" Type="http://schemas.openxmlformats.org/officeDocument/2006/relationships/audio" Target="../media/media1.wav"/><Relationship Id="rId16" Type="http://schemas.openxmlformats.org/officeDocument/2006/relationships/image" Target="../media/image18.png"/><Relationship Id="rId20" Type="http://schemas.openxmlformats.org/officeDocument/2006/relationships/image" Target="../media/image22.png"/><Relationship Id="rId1" Type="http://schemas.microsoft.com/office/2007/relationships/media" Target="../media/media1.wav"/><Relationship Id="rId6" Type="http://schemas.openxmlformats.org/officeDocument/2006/relationships/audio" Target="../media/audio2.wav"/><Relationship Id="rId11" Type="http://schemas.openxmlformats.org/officeDocument/2006/relationships/image" Target="../media/image13.png"/><Relationship Id="rId24" Type="http://schemas.openxmlformats.org/officeDocument/2006/relationships/image" Target="../media/image25.png"/><Relationship Id="rId5" Type="http://schemas.openxmlformats.org/officeDocument/2006/relationships/audio" Target="../media/audio1.wav"/><Relationship Id="rId15" Type="http://schemas.openxmlformats.org/officeDocument/2006/relationships/image" Target="../media/image17.png"/><Relationship Id="rId23" Type="http://schemas.openxmlformats.org/officeDocument/2006/relationships/slide" Target="slide14.xml"/><Relationship Id="rId10" Type="http://schemas.openxmlformats.org/officeDocument/2006/relationships/slide" Target="slide11.xml"/><Relationship Id="rId19" Type="http://schemas.openxmlformats.org/officeDocument/2006/relationships/image" Target="../media/image21.png"/><Relationship Id="rId4" Type="http://schemas.openxmlformats.org/officeDocument/2006/relationships/notesSlide" Target="../notesSlides/notesSlide4.xml"/><Relationship Id="rId9" Type="http://schemas.openxmlformats.org/officeDocument/2006/relationships/slide" Target="slide10.xml"/><Relationship Id="rId14" Type="http://schemas.openxmlformats.org/officeDocument/2006/relationships/image" Target="../media/image16.png"/><Relationship Id="rId22" Type="http://schemas.openxmlformats.org/officeDocument/2006/relationships/image" Target="../media/image24.gif"/></Relationships>
</file>

<file path=ppt/slides/_rels/slide7.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18" Type="http://schemas.openxmlformats.org/officeDocument/2006/relationships/image" Target="../media/image34.png"/><Relationship Id="rId3" Type="http://schemas.openxmlformats.org/officeDocument/2006/relationships/slideLayout" Target="../slideLayouts/slideLayout7.xml"/><Relationship Id="rId7" Type="http://schemas.openxmlformats.org/officeDocument/2006/relationships/slide" Target="slide7.xml"/><Relationship Id="rId12" Type="http://schemas.openxmlformats.org/officeDocument/2006/relationships/image" Target="../media/image30.png"/><Relationship Id="rId17" Type="http://schemas.openxmlformats.org/officeDocument/2006/relationships/image" Target="../media/image25.png"/><Relationship Id="rId2" Type="http://schemas.openxmlformats.org/officeDocument/2006/relationships/video" Target="../media/media2.mp4"/><Relationship Id="rId16" Type="http://schemas.openxmlformats.org/officeDocument/2006/relationships/slide" Target="slide6.xml"/><Relationship Id="rId1" Type="http://schemas.microsoft.com/office/2007/relationships/media" Target="../media/media2.mp4"/><Relationship Id="rId6" Type="http://schemas.openxmlformats.org/officeDocument/2006/relationships/audio" Target="../media/audio4.wav"/><Relationship Id="rId11" Type="http://schemas.openxmlformats.org/officeDocument/2006/relationships/image" Target="../media/image29.png"/><Relationship Id="rId5" Type="http://schemas.openxmlformats.org/officeDocument/2006/relationships/audio" Target="../media/audio3.wav"/><Relationship Id="rId15" Type="http://schemas.openxmlformats.org/officeDocument/2006/relationships/image" Target="../media/image33.png"/><Relationship Id="rId10" Type="http://schemas.openxmlformats.org/officeDocument/2006/relationships/image" Target="../media/image28.png"/><Relationship Id="rId4" Type="http://schemas.openxmlformats.org/officeDocument/2006/relationships/notesSlide" Target="../notesSlides/notesSlide6.xml"/><Relationship Id="rId9" Type="http://schemas.openxmlformats.org/officeDocument/2006/relationships/image" Target="../media/image27.png"/><Relationship Id="rId14" Type="http://schemas.openxmlformats.org/officeDocument/2006/relationships/image" Target="../media/image32.png"/></Relationships>
</file>

<file path=ppt/slides/_rels/slide9.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9.png"/><Relationship Id="rId3" Type="http://schemas.openxmlformats.org/officeDocument/2006/relationships/slideLayout" Target="../slideLayouts/slideLayout7.xml"/><Relationship Id="rId7" Type="http://schemas.openxmlformats.org/officeDocument/2006/relationships/image" Target="../media/image40.png"/><Relationship Id="rId12" Type="http://schemas.openxmlformats.org/officeDocument/2006/relationships/image" Target="../media/image38.png"/><Relationship Id="rId17" Type="http://schemas.openxmlformats.org/officeDocument/2006/relationships/image" Target="../media/image40.png"/><Relationship Id="rId2" Type="http://schemas.openxmlformats.org/officeDocument/2006/relationships/video" Target="../media/media2.mp4"/><Relationship Id="rId16" Type="http://schemas.openxmlformats.org/officeDocument/2006/relationships/image" Target="../media/image25.png"/><Relationship Id="rId1" Type="http://schemas.microsoft.com/office/2007/relationships/media" Target="../media/media2.mp4"/><Relationship Id="rId6" Type="http://schemas.openxmlformats.org/officeDocument/2006/relationships/audio" Target="../media/audio3.wav"/><Relationship Id="rId11" Type="http://schemas.openxmlformats.org/officeDocument/2006/relationships/image" Target="../media/image37.png"/><Relationship Id="rId5" Type="http://schemas.openxmlformats.org/officeDocument/2006/relationships/audio" Target="../media/audio4.wav"/><Relationship Id="rId15" Type="http://schemas.openxmlformats.org/officeDocument/2006/relationships/slide" Target="slide6.xml"/><Relationship Id="rId10" Type="http://schemas.openxmlformats.org/officeDocument/2006/relationships/image" Target="../media/image36.png"/><Relationship Id="rId4" Type="http://schemas.openxmlformats.org/officeDocument/2006/relationships/notesSlide" Target="../notesSlides/notesSlide7.xml"/><Relationship Id="rId9" Type="http://schemas.openxmlformats.org/officeDocument/2006/relationships/image" Target="../media/image35.png"/><Relationship Id="rId1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pic>
        <p:nvPicPr>
          <p:cNvPr id="5" name="Chỗ dành sẵn cho Nội dung 4" descr="Ảnh có chứa diều, bầu trời, bay, ngoài trời&#10;&#10;Mô tả được tạo tự động">
            <a:extLst>
              <a:ext uri="{FF2B5EF4-FFF2-40B4-BE49-F238E27FC236}">
                <a16:creationId xmlns:a16="http://schemas.microsoft.com/office/drawing/2014/main" id="{71528377-7ACF-46B8-9189-905EFCEFA86C}"/>
              </a:ext>
            </a:extLst>
          </p:cNvPr>
          <p:cNvPicPr>
            <a:picLocks noChangeAspect="1"/>
          </p:cNvPicPr>
          <p:nvPr/>
        </p:nvPicPr>
        <p:blipFill rotWithShape="1">
          <a:blip r:embed="rId2">
            <a:extLst>
              <a:ext uri="{28A0092B-C50C-407E-A947-70E740481C1C}">
                <a14:useLocalDpi xmlns:a14="http://schemas.microsoft.com/office/drawing/2010/main" val="0"/>
              </a:ext>
            </a:extLst>
          </a:blip>
          <a:srcRect l="7294"/>
          <a:stretch/>
        </p:blipFill>
        <p:spPr>
          <a:xfrm>
            <a:off x="1" y="7"/>
            <a:ext cx="7252232" cy="5143493"/>
          </a:xfrm>
          <a:prstGeom prst="rect">
            <a:avLst/>
          </a:prstGeom>
        </p:spPr>
      </p:pic>
      <p:sp>
        <p:nvSpPr>
          <p:cNvPr id="18" name="Rectangle 17">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4"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prstClr val="white"/>
              </a:solidFill>
              <a:latin typeface="Calibri" panose="020F0502020204030204"/>
            </a:endParaRPr>
          </a:p>
        </p:txBody>
      </p:sp>
      <p:sp>
        <p:nvSpPr>
          <p:cNvPr id="8" name="Hộp Văn bản 7">
            <a:extLst>
              <a:ext uri="{FF2B5EF4-FFF2-40B4-BE49-F238E27FC236}">
                <a16:creationId xmlns:a16="http://schemas.microsoft.com/office/drawing/2014/main" id="{ABD37E8A-D45A-4AF4-AA02-27891D5290CA}"/>
              </a:ext>
            </a:extLst>
          </p:cNvPr>
          <p:cNvSpPr txBox="1"/>
          <p:nvPr/>
        </p:nvSpPr>
        <p:spPr>
          <a:xfrm>
            <a:off x="-1" y="717592"/>
            <a:ext cx="9139429" cy="507831"/>
          </a:xfrm>
          <a:prstGeom prst="rect">
            <a:avLst/>
          </a:prstGeom>
          <a:noFill/>
        </p:spPr>
        <p:txBody>
          <a:bodyPr wrap="square" rtlCol="0">
            <a:spAutoFit/>
          </a:bodyPr>
          <a:lstStyle/>
          <a:p>
            <a:pPr defTabSz="685800">
              <a:spcAft>
                <a:spcPts val="450"/>
              </a:spcAft>
            </a:pPr>
            <a:r>
              <a:rPr lang="en-US" sz="2700" b="1" dirty="0">
                <a:solidFill>
                  <a:srgbClr val="002060"/>
                </a:solidFill>
                <a:latin typeface="Times New Roman" panose="02020603050405020304" pitchFamily="18" charset="0"/>
                <a:cs typeface="Times New Roman" panose="02020603050405020304" pitchFamily="18" charset="0"/>
              </a:rPr>
              <a:t>TRƯỜNG TRUNG HỌC CƠ SỞ ………………</a:t>
            </a:r>
          </a:p>
        </p:txBody>
      </p:sp>
      <p:sp>
        <p:nvSpPr>
          <p:cNvPr id="9" name="Hộp Văn bản 8">
            <a:extLst>
              <a:ext uri="{FF2B5EF4-FFF2-40B4-BE49-F238E27FC236}">
                <a16:creationId xmlns:a16="http://schemas.microsoft.com/office/drawing/2014/main" id="{D5A797EB-37FC-432B-A43C-3061B2852843}"/>
              </a:ext>
            </a:extLst>
          </p:cNvPr>
          <p:cNvSpPr txBox="1"/>
          <p:nvPr/>
        </p:nvSpPr>
        <p:spPr>
          <a:xfrm>
            <a:off x="411931" y="3013265"/>
            <a:ext cx="8732069" cy="2131353"/>
          </a:xfrm>
          <a:prstGeom prst="rect">
            <a:avLst/>
          </a:prstGeom>
          <a:noFill/>
        </p:spPr>
        <p:txBody>
          <a:bodyPr wrap="square" rtlCol="0">
            <a:spAutoFit/>
          </a:bodyPr>
          <a:lstStyle/>
          <a:p>
            <a:pPr defTabSz="685800">
              <a:spcAft>
                <a:spcPts val="450"/>
              </a:spcAft>
            </a:pPr>
            <a:r>
              <a:rPr lang="en-US" sz="3000" b="1" dirty="0">
                <a:solidFill>
                  <a:srgbClr val="002060"/>
                </a:solidFill>
                <a:latin typeface="Times New Roman" panose="02020603050405020304" pitchFamily="18" charset="0"/>
                <a:cs typeface="Times New Roman" panose="02020603050405020304" pitchFamily="18" charset="0"/>
              </a:rPr>
              <a:t>ZALO GVSB: Nguyễn Tuấn Anh</a:t>
            </a:r>
          </a:p>
          <a:p>
            <a:pPr defTabSz="685800">
              <a:spcAft>
                <a:spcPts val="450"/>
              </a:spcAft>
            </a:pPr>
            <a:r>
              <a:rPr lang="en-US" sz="3000" b="1" dirty="0">
                <a:solidFill>
                  <a:srgbClr val="002060"/>
                </a:solidFill>
                <a:latin typeface="Times New Roman" panose="02020603050405020304" pitchFamily="18" charset="0"/>
                <a:cs typeface="Times New Roman" panose="02020603050405020304" pitchFamily="18" charset="0"/>
              </a:rPr>
              <a:t>ZALO GVPB 1: </a:t>
            </a:r>
            <a:r>
              <a:rPr lang="en-US" sz="3000" b="1" dirty="0" err="1">
                <a:solidFill>
                  <a:srgbClr val="002060"/>
                </a:solidFill>
                <a:latin typeface="Times New Roman" panose="02020603050405020304" pitchFamily="18" charset="0"/>
                <a:cs typeface="Times New Roman" panose="02020603050405020304" pitchFamily="18" charset="0"/>
              </a:rPr>
              <a:t>Đào</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Đình</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Thịnh</a:t>
            </a:r>
            <a:endParaRPr lang="en-US" sz="3000" b="1" dirty="0">
              <a:solidFill>
                <a:srgbClr val="002060"/>
              </a:solidFill>
              <a:latin typeface="Times New Roman" panose="02020603050405020304" pitchFamily="18" charset="0"/>
              <a:cs typeface="Times New Roman" panose="02020603050405020304" pitchFamily="18" charset="0"/>
            </a:endParaRPr>
          </a:p>
          <a:p>
            <a:pPr defTabSz="685800">
              <a:spcAft>
                <a:spcPts val="450"/>
              </a:spcAft>
            </a:pPr>
            <a:r>
              <a:rPr lang="en-US" sz="3000" b="1" dirty="0">
                <a:solidFill>
                  <a:srgbClr val="002060"/>
                </a:solidFill>
                <a:latin typeface="Times New Roman" panose="02020603050405020304" pitchFamily="18" charset="0"/>
                <a:cs typeface="Times New Roman" panose="02020603050405020304" pitchFamily="18" charset="0"/>
              </a:rPr>
              <a:t>ZALO GVPB 2: Bùi Thanh </a:t>
            </a:r>
            <a:r>
              <a:rPr lang="en-US" sz="3000" b="1" dirty="0" err="1">
                <a:solidFill>
                  <a:srgbClr val="002060"/>
                </a:solidFill>
                <a:latin typeface="Times New Roman" panose="02020603050405020304" pitchFamily="18" charset="0"/>
                <a:cs typeface="Times New Roman" panose="02020603050405020304" pitchFamily="18" charset="0"/>
              </a:rPr>
              <a:t>Huyền</a:t>
            </a:r>
            <a:endParaRPr lang="en-US" sz="3000" b="1" dirty="0">
              <a:solidFill>
                <a:srgbClr val="002060"/>
              </a:solidFill>
              <a:latin typeface="Times New Roman" panose="02020603050405020304" pitchFamily="18" charset="0"/>
              <a:cs typeface="Times New Roman" panose="02020603050405020304" pitchFamily="18" charset="0"/>
            </a:endParaRPr>
          </a:p>
          <a:p>
            <a:pPr defTabSz="685800">
              <a:spcAft>
                <a:spcPts val="450"/>
              </a:spcAft>
            </a:pPr>
            <a:endParaRPr lang="en-US" sz="3000" b="1" dirty="0">
              <a:solidFill>
                <a:srgbClr val="002060"/>
              </a:solidFill>
              <a:latin typeface="Times New Roman" panose="02020603050405020304" pitchFamily="18" charset="0"/>
              <a:cs typeface="Times New Roman" panose="02020603050405020304" pitchFamily="18" charset="0"/>
            </a:endParaRPr>
          </a:p>
        </p:txBody>
      </p:sp>
      <p:sp>
        <p:nvSpPr>
          <p:cNvPr id="10" name="Hộp Văn bản 9">
            <a:extLst>
              <a:ext uri="{FF2B5EF4-FFF2-40B4-BE49-F238E27FC236}">
                <a16:creationId xmlns:a16="http://schemas.microsoft.com/office/drawing/2014/main" id="{BC2202BE-FB57-4E81-83EF-0EA40E864761}"/>
              </a:ext>
            </a:extLst>
          </p:cNvPr>
          <p:cNvSpPr txBox="1"/>
          <p:nvPr/>
        </p:nvSpPr>
        <p:spPr>
          <a:xfrm>
            <a:off x="-2285" y="1962661"/>
            <a:ext cx="9139429" cy="784830"/>
          </a:xfrm>
          <a:prstGeom prst="rect">
            <a:avLst/>
          </a:prstGeom>
          <a:noFill/>
        </p:spPr>
        <p:txBody>
          <a:bodyPr wrap="square" rtlCol="0">
            <a:spAutoFit/>
          </a:bodyPr>
          <a:lstStyle/>
          <a:p>
            <a:pPr algn="ctr" defTabSz="685800">
              <a:spcAft>
                <a:spcPts val="450"/>
              </a:spcAft>
            </a:pPr>
            <a:r>
              <a:rPr lang="en-US" sz="4500" b="1" dirty="0">
                <a:solidFill>
                  <a:srgbClr val="FF0000"/>
                </a:solidFill>
                <a:latin typeface="Times New Roman" panose="02020603050405020304" pitchFamily="18" charset="0"/>
                <a:cs typeface="Times New Roman" panose="02020603050405020304" pitchFamily="18" charset="0"/>
              </a:rPr>
              <a:t>MÔN TOÁN LỚP 8 (CÁNH DIỀU )</a:t>
            </a:r>
          </a:p>
        </p:txBody>
      </p:sp>
      <p:sp>
        <p:nvSpPr>
          <p:cNvPr id="11" name="Hộp Văn bản 10">
            <a:extLst>
              <a:ext uri="{FF2B5EF4-FFF2-40B4-BE49-F238E27FC236}">
                <a16:creationId xmlns:a16="http://schemas.microsoft.com/office/drawing/2014/main" id="{D2B28935-FE08-4EA8-AA06-C7169869F84A}"/>
              </a:ext>
            </a:extLst>
          </p:cNvPr>
          <p:cNvSpPr txBox="1"/>
          <p:nvPr/>
        </p:nvSpPr>
        <p:spPr>
          <a:xfrm>
            <a:off x="2287" y="4612578"/>
            <a:ext cx="9134857" cy="553998"/>
          </a:xfrm>
          <a:prstGeom prst="rect">
            <a:avLst/>
          </a:prstGeom>
          <a:noFill/>
        </p:spPr>
        <p:txBody>
          <a:bodyPr wrap="square" rtlCol="0">
            <a:spAutoFit/>
          </a:bodyPr>
          <a:lstStyle/>
          <a:p>
            <a:pPr algn="ctr" defTabSz="685800">
              <a:spcAft>
                <a:spcPts val="450"/>
              </a:spcAft>
            </a:pPr>
            <a:r>
              <a:rPr lang="en-US" sz="3000" b="1" dirty="0">
                <a:solidFill>
                  <a:srgbClr val="002060"/>
                </a:solidFill>
                <a:latin typeface="Times New Roman" panose="02020603050405020304" pitchFamily="18" charset="0"/>
                <a:cs typeface="Times New Roman" panose="02020603050405020304" pitchFamily="18" charset="0"/>
              </a:rPr>
              <a:t>NĂM HỌC: 2023 - 2024</a:t>
            </a:r>
          </a:p>
        </p:txBody>
      </p:sp>
      <p:sp>
        <p:nvSpPr>
          <p:cNvPr id="12" name="Hộp Văn bản 11">
            <a:extLst>
              <a:ext uri="{FF2B5EF4-FFF2-40B4-BE49-F238E27FC236}">
                <a16:creationId xmlns:a16="http://schemas.microsoft.com/office/drawing/2014/main" id="{039C44B3-5CCE-402B-9E16-576A3ABE7C3E}"/>
              </a:ext>
            </a:extLst>
          </p:cNvPr>
          <p:cNvSpPr txBox="1"/>
          <p:nvPr/>
        </p:nvSpPr>
        <p:spPr>
          <a:xfrm>
            <a:off x="-2285" y="222914"/>
            <a:ext cx="9141714" cy="553998"/>
          </a:xfrm>
          <a:prstGeom prst="rect">
            <a:avLst/>
          </a:prstGeom>
          <a:noFill/>
        </p:spPr>
        <p:txBody>
          <a:bodyPr wrap="square" rtlCol="0">
            <a:spAutoFit/>
          </a:bodyPr>
          <a:lstStyle/>
          <a:p>
            <a:pPr defTabSz="685800"/>
            <a:r>
              <a:rPr lang="en-US" sz="3000" b="1" dirty="0">
                <a:solidFill>
                  <a:srgbClr val="002060"/>
                </a:solidFill>
                <a:latin typeface="Times New Roman" panose="02020603050405020304" pitchFamily="18" charset="0"/>
                <a:cs typeface="Times New Roman" panose="02020603050405020304" pitchFamily="18" charset="0"/>
              </a:rPr>
              <a:t>PHÒNG GIÁO DỤC VÀ ĐÀO TẠO ………….</a:t>
            </a:r>
          </a:p>
        </p:txBody>
      </p:sp>
    </p:spTree>
    <p:extLst>
      <p:ext uri="{BB962C8B-B14F-4D97-AF65-F5344CB8AC3E}">
        <p14:creationId xmlns:p14="http://schemas.microsoft.com/office/powerpoint/2010/main" val="2143886177"/>
      </p:ext>
    </p:ext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1"/>
          <p:cNvGrpSpPr/>
          <p:nvPr/>
        </p:nvGrpSpPr>
        <p:grpSpPr>
          <a:xfrm>
            <a:off x="-30612" y="154839"/>
            <a:ext cx="9144000" cy="1685164"/>
            <a:chOff x="0" y="779846"/>
            <a:chExt cx="9144000" cy="1685164"/>
          </a:xfrm>
        </p:grpSpPr>
        <p:sp>
          <p:nvSpPr>
            <p:cNvPr id="6" name="Snip Diagonal Corner Rectangle 5"/>
            <p:cNvSpPr/>
            <p:nvPr/>
          </p:nvSpPr>
          <p:spPr>
            <a:xfrm>
              <a:off x="0" y="779846"/>
              <a:ext cx="9144000" cy="1685164"/>
            </a:xfrm>
            <a:prstGeom prst="snip2DiagRect">
              <a:avLst/>
            </a:prstGeom>
            <a:ln/>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 name="TextBox 6"/>
            <p:cNvSpPr txBox="1"/>
            <p:nvPr/>
          </p:nvSpPr>
          <p:spPr>
            <a:xfrm>
              <a:off x="205724" y="895350"/>
              <a:ext cx="8862075" cy="1481175"/>
            </a:xfrm>
            <a:prstGeom prst="rect">
              <a:avLst/>
            </a:prstGeom>
            <a:noFill/>
          </p:spPr>
          <p:txBody>
            <a:bodyPr wrap="square" rtlCol="0">
              <a:spAutoFit/>
            </a:bodyPr>
            <a:lstStyle/>
            <a:p>
              <a:pPr>
                <a:lnSpc>
                  <a:spcPct val="150000"/>
                </a:lnSpc>
              </a:pPr>
              <a:r>
                <a:rPr lang="en-US" sz="3200" b="1" dirty="0">
                  <a:latin typeface="Times New Roman" panose="02020603050405020304" pitchFamily="18" charset="0"/>
                  <a:cs typeface="Times New Roman" panose="02020603050405020304" pitchFamily="18" charset="0"/>
                </a:rPr>
                <a:t>Câu 3: </a:t>
              </a:r>
              <a:r>
                <a:rPr lang="en-US" sz="3200" dirty="0">
                  <a:latin typeface="Times New Roman" panose="02020603050405020304" pitchFamily="18" charset="0"/>
                  <a:cs typeface="Times New Roman" panose="02020603050405020304" pitchFamily="18" charset="0"/>
                </a:rPr>
                <a:t>Rút gọn phân thức                                     ta được kết quả là</a:t>
              </a:r>
            </a:p>
          </p:txBody>
        </p:sp>
        <mc:AlternateContent xmlns:mc="http://schemas.openxmlformats.org/markup-compatibility/2006" xmlns:a14="http://schemas.microsoft.com/office/drawing/2010/main">
          <mc:Choice Requires="a14">
            <p:sp>
              <p:nvSpPr>
                <p:cNvPr id="8" name="TextBox 7"/>
                <p:cNvSpPr txBox="1"/>
                <p:nvPr/>
              </p:nvSpPr>
              <p:spPr>
                <a:xfrm>
                  <a:off x="4763374" y="831871"/>
                  <a:ext cx="3409267" cy="108510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solidFill>
                                  <a:schemeClr val="tx1"/>
                                </a:solidFill>
                                <a:latin typeface="Cambria Math" panose="02040503050406030204" pitchFamily="18" charset="0"/>
                              </a:rPr>
                            </m:ctrlPr>
                          </m:fPr>
                          <m:num>
                            <m:r>
                              <a:rPr lang="en-US" sz="3200" b="0" i="1" smtClean="0">
                                <a:solidFill>
                                  <a:schemeClr val="tx1"/>
                                </a:solidFill>
                                <a:latin typeface="Cambria Math" panose="02040503050406030204" pitchFamily="18" charset="0"/>
                              </a:rPr>
                              <m:t>5</m:t>
                            </m:r>
                            <m:sSup>
                              <m:sSupPr>
                                <m:ctrlPr>
                                  <a:rPr lang="en-US" sz="3200" i="1" smtClean="0">
                                    <a:solidFill>
                                      <a:schemeClr val="tx1"/>
                                    </a:solidFill>
                                    <a:latin typeface="Cambria Math" panose="02040503050406030204" pitchFamily="18" charset="0"/>
                                  </a:rPr>
                                </m:ctrlPr>
                              </m:sSupPr>
                              <m:e>
                                <m:r>
                                  <a:rPr lang="en-US" sz="3200" b="0" i="1" smtClean="0">
                                    <a:solidFill>
                                      <a:schemeClr val="tx1"/>
                                    </a:solidFill>
                                    <a:latin typeface="Cambria Math" panose="02040503050406030204" pitchFamily="18" charset="0"/>
                                  </a:rPr>
                                  <m:t>𝑥</m:t>
                                </m:r>
                              </m:e>
                              <m:sup>
                                <m:r>
                                  <a:rPr lang="en-US" sz="3200" b="0" i="1" smtClean="0">
                                    <a:solidFill>
                                      <a:schemeClr val="tx1"/>
                                    </a:solidFill>
                                    <a:latin typeface="Cambria Math" panose="02040503050406030204" pitchFamily="18" charset="0"/>
                                  </a:rPr>
                                  <m:t>2</m:t>
                                </m:r>
                              </m:sup>
                            </m:sSup>
                            <m:r>
                              <a:rPr lang="en-US" sz="3200" b="0" i="1" smtClean="0">
                                <a:solidFill>
                                  <a:schemeClr val="tx1"/>
                                </a:solidFill>
                                <a:latin typeface="Cambria Math" panose="02040503050406030204" pitchFamily="18" charset="0"/>
                              </a:rPr>
                              <m:t>−10</m:t>
                            </m:r>
                            <m:r>
                              <a:rPr lang="en-US" sz="3200" b="0" i="1" smtClean="0">
                                <a:solidFill>
                                  <a:schemeClr val="tx1"/>
                                </a:solidFill>
                                <a:latin typeface="Cambria Math" panose="02040503050406030204" pitchFamily="18" charset="0"/>
                              </a:rPr>
                              <m:t>𝑥𝑦</m:t>
                            </m:r>
                            <m:r>
                              <a:rPr lang="en-US" sz="3200" b="0" i="1" smtClean="0">
                                <a:solidFill>
                                  <a:schemeClr val="tx1"/>
                                </a:solidFill>
                                <a:latin typeface="Cambria Math" panose="02040503050406030204" pitchFamily="18" charset="0"/>
                              </a:rPr>
                              <m:t>+5</m:t>
                            </m:r>
                            <m:sSup>
                              <m:sSupPr>
                                <m:ctrlPr>
                                  <a:rPr lang="en-US" sz="3200" i="1" smtClean="0">
                                    <a:solidFill>
                                      <a:schemeClr val="tx1"/>
                                    </a:solidFill>
                                    <a:latin typeface="Cambria Math" panose="02040503050406030204" pitchFamily="18" charset="0"/>
                                  </a:rPr>
                                </m:ctrlPr>
                              </m:sSupPr>
                              <m:e>
                                <m:r>
                                  <a:rPr lang="en-US" sz="3200" b="0" i="1" smtClean="0">
                                    <a:solidFill>
                                      <a:schemeClr val="tx1"/>
                                    </a:solidFill>
                                    <a:latin typeface="Cambria Math" panose="02040503050406030204" pitchFamily="18" charset="0"/>
                                  </a:rPr>
                                  <m:t>𝑦</m:t>
                                </m:r>
                              </m:e>
                              <m:sup>
                                <m:r>
                                  <a:rPr lang="en-US" sz="3200" b="0" i="1" smtClean="0">
                                    <a:solidFill>
                                      <a:schemeClr val="tx1"/>
                                    </a:solidFill>
                                    <a:latin typeface="Cambria Math" panose="02040503050406030204" pitchFamily="18" charset="0"/>
                                  </a:rPr>
                                  <m:t>2</m:t>
                                </m:r>
                              </m:sup>
                            </m:sSup>
                          </m:num>
                          <m:den>
                            <m:sSup>
                              <m:sSupPr>
                                <m:ctrlPr>
                                  <a:rPr lang="en-US" sz="3200" i="1" smtClean="0">
                                    <a:solidFill>
                                      <a:schemeClr val="tx1"/>
                                    </a:solidFill>
                                    <a:latin typeface="Cambria Math" panose="02040503050406030204" pitchFamily="18" charset="0"/>
                                  </a:rPr>
                                </m:ctrlPr>
                              </m:sSupPr>
                              <m:e>
                                <m:r>
                                  <a:rPr lang="en-US" sz="3200" b="0" i="1" smtClean="0">
                                    <a:solidFill>
                                      <a:schemeClr val="tx1"/>
                                    </a:solidFill>
                                    <a:latin typeface="Cambria Math" panose="02040503050406030204" pitchFamily="18" charset="0"/>
                                  </a:rPr>
                                  <m:t>𝑥</m:t>
                                </m:r>
                              </m:e>
                              <m:sup>
                                <m:r>
                                  <a:rPr lang="en-US" sz="3200" b="0" i="1" smtClean="0">
                                    <a:solidFill>
                                      <a:schemeClr val="tx1"/>
                                    </a:solidFill>
                                    <a:latin typeface="Cambria Math" panose="02040503050406030204" pitchFamily="18" charset="0"/>
                                  </a:rPr>
                                  <m:t>2</m:t>
                                </m:r>
                              </m:sup>
                            </m:sSup>
                            <m:r>
                              <a:rPr lang="en-US" sz="3200" b="0" i="1" smtClean="0">
                                <a:solidFill>
                                  <a:schemeClr val="tx1"/>
                                </a:solidFill>
                                <a:latin typeface="Cambria Math" panose="02040503050406030204" pitchFamily="18" charset="0"/>
                              </a:rPr>
                              <m:t>−</m:t>
                            </m:r>
                            <m:sSup>
                              <m:sSupPr>
                                <m:ctrlPr>
                                  <a:rPr lang="en-US" sz="3200" i="1" smtClean="0">
                                    <a:solidFill>
                                      <a:schemeClr val="tx1"/>
                                    </a:solidFill>
                                    <a:latin typeface="Cambria Math" panose="02040503050406030204" pitchFamily="18" charset="0"/>
                                  </a:rPr>
                                </m:ctrlPr>
                              </m:sSupPr>
                              <m:e>
                                <m:r>
                                  <a:rPr lang="en-US" sz="3200" b="0" i="1" smtClean="0">
                                    <a:solidFill>
                                      <a:schemeClr val="tx1"/>
                                    </a:solidFill>
                                    <a:latin typeface="Cambria Math" panose="02040503050406030204" pitchFamily="18" charset="0"/>
                                  </a:rPr>
                                  <m:t>𝑦</m:t>
                                </m:r>
                              </m:e>
                              <m:sup>
                                <m:r>
                                  <a:rPr lang="en-US" sz="3200" b="0" i="1" smtClean="0">
                                    <a:solidFill>
                                      <a:schemeClr val="tx1"/>
                                    </a:solidFill>
                                    <a:latin typeface="Cambria Math" panose="02040503050406030204" pitchFamily="18" charset="0"/>
                                  </a:rPr>
                                  <m:t>2</m:t>
                                </m:r>
                              </m:sup>
                            </m:sSup>
                          </m:den>
                        </m:f>
                      </m:oMath>
                    </m:oMathPara>
                  </a14:m>
                  <a:endParaRPr lang="en-US" i="1" dirty="0">
                    <a:solidFill>
                      <a:schemeClr val="tx1"/>
                    </a:solidFill>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4763374" y="831871"/>
                  <a:ext cx="3409267" cy="1085105"/>
                </a:xfrm>
                <a:prstGeom prst="rect">
                  <a:avLst/>
                </a:prstGeom>
                <a:blipFill>
                  <a:blip r:embed="rId7"/>
                  <a:stretch>
                    <a:fillRect/>
                  </a:stretch>
                </a:blipFill>
              </p:spPr>
              <p:txBody>
                <a:bodyPr/>
                <a:lstStyle/>
                <a:p>
                  <a:r>
                    <a:rPr lang="en-US">
                      <a:noFill/>
                    </a:rPr>
                    <a:t> </a:t>
                  </a:r>
                </a:p>
              </p:txBody>
            </p:sp>
          </mc:Fallback>
        </mc:AlternateContent>
      </p:grpSp>
      <p:grpSp>
        <p:nvGrpSpPr>
          <p:cNvPr id="25" name="Group 24"/>
          <p:cNvGrpSpPr/>
          <p:nvPr/>
        </p:nvGrpSpPr>
        <p:grpSpPr>
          <a:xfrm>
            <a:off x="348949" y="2064651"/>
            <a:ext cx="3715758" cy="1092206"/>
            <a:chOff x="457200" y="2714295"/>
            <a:chExt cx="3715758" cy="1092206"/>
          </a:xfrm>
        </p:grpSpPr>
        <p:sp>
          <p:nvSpPr>
            <p:cNvPr id="9" name="Rectangle 8"/>
            <p:cNvSpPr/>
            <p:nvPr/>
          </p:nvSpPr>
          <p:spPr>
            <a:xfrm>
              <a:off x="457200" y="2714295"/>
              <a:ext cx="3715758" cy="1092206"/>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2023C"/>
                  </a:solidFill>
                  <a:effectLst/>
                  <a:uLnTx/>
                  <a:uFillTx/>
                  <a:latin typeface="+mj-lt"/>
                  <a:ea typeface="+mn-ea"/>
                  <a:cs typeface="+mn-cs"/>
                </a:rPr>
                <a:t>A. </a:t>
              </a:r>
            </a:p>
          </p:txBody>
        </p:sp>
        <mc:AlternateContent xmlns:mc="http://schemas.openxmlformats.org/markup-compatibility/2006" xmlns:a14="http://schemas.microsoft.com/office/drawing/2010/main">
          <mc:Choice Requires="a14">
            <p:sp>
              <p:nvSpPr>
                <p:cNvPr id="12" name="TextBox 11"/>
                <p:cNvSpPr txBox="1"/>
                <p:nvPr/>
              </p:nvSpPr>
              <p:spPr>
                <a:xfrm>
                  <a:off x="1101361" y="2791519"/>
                  <a:ext cx="1649106" cy="93775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solidFill>
                                  <a:schemeClr val="tx1">
                                    <a:lumMod val="95000"/>
                                    <a:lumOff val="5000"/>
                                  </a:schemeClr>
                                </a:solidFill>
                                <a:latin typeface="Cambria Math" panose="02040503050406030204" pitchFamily="18" charset="0"/>
                              </a:rPr>
                            </m:ctrlPr>
                          </m:fPr>
                          <m:num>
                            <m:r>
                              <a:rPr lang="en-US" sz="3200" b="0" i="1" smtClean="0">
                                <a:solidFill>
                                  <a:schemeClr val="tx1">
                                    <a:lumMod val="95000"/>
                                    <a:lumOff val="5000"/>
                                  </a:schemeClr>
                                </a:solidFill>
                                <a:latin typeface="Cambria Math" panose="02040503050406030204" pitchFamily="18" charset="0"/>
                              </a:rPr>
                              <m:t>𝑥</m:t>
                            </m:r>
                            <m:r>
                              <a:rPr lang="en-US" sz="3200" b="0" i="1" smtClean="0">
                                <a:solidFill>
                                  <a:schemeClr val="tx1">
                                    <a:lumMod val="95000"/>
                                    <a:lumOff val="5000"/>
                                  </a:schemeClr>
                                </a:solidFill>
                                <a:latin typeface="Cambria Math" panose="02040503050406030204" pitchFamily="18" charset="0"/>
                              </a:rPr>
                              <m:t>−</m:t>
                            </m:r>
                            <m:r>
                              <a:rPr lang="en-US" sz="3200" b="0" i="1" smtClean="0">
                                <a:solidFill>
                                  <a:schemeClr val="tx1">
                                    <a:lumMod val="95000"/>
                                    <a:lumOff val="5000"/>
                                  </a:schemeClr>
                                </a:solidFill>
                                <a:latin typeface="Cambria Math" panose="02040503050406030204" pitchFamily="18" charset="0"/>
                              </a:rPr>
                              <m:t>𝑦</m:t>
                            </m:r>
                          </m:num>
                          <m:den>
                            <m:r>
                              <a:rPr lang="en-US" sz="3200" b="0" i="1" smtClean="0">
                                <a:solidFill>
                                  <a:schemeClr val="tx1">
                                    <a:lumMod val="95000"/>
                                    <a:lumOff val="5000"/>
                                  </a:schemeClr>
                                </a:solidFill>
                                <a:latin typeface="Cambria Math" panose="02040503050406030204" pitchFamily="18" charset="0"/>
                              </a:rPr>
                              <m:t>5(</m:t>
                            </m:r>
                            <m:r>
                              <a:rPr lang="en-US" sz="3200" b="0" i="1" smtClean="0">
                                <a:solidFill>
                                  <a:schemeClr val="tx1">
                                    <a:lumMod val="95000"/>
                                    <a:lumOff val="5000"/>
                                  </a:schemeClr>
                                </a:solidFill>
                                <a:latin typeface="Cambria Math" panose="02040503050406030204" pitchFamily="18" charset="0"/>
                              </a:rPr>
                              <m:t>𝑥</m:t>
                            </m:r>
                            <m:r>
                              <a:rPr lang="en-US" sz="3200" b="0" i="1" smtClean="0">
                                <a:solidFill>
                                  <a:schemeClr val="tx1">
                                    <a:lumMod val="95000"/>
                                    <a:lumOff val="5000"/>
                                  </a:schemeClr>
                                </a:solidFill>
                                <a:latin typeface="Cambria Math" panose="02040503050406030204" pitchFamily="18" charset="0"/>
                              </a:rPr>
                              <m:t>+</m:t>
                            </m:r>
                            <m:r>
                              <a:rPr lang="en-US" sz="3200" b="0" i="1" smtClean="0">
                                <a:solidFill>
                                  <a:schemeClr val="tx1">
                                    <a:lumMod val="95000"/>
                                    <a:lumOff val="5000"/>
                                  </a:schemeClr>
                                </a:solidFill>
                                <a:latin typeface="Cambria Math" panose="02040503050406030204" pitchFamily="18" charset="0"/>
                              </a:rPr>
                              <m:t>𝑦</m:t>
                            </m:r>
                            <m:r>
                              <a:rPr lang="en-US" sz="3200" b="0" i="1" smtClean="0">
                                <a:solidFill>
                                  <a:schemeClr val="tx1">
                                    <a:lumMod val="95000"/>
                                    <a:lumOff val="5000"/>
                                  </a:schemeClr>
                                </a:solidFill>
                                <a:latin typeface="Cambria Math" panose="02040503050406030204" pitchFamily="18" charset="0"/>
                              </a:rPr>
                              <m:t>)</m:t>
                            </m:r>
                          </m:den>
                        </m:f>
                      </m:oMath>
                    </m:oMathPara>
                  </a14:m>
                  <a:endParaRPr lang="en-US" dirty="0">
                    <a:solidFill>
                      <a:schemeClr val="tx1">
                        <a:lumMod val="95000"/>
                        <a:lumOff val="5000"/>
                      </a:schemeClr>
                    </a:solidFill>
                  </a:endParaRPr>
                </a:p>
              </p:txBody>
            </p:sp>
          </mc:Choice>
          <mc:Fallback xmlns="">
            <p:sp>
              <p:nvSpPr>
                <p:cNvPr id="12" name="TextBox 11"/>
                <p:cNvSpPr txBox="1">
                  <a:spLocks noRot="1" noChangeAspect="1" noMove="1" noResize="1" noEditPoints="1" noAdjustHandles="1" noChangeArrowheads="1" noChangeShapeType="1" noTextEdit="1"/>
                </p:cNvSpPr>
                <p:nvPr/>
              </p:nvSpPr>
              <p:spPr>
                <a:xfrm>
                  <a:off x="1101361" y="2791519"/>
                  <a:ext cx="1649106" cy="937757"/>
                </a:xfrm>
                <a:prstGeom prst="rect">
                  <a:avLst/>
                </a:prstGeom>
                <a:blipFill>
                  <a:blip r:embed="rId8"/>
                  <a:stretch>
                    <a:fillRect/>
                  </a:stretch>
                </a:blipFill>
              </p:spPr>
              <p:txBody>
                <a:bodyPr/>
                <a:lstStyle/>
                <a:p>
                  <a:r>
                    <a:rPr lang="en-US">
                      <a:noFill/>
                    </a:rPr>
                    <a:t> </a:t>
                  </a:r>
                </a:p>
              </p:txBody>
            </p:sp>
          </mc:Fallback>
        </mc:AlternateContent>
      </p:grpSp>
      <p:pic>
        <p:nvPicPr>
          <p:cNvPr id="14" name="Picture 13"/>
          <p:cNvPicPr>
            <a:picLocks noChangeAspect="1"/>
          </p:cNvPicPr>
          <p:nvPr/>
        </p:nvPicPr>
        <p:blipFill rotWithShape="1">
          <a:blip r:embed="rId9"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3252422" y="2233752"/>
            <a:ext cx="804536" cy="704088"/>
          </a:xfrm>
          <a:prstGeom prst="rect">
            <a:avLst/>
          </a:prstGeom>
        </p:spPr>
      </p:pic>
      <p:grpSp>
        <p:nvGrpSpPr>
          <p:cNvPr id="26" name="Group 25"/>
          <p:cNvGrpSpPr/>
          <p:nvPr/>
        </p:nvGrpSpPr>
        <p:grpSpPr>
          <a:xfrm>
            <a:off x="5280737" y="2108704"/>
            <a:ext cx="3715758" cy="1092206"/>
            <a:chOff x="5393370" y="2714295"/>
            <a:chExt cx="3715758" cy="1092206"/>
          </a:xfrm>
        </p:grpSpPr>
        <p:sp>
          <p:nvSpPr>
            <p:cNvPr id="10" name="Rectangle 9"/>
            <p:cNvSpPr/>
            <p:nvPr/>
          </p:nvSpPr>
          <p:spPr>
            <a:xfrm>
              <a:off x="5393370" y="2714295"/>
              <a:ext cx="3715758" cy="1092206"/>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srgbClr val="02023C"/>
                  </a:solidFill>
                  <a:latin typeface="Times New Roman" panose="02020603050405020304" pitchFamily="18" charset="0"/>
                  <a:cs typeface="Times New Roman" panose="02020603050405020304" pitchFamily="18" charset="0"/>
                </a:rPr>
                <a:t>B</a:t>
              </a:r>
              <a:r>
                <a:rPr kumimoji="0" lang="vi-VN" sz="3200" b="1" i="0" u="none" strike="noStrike" kern="1200" cap="none" spc="0" normalizeH="0" baseline="0" noProof="0" dirty="0">
                  <a:ln>
                    <a:noFill/>
                  </a:ln>
                  <a:solidFill>
                    <a:srgbClr val="02023C"/>
                  </a:solidFill>
                  <a:effectLst/>
                  <a:uLnTx/>
                  <a:uFillTx/>
                  <a:latin typeface="+mj-lt"/>
                  <a:ea typeface="+mn-ea"/>
                  <a:cs typeface="+mn-cs"/>
                </a:rPr>
                <a:t>. </a:t>
              </a:r>
            </a:p>
          </p:txBody>
        </p:sp>
        <mc:AlternateContent xmlns:mc="http://schemas.openxmlformats.org/markup-compatibility/2006" xmlns:a14="http://schemas.microsoft.com/office/drawing/2010/main">
          <mc:Choice Requires="a14">
            <p:sp>
              <p:nvSpPr>
                <p:cNvPr id="21" name="TextBox 20"/>
                <p:cNvSpPr txBox="1"/>
                <p:nvPr/>
              </p:nvSpPr>
              <p:spPr>
                <a:xfrm>
                  <a:off x="6080152" y="2761555"/>
                  <a:ext cx="1649106" cy="102252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solidFill>
                                  <a:schemeClr val="tx1">
                                    <a:lumMod val="95000"/>
                                    <a:lumOff val="5000"/>
                                  </a:schemeClr>
                                </a:solidFill>
                                <a:latin typeface="Cambria Math" panose="02040503050406030204" pitchFamily="18" charset="0"/>
                              </a:rPr>
                            </m:ctrlPr>
                          </m:fPr>
                          <m:num>
                            <m:r>
                              <a:rPr lang="en-US" sz="3200" b="0" i="1" smtClean="0">
                                <a:solidFill>
                                  <a:schemeClr val="tx1">
                                    <a:lumMod val="95000"/>
                                    <a:lumOff val="5000"/>
                                  </a:schemeClr>
                                </a:solidFill>
                                <a:latin typeface="Cambria Math" panose="02040503050406030204" pitchFamily="18" charset="0"/>
                              </a:rPr>
                              <m:t>5(</m:t>
                            </m:r>
                            <m:r>
                              <a:rPr lang="en-US" sz="3200" b="0" i="1" smtClean="0">
                                <a:solidFill>
                                  <a:schemeClr val="tx1">
                                    <a:lumMod val="95000"/>
                                    <a:lumOff val="5000"/>
                                  </a:schemeClr>
                                </a:solidFill>
                                <a:latin typeface="Cambria Math" panose="02040503050406030204" pitchFamily="18" charset="0"/>
                              </a:rPr>
                              <m:t>𝑥</m:t>
                            </m:r>
                            <m:r>
                              <a:rPr lang="en-US" sz="3200" b="0" i="1" smtClean="0">
                                <a:solidFill>
                                  <a:schemeClr val="tx1">
                                    <a:lumMod val="95000"/>
                                    <a:lumOff val="5000"/>
                                  </a:schemeClr>
                                </a:solidFill>
                                <a:latin typeface="Cambria Math" panose="02040503050406030204" pitchFamily="18" charset="0"/>
                              </a:rPr>
                              <m:t>−</m:t>
                            </m:r>
                            <m:r>
                              <a:rPr lang="en-US" sz="3200" b="0" i="1" smtClean="0">
                                <a:solidFill>
                                  <a:schemeClr val="tx1">
                                    <a:lumMod val="95000"/>
                                    <a:lumOff val="5000"/>
                                  </a:schemeClr>
                                </a:solidFill>
                                <a:latin typeface="Cambria Math" panose="02040503050406030204" pitchFamily="18" charset="0"/>
                              </a:rPr>
                              <m:t>𝑦</m:t>
                            </m:r>
                            <m:r>
                              <a:rPr lang="en-US" sz="3200" b="0" i="1" smtClean="0">
                                <a:solidFill>
                                  <a:schemeClr val="tx1">
                                    <a:lumMod val="95000"/>
                                    <a:lumOff val="5000"/>
                                  </a:schemeClr>
                                </a:solidFill>
                                <a:latin typeface="Cambria Math" panose="02040503050406030204" pitchFamily="18" charset="0"/>
                              </a:rPr>
                              <m:t>)</m:t>
                            </m:r>
                          </m:num>
                          <m:den>
                            <m:r>
                              <a:rPr lang="en-US" sz="3200" b="0" i="1" smtClean="0">
                                <a:solidFill>
                                  <a:schemeClr val="tx1">
                                    <a:lumMod val="95000"/>
                                    <a:lumOff val="5000"/>
                                  </a:schemeClr>
                                </a:solidFill>
                                <a:latin typeface="Cambria Math" panose="02040503050406030204" pitchFamily="18" charset="0"/>
                              </a:rPr>
                              <m:t>𝑥</m:t>
                            </m:r>
                            <m:r>
                              <a:rPr lang="en-US" sz="3200" b="0" i="1" smtClean="0">
                                <a:solidFill>
                                  <a:schemeClr val="tx1">
                                    <a:lumMod val="95000"/>
                                    <a:lumOff val="5000"/>
                                  </a:schemeClr>
                                </a:solidFill>
                                <a:latin typeface="Cambria Math" panose="02040503050406030204" pitchFamily="18" charset="0"/>
                              </a:rPr>
                              <m:t>+</m:t>
                            </m:r>
                            <m:r>
                              <a:rPr lang="en-US" sz="3200" b="0" i="1" smtClean="0">
                                <a:solidFill>
                                  <a:schemeClr val="tx1">
                                    <a:lumMod val="95000"/>
                                    <a:lumOff val="5000"/>
                                  </a:schemeClr>
                                </a:solidFill>
                                <a:latin typeface="Cambria Math" panose="02040503050406030204" pitchFamily="18" charset="0"/>
                              </a:rPr>
                              <m:t>𝑦</m:t>
                            </m:r>
                          </m:den>
                        </m:f>
                      </m:oMath>
                    </m:oMathPara>
                  </a14:m>
                  <a:endParaRPr lang="en-US" dirty="0">
                    <a:solidFill>
                      <a:schemeClr val="tx1">
                        <a:lumMod val="95000"/>
                        <a:lumOff val="5000"/>
                      </a:schemeClr>
                    </a:solidFill>
                  </a:endParaRPr>
                </a:p>
              </p:txBody>
            </p:sp>
          </mc:Choice>
          <mc:Fallback xmlns="">
            <p:sp>
              <p:nvSpPr>
                <p:cNvPr id="21" name="TextBox 20"/>
                <p:cNvSpPr txBox="1">
                  <a:spLocks noRot="1" noChangeAspect="1" noMove="1" noResize="1" noEditPoints="1" noAdjustHandles="1" noChangeArrowheads="1" noChangeShapeType="1" noTextEdit="1"/>
                </p:cNvSpPr>
                <p:nvPr/>
              </p:nvSpPr>
              <p:spPr>
                <a:xfrm>
                  <a:off x="6080152" y="2761555"/>
                  <a:ext cx="1649106" cy="1022524"/>
                </a:xfrm>
                <a:prstGeom prst="rect">
                  <a:avLst/>
                </a:prstGeom>
                <a:blipFill>
                  <a:blip r:embed="rId10"/>
                  <a:stretch>
                    <a:fillRect/>
                  </a:stretch>
                </a:blipFill>
              </p:spPr>
              <p:txBody>
                <a:bodyPr/>
                <a:lstStyle/>
                <a:p>
                  <a:r>
                    <a:rPr lang="en-US">
                      <a:noFill/>
                    </a:rPr>
                    <a:t> </a:t>
                  </a:r>
                </a:p>
              </p:txBody>
            </p:sp>
          </mc:Fallback>
        </mc:AlternateContent>
      </p:grpSp>
      <p:grpSp>
        <p:nvGrpSpPr>
          <p:cNvPr id="28" name="Group 27"/>
          <p:cNvGrpSpPr/>
          <p:nvPr/>
        </p:nvGrpSpPr>
        <p:grpSpPr>
          <a:xfrm>
            <a:off x="358185" y="3369906"/>
            <a:ext cx="3715758" cy="1115810"/>
            <a:chOff x="475242" y="4019550"/>
            <a:chExt cx="3715758" cy="1115810"/>
          </a:xfrm>
        </p:grpSpPr>
        <p:sp>
          <p:nvSpPr>
            <p:cNvPr id="11" name="Rectangle 10"/>
            <p:cNvSpPr/>
            <p:nvPr/>
          </p:nvSpPr>
          <p:spPr>
            <a:xfrm>
              <a:off x="475242" y="4043154"/>
              <a:ext cx="3715758" cy="1092206"/>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2023C"/>
                  </a:solidFill>
                  <a:effectLst/>
                  <a:uLnTx/>
                  <a:uFillTx/>
                  <a:latin typeface="Times New Roman" panose="02020603050405020304" pitchFamily="18" charset="0"/>
                  <a:cs typeface="Times New Roman" panose="02020603050405020304" pitchFamily="18" charset="0"/>
                </a:rPr>
                <a:t>C</a:t>
              </a:r>
              <a:r>
                <a:rPr kumimoji="0" lang="vi-VN" sz="3200" b="1" i="0" u="none" strike="noStrike" kern="1200" cap="none" spc="0" normalizeH="0" baseline="0" noProof="0" dirty="0">
                  <a:ln>
                    <a:noFill/>
                  </a:ln>
                  <a:solidFill>
                    <a:srgbClr val="02023C"/>
                  </a:solidFill>
                  <a:effectLst/>
                  <a:uLnTx/>
                  <a:uFillTx/>
                  <a:latin typeface="+mj-lt"/>
                  <a:ea typeface="+mn-ea"/>
                  <a:cs typeface="+mn-cs"/>
                </a:rPr>
                <a:t>. </a:t>
              </a:r>
            </a:p>
          </p:txBody>
        </p:sp>
        <mc:AlternateContent xmlns:mc="http://schemas.openxmlformats.org/markup-compatibility/2006" xmlns:a14="http://schemas.microsoft.com/office/drawing/2010/main">
          <mc:Choice Requires="a14">
            <p:sp>
              <p:nvSpPr>
                <p:cNvPr id="22" name="TextBox 21"/>
                <p:cNvSpPr txBox="1"/>
                <p:nvPr/>
              </p:nvSpPr>
              <p:spPr>
                <a:xfrm>
                  <a:off x="1128843" y="4019550"/>
                  <a:ext cx="1845698" cy="108510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solidFill>
                                  <a:schemeClr val="tx1">
                                    <a:lumMod val="95000"/>
                                    <a:lumOff val="5000"/>
                                  </a:schemeClr>
                                </a:solidFill>
                                <a:latin typeface="Cambria Math" panose="02040503050406030204" pitchFamily="18" charset="0"/>
                              </a:rPr>
                            </m:ctrlPr>
                          </m:fPr>
                          <m:num>
                            <m:r>
                              <a:rPr lang="en-US" sz="3200" b="0" i="1" smtClean="0">
                                <a:solidFill>
                                  <a:schemeClr val="tx1">
                                    <a:lumMod val="95000"/>
                                    <a:lumOff val="5000"/>
                                  </a:schemeClr>
                                </a:solidFill>
                                <a:latin typeface="Cambria Math" panose="02040503050406030204" pitchFamily="18" charset="0"/>
                              </a:rPr>
                              <m:t>5</m:t>
                            </m:r>
                            <m:sSup>
                              <m:sSupPr>
                                <m:ctrlPr>
                                  <a:rPr lang="en-US" sz="3200" i="1" smtClean="0">
                                    <a:solidFill>
                                      <a:schemeClr val="tx1">
                                        <a:lumMod val="95000"/>
                                        <a:lumOff val="5000"/>
                                      </a:schemeClr>
                                    </a:solidFill>
                                    <a:latin typeface="Cambria Math" panose="02040503050406030204" pitchFamily="18" charset="0"/>
                                  </a:rPr>
                                </m:ctrlPr>
                              </m:sSupPr>
                              <m:e>
                                <m:r>
                                  <a:rPr lang="en-US" sz="3200" b="0" i="1" smtClean="0">
                                    <a:solidFill>
                                      <a:schemeClr val="tx1">
                                        <a:lumMod val="95000"/>
                                        <a:lumOff val="5000"/>
                                      </a:schemeClr>
                                    </a:solidFill>
                                    <a:latin typeface="Cambria Math" panose="02040503050406030204" pitchFamily="18" charset="0"/>
                                  </a:rPr>
                                  <m:t>(</m:t>
                                </m:r>
                                <m:r>
                                  <a:rPr lang="en-US" sz="3200" b="0" i="1" smtClean="0">
                                    <a:solidFill>
                                      <a:schemeClr val="tx1">
                                        <a:lumMod val="95000"/>
                                        <a:lumOff val="5000"/>
                                      </a:schemeClr>
                                    </a:solidFill>
                                    <a:latin typeface="Cambria Math" panose="02040503050406030204" pitchFamily="18" charset="0"/>
                                  </a:rPr>
                                  <m:t>𝑥</m:t>
                                </m:r>
                                <m:r>
                                  <a:rPr lang="en-US" sz="3200" b="0" i="1" smtClean="0">
                                    <a:solidFill>
                                      <a:schemeClr val="tx1">
                                        <a:lumMod val="95000"/>
                                        <a:lumOff val="5000"/>
                                      </a:schemeClr>
                                    </a:solidFill>
                                    <a:latin typeface="Cambria Math" panose="02040503050406030204" pitchFamily="18" charset="0"/>
                                  </a:rPr>
                                  <m:t>−</m:t>
                                </m:r>
                                <m:r>
                                  <a:rPr lang="en-US" sz="3200" b="0" i="1" smtClean="0">
                                    <a:solidFill>
                                      <a:schemeClr val="tx1">
                                        <a:lumMod val="95000"/>
                                        <a:lumOff val="5000"/>
                                      </a:schemeClr>
                                    </a:solidFill>
                                    <a:latin typeface="Cambria Math" panose="02040503050406030204" pitchFamily="18" charset="0"/>
                                  </a:rPr>
                                  <m:t>𝑦</m:t>
                                </m:r>
                                <m:r>
                                  <a:rPr lang="en-US" sz="3200" b="0" i="1" smtClean="0">
                                    <a:solidFill>
                                      <a:schemeClr val="tx1">
                                        <a:lumMod val="95000"/>
                                        <a:lumOff val="5000"/>
                                      </a:schemeClr>
                                    </a:solidFill>
                                    <a:latin typeface="Cambria Math" panose="02040503050406030204" pitchFamily="18" charset="0"/>
                                  </a:rPr>
                                  <m:t>)</m:t>
                                </m:r>
                              </m:e>
                              <m:sup>
                                <m:r>
                                  <a:rPr lang="en-US" sz="3200" b="0" i="1" smtClean="0">
                                    <a:solidFill>
                                      <a:schemeClr val="tx1">
                                        <a:lumMod val="95000"/>
                                        <a:lumOff val="5000"/>
                                      </a:schemeClr>
                                    </a:solidFill>
                                    <a:latin typeface="Cambria Math" panose="02040503050406030204" pitchFamily="18" charset="0"/>
                                  </a:rPr>
                                  <m:t>2</m:t>
                                </m:r>
                              </m:sup>
                            </m:sSup>
                          </m:num>
                          <m:den>
                            <m:r>
                              <a:rPr lang="en-US" sz="3200" b="0" i="1" smtClean="0">
                                <a:solidFill>
                                  <a:schemeClr val="tx1">
                                    <a:lumMod val="95000"/>
                                    <a:lumOff val="5000"/>
                                  </a:schemeClr>
                                </a:solidFill>
                                <a:latin typeface="Cambria Math" panose="02040503050406030204" pitchFamily="18" charset="0"/>
                              </a:rPr>
                              <m:t>𝑥</m:t>
                            </m:r>
                            <m:r>
                              <a:rPr lang="en-US" sz="3200" b="0" i="1" smtClean="0">
                                <a:solidFill>
                                  <a:schemeClr val="tx1">
                                    <a:lumMod val="95000"/>
                                    <a:lumOff val="5000"/>
                                  </a:schemeClr>
                                </a:solidFill>
                                <a:latin typeface="Cambria Math" panose="02040503050406030204" pitchFamily="18" charset="0"/>
                              </a:rPr>
                              <m:t>+</m:t>
                            </m:r>
                            <m:r>
                              <a:rPr lang="en-US" sz="3200" b="0" i="1" smtClean="0">
                                <a:solidFill>
                                  <a:schemeClr val="tx1">
                                    <a:lumMod val="95000"/>
                                    <a:lumOff val="5000"/>
                                  </a:schemeClr>
                                </a:solidFill>
                                <a:latin typeface="Cambria Math" panose="02040503050406030204" pitchFamily="18" charset="0"/>
                              </a:rPr>
                              <m:t>𝑦</m:t>
                            </m:r>
                          </m:den>
                        </m:f>
                      </m:oMath>
                    </m:oMathPara>
                  </a14:m>
                  <a:endParaRPr lang="en-US" dirty="0">
                    <a:solidFill>
                      <a:schemeClr val="tx1">
                        <a:lumMod val="95000"/>
                        <a:lumOff val="5000"/>
                      </a:schemeClr>
                    </a:solidFill>
                  </a:endParaRPr>
                </a:p>
              </p:txBody>
            </p:sp>
          </mc:Choice>
          <mc:Fallback xmlns="">
            <p:sp>
              <p:nvSpPr>
                <p:cNvPr id="22" name="TextBox 21"/>
                <p:cNvSpPr txBox="1">
                  <a:spLocks noRot="1" noChangeAspect="1" noMove="1" noResize="1" noEditPoints="1" noAdjustHandles="1" noChangeArrowheads="1" noChangeShapeType="1" noTextEdit="1"/>
                </p:cNvSpPr>
                <p:nvPr/>
              </p:nvSpPr>
              <p:spPr>
                <a:xfrm>
                  <a:off x="1128843" y="4019550"/>
                  <a:ext cx="1845698" cy="1085105"/>
                </a:xfrm>
                <a:prstGeom prst="rect">
                  <a:avLst/>
                </a:prstGeom>
                <a:blipFill>
                  <a:blip r:embed="rId11"/>
                  <a:stretch>
                    <a:fillRect/>
                  </a:stretch>
                </a:blipFill>
              </p:spPr>
              <p:txBody>
                <a:bodyPr/>
                <a:lstStyle/>
                <a:p>
                  <a:r>
                    <a:rPr lang="en-US">
                      <a:noFill/>
                    </a:rPr>
                    <a:t> </a:t>
                  </a:r>
                </a:p>
              </p:txBody>
            </p:sp>
          </mc:Fallback>
        </mc:AlternateContent>
      </p:grpSp>
      <p:grpSp>
        <p:nvGrpSpPr>
          <p:cNvPr id="27" name="Group 26"/>
          <p:cNvGrpSpPr/>
          <p:nvPr/>
        </p:nvGrpSpPr>
        <p:grpSpPr>
          <a:xfrm>
            <a:off x="5280737" y="3401650"/>
            <a:ext cx="3715758" cy="1092206"/>
            <a:chOff x="5428242" y="4017234"/>
            <a:chExt cx="3715758" cy="1092206"/>
          </a:xfrm>
        </p:grpSpPr>
        <p:sp>
          <p:nvSpPr>
            <p:cNvPr id="15" name="Rectangle 14"/>
            <p:cNvSpPr/>
            <p:nvPr/>
          </p:nvSpPr>
          <p:spPr>
            <a:xfrm>
              <a:off x="5428242" y="4017234"/>
              <a:ext cx="3715758" cy="1092206"/>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2023C"/>
                  </a:solidFill>
                  <a:effectLst/>
                  <a:uLnTx/>
                  <a:uFillTx/>
                  <a:latin typeface="Times New Roman" panose="02020603050405020304" pitchFamily="18" charset="0"/>
                  <a:cs typeface="Times New Roman" panose="02020603050405020304" pitchFamily="18" charset="0"/>
                </a:rPr>
                <a:t>D</a:t>
              </a:r>
              <a:r>
                <a:rPr kumimoji="0" lang="vi-VN" sz="3200" b="1" i="0" u="none" strike="noStrike" kern="1200" cap="none" spc="0" normalizeH="0" baseline="0" noProof="0" dirty="0">
                  <a:ln>
                    <a:noFill/>
                  </a:ln>
                  <a:solidFill>
                    <a:srgbClr val="02023C"/>
                  </a:solidFill>
                  <a:effectLst/>
                  <a:uLnTx/>
                  <a:uFillTx/>
                  <a:latin typeface="+mj-lt"/>
                  <a:ea typeface="+mn-ea"/>
                  <a:cs typeface="+mn-cs"/>
                </a:rPr>
                <a:t>. </a:t>
              </a:r>
            </a:p>
          </p:txBody>
        </p:sp>
        <mc:AlternateContent xmlns:mc="http://schemas.openxmlformats.org/markup-compatibility/2006" xmlns:a14="http://schemas.microsoft.com/office/drawing/2010/main">
          <mc:Choice Requires="a14">
            <p:sp>
              <p:nvSpPr>
                <p:cNvPr id="23" name="TextBox 22"/>
                <p:cNvSpPr txBox="1"/>
                <p:nvPr/>
              </p:nvSpPr>
              <p:spPr>
                <a:xfrm>
                  <a:off x="6248400" y="4040656"/>
                  <a:ext cx="1064009" cy="101957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solidFill>
                                  <a:schemeClr val="tx1">
                                    <a:lumMod val="95000"/>
                                    <a:lumOff val="5000"/>
                                  </a:schemeClr>
                                </a:solidFill>
                                <a:latin typeface="Cambria Math" panose="02040503050406030204" pitchFamily="18" charset="0"/>
                              </a:rPr>
                            </m:ctrlPr>
                          </m:fPr>
                          <m:num>
                            <m:r>
                              <a:rPr lang="en-US" sz="3200" b="0" i="1" smtClean="0">
                                <a:solidFill>
                                  <a:schemeClr val="tx1">
                                    <a:lumMod val="95000"/>
                                    <a:lumOff val="5000"/>
                                  </a:schemeClr>
                                </a:solidFill>
                                <a:latin typeface="Cambria Math" panose="02040503050406030204" pitchFamily="18" charset="0"/>
                              </a:rPr>
                              <m:t>5</m:t>
                            </m:r>
                          </m:num>
                          <m:den>
                            <m:r>
                              <a:rPr lang="en-US" sz="3200" b="0" i="1" smtClean="0">
                                <a:solidFill>
                                  <a:schemeClr val="tx1">
                                    <a:lumMod val="95000"/>
                                    <a:lumOff val="5000"/>
                                  </a:schemeClr>
                                </a:solidFill>
                                <a:latin typeface="Cambria Math" panose="02040503050406030204" pitchFamily="18" charset="0"/>
                              </a:rPr>
                              <m:t>𝑥</m:t>
                            </m:r>
                            <m:r>
                              <a:rPr lang="en-US" sz="3200" b="0" i="1" smtClean="0">
                                <a:solidFill>
                                  <a:schemeClr val="tx1">
                                    <a:lumMod val="95000"/>
                                    <a:lumOff val="5000"/>
                                  </a:schemeClr>
                                </a:solidFill>
                                <a:latin typeface="Cambria Math" panose="02040503050406030204" pitchFamily="18" charset="0"/>
                              </a:rPr>
                              <m:t>+</m:t>
                            </m:r>
                            <m:r>
                              <a:rPr lang="en-US" sz="3200" b="0" i="1" smtClean="0">
                                <a:solidFill>
                                  <a:schemeClr val="tx1">
                                    <a:lumMod val="95000"/>
                                    <a:lumOff val="5000"/>
                                  </a:schemeClr>
                                </a:solidFill>
                                <a:latin typeface="Cambria Math" panose="02040503050406030204" pitchFamily="18" charset="0"/>
                              </a:rPr>
                              <m:t>𝑦</m:t>
                            </m:r>
                          </m:den>
                        </m:f>
                      </m:oMath>
                    </m:oMathPara>
                  </a14:m>
                  <a:endParaRPr lang="en-US" dirty="0">
                    <a:solidFill>
                      <a:schemeClr val="tx1">
                        <a:lumMod val="95000"/>
                        <a:lumOff val="5000"/>
                      </a:schemeClr>
                    </a:solidFill>
                  </a:endParaRPr>
                </a:p>
              </p:txBody>
            </p:sp>
          </mc:Choice>
          <mc:Fallback xmlns="">
            <p:sp>
              <p:nvSpPr>
                <p:cNvPr id="23" name="TextBox 22"/>
                <p:cNvSpPr txBox="1">
                  <a:spLocks noRot="1" noChangeAspect="1" noMove="1" noResize="1" noEditPoints="1" noAdjustHandles="1" noChangeArrowheads="1" noChangeShapeType="1" noTextEdit="1"/>
                </p:cNvSpPr>
                <p:nvPr/>
              </p:nvSpPr>
              <p:spPr>
                <a:xfrm>
                  <a:off x="6248400" y="4040656"/>
                  <a:ext cx="1064009" cy="1019574"/>
                </a:xfrm>
                <a:prstGeom prst="rect">
                  <a:avLst/>
                </a:prstGeom>
                <a:blipFill>
                  <a:blip r:embed="rId12"/>
                  <a:stretch>
                    <a:fillRect/>
                  </a:stretch>
                </a:blipFill>
              </p:spPr>
              <p:txBody>
                <a:bodyPr/>
                <a:lstStyle/>
                <a:p>
                  <a:r>
                    <a:rPr lang="en-US">
                      <a:noFill/>
                    </a:rPr>
                    <a:t> </a:t>
                  </a:r>
                </a:p>
              </p:txBody>
            </p:sp>
          </mc:Fallback>
        </mc:AlternateContent>
      </p:grpSp>
      <p:pic>
        <p:nvPicPr>
          <p:cNvPr id="29" name="Picture 28"/>
          <p:cNvPicPr>
            <a:picLocks noChangeAspect="1"/>
          </p:cNvPicPr>
          <p:nvPr/>
        </p:nvPicPr>
        <p:blipFill rotWithShape="1">
          <a:blip r:embed="rId13"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8150612" y="2300777"/>
            <a:ext cx="885137" cy="708059"/>
          </a:xfrm>
          <a:prstGeom prst="rect">
            <a:avLst/>
          </a:prstGeom>
        </p:spPr>
      </p:pic>
      <p:pic>
        <p:nvPicPr>
          <p:cNvPr id="30" name="Picture 29"/>
          <p:cNvPicPr>
            <a:picLocks noChangeAspect="1"/>
          </p:cNvPicPr>
          <p:nvPr/>
        </p:nvPicPr>
        <p:blipFill rotWithShape="1">
          <a:blip r:embed="rId9"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3252422" y="3582815"/>
            <a:ext cx="804536" cy="704088"/>
          </a:xfrm>
          <a:prstGeom prst="rect">
            <a:avLst/>
          </a:prstGeom>
        </p:spPr>
      </p:pic>
      <p:pic>
        <p:nvPicPr>
          <p:cNvPr id="31" name="Picture 30"/>
          <p:cNvPicPr>
            <a:picLocks noChangeAspect="1"/>
          </p:cNvPicPr>
          <p:nvPr/>
        </p:nvPicPr>
        <p:blipFill rotWithShape="1">
          <a:blip r:embed="rId9"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8190912" y="3595709"/>
            <a:ext cx="804536" cy="704088"/>
          </a:xfrm>
          <a:prstGeom prst="rect">
            <a:avLst/>
          </a:prstGeom>
        </p:spPr>
      </p:pic>
      <p:pic>
        <p:nvPicPr>
          <p:cNvPr id="33" name="Picture 32">
            <a:hlinkClick r:id="rId14" action="ppaction://hlinksldjump"/>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589519" y="4589889"/>
            <a:ext cx="559812" cy="559812"/>
          </a:xfrm>
          <a:prstGeom prst="rect">
            <a:avLst/>
          </a:prstGeom>
        </p:spPr>
      </p:pic>
      <p:pic>
        <p:nvPicPr>
          <p:cNvPr id="34" name="Picture 33">
            <a:hlinkClick r:id="rId16" action="ppaction://hlinksldjump"/>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10800000">
            <a:off x="69042" y="4610551"/>
            <a:ext cx="559812" cy="559812"/>
          </a:xfrm>
          <a:prstGeom prst="rect">
            <a:avLst/>
          </a:prstGeom>
        </p:spPr>
      </p:pic>
      <p:pic>
        <p:nvPicPr>
          <p:cNvPr id="3" name="ĐẾM NGƯỢC 10 GIÂY- CÓ CHUÔNG BÁO HẾT GIỜ">
            <a:hlinkClick r:id="" action="ppaction://media"/>
            <a:extLst>
              <a:ext uri="{FF2B5EF4-FFF2-40B4-BE49-F238E27FC236}">
                <a16:creationId xmlns:a16="http://schemas.microsoft.com/office/drawing/2014/main" id="{5584FCDA-659E-3499-6ECC-E97F11915763}"/>
              </a:ext>
            </a:extLst>
          </p:cNvPr>
          <p:cNvPicPr>
            <a:picLocks noChangeAspect="1"/>
          </p:cNvPicPr>
          <p:nvPr>
            <a:videoFile r:link="rId2"/>
            <p:extLst>
              <p:ext uri="{DAA4B4D4-6D71-4841-9C94-3DE7FCFB9230}">
                <p14:media xmlns:p14="http://schemas.microsoft.com/office/powerpoint/2010/main" r:embed="rId1"/>
              </p:ext>
            </p:extLst>
          </p:nvPr>
        </p:nvPicPr>
        <p:blipFill>
          <a:blip r:embed="rId17"/>
          <a:stretch>
            <a:fillRect/>
          </a:stretch>
        </p:blipFill>
        <p:spPr>
          <a:xfrm>
            <a:off x="4192744" y="4344521"/>
            <a:ext cx="969192" cy="761949"/>
          </a:xfrm>
          <a:prstGeom prst="rect">
            <a:avLst/>
          </a:prstGeom>
        </p:spPr>
      </p:pic>
    </p:spTree>
    <p:extLst>
      <p:ext uri="{BB962C8B-B14F-4D97-AF65-F5344CB8AC3E}">
        <p14:creationId xmlns:p14="http://schemas.microsoft.com/office/powerpoint/2010/main" val="66252686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barn(inVertical)">
                                      <p:cBhvr>
                                        <p:cTn id="10" dur="500"/>
                                        <p:tgtEl>
                                          <p:spTgt spid="25"/>
                                        </p:tgtEl>
                                      </p:cBhvr>
                                    </p:animEffect>
                                  </p:childTnLst>
                                </p:cTn>
                              </p:par>
                              <p:par>
                                <p:cTn id="11" presetID="16" presetClass="entr" presetSubtype="21" fill="hold"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barn(inVertical)">
                                      <p:cBhvr>
                                        <p:cTn id="13" dur="500"/>
                                        <p:tgtEl>
                                          <p:spTgt spid="26"/>
                                        </p:tgtEl>
                                      </p:cBhvr>
                                    </p:animEffect>
                                  </p:childTnLst>
                                </p:cTn>
                              </p:par>
                              <p:par>
                                <p:cTn id="14" presetID="16" presetClass="entr" presetSubtype="21" fill="hold" nodeType="with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barn(inVertical)">
                                      <p:cBhvr>
                                        <p:cTn id="16" dur="500"/>
                                        <p:tgtEl>
                                          <p:spTgt spid="28"/>
                                        </p:tgtEl>
                                      </p:cBhvr>
                                    </p:animEffect>
                                  </p:childTnLst>
                                </p:cTn>
                              </p:par>
                              <p:par>
                                <p:cTn id="17" presetID="16" presetClass="entr" presetSubtype="21" fill="hold" nodeType="with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barn(inVertical)">
                                      <p:cBhvr>
                                        <p:cTn id="1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25"/>
                    </p:tgtEl>
                  </p:cond>
                </p:stCondLst>
                <p:endSync evt="end" delay="0">
                  <p:rtn val="all"/>
                </p:endSync>
                <p:childTnLst>
                  <p:par>
                    <p:cTn id="21" fill="hold">
                      <p:stCondLst>
                        <p:cond delay="0"/>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barn(inVertical)">
                                      <p:cBhvr>
                                        <p:cTn id="25" dur="500"/>
                                        <p:tgtEl>
                                          <p:spTgt spid="14"/>
                                        </p:tgtEl>
                                      </p:cBhvr>
                                    </p:animEffect>
                                  </p:childTnLst>
                                  <p:subTnLst>
                                    <p:audio>
                                      <p:cMediaNode>
                                        <p:cTn display="0" masterRel="sameClick">
                                          <p:stCondLst>
                                            <p:cond evt="begin" delay="0">
                                              <p:tn val="23"/>
                                            </p:cond>
                                          </p:stCondLst>
                                          <p:endCondLst>
                                            <p:cond evt="onStopAudio" delay="0">
                                              <p:tgtEl>
                                                <p:sldTgt/>
                                              </p:tgtEl>
                                            </p:cond>
                                          </p:endCondLst>
                                        </p:cTn>
                                        <p:tgtEl>
                                          <p:sndTgt r:embed="rId5" name="cashreg.wav"/>
                                        </p:tgtEl>
                                      </p:cMediaNode>
                                    </p:audio>
                                  </p:subTnLst>
                                </p:cTn>
                              </p:par>
                            </p:childTnLst>
                          </p:cTn>
                        </p:par>
                      </p:childTnLst>
                    </p:cTn>
                  </p:par>
                </p:childTnLst>
              </p:cTn>
              <p:nextCondLst>
                <p:cond evt="onClick" delay="0">
                  <p:tgtEl>
                    <p:spTgt spid="25"/>
                  </p:tgtEl>
                </p:cond>
              </p:nextCondLst>
            </p:seq>
            <p:seq concurrent="1" nextAc="seek">
              <p:cTn id="26" restart="whenNotActive" fill="hold" evtFilter="cancelBubble" nodeType="interactiveSeq">
                <p:stCondLst>
                  <p:cond evt="onClick" delay="0">
                    <p:tgtEl>
                      <p:spTgt spid="26"/>
                    </p:tgtEl>
                  </p:cond>
                </p:stCondLst>
                <p:endSync evt="end" delay="0">
                  <p:rtn val="all"/>
                </p:endSync>
                <p:childTnLst>
                  <p:par>
                    <p:cTn id="27" fill="hold">
                      <p:stCondLst>
                        <p:cond delay="0"/>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barn(inVertical)">
                                      <p:cBhvr>
                                        <p:cTn id="31" dur="500"/>
                                        <p:tgtEl>
                                          <p:spTgt spid="29"/>
                                        </p:tgtEl>
                                      </p:cBhvr>
                                    </p:animEffect>
                                  </p:childTnLst>
                                  <p:subTnLst>
                                    <p:audio>
                                      <p:cMediaNode>
                                        <p:cTn display="0" masterRel="sameClick">
                                          <p:stCondLst>
                                            <p:cond evt="begin" delay="0">
                                              <p:tn val="29"/>
                                            </p:cond>
                                          </p:stCondLst>
                                          <p:endCondLst>
                                            <p:cond evt="onStopAudio" delay="0">
                                              <p:tgtEl>
                                                <p:sldTgt/>
                                              </p:tgtEl>
                                            </p:cond>
                                          </p:endCondLst>
                                        </p:cTn>
                                        <p:tgtEl>
                                          <p:sndTgt r:embed="rId6" name="applause.wav"/>
                                        </p:tgtEl>
                                      </p:cMediaNode>
                                    </p:audio>
                                  </p:subTnLst>
                                </p:cTn>
                              </p:par>
                            </p:childTnLst>
                          </p:cTn>
                        </p:par>
                      </p:childTnLst>
                    </p:cTn>
                  </p:par>
                </p:childTnLst>
              </p:cTn>
              <p:nextCondLst>
                <p:cond evt="onClick" delay="0">
                  <p:tgtEl>
                    <p:spTgt spid="26"/>
                  </p:tgtEl>
                </p:cond>
              </p:nextCondLst>
            </p:seq>
            <p:seq concurrent="1" nextAc="seek">
              <p:cTn id="32" restart="whenNotActive" fill="hold" evtFilter="cancelBubble" nodeType="interactiveSeq">
                <p:stCondLst>
                  <p:cond evt="onClick" delay="0">
                    <p:tgtEl>
                      <p:spTgt spid="27"/>
                    </p:tgtEl>
                  </p:cond>
                </p:stCondLst>
                <p:endSync evt="end" delay="0">
                  <p:rtn val="all"/>
                </p:endSync>
                <p:childTnLst>
                  <p:par>
                    <p:cTn id="33" fill="hold">
                      <p:stCondLst>
                        <p:cond delay="0"/>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barn(inVertical)">
                                      <p:cBhvr>
                                        <p:cTn id="37" dur="500"/>
                                        <p:tgtEl>
                                          <p:spTgt spid="31"/>
                                        </p:tgtEl>
                                      </p:cBhvr>
                                    </p:animEffect>
                                  </p:childTnLst>
                                  <p:subTnLst>
                                    <p:audio>
                                      <p:cMediaNode>
                                        <p:cTn display="0" masterRel="sameClick">
                                          <p:stCondLst>
                                            <p:cond evt="begin" delay="0">
                                              <p:tn val="35"/>
                                            </p:cond>
                                          </p:stCondLst>
                                          <p:endCondLst>
                                            <p:cond evt="onStopAudio" delay="0">
                                              <p:tgtEl>
                                                <p:sldTgt/>
                                              </p:tgtEl>
                                            </p:cond>
                                          </p:endCondLst>
                                        </p:cTn>
                                        <p:tgtEl>
                                          <p:sndTgt r:embed="rId5" name="cashreg.wav"/>
                                        </p:tgtEl>
                                      </p:cMediaNode>
                                    </p:audio>
                                  </p:subTnLst>
                                </p:cTn>
                              </p:par>
                            </p:childTnLst>
                          </p:cTn>
                        </p:par>
                      </p:childTnLst>
                    </p:cTn>
                  </p:par>
                </p:childTnLst>
              </p:cTn>
              <p:nextCondLst>
                <p:cond evt="onClick" delay="0">
                  <p:tgtEl>
                    <p:spTgt spid="27"/>
                  </p:tgtEl>
                </p:cond>
              </p:nextCondLst>
            </p:seq>
            <p:seq concurrent="1" nextAc="seek">
              <p:cTn id="38" restart="whenNotActive" fill="hold" evtFilter="cancelBubble" nodeType="interactiveSeq">
                <p:stCondLst>
                  <p:cond evt="onClick" delay="0">
                    <p:tgtEl>
                      <p:spTgt spid="28"/>
                    </p:tgtEl>
                  </p:cond>
                </p:stCondLst>
                <p:endSync evt="end" delay="0">
                  <p:rtn val="all"/>
                </p:endSync>
                <p:childTnLst>
                  <p:par>
                    <p:cTn id="39" fill="hold">
                      <p:stCondLst>
                        <p:cond delay="0"/>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barn(inVertical)">
                                      <p:cBhvr>
                                        <p:cTn id="43" dur="500"/>
                                        <p:tgtEl>
                                          <p:spTgt spid="30"/>
                                        </p:tgtEl>
                                      </p:cBhvr>
                                    </p:animEffect>
                                  </p:childTnLst>
                                  <p:subTnLst>
                                    <p:audio>
                                      <p:cMediaNode>
                                        <p:cTn display="0" masterRel="sameClick">
                                          <p:stCondLst>
                                            <p:cond evt="begin" delay="0">
                                              <p:tn val="41"/>
                                            </p:cond>
                                          </p:stCondLst>
                                          <p:endCondLst>
                                            <p:cond evt="onStopAudio" delay="0">
                                              <p:tgtEl>
                                                <p:sldTgt/>
                                              </p:tgtEl>
                                            </p:cond>
                                          </p:endCondLst>
                                        </p:cTn>
                                        <p:tgtEl>
                                          <p:sndTgt r:embed="rId5" name="cashreg.wav"/>
                                        </p:tgtEl>
                                      </p:cMediaNode>
                                    </p:audio>
                                  </p:subTnLst>
                                </p:cTn>
                              </p:par>
                            </p:childTnLst>
                          </p:cTn>
                        </p:par>
                      </p:childTnLst>
                    </p:cTn>
                  </p:par>
                </p:childTnLst>
              </p:cTn>
              <p:nextCondLst>
                <p:cond evt="onClick" delay="0">
                  <p:tgtEl>
                    <p:spTgt spid="28"/>
                  </p:tgtEl>
                </p:cond>
              </p:nextCondLst>
            </p:seq>
            <p:seq concurrent="1" nextAc="seek">
              <p:cTn id="44" restart="whenNotActive" fill="hold" evtFilter="cancelBubble" nodeType="interactiveSeq">
                <p:stCondLst>
                  <p:cond evt="onClick" delay="0">
                    <p:tgtEl>
                      <p:spTgt spid="3"/>
                    </p:tgtEl>
                  </p:cond>
                </p:stCondLst>
                <p:endSync evt="end" delay="0">
                  <p:rtn val="all"/>
                </p:endSync>
                <p:childTnLst>
                  <p:par>
                    <p:cTn id="45" fill="hold">
                      <p:stCondLst>
                        <p:cond delay="0"/>
                      </p:stCondLst>
                      <p:childTnLst>
                        <p:par>
                          <p:cTn id="46" fill="hold">
                            <p:stCondLst>
                              <p:cond delay="0"/>
                            </p:stCondLst>
                            <p:childTnLst>
                              <p:par>
                                <p:cTn id="47" presetID="2" presetClass="mediacall" presetSubtype="0" fill="hold" nodeType="clickEffect">
                                  <p:stCondLst>
                                    <p:cond delay="0"/>
                                  </p:stCondLst>
                                  <p:childTnLst>
                                    <p:cmd type="call" cmd="togglePause">
                                      <p:cBhvr>
                                        <p:cTn id="48" dur="1" fill="hold"/>
                                        <p:tgtEl>
                                          <p:spTgt spid="3"/>
                                        </p:tgtEl>
                                      </p:cBhvr>
                                    </p:cmd>
                                  </p:childTnLst>
                                </p:cTn>
                              </p:par>
                            </p:childTnLst>
                          </p:cTn>
                        </p:par>
                      </p:childTnLst>
                    </p:cTn>
                  </p:par>
                </p:childTnLst>
              </p:cTn>
              <p:nextCondLst>
                <p:cond evt="onClick" delay="0">
                  <p:tgtEl>
                    <p:spTgt spid="3"/>
                  </p:tgtEl>
                </p:cond>
              </p:nextCondLst>
            </p:seq>
            <p:video>
              <p:cMediaNode vol="80000">
                <p:cTn id="49" fill="hold" display="0">
                  <p:stCondLst>
                    <p:cond delay="indefinite"/>
                  </p:stCondLst>
                </p:cTn>
                <p:tgtEl>
                  <p:spTgt spid="3"/>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9" name="Group 28"/>
          <p:cNvGrpSpPr/>
          <p:nvPr/>
        </p:nvGrpSpPr>
        <p:grpSpPr>
          <a:xfrm>
            <a:off x="-76200" y="133350"/>
            <a:ext cx="9296400" cy="2730400"/>
            <a:chOff x="-82658" y="762668"/>
            <a:chExt cx="9296400" cy="2540798"/>
          </a:xfrm>
        </p:grpSpPr>
        <p:sp>
          <p:nvSpPr>
            <p:cNvPr id="10" name="Snip Diagonal Corner Rectangle 9"/>
            <p:cNvSpPr/>
            <p:nvPr/>
          </p:nvSpPr>
          <p:spPr>
            <a:xfrm>
              <a:off x="-24920" y="776421"/>
              <a:ext cx="9148622" cy="2527045"/>
            </a:xfrm>
            <a:prstGeom prst="snip2DiagRect">
              <a:avLst/>
            </a:prstGeom>
            <a:ln/>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black"/>
                </a:solidFill>
                <a:effectLst/>
                <a:uLnTx/>
                <a:uFillTx/>
                <a:latin typeface="+mj-lt"/>
                <a:ea typeface="+mn-ea"/>
                <a:cs typeface="+mn-cs"/>
              </a:endParaRPr>
            </a:p>
          </p:txBody>
        </p:sp>
        <p:sp>
          <p:nvSpPr>
            <p:cNvPr id="11" name="TextBox 10"/>
            <p:cNvSpPr txBox="1"/>
            <p:nvPr/>
          </p:nvSpPr>
          <p:spPr>
            <a:xfrm>
              <a:off x="12371" y="885354"/>
              <a:ext cx="4628085" cy="544168"/>
            </a:xfrm>
            <a:prstGeom prst="rect">
              <a:avLst/>
            </a:prstGeom>
            <a:noFill/>
          </p:spPr>
          <p:txBody>
            <a:bodyPr wrap="square" rtlCol="0">
              <a:spAutoFit/>
            </a:bodyPr>
            <a:lstStyle/>
            <a:p>
              <a:r>
                <a:rPr lang="en-US" sz="3200" b="1" dirty="0">
                  <a:latin typeface="Times New Roman" panose="02020603050405020304" pitchFamily="18" charset="0"/>
                  <a:cs typeface="Times New Roman" panose="02020603050405020304" pitchFamily="18" charset="0"/>
                </a:rPr>
                <a:t>Câu 4: </a:t>
              </a:r>
              <a:r>
                <a:rPr lang="en-US" sz="3200" dirty="0">
                  <a:latin typeface="Times New Roman" panose="02020603050405020304" pitchFamily="18" charset="0"/>
                  <a:cs typeface="Times New Roman" panose="02020603050405020304" pitchFamily="18" charset="0"/>
                </a:rPr>
                <a:t>Cho các </a:t>
              </a:r>
              <a:r>
                <a:rPr lang="en-US" sz="3200" dirty="0" err="1">
                  <a:latin typeface="Times New Roman" panose="02020603050405020304" pitchFamily="18" charset="0"/>
                  <a:cs typeface="Times New Roman" panose="02020603050405020304" pitchFamily="18" charset="0"/>
                </a:rPr>
                <a:t>phân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thức</a:t>
              </a:r>
              <a:r>
                <a:rPr lang="en-US" sz="3200" dirty="0">
                  <a:latin typeface="Times New Roman" panose="02020603050405020304" pitchFamily="18" charset="0"/>
                  <a:cs typeface="Times New Roman" panose="02020603050405020304" pitchFamily="18" charset="0"/>
                </a:rPr>
                <a:t> </a:t>
              </a:r>
            </a:p>
          </p:txBody>
        </p:sp>
        <p:sp>
          <p:nvSpPr>
            <p:cNvPr id="5" name="TextBox 4"/>
            <p:cNvSpPr txBox="1"/>
            <p:nvPr/>
          </p:nvSpPr>
          <p:spPr>
            <a:xfrm>
              <a:off x="-82658" y="1705109"/>
              <a:ext cx="9296400" cy="584775"/>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Nam </a:t>
              </a:r>
              <a:r>
                <a:rPr lang="en-US" sz="3200" dirty="0" err="1">
                  <a:latin typeface="Times New Roman" panose="02020603050405020304" pitchFamily="18" charset="0"/>
                  <a:cs typeface="Times New Roman" panose="02020603050405020304" pitchFamily="18" charset="0"/>
                </a:rPr>
                <a:t>nói</a:t>
              </a:r>
              <a:r>
                <a:rPr lang="en-US" sz="3200" dirty="0">
                  <a:latin typeface="Times New Roman" panose="02020603050405020304" pitchFamily="18" charset="0"/>
                  <a:cs typeface="Times New Roman" panose="02020603050405020304" pitchFamily="18" charset="0"/>
                </a:rPr>
                <a:t> MTC của các phân thức trên là 6(</a:t>
              </a:r>
              <a:r>
                <a:rPr lang="en-US" sz="3200" i="1" dirty="0">
                  <a:latin typeface="Times New Roman" panose="02020603050405020304" pitchFamily="18" charset="0"/>
                  <a:cs typeface="Times New Roman" panose="02020603050405020304" pitchFamily="18" charset="0"/>
                </a:rPr>
                <a:t>x</a:t>
              </a:r>
              <a:r>
                <a:rPr lang="en-US" sz="3200" dirty="0">
                  <a:latin typeface="Times New Roman" panose="02020603050405020304" pitchFamily="18" charset="0"/>
                  <a:cs typeface="Times New Roman" panose="02020603050405020304" pitchFamily="18" charset="0"/>
                </a:rPr>
                <a:t> - 1)(</a:t>
              </a:r>
              <a:r>
                <a:rPr lang="en-US" sz="3200" i="1" dirty="0">
                  <a:latin typeface="Times New Roman" panose="02020603050405020304" pitchFamily="18" charset="0"/>
                  <a:cs typeface="Times New Roman" panose="02020603050405020304" pitchFamily="18" charset="0"/>
                </a:rPr>
                <a:t>x</a:t>
              </a:r>
              <a:r>
                <a:rPr lang="en-US" sz="3200" dirty="0">
                  <a:latin typeface="Times New Roman" panose="02020603050405020304" pitchFamily="18" charset="0"/>
                  <a:cs typeface="Times New Roman" panose="02020603050405020304" pitchFamily="18" charset="0"/>
                </a:rPr>
                <a:t> + 1)</a:t>
              </a:r>
              <a:r>
                <a:rPr lang="en-US" sz="3200" baseline="30000" dirty="0">
                  <a:latin typeface="Times New Roman" panose="02020603050405020304" pitchFamily="18" charset="0"/>
                  <a:cs typeface="Times New Roman" panose="02020603050405020304" pitchFamily="18" charset="0"/>
                </a:rPr>
                <a:t>2</a:t>
              </a:r>
              <a:r>
                <a:rPr lang="en-US" sz="3200" dirty="0">
                  <a:latin typeface="Times New Roman" panose="02020603050405020304" pitchFamily="18" charset="0"/>
                  <a:cs typeface="Times New Roman" panose="02020603050405020304" pitchFamily="18" charset="0"/>
                </a:rPr>
                <a:t>                           </a:t>
              </a:r>
            </a:p>
          </p:txBody>
        </p:sp>
        <p:sp>
          <p:nvSpPr>
            <p:cNvPr id="6" name="TextBox 5"/>
            <p:cNvSpPr txBox="1"/>
            <p:nvPr/>
          </p:nvSpPr>
          <p:spPr>
            <a:xfrm>
              <a:off x="-82658" y="2184926"/>
              <a:ext cx="9296400" cy="584775"/>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Minh </a:t>
              </a:r>
              <a:r>
                <a:rPr lang="en-US" sz="3200" dirty="0" err="1">
                  <a:latin typeface="Times New Roman" panose="02020603050405020304" pitchFamily="18" charset="0"/>
                  <a:cs typeface="Times New Roman" panose="02020603050405020304" pitchFamily="18" charset="0"/>
                </a:rPr>
                <a:t>nói</a:t>
              </a:r>
              <a:r>
                <a:rPr lang="en-US" sz="3200" dirty="0">
                  <a:latin typeface="Times New Roman" panose="02020603050405020304" pitchFamily="18" charset="0"/>
                  <a:cs typeface="Times New Roman" panose="02020603050405020304" pitchFamily="18" charset="0"/>
                </a:rPr>
                <a:t> MTC của các phân thức trên là 4(</a:t>
              </a:r>
              <a:r>
                <a:rPr lang="en-US" sz="3200" i="1" dirty="0">
                  <a:latin typeface="Times New Roman" panose="02020603050405020304" pitchFamily="18" charset="0"/>
                  <a:cs typeface="Times New Roman" panose="02020603050405020304" pitchFamily="18" charset="0"/>
                </a:rPr>
                <a:t>x</a:t>
              </a:r>
              <a:r>
                <a:rPr lang="en-US" sz="3200" dirty="0">
                  <a:latin typeface="Times New Roman" panose="02020603050405020304" pitchFamily="18" charset="0"/>
                  <a:cs typeface="Times New Roman" panose="02020603050405020304" pitchFamily="18" charset="0"/>
                </a:rPr>
                <a:t> – 1)(</a:t>
              </a:r>
              <a:r>
                <a:rPr lang="en-US" sz="3200" i="1" dirty="0">
                  <a:latin typeface="Times New Roman" panose="02020603050405020304" pitchFamily="18" charset="0"/>
                  <a:cs typeface="Times New Roman" panose="02020603050405020304" pitchFamily="18" charset="0"/>
                </a:rPr>
                <a:t>x</a:t>
              </a:r>
              <a:r>
                <a:rPr lang="en-US" sz="3200" dirty="0">
                  <a:latin typeface="Times New Roman" panose="02020603050405020304" pitchFamily="18" charset="0"/>
                  <a:cs typeface="Times New Roman" panose="02020603050405020304" pitchFamily="18" charset="0"/>
                </a:rPr>
                <a:t> + 1)                         </a:t>
              </a:r>
            </a:p>
          </p:txBody>
        </p:sp>
        <p:sp>
          <p:nvSpPr>
            <p:cNvPr id="7" name="TextBox 6"/>
            <p:cNvSpPr txBox="1"/>
            <p:nvPr/>
          </p:nvSpPr>
          <p:spPr>
            <a:xfrm>
              <a:off x="-56627" y="2576108"/>
              <a:ext cx="3800038" cy="584775"/>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Hãy chọn câu đúng.   </a:t>
              </a:r>
            </a:p>
          </p:txBody>
        </p:sp>
        <mc:AlternateContent xmlns:mc="http://schemas.openxmlformats.org/markup-compatibility/2006" xmlns:a14="http://schemas.microsoft.com/office/drawing/2010/main">
          <mc:Choice Requires="a14">
            <p:sp>
              <p:nvSpPr>
                <p:cNvPr id="12" name="TextBox 11"/>
                <p:cNvSpPr txBox="1"/>
                <p:nvPr/>
              </p:nvSpPr>
              <p:spPr>
                <a:xfrm>
                  <a:off x="7212121" y="762668"/>
                  <a:ext cx="1393138" cy="8609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solidFill>
                                  <a:schemeClr val="tx1"/>
                                </a:solidFill>
                                <a:latin typeface="Cambria Math" panose="02040503050406030204" pitchFamily="18" charset="0"/>
                              </a:rPr>
                            </m:ctrlPr>
                          </m:fPr>
                          <m:num>
                            <m:r>
                              <a:rPr lang="en-US" sz="3200" b="0" i="1" smtClean="0">
                                <a:solidFill>
                                  <a:schemeClr val="tx1"/>
                                </a:solidFill>
                                <a:latin typeface="Cambria Math" panose="02040503050406030204" pitchFamily="18" charset="0"/>
                              </a:rPr>
                              <m:t>2</m:t>
                            </m:r>
                            <m:r>
                              <a:rPr lang="en-US" sz="3200" b="0" i="1" smtClean="0">
                                <a:solidFill>
                                  <a:schemeClr val="tx1"/>
                                </a:solidFill>
                                <a:latin typeface="Cambria Math" panose="02040503050406030204" pitchFamily="18" charset="0"/>
                              </a:rPr>
                              <m:t>𝑥</m:t>
                            </m:r>
                          </m:num>
                          <m:den>
                            <m:sSup>
                              <m:sSupPr>
                                <m:ctrlPr>
                                  <a:rPr lang="en-US" sz="3200" i="1" smtClean="0">
                                    <a:solidFill>
                                      <a:schemeClr val="tx1"/>
                                    </a:solidFill>
                                    <a:latin typeface="Cambria Math" panose="02040503050406030204" pitchFamily="18" charset="0"/>
                                  </a:rPr>
                                </m:ctrlPr>
                              </m:sSupPr>
                              <m:e>
                                <m:r>
                                  <a:rPr lang="en-US" sz="3200" b="0" i="1" smtClean="0">
                                    <a:solidFill>
                                      <a:schemeClr val="tx1"/>
                                    </a:solidFill>
                                    <a:latin typeface="Cambria Math" panose="02040503050406030204" pitchFamily="18" charset="0"/>
                                  </a:rPr>
                                  <m:t>𝑥</m:t>
                                </m:r>
                              </m:e>
                              <m:sup>
                                <m:r>
                                  <a:rPr lang="en-US" sz="3200" b="0" i="1" smtClean="0">
                                    <a:solidFill>
                                      <a:schemeClr val="tx1"/>
                                    </a:solidFill>
                                    <a:latin typeface="Cambria Math" panose="02040503050406030204" pitchFamily="18" charset="0"/>
                                  </a:rPr>
                                  <m:t>2</m:t>
                                </m:r>
                              </m:sup>
                            </m:sSup>
                            <m:r>
                              <a:rPr lang="en-US" sz="3200" b="0" i="1" smtClean="0">
                                <a:solidFill>
                                  <a:schemeClr val="tx1"/>
                                </a:solidFill>
                                <a:latin typeface="Cambria Math" panose="02040503050406030204" pitchFamily="18" charset="0"/>
                              </a:rPr>
                              <m:t>−1</m:t>
                            </m:r>
                          </m:den>
                        </m:f>
                        <m:r>
                          <a:rPr lang="en-US" sz="3200" b="0" i="0" smtClean="0">
                            <a:solidFill>
                              <a:schemeClr val="tx1"/>
                            </a:solidFill>
                            <a:latin typeface="Cambria Math" panose="02040503050406030204" pitchFamily="18" charset="0"/>
                          </a:rPr>
                          <m:t>.</m:t>
                        </m:r>
                      </m:oMath>
                    </m:oMathPara>
                  </a14:m>
                  <a:endParaRPr lang="en-US" sz="3200" dirty="0">
                    <a:solidFill>
                      <a:schemeClr val="tx1"/>
                    </a:solidFill>
                  </a:endParaRPr>
                </a:p>
              </p:txBody>
            </p:sp>
          </mc:Choice>
          <mc:Fallback xmlns="">
            <p:sp>
              <p:nvSpPr>
                <p:cNvPr id="12" name="TextBox 11"/>
                <p:cNvSpPr txBox="1">
                  <a:spLocks noRot="1" noChangeAspect="1" noMove="1" noResize="1" noEditPoints="1" noAdjustHandles="1" noChangeArrowheads="1" noChangeShapeType="1" noTextEdit="1"/>
                </p:cNvSpPr>
                <p:nvPr/>
              </p:nvSpPr>
              <p:spPr>
                <a:xfrm>
                  <a:off x="7212121" y="762668"/>
                  <a:ext cx="1393138" cy="860944"/>
                </a:xfrm>
                <a:prstGeom prst="rect">
                  <a:avLst/>
                </a:prstGeom>
                <a:blipFill>
                  <a:blip r:embed="rId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3" name="TextBox 12"/>
                <p:cNvSpPr txBox="1"/>
                <p:nvPr/>
              </p:nvSpPr>
              <p:spPr>
                <a:xfrm>
                  <a:off x="4535133" y="820486"/>
                  <a:ext cx="1249701" cy="852471"/>
                </a:xfrm>
                <a:prstGeom prst="rect">
                  <a:avLst/>
                </a:prstGeom>
                <a:noFill/>
              </p:spPr>
              <p:txBody>
                <a:bodyPr wrap="none" lIns="0" tIns="0" rIns="0" bIns="0" rtlCol="0">
                  <a:spAutoFit/>
                </a:bodyPr>
                <a:lstStyle/>
                <a:p>
                  <a14:m>
                    <m:oMath xmlns:m="http://schemas.openxmlformats.org/officeDocument/2006/math">
                      <m:f>
                        <m:fPr>
                          <m:ctrlPr>
                            <a:rPr lang="en-US" sz="4200" i="1" smtClean="0">
                              <a:solidFill>
                                <a:schemeClr val="tx1"/>
                              </a:solidFill>
                              <a:latin typeface="Cambria Math" panose="02040503050406030204" pitchFamily="18" charset="0"/>
                            </a:rPr>
                          </m:ctrlPr>
                        </m:fPr>
                        <m:num>
                          <m:r>
                            <a:rPr lang="en-US" sz="4200" b="0" i="1" smtClean="0">
                              <a:solidFill>
                                <a:schemeClr val="tx1"/>
                              </a:solidFill>
                              <a:latin typeface="Cambria Math" panose="02040503050406030204" pitchFamily="18" charset="0"/>
                            </a:rPr>
                            <m:t>11</m:t>
                          </m:r>
                          <m:r>
                            <a:rPr lang="en-US" sz="4200" b="0" i="1" smtClean="0">
                              <a:solidFill>
                                <a:schemeClr val="tx1"/>
                              </a:solidFill>
                              <a:latin typeface="Cambria Math" panose="02040503050406030204" pitchFamily="18" charset="0"/>
                            </a:rPr>
                            <m:t>𝑥</m:t>
                          </m:r>
                        </m:num>
                        <m:den>
                          <m:r>
                            <a:rPr lang="en-US" sz="4200" b="0" i="1" smtClean="0">
                              <a:solidFill>
                                <a:schemeClr val="tx1"/>
                              </a:solidFill>
                              <a:latin typeface="Cambria Math" panose="02040503050406030204" pitchFamily="18" charset="0"/>
                            </a:rPr>
                            <m:t>3</m:t>
                          </m:r>
                          <m:r>
                            <a:rPr lang="en-US" sz="4200" b="0" i="1" smtClean="0">
                              <a:solidFill>
                                <a:schemeClr val="tx1"/>
                              </a:solidFill>
                              <a:latin typeface="Cambria Math" panose="02040503050406030204" pitchFamily="18" charset="0"/>
                            </a:rPr>
                            <m:t>𝑥</m:t>
                          </m:r>
                          <m:r>
                            <a:rPr lang="en-US" sz="4200" b="0" i="1" smtClean="0">
                              <a:solidFill>
                                <a:schemeClr val="tx1"/>
                              </a:solidFill>
                              <a:latin typeface="Cambria Math" panose="02040503050406030204" pitchFamily="18" charset="0"/>
                            </a:rPr>
                            <m:t>−3</m:t>
                          </m:r>
                        </m:den>
                      </m:f>
                    </m:oMath>
                  </a14:m>
                  <a:r>
                    <a:rPr lang="en-US" sz="4200" dirty="0">
                      <a:solidFill>
                        <a:schemeClr val="tx1"/>
                      </a:solidFill>
                    </a:rPr>
                    <a:t> ;</a:t>
                  </a:r>
                </a:p>
              </p:txBody>
            </p:sp>
          </mc:Choice>
          <mc:Fallback xmlns="">
            <p:sp>
              <p:nvSpPr>
                <p:cNvPr id="13" name="TextBox 12"/>
                <p:cNvSpPr txBox="1">
                  <a:spLocks noRot="1" noChangeAspect="1" noMove="1" noResize="1" noEditPoints="1" noAdjustHandles="1" noChangeArrowheads="1" noChangeShapeType="1" noTextEdit="1"/>
                </p:cNvSpPr>
                <p:nvPr/>
              </p:nvSpPr>
              <p:spPr>
                <a:xfrm>
                  <a:off x="4535133" y="820486"/>
                  <a:ext cx="1249701" cy="852471"/>
                </a:xfrm>
                <a:prstGeom prst="rect">
                  <a:avLst/>
                </a:prstGeom>
                <a:blipFill>
                  <a:blip r:embed="rId8"/>
                  <a:stretch>
                    <a:fillRect l="-488" t="-3333" r="-25366" b="-206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4" name="TextBox 13"/>
                <p:cNvSpPr txBox="1"/>
                <p:nvPr/>
              </p:nvSpPr>
              <p:spPr>
                <a:xfrm>
                  <a:off x="5918776" y="783591"/>
                  <a:ext cx="1236877" cy="862315"/>
                </a:xfrm>
                <a:prstGeom prst="rect">
                  <a:avLst/>
                </a:prstGeom>
                <a:noFill/>
              </p:spPr>
              <p:txBody>
                <a:bodyPr wrap="none" lIns="0" tIns="0" rIns="0" bIns="0" rtlCol="0">
                  <a:spAutoFit/>
                </a:bodyPr>
                <a:lstStyle/>
                <a:p>
                  <a14:m>
                    <m:oMath xmlns:m="http://schemas.openxmlformats.org/officeDocument/2006/math">
                      <m:f>
                        <m:fPr>
                          <m:ctrlPr>
                            <a:rPr lang="en-US" sz="4200" i="1" smtClean="0">
                              <a:solidFill>
                                <a:schemeClr val="tx1"/>
                              </a:solidFill>
                              <a:latin typeface="Cambria Math" panose="02040503050406030204" pitchFamily="18" charset="0"/>
                            </a:rPr>
                          </m:ctrlPr>
                        </m:fPr>
                        <m:num>
                          <m:r>
                            <a:rPr lang="en-US" sz="4200" b="0" i="1" smtClean="0">
                              <a:solidFill>
                                <a:schemeClr val="tx1"/>
                              </a:solidFill>
                              <a:latin typeface="Cambria Math" panose="02040503050406030204" pitchFamily="18" charset="0"/>
                            </a:rPr>
                            <m:t>5</m:t>
                          </m:r>
                        </m:num>
                        <m:den>
                          <m:r>
                            <a:rPr lang="en-US" sz="4200" b="0" i="1" smtClean="0">
                              <a:solidFill>
                                <a:schemeClr val="tx1"/>
                              </a:solidFill>
                              <a:latin typeface="Cambria Math" panose="02040503050406030204" pitchFamily="18" charset="0"/>
                            </a:rPr>
                            <m:t>4−4</m:t>
                          </m:r>
                          <m:r>
                            <a:rPr lang="en-US" sz="4200" b="0" i="1" smtClean="0">
                              <a:solidFill>
                                <a:schemeClr val="tx1"/>
                              </a:solidFill>
                              <a:latin typeface="Cambria Math" panose="02040503050406030204" pitchFamily="18" charset="0"/>
                            </a:rPr>
                            <m:t>𝑥</m:t>
                          </m:r>
                        </m:den>
                      </m:f>
                    </m:oMath>
                  </a14:m>
                  <a:r>
                    <a:rPr lang="en-US" sz="4000" dirty="0">
                      <a:solidFill>
                        <a:schemeClr val="tx1"/>
                      </a:solidFill>
                    </a:rPr>
                    <a:t> ;</a:t>
                  </a:r>
                </a:p>
              </p:txBody>
            </p:sp>
          </mc:Choice>
          <mc:Fallback xmlns="">
            <p:sp>
              <p:nvSpPr>
                <p:cNvPr id="14" name="TextBox 13"/>
                <p:cNvSpPr txBox="1">
                  <a:spLocks noRot="1" noChangeAspect="1" noMove="1" noResize="1" noEditPoints="1" noAdjustHandles="1" noChangeArrowheads="1" noChangeShapeType="1" noTextEdit="1"/>
                </p:cNvSpPr>
                <p:nvPr/>
              </p:nvSpPr>
              <p:spPr>
                <a:xfrm>
                  <a:off x="5918776" y="783591"/>
                  <a:ext cx="1236877" cy="862315"/>
                </a:xfrm>
                <a:prstGeom prst="rect">
                  <a:avLst/>
                </a:prstGeom>
                <a:blipFill>
                  <a:blip r:embed="rId9"/>
                  <a:stretch>
                    <a:fillRect l="-493" r="-23645" b="-17763"/>
                  </a:stretch>
                </a:blipFill>
              </p:spPr>
              <p:txBody>
                <a:bodyPr/>
                <a:lstStyle/>
                <a:p>
                  <a:r>
                    <a:rPr lang="en-GB">
                      <a:noFill/>
                    </a:rPr>
                    <a:t> </a:t>
                  </a:r>
                </a:p>
              </p:txBody>
            </p:sp>
          </mc:Fallback>
        </mc:AlternateContent>
      </p:grpSp>
      <p:grpSp>
        <p:nvGrpSpPr>
          <p:cNvPr id="26" name="Group 25">
            <a:extLst>
              <a:ext uri="{FF2B5EF4-FFF2-40B4-BE49-F238E27FC236}">
                <a16:creationId xmlns:a16="http://schemas.microsoft.com/office/drawing/2014/main" id="{1D08D794-6B20-7636-73B0-58A6ECA32F2A}"/>
              </a:ext>
            </a:extLst>
          </p:cNvPr>
          <p:cNvGrpSpPr/>
          <p:nvPr/>
        </p:nvGrpSpPr>
        <p:grpSpPr>
          <a:xfrm>
            <a:off x="183380" y="2965171"/>
            <a:ext cx="4325360" cy="584775"/>
            <a:chOff x="257759" y="1542569"/>
            <a:chExt cx="4191000" cy="1092206"/>
          </a:xfrm>
        </p:grpSpPr>
        <p:sp>
          <p:nvSpPr>
            <p:cNvPr id="27" name="Rectangle 26">
              <a:extLst>
                <a:ext uri="{FF2B5EF4-FFF2-40B4-BE49-F238E27FC236}">
                  <a16:creationId xmlns:a16="http://schemas.microsoft.com/office/drawing/2014/main" id="{A1FA7350-F676-7028-EFAE-92BE46D9191C}"/>
                </a:ext>
              </a:extLst>
            </p:cNvPr>
            <p:cNvSpPr/>
            <p:nvPr/>
          </p:nvSpPr>
          <p:spPr>
            <a:xfrm>
              <a:off x="257759" y="1542569"/>
              <a:ext cx="4191000" cy="1092206"/>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2023C"/>
                  </a:solidFill>
                  <a:effectLst/>
                  <a:uLnTx/>
                  <a:uFillTx/>
                  <a:latin typeface="+mj-lt"/>
                  <a:ea typeface="+mn-ea"/>
                  <a:cs typeface="+mn-cs"/>
                </a:rPr>
                <a:t>A. </a:t>
              </a:r>
            </a:p>
          </p:txBody>
        </p:sp>
        <p:sp>
          <p:nvSpPr>
            <p:cNvPr id="30" name="TextBox 29">
              <a:extLst>
                <a:ext uri="{FF2B5EF4-FFF2-40B4-BE49-F238E27FC236}">
                  <a16:creationId xmlns:a16="http://schemas.microsoft.com/office/drawing/2014/main" id="{F3270678-AFA9-A578-CCF0-D5B6020876D9}"/>
                </a:ext>
              </a:extLst>
            </p:cNvPr>
            <p:cNvSpPr txBox="1"/>
            <p:nvPr/>
          </p:nvSpPr>
          <p:spPr>
            <a:xfrm>
              <a:off x="646331" y="1657526"/>
              <a:ext cx="3308795" cy="977237"/>
            </a:xfrm>
            <a:prstGeom prst="rect">
              <a:avLst/>
            </a:prstGeom>
            <a:noFill/>
          </p:spPr>
          <p:txBody>
            <a:bodyPr wrap="square" rtlCol="0">
              <a:spAutoFit/>
            </a:bodyPr>
            <a:lstStyle/>
            <a:p>
              <a:r>
                <a:rPr lang="en-US" sz="2800" dirty="0">
                  <a:solidFill>
                    <a:srgbClr val="02023C"/>
                  </a:solidFill>
                  <a:latin typeface="Times New Roman" panose="02020603050405020304" pitchFamily="18" charset="0"/>
                  <a:cs typeface="Times New Roman" panose="02020603050405020304" pitchFamily="18" charset="0"/>
                </a:rPr>
                <a:t>Nam đúng, Minh sai</a:t>
              </a:r>
            </a:p>
          </p:txBody>
        </p:sp>
      </p:grpSp>
      <p:grpSp>
        <p:nvGrpSpPr>
          <p:cNvPr id="31" name="Group 30">
            <a:extLst>
              <a:ext uri="{FF2B5EF4-FFF2-40B4-BE49-F238E27FC236}">
                <a16:creationId xmlns:a16="http://schemas.microsoft.com/office/drawing/2014/main" id="{51320A44-E8D2-A85C-8FAC-FB39FB89406D}"/>
              </a:ext>
            </a:extLst>
          </p:cNvPr>
          <p:cNvGrpSpPr/>
          <p:nvPr/>
        </p:nvGrpSpPr>
        <p:grpSpPr>
          <a:xfrm>
            <a:off x="4785786" y="2965172"/>
            <a:ext cx="4191621" cy="587571"/>
            <a:chOff x="5131547" y="1352550"/>
            <a:chExt cx="3825182" cy="1092206"/>
          </a:xfrm>
        </p:grpSpPr>
        <p:sp>
          <p:nvSpPr>
            <p:cNvPr id="32" name="Rectangle 31">
              <a:extLst>
                <a:ext uri="{FF2B5EF4-FFF2-40B4-BE49-F238E27FC236}">
                  <a16:creationId xmlns:a16="http://schemas.microsoft.com/office/drawing/2014/main" id="{F0858ADC-FBBF-2FC3-25C2-6E652F7D11C1}"/>
                </a:ext>
              </a:extLst>
            </p:cNvPr>
            <p:cNvSpPr/>
            <p:nvPr/>
          </p:nvSpPr>
          <p:spPr>
            <a:xfrm>
              <a:off x="5131547" y="1352550"/>
              <a:ext cx="3825182" cy="1092206"/>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dirty="0">
                  <a:solidFill>
                    <a:srgbClr val="02023C"/>
                  </a:solidFill>
                  <a:latin typeface="Times New Roman" panose="02020603050405020304" pitchFamily="18" charset="0"/>
                  <a:cs typeface="Times New Roman" panose="02020603050405020304" pitchFamily="18" charset="0"/>
                </a:rPr>
                <a:t>B</a:t>
              </a:r>
              <a:r>
                <a:rPr kumimoji="0" lang="vi-VN" sz="2800" b="1" i="0" u="none" strike="noStrike" kern="1200" cap="none" spc="0" normalizeH="0" baseline="0" noProof="0" dirty="0">
                  <a:ln>
                    <a:noFill/>
                  </a:ln>
                  <a:solidFill>
                    <a:srgbClr val="02023C"/>
                  </a:solidFill>
                  <a:effectLst/>
                  <a:uLnTx/>
                  <a:uFillTx/>
                  <a:latin typeface="+mj-lt"/>
                  <a:ea typeface="+mn-ea"/>
                  <a:cs typeface="+mn-cs"/>
                </a:rPr>
                <a:t>. </a:t>
              </a:r>
            </a:p>
          </p:txBody>
        </p:sp>
        <p:sp>
          <p:nvSpPr>
            <p:cNvPr id="33" name="TextBox 32">
              <a:extLst>
                <a:ext uri="{FF2B5EF4-FFF2-40B4-BE49-F238E27FC236}">
                  <a16:creationId xmlns:a16="http://schemas.microsoft.com/office/drawing/2014/main" id="{0A0E9700-12EC-9135-5476-12C1A1EC1964}"/>
                </a:ext>
              </a:extLst>
            </p:cNvPr>
            <p:cNvSpPr txBox="1"/>
            <p:nvPr/>
          </p:nvSpPr>
          <p:spPr>
            <a:xfrm>
              <a:off x="5465176" y="1418688"/>
              <a:ext cx="3045377" cy="972587"/>
            </a:xfrm>
            <a:prstGeom prst="rect">
              <a:avLst/>
            </a:prstGeom>
            <a:noFill/>
          </p:spPr>
          <p:txBody>
            <a:bodyPr wrap="square" rtlCol="0">
              <a:spAutoFit/>
            </a:bodyPr>
            <a:lstStyle/>
            <a:p>
              <a:r>
                <a:rPr lang="en-US" sz="2800" dirty="0">
                  <a:solidFill>
                    <a:srgbClr val="02023C"/>
                  </a:solidFill>
                  <a:latin typeface="Times New Roman" panose="02020603050405020304" pitchFamily="18" charset="0"/>
                  <a:cs typeface="Times New Roman" panose="02020603050405020304" pitchFamily="18" charset="0"/>
                </a:rPr>
                <a:t>Minh đúng, Nam sai</a:t>
              </a:r>
            </a:p>
          </p:txBody>
        </p:sp>
      </p:grpSp>
      <p:grpSp>
        <p:nvGrpSpPr>
          <p:cNvPr id="34" name="Group 33">
            <a:extLst>
              <a:ext uri="{FF2B5EF4-FFF2-40B4-BE49-F238E27FC236}">
                <a16:creationId xmlns:a16="http://schemas.microsoft.com/office/drawing/2014/main" id="{098434BD-6D02-7ABF-C8DF-1C46459FE754}"/>
              </a:ext>
            </a:extLst>
          </p:cNvPr>
          <p:cNvGrpSpPr/>
          <p:nvPr/>
        </p:nvGrpSpPr>
        <p:grpSpPr>
          <a:xfrm>
            <a:off x="184498" y="3965379"/>
            <a:ext cx="4325359" cy="587571"/>
            <a:chOff x="322842" y="2681409"/>
            <a:chExt cx="4172958" cy="1092206"/>
          </a:xfrm>
        </p:grpSpPr>
        <p:sp>
          <p:nvSpPr>
            <p:cNvPr id="35" name="Rectangle 34">
              <a:extLst>
                <a:ext uri="{FF2B5EF4-FFF2-40B4-BE49-F238E27FC236}">
                  <a16:creationId xmlns:a16="http://schemas.microsoft.com/office/drawing/2014/main" id="{A8605751-1C26-7053-7428-698CEDB93366}"/>
                </a:ext>
              </a:extLst>
            </p:cNvPr>
            <p:cNvSpPr/>
            <p:nvPr/>
          </p:nvSpPr>
          <p:spPr>
            <a:xfrm>
              <a:off x="322842" y="2681409"/>
              <a:ext cx="4172958" cy="1092206"/>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2023C"/>
                  </a:solidFill>
                  <a:effectLst/>
                  <a:uLnTx/>
                  <a:uFillTx/>
                  <a:latin typeface="Times New Roman" panose="02020603050405020304" pitchFamily="18" charset="0"/>
                  <a:cs typeface="Times New Roman" panose="02020603050405020304" pitchFamily="18" charset="0"/>
                </a:rPr>
                <a:t>C</a:t>
              </a:r>
              <a:r>
                <a:rPr kumimoji="0" lang="vi-VN" sz="2800" b="1" i="0" u="none" strike="noStrike" kern="1200" cap="none" spc="0" normalizeH="0" baseline="0" noProof="0" dirty="0">
                  <a:ln>
                    <a:noFill/>
                  </a:ln>
                  <a:solidFill>
                    <a:srgbClr val="02023C"/>
                  </a:solidFill>
                  <a:effectLst/>
                  <a:uLnTx/>
                  <a:uFillTx/>
                  <a:latin typeface="+mj-lt"/>
                  <a:ea typeface="+mn-ea"/>
                  <a:cs typeface="+mn-cs"/>
                </a:rPr>
                <a:t>. </a:t>
              </a:r>
            </a:p>
          </p:txBody>
        </p:sp>
        <p:sp>
          <p:nvSpPr>
            <p:cNvPr id="36" name="TextBox 35">
              <a:extLst>
                <a:ext uri="{FF2B5EF4-FFF2-40B4-BE49-F238E27FC236}">
                  <a16:creationId xmlns:a16="http://schemas.microsoft.com/office/drawing/2014/main" id="{8CA1FE76-2E9C-6E48-68B1-A2492FA4163D}"/>
                </a:ext>
              </a:extLst>
            </p:cNvPr>
            <p:cNvSpPr txBox="1"/>
            <p:nvPr/>
          </p:nvSpPr>
          <p:spPr>
            <a:xfrm>
              <a:off x="741472" y="2745108"/>
              <a:ext cx="3020631" cy="972587"/>
            </a:xfrm>
            <a:prstGeom prst="rect">
              <a:avLst/>
            </a:prstGeom>
            <a:noFill/>
          </p:spPr>
          <p:txBody>
            <a:bodyPr wrap="square" rtlCol="0">
              <a:spAutoFit/>
            </a:bodyPr>
            <a:lstStyle/>
            <a:p>
              <a:r>
                <a:rPr lang="en-US" sz="2800" dirty="0">
                  <a:solidFill>
                    <a:srgbClr val="02023C"/>
                  </a:solidFill>
                  <a:latin typeface="Times New Roman" panose="02020603050405020304" pitchFamily="18" charset="0"/>
                  <a:cs typeface="Times New Roman" panose="02020603050405020304" pitchFamily="18" charset="0"/>
                </a:rPr>
                <a:t>Hai bạn </a:t>
              </a:r>
              <a:r>
                <a:rPr lang="en-US" sz="2800" dirty="0" err="1">
                  <a:solidFill>
                    <a:srgbClr val="02023C"/>
                  </a:solidFill>
                  <a:latin typeface="Times New Roman" panose="02020603050405020304" pitchFamily="18" charset="0"/>
                  <a:cs typeface="Times New Roman" panose="02020603050405020304" pitchFamily="18" charset="0"/>
                </a:rPr>
                <a:t>đều</a:t>
              </a:r>
              <a:r>
                <a:rPr lang="en-US" sz="2800" dirty="0">
                  <a:solidFill>
                    <a:srgbClr val="02023C"/>
                  </a:solidFill>
                  <a:latin typeface="Times New Roman" panose="02020603050405020304" pitchFamily="18" charset="0"/>
                  <a:cs typeface="Times New Roman" panose="02020603050405020304" pitchFamily="18" charset="0"/>
                </a:rPr>
                <a:t> </a:t>
              </a:r>
              <a:r>
                <a:rPr lang="en-US" sz="2800" dirty="0" err="1">
                  <a:solidFill>
                    <a:srgbClr val="02023C"/>
                  </a:solidFill>
                  <a:latin typeface="Times New Roman" panose="02020603050405020304" pitchFamily="18" charset="0"/>
                  <a:cs typeface="Times New Roman" panose="02020603050405020304" pitchFamily="18" charset="0"/>
                </a:rPr>
                <a:t>đúng</a:t>
              </a:r>
              <a:endParaRPr lang="en-US" sz="2800" dirty="0">
                <a:solidFill>
                  <a:srgbClr val="02023C"/>
                </a:solidFill>
                <a:latin typeface="Times New Roman" panose="02020603050405020304" pitchFamily="18" charset="0"/>
                <a:cs typeface="Times New Roman" panose="02020603050405020304" pitchFamily="18" charset="0"/>
              </a:endParaRPr>
            </a:p>
          </p:txBody>
        </p:sp>
      </p:grpSp>
      <p:grpSp>
        <p:nvGrpSpPr>
          <p:cNvPr id="37" name="Group 36">
            <a:extLst>
              <a:ext uri="{FF2B5EF4-FFF2-40B4-BE49-F238E27FC236}">
                <a16:creationId xmlns:a16="http://schemas.microsoft.com/office/drawing/2014/main" id="{C30A63DE-130D-0976-7133-48605E694FC2}"/>
              </a:ext>
            </a:extLst>
          </p:cNvPr>
          <p:cNvGrpSpPr/>
          <p:nvPr/>
        </p:nvGrpSpPr>
        <p:grpSpPr>
          <a:xfrm>
            <a:off x="4786461" y="3947723"/>
            <a:ext cx="4159088" cy="587571"/>
            <a:chOff x="3883757" y="2380679"/>
            <a:chExt cx="4114799" cy="1092206"/>
          </a:xfrm>
        </p:grpSpPr>
        <p:sp>
          <p:nvSpPr>
            <p:cNvPr id="38" name="Rectangle 37">
              <a:extLst>
                <a:ext uri="{FF2B5EF4-FFF2-40B4-BE49-F238E27FC236}">
                  <a16:creationId xmlns:a16="http://schemas.microsoft.com/office/drawing/2014/main" id="{0A4BA0F7-3EBA-D5C2-1E9F-18D3A439FF4C}"/>
                </a:ext>
              </a:extLst>
            </p:cNvPr>
            <p:cNvSpPr/>
            <p:nvPr/>
          </p:nvSpPr>
          <p:spPr>
            <a:xfrm>
              <a:off x="3883757" y="2380679"/>
              <a:ext cx="4114799" cy="1092206"/>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2023C"/>
                  </a:solidFill>
                  <a:effectLst/>
                  <a:uLnTx/>
                  <a:uFillTx/>
                  <a:latin typeface="Times New Roman" panose="02020603050405020304" pitchFamily="18" charset="0"/>
                  <a:cs typeface="Times New Roman" panose="02020603050405020304" pitchFamily="18" charset="0"/>
                </a:rPr>
                <a:t>D</a:t>
              </a:r>
              <a:r>
                <a:rPr kumimoji="0" lang="vi-VN" sz="2800" b="1" i="0" u="none" strike="noStrike" kern="1200" cap="none" spc="0" normalizeH="0" baseline="0" noProof="0" dirty="0">
                  <a:ln>
                    <a:noFill/>
                  </a:ln>
                  <a:solidFill>
                    <a:srgbClr val="02023C"/>
                  </a:solidFill>
                  <a:effectLst/>
                  <a:uLnTx/>
                  <a:uFillTx/>
                  <a:latin typeface="+mj-lt"/>
                  <a:ea typeface="+mn-ea"/>
                  <a:cs typeface="+mn-cs"/>
                </a:rPr>
                <a:t>. </a:t>
              </a:r>
            </a:p>
          </p:txBody>
        </p:sp>
        <p:sp>
          <p:nvSpPr>
            <p:cNvPr id="39" name="TextBox 38">
              <a:extLst>
                <a:ext uri="{FF2B5EF4-FFF2-40B4-BE49-F238E27FC236}">
                  <a16:creationId xmlns:a16="http://schemas.microsoft.com/office/drawing/2014/main" id="{3D1DAD36-F7BE-A708-B1FF-39301F2C9248}"/>
                </a:ext>
              </a:extLst>
            </p:cNvPr>
            <p:cNvSpPr txBox="1"/>
            <p:nvPr/>
          </p:nvSpPr>
          <p:spPr>
            <a:xfrm>
              <a:off x="4399259" y="2418806"/>
              <a:ext cx="2573969" cy="972587"/>
            </a:xfrm>
            <a:prstGeom prst="rect">
              <a:avLst/>
            </a:prstGeom>
            <a:noFill/>
          </p:spPr>
          <p:txBody>
            <a:bodyPr wrap="square" rtlCol="0">
              <a:spAutoFit/>
            </a:bodyPr>
            <a:lstStyle/>
            <a:p>
              <a:r>
                <a:rPr lang="en-US" sz="2800" dirty="0">
                  <a:solidFill>
                    <a:srgbClr val="02023C"/>
                  </a:solidFill>
                  <a:latin typeface="Times New Roman" panose="02020603050405020304" pitchFamily="18" charset="0"/>
                  <a:cs typeface="Times New Roman" panose="02020603050405020304" pitchFamily="18" charset="0"/>
                </a:rPr>
                <a:t>Hai </a:t>
              </a:r>
              <a:r>
                <a:rPr lang="en-US" sz="2800" dirty="0" err="1">
                  <a:solidFill>
                    <a:srgbClr val="02023C"/>
                  </a:solidFill>
                  <a:latin typeface="Times New Roman" panose="02020603050405020304" pitchFamily="18" charset="0"/>
                  <a:cs typeface="Times New Roman" panose="02020603050405020304" pitchFamily="18" charset="0"/>
                </a:rPr>
                <a:t>bạn</a:t>
              </a:r>
              <a:r>
                <a:rPr lang="en-US" sz="2800" dirty="0">
                  <a:solidFill>
                    <a:srgbClr val="02023C"/>
                  </a:solidFill>
                  <a:latin typeface="Times New Roman" panose="02020603050405020304" pitchFamily="18" charset="0"/>
                  <a:cs typeface="Times New Roman" panose="02020603050405020304" pitchFamily="18" charset="0"/>
                </a:rPr>
                <a:t> </a:t>
              </a:r>
              <a:r>
                <a:rPr lang="en-US" sz="2800" dirty="0" err="1">
                  <a:solidFill>
                    <a:srgbClr val="02023C"/>
                  </a:solidFill>
                  <a:latin typeface="Times New Roman" panose="02020603050405020304" pitchFamily="18" charset="0"/>
                  <a:cs typeface="Times New Roman" panose="02020603050405020304" pitchFamily="18" charset="0"/>
                </a:rPr>
                <a:t>đều</a:t>
              </a:r>
              <a:r>
                <a:rPr lang="en-US" sz="2800" dirty="0">
                  <a:solidFill>
                    <a:srgbClr val="02023C"/>
                  </a:solidFill>
                  <a:latin typeface="Times New Roman" panose="02020603050405020304" pitchFamily="18" charset="0"/>
                  <a:cs typeface="Times New Roman" panose="02020603050405020304" pitchFamily="18" charset="0"/>
                </a:rPr>
                <a:t> </a:t>
              </a:r>
              <a:r>
                <a:rPr lang="en-US" sz="2800" dirty="0" err="1">
                  <a:solidFill>
                    <a:srgbClr val="02023C"/>
                  </a:solidFill>
                  <a:latin typeface="Times New Roman" panose="02020603050405020304" pitchFamily="18" charset="0"/>
                  <a:cs typeface="Times New Roman" panose="02020603050405020304" pitchFamily="18" charset="0"/>
                </a:rPr>
                <a:t>sai</a:t>
              </a:r>
              <a:endParaRPr lang="en-US" sz="2800" dirty="0">
                <a:solidFill>
                  <a:srgbClr val="02023C"/>
                </a:solidFill>
                <a:latin typeface="Times New Roman" panose="02020603050405020304" pitchFamily="18" charset="0"/>
                <a:cs typeface="Times New Roman" panose="02020603050405020304" pitchFamily="18" charset="0"/>
              </a:endParaRPr>
            </a:p>
          </p:txBody>
        </p:sp>
      </p:grpSp>
      <p:pic>
        <p:nvPicPr>
          <p:cNvPr id="40" name="Picture 39">
            <a:extLst>
              <a:ext uri="{FF2B5EF4-FFF2-40B4-BE49-F238E27FC236}">
                <a16:creationId xmlns:a16="http://schemas.microsoft.com/office/drawing/2014/main" id="{69294300-F302-EB80-3B90-469BF892DB69}"/>
              </a:ext>
            </a:extLst>
          </p:cNvPr>
          <p:cNvPicPr>
            <a:picLocks noChangeAspect="1"/>
          </p:cNvPicPr>
          <p:nvPr/>
        </p:nvPicPr>
        <p:blipFill rotWithShape="1">
          <a:blip r:embed="rId10"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3918032" y="3040235"/>
            <a:ext cx="563625" cy="493255"/>
          </a:xfrm>
          <a:prstGeom prst="rect">
            <a:avLst/>
          </a:prstGeom>
        </p:spPr>
      </p:pic>
      <p:pic>
        <p:nvPicPr>
          <p:cNvPr id="41" name="Picture 40">
            <a:extLst>
              <a:ext uri="{FF2B5EF4-FFF2-40B4-BE49-F238E27FC236}">
                <a16:creationId xmlns:a16="http://schemas.microsoft.com/office/drawing/2014/main" id="{42E2882C-FCF9-E870-BD04-B2B80BE52B82}"/>
              </a:ext>
            </a:extLst>
          </p:cNvPr>
          <p:cNvPicPr>
            <a:picLocks noChangeAspect="1"/>
          </p:cNvPicPr>
          <p:nvPr/>
        </p:nvPicPr>
        <p:blipFill rotWithShape="1">
          <a:blip r:embed="rId11"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3917057" y="4022760"/>
            <a:ext cx="532454" cy="465977"/>
          </a:xfrm>
          <a:prstGeom prst="rect">
            <a:avLst/>
          </a:prstGeom>
        </p:spPr>
      </p:pic>
      <p:pic>
        <p:nvPicPr>
          <p:cNvPr id="42" name="Picture 41">
            <a:extLst>
              <a:ext uri="{FF2B5EF4-FFF2-40B4-BE49-F238E27FC236}">
                <a16:creationId xmlns:a16="http://schemas.microsoft.com/office/drawing/2014/main" id="{89B61305-1031-F584-6BA0-0FBF1B02E42E}"/>
              </a:ext>
            </a:extLst>
          </p:cNvPr>
          <p:cNvPicPr>
            <a:picLocks noChangeAspect="1"/>
          </p:cNvPicPr>
          <p:nvPr/>
        </p:nvPicPr>
        <p:blipFill rotWithShape="1">
          <a:blip r:embed="rId12"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8435894" y="3036480"/>
            <a:ext cx="541513" cy="473904"/>
          </a:xfrm>
          <a:prstGeom prst="rect">
            <a:avLst/>
          </a:prstGeom>
        </p:spPr>
      </p:pic>
      <p:pic>
        <p:nvPicPr>
          <p:cNvPr id="43" name="Picture 42">
            <a:extLst>
              <a:ext uri="{FF2B5EF4-FFF2-40B4-BE49-F238E27FC236}">
                <a16:creationId xmlns:a16="http://schemas.microsoft.com/office/drawing/2014/main" id="{CDA4A2E6-18ED-9F30-7748-16FAD8A11115}"/>
              </a:ext>
            </a:extLst>
          </p:cNvPr>
          <p:cNvPicPr>
            <a:picLocks noChangeAspect="1"/>
          </p:cNvPicPr>
          <p:nvPr/>
        </p:nvPicPr>
        <p:blipFill rotWithShape="1">
          <a:blip r:embed="rId13"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8343699" y="3989660"/>
            <a:ext cx="633708" cy="506930"/>
          </a:xfrm>
          <a:prstGeom prst="rect">
            <a:avLst/>
          </a:prstGeom>
        </p:spPr>
      </p:pic>
      <p:pic>
        <p:nvPicPr>
          <p:cNvPr id="45" name="Picture 44">
            <a:hlinkClick r:id="rId14" action="ppaction://hlinksldjump"/>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589519" y="4671419"/>
            <a:ext cx="478281" cy="478281"/>
          </a:xfrm>
          <a:prstGeom prst="rect">
            <a:avLst/>
          </a:prstGeom>
        </p:spPr>
      </p:pic>
      <p:pic>
        <p:nvPicPr>
          <p:cNvPr id="46" name="Picture 45">
            <a:hlinkClick r:id="rId16" action="ppaction://hlinksldjump"/>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rot="10800000">
            <a:off x="18533" y="4705349"/>
            <a:ext cx="464453" cy="474036"/>
          </a:xfrm>
          <a:prstGeom prst="rect">
            <a:avLst/>
          </a:prstGeom>
        </p:spPr>
      </p:pic>
      <p:pic>
        <p:nvPicPr>
          <p:cNvPr id="2" name="ĐẾM NGƯỢC 10 GIÂY- CÓ CHUÔNG BÁO HẾT GIỜ">
            <a:hlinkClick r:id="" action="ppaction://media"/>
            <a:extLst>
              <a:ext uri="{FF2B5EF4-FFF2-40B4-BE49-F238E27FC236}">
                <a16:creationId xmlns:a16="http://schemas.microsoft.com/office/drawing/2014/main" id="{C2617206-FD21-A2CE-69DA-113649858FA8}"/>
              </a:ext>
            </a:extLst>
          </p:cNvPr>
          <p:cNvPicPr>
            <a:picLocks noChangeAspect="1"/>
          </p:cNvPicPr>
          <p:nvPr>
            <a:videoFile r:link="rId2"/>
            <p:extLst>
              <p:ext uri="{DAA4B4D4-6D71-4841-9C94-3DE7FCFB9230}">
                <p14:media xmlns:p14="http://schemas.microsoft.com/office/powerpoint/2010/main" r:embed="rId1"/>
              </p:ext>
            </p:extLst>
          </p:nvPr>
        </p:nvPicPr>
        <p:blipFill>
          <a:blip r:embed="rId18"/>
          <a:stretch>
            <a:fillRect/>
          </a:stretch>
        </p:blipFill>
        <p:spPr>
          <a:xfrm>
            <a:off x="4274467" y="4555929"/>
            <a:ext cx="747385" cy="587571"/>
          </a:xfrm>
          <a:prstGeom prst="rect">
            <a:avLst/>
          </a:prstGeom>
        </p:spPr>
      </p:pic>
    </p:spTree>
    <p:extLst>
      <p:ext uri="{BB962C8B-B14F-4D97-AF65-F5344CB8AC3E}">
        <p14:creationId xmlns:p14="http://schemas.microsoft.com/office/powerpoint/2010/main" val="409854449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arn(inVertical)">
                                      <p:cBhvr>
                                        <p:cTn id="7" dur="500"/>
                                        <p:tgtEl>
                                          <p:spTgt spid="29"/>
                                        </p:tgtEl>
                                      </p:cBhvr>
                                    </p:animEffect>
                                  </p:childTnLst>
                                </p:cTn>
                              </p:par>
                              <p:par>
                                <p:cTn id="8" presetID="16" presetClass="entr" presetSubtype="21"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barn(inVertical)">
                                      <p:cBhvr>
                                        <p:cTn id="10" dur="500"/>
                                        <p:tgtEl>
                                          <p:spTgt spid="26"/>
                                        </p:tgtEl>
                                      </p:cBhvr>
                                    </p:animEffect>
                                  </p:childTnLst>
                                </p:cTn>
                              </p:par>
                              <p:par>
                                <p:cTn id="11" presetID="16" presetClass="entr" presetSubtype="21" fill="hold" nodeType="with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barn(inVertical)">
                                      <p:cBhvr>
                                        <p:cTn id="13" dur="500"/>
                                        <p:tgtEl>
                                          <p:spTgt spid="31"/>
                                        </p:tgtEl>
                                      </p:cBhvr>
                                    </p:animEffect>
                                  </p:childTnLst>
                                </p:cTn>
                              </p:par>
                              <p:par>
                                <p:cTn id="14" presetID="16" presetClass="entr" presetSubtype="21" fill="hold" nodeType="withEffect">
                                  <p:stCondLst>
                                    <p:cond delay="0"/>
                                  </p:stCondLst>
                                  <p:childTnLst>
                                    <p:set>
                                      <p:cBhvr>
                                        <p:cTn id="15" dur="1" fill="hold">
                                          <p:stCondLst>
                                            <p:cond delay="0"/>
                                          </p:stCondLst>
                                        </p:cTn>
                                        <p:tgtEl>
                                          <p:spTgt spid="34"/>
                                        </p:tgtEl>
                                        <p:attrNameLst>
                                          <p:attrName>style.visibility</p:attrName>
                                        </p:attrNameLst>
                                      </p:cBhvr>
                                      <p:to>
                                        <p:strVal val="visible"/>
                                      </p:to>
                                    </p:set>
                                    <p:animEffect transition="in" filter="barn(inVertical)">
                                      <p:cBhvr>
                                        <p:cTn id="16" dur="500"/>
                                        <p:tgtEl>
                                          <p:spTgt spid="34"/>
                                        </p:tgtEl>
                                      </p:cBhvr>
                                    </p:animEffect>
                                  </p:childTnLst>
                                </p:cTn>
                              </p:par>
                              <p:par>
                                <p:cTn id="17" presetID="16" presetClass="entr" presetSubtype="21" fill="hold" nodeType="with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barn(inVertical)">
                                      <p:cBhvr>
                                        <p:cTn id="19"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26"/>
                    </p:tgtEl>
                  </p:cond>
                </p:stCondLst>
                <p:endSync evt="end" delay="0">
                  <p:rtn val="all"/>
                </p:endSync>
                <p:childTnLst>
                  <p:par>
                    <p:cTn id="21" fill="hold">
                      <p:stCondLst>
                        <p:cond delay="0"/>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40"/>
                                        </p:tgtEl>
                                        <p:attrNameLst>
                                          <p:attrName>style.visibility</p:attrName>
                                        </p:attrNameLst>
                                      </p:cBhvr>
                                      <p:to>
                                        <p:strVal val="visible"/>
                                      </p:to>
                                    </p:set>
                                    <p:animEffect transition="in" filter="barn(inVertical)">
                                      <p:cBhvr>
                                        <p:cTn id="25" dur="500"/>
                                        <p:tgtEl>
                                          <p:spTgt spid="40"/>
                                        </p:tgtEl>
                                      </p:cBhvr>
                                    </p:animEffect>
                                  </p:childTnLst>
                                  <p:subTnLst>
                                    <p:audio>
                                      <p:cMediaNode>
                                        <p:cTn display="0" masterRel="sameClick">
                                          <p:stCondLst>
                                            <p:cond evt="begin" delay="0">
                                              <p:tn val="23"/>
                                            </p:cond>
                                          </p:stCondLst>
                                          <p:endCondLst>
                                            <p:cond evt="onStopAudio" delay="0">
                                              <p:tgtEl>
                                                <p:sldTgt/>
                                              </p:tgtEl>
                                            </p:cond>
                                          </p:endCondLst>
                                        </p:cTn>
                                        <p:tgtEl>
                                          <p:sndTgt r:embed="rId5" name="cashreg.wav"/>
                                        </p:tgtEl>
                                      </p:cMediaNode>
                                    </p:audio>
                                  </p:subTnLst>
                                </p:cTn>
                              </p:par>
                            </p:childTnLst>
                          </p:cTn>
                        </p:par>
                      </p:childTnLst>
                    </p:cTn>
                  </p:par>
                </p:childTnLst>
              </p:cTn>
              <p:nextCondLst>
                <p:cond evt="onClick" delay="0">
                  <p:tgtEl>
                    <p:spTgt spid="26"/>
                  </p:tgtEl>
                </p:cond>
              </p:nextCondLst>
            </p:seq>
            <p:seq concurrent="1" nextAc="seek">
              <p:cTn id="26" restart="whenNotActive" fill="hold" evtFilter="cancelBubble" nodeType="interactiveSeq">
                <p:stCondLst>
                  <p:cond evt="onClick" delay="0">
                    <p:tgtEl>
                      <p:spTgt spid="31"/>
                    </p:tgtEl>
                  </p:cond>
                </p:stCondLst>
                <p:endSync evt="end" delay="0">
                  <p:rtn val="all"/>
                </p:endSync>
                <p:childTnLst>
                  <p:par>
                    <p:cTn id="27" fill="hold">
                      <p:stCondLst>
                        <p:cond delay="0"/>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42"/>
                                        </p:tgtEl>
                                        <p:attrNameLst>
                                          <p:attrName>style.visibility</p:attrName>
                                        </p:attrNameLst>
                                      </p:cBhvr>
                                      <p:to>
                                        <p:strVal val="visible"/>
                                      </p:to>
                                    </p:set>
                                    <p:animEffect transition="in" filter="barn(inVertical)">
                                      <p:cBhvr>
                                        <p:cTn id="31" dur="500"/>
                                        <p:tgtEl>
                                          <p:spTgt spid="42"/>
                                        </p:tgtEl>
                                      </p:cBhvr>
                                    </p:animEffect>
                                  </p:childTnLst>
                                  <p:subTnLst>
                                    <p:audio>
                                      <p:cMediaNode>
                                        <p:cTn display="0" masterRel="sameClick">
                                          <p:stCondLst>
                                            <p:cond evt="begin" delay="0">
                                              <p:tn val="29"/>
                                            </p:cond>
                                          </p:stCondLst>
                                          <p:endCondLst>
                                            <p:cond evt="onStopAudio" delay="0">
                                              <p:tgtEl>
                                                <p:sldTgt/>
                                              </p:tgtEl>
                                            </p:cond>
                                          </p:endCondLst>
                                        </p:cTn>
                                        <p:tgtEl>
                                          <p:sndTgt r:embed="rId5" name="cashreg.wav"/>
                                        </p:tgtEl>
                                      </p:cMediaNode>
                                    </p:audio>
                                  </p:subTnLst>
                                </p:cTn>
                              </p:par>
                            </p:childTnLst>
                          </p:cTn>
                        </p:par>
                      </p:childTnLst>
                    </p:cTn>
                  </p:par>
                </p:childTnLst>
              </p:cTn>
              <p:nextCondLst>
                <p:cond evt="onClick" delay="0">
                  <p:tgtEl>
                    <p:spTgt spid="31"/>
                  </p:tgtEl>
                </p:cond>
              </p:nextCondLst>
            </p:seq>
            <p:seq concurrent="1" nextAc="seek">
              <p:cTn id="32" restart="whenNotActive" fill="hold" evtFilter="cancelBubble" nodeType="interactiveSeq">
                <p:stCondLst>
                  <p:cond evt="onClick" delay="0">
                    <p:tgtEl>
                      <p:spTgt spid="37"/>
                    </p:tgtEl>
                  </p:cond>
                </p:stCondLst>
                <p:endSync evt="end" delay="0">
                  <p:rtn val="all"/>
                </p:endSync>
                <p:childTnLst>
                  <p:par>
                    <p:cTn id="33" fill="hold">
                      <p:stCondLst>
                        <p:cond delay="0"/>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43"/>
                                        </p:tgtEl>
                                        <p:attrNameLst>
                                          <p:attrName>style.visibility</p:attrName>
                                        </p:attrNameLst>
                                      </p:cBhvr>
                                      <p:to>
                                        <p:strVal val="visible"/>
                                      </p:to>
                                    </p:set>
                                    <p:animEffect transition="in" filter="barn(inVertical)">
                                      <p:cBhvr>
                                        <p:cTn id="37" dur="500"/>
                                        <p:tgtEl>
                                          <p:spTgt spid="43"/>
                                        </p:tgtEl>
                                      </p:cBhvr>
                                    </p:animEffect>
                                  </p:childTnLst>
                                  <p:subTnLst>
                                    <p:audio>
                                      <p:cMediaNode>
                                        <p:cTn display="0" masterRel="sameClick">
                                          <p:stCondLst>
                                            <p:cond evt="begin" delay="0">
                                              <p:tn val="35"/>
                                            </p:cond>
                                          </p:stCondLst>
                                          <p:endCondLst>
                                            <p:cond evt="onStopAudio" delay="0">
                                              <p:tgtEl>
                                                <p:sldTgt/>
                                              </p:tgtEl>
                                            </p:cond>
                                          </p:endCondLst>
                                        </p:cTn>
                                        <p:tgtEl>
                                          <p:sndTgt r:embed="rId6" name="applause.wav"/>
                                        </p:tgtEl>
                                      </p:cMediaNode>
                                    </p:audio>
                                  </p:subTnLst>
                                </p:cTn>
                              </p:par>
                            </p:childTnLst>
                          </p:cTn>
                        </p:par>
                      </p:childTnLst>
                    </p:cTn>
                  </p:par>
                </p:childTnLst>
              </p:cTn>
              <p:nextCondLst>
                <p:cond evt="onClick" delay="0">
                  <p:tgtEl>
                    <p:spTgt spid="37"/>
                  </p:tgtEl>
                </p:cond>
              </p:nextCondLst>
            </p:seq>
            <p:seq concurrent="1" nextAc="seek">
              <p:cTn id="38" restart="whenNotActive" fill="hold" evtFilter="cancelBubble" nodeType="interactiveSeq">
                <p:stCondLst>
                  <p:cond evt="onClick" delay="0">
                    <p:tgtEl>
                      <p:spTgt spid="34"/>
                    </p:tgtEl>
                  </p:cond>
                </p:stCondLst>
                <p:endSync evt="end" delay="0">
                  <p:rtn val="all"/>
                </p:endSync>
                <p:childTnLst>
                  <p:par>
                    <p:cTn id="39" fill="hold">
                      <p:stCondLst>
                        <p:cond delay="0"/>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41"/>
                                        </p:tgtEl>
                                        <p:attrNameLst>
                                          <p:attrName>style.visibility</p:attrName>
                                        </p:attrNameLst>
                                      </p:cBhvr>
                                      <p:to>
                                        <p:strVal val="visible"/>
                                      </p:to>
                                    </p:set>
                                    <p:animEffect transition="in" filter="barn(inVertical)">
                                      <p:cBhvr>
                                        <p:cTn id="43" dur="500"/>
                                        <p:tgtEl>
                                          <p:spTgt spid="41"/>
                                        </p:tgtEl>
                                      </p:cBhvr>
                                    </p:animEffect>
                                  </p:childTnLst>
                                  <p:subTnLst>
                                    <p:audio>
                                      <p:cMediaNode>
                                        <p:cTn display="0" masterRel="sameClick">
                                          <p:stCondLst>
                                            <p:cond evt="begin" delay="0">
                                              <p:tn val="41"/>
                                            </p:cond>
                                          </p:stCondLst>
                                          <p:endCondLst>
                                            <p:cond evt="onStopAudio" delay="0">
                                              <p:tgtEl>
                                                <p:sldTgt/>
                                              </p:tgtEl>
                                            </p:cond>
                                          </p:endCondLst>
                                        </p:cTn>
                                        <p:tgtEl>
                                          <p:sndTgt r:embed="rId5" name="cashreg.wav"/>
                                        </p:tgtEl>
                                      </p:cMediaNode>
                                    </p:audio>
                                  </p:subTnLst>
                                </p:cTn>
                              </p:par>
                            </p:childTnLst>
                          </p:cTn>
                        </p:par>
                      </p:childTnLst>
                    </p:cTn>
                  </p:par>
                </p:childTnLst>
              </p:cTn>
              <p:nextCondLst>
                <p:cond evt="onClick" delay="0">
                  <p:tgtEl>
                    <p:spTgt spid="34"/>
                  </p:tgtEl>
                </p:cond>
              </p:nextCondLst>
            </p:seq>
            <p:seq concurrent="1" nextAc="seek">
              <p:cTn id="44" restart="whenNotActive" fill="hold" evtFilter="cancelBubble" nodeType="interactiveSeq">
                <p:stCondLst>
                  <p:cond evt="onClick" delay="0">
                    <p:tgtEl>
                      <p:spTgt spid="2"/>
                    </p:tgtEl>
                  </p:cond>
                </p:stCondLst>
                <p:endSync evt="end" delay="0">
                  <p:rtn val="all"/>
                </p:endSync>
                <p:childTnLst>
                  <p:par>
                    <p:cTn id="45" fill="hold">
                      <p:stCondLst>
                        <p:cond delay="0"/>
                      </p:stCondLst>
                      <p:childTnLst>
                        <p:par>
                          <p:cTn id="46" fill="hold">
                            <p:stCondLst>
                              <p:cond delay="0"/>
                            </p:stCondLst>
                            <p:childTnLst>
                              <p:par>
                                <p:cTn id="47" presetID="2" presetClass="mediacall" presetSubtype="0" fill="hold" nodeType="clickEffect">
                                  <p:stCondLst>
                                    <p:cond delay="0"/>
                                  </p:stCondLst>
                                  <p:childTnLst>
                                    <p:cmd type="call" cmd="togglePause">
                                      <p:cBhvr>
                                        <p:cTn id="48" dur="1" fill="hold"/>
                                        <p:tgtEl>
                                          <p:spTgt spid="2"/>
                                        </p:tgtEl>
                                      </p:cBhvr>
                                    </p:cmd>
                                  </p:childTnLst>
                                </p:cTn>
                              </p:par>
                            </p:childTnLst>
                          </p:cTn>
                        </p:par>
                      </p:childTnLst>
                    </p:cTn>
                  </p:par>
                </p:childTnLst>
              </p:cTn>
              <p:nextCondLst>
                <p:cond evt="onClick" delay="0">
                  <p:tgtEl>
                    <p:spTgt spid="2"/>
                  </p:tgtEl>
                </p:cond>
              </p:nextCondLst>
            </p:seq>
            <p:video>
              <p:cMediaNode vol="80000">
                <p:cTn id="49" fill="hold" display="0">
                  <p:stCondLst>
                    <p:cond delay="indefinite"/>
                  </p:stCondLst>
                </p:cTn>
                <p:tgtEl>
                  <p:spTgt spid="2"/>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 name="TextBox 43"/>
          <p:cNvSpPr txBox="1"/>
          <p:nvPr/>
        </p:nvSpPr>
        <p:spPr>
          <a:xfrm>
            <a:off x="193233" y="539001"/>
            <a:ext cx="1483168" cy="830997"/>
          </a:xfrm>
          <a:prstGeom prst="rect">
            <a:avLst/>
          </a:prstGeom>
          <a:noFill/>
        </p:spPr>
        <p:txBody>
          <a:bodyPr wrap="square" rtlCol="0">
            <a:spAutoFit/>
          </a:bodyPr>
          <a:lstStyle/>
          <a:p>
            <a:pPr>
              <a:lnSpc>
                <a:spcPct val="150000"/>
              </a:lnSpc>
            </a:pPr>
            <a:r>
              <a:rPr lang="en-US" sz="3200" b="1" dirty="0">
                <a:latin typeface="Times New Roman" panose="02020603050405020304" pitchFamily="18" charset="0"/>
                <a:cs typeface="Times New Roman" panose="02020603050405020304" pitchFamily="18" charset="0"/>
              </a:rPr>
              <a:t>Câu 3:</a:t>
            </a:r>
          </a:p>
        </p:txBody>
      </p:sp>
      <mc:AlternateContent xmlns:mc="http://schemas.openxmlformats.org/markup-compatibility/2006" xmlns:a14="http://schemas.microsoft.com/office/drawing/2010/main">
        <mc:Choice Requires="a14">
          <p:sp>
            <p:nvSpPr>
              <p:cNvPr id="45" name="TextBox 44"/>
              <p:cNvSpPr txBox="1"/>
              <p:nvPr/>
            </p:nvSpPr>
            <p:spPr>
              <a:xfrm>
                <a:off x="1546339" y="539001"/>
                <a:ext cx="3409267" cy="108510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solidFill>
                                <a:schemeClr val="tx1"/>
                              </a:solidFill>
                              <a:latin typeface="Cambria Math" panose="02040503050406030204" pitchFamily="18" charset="0"/>
                            </a:rPr>
                          </m:ctrlPr>
                        </m:fPr>
                        <m:num>
                          <m:r>
                            <a:rPr lang="en-US" sz="3200" b="0" i="1" smtClean="0">
                              <a:solidFill>
                                <a:schemeClr val="tx1"/>
                              </a:solidFill>
                              <a:latin typeface="Cambria Math" panose="02040503050406030204" pitchFamily="18" charset="0"/>
                            </a:rPr>
                            <m:t>5</m:t>
                          </m:r>
                          <m:sSup>
                            <m:sSupPr>
                              <m:ctrlPr>
                                <a:rPr lang="en-US" sz="3200" i="1" smtClean="0">
                                  <a:solidFill>
                                    <a:schemeClr val="tx1"/>
                                  </a:solidFill>
                                  <a:latin typeface="Cambria Math" panose="02040503050406030204" pitchFamily="18" charset="0"/>
                                </a:rPr>
                              </m:ctrlPr>
                            </m:sSupPr>
                            <m:e>
                              <m:r>
                                <a:rPr lang="en-US" sz="3200" b="0" i="1" smtClean="0">
                                  <a:solidFill>
                                    <a:schemeClr val="tx1"/>
                                  </a:solidFill>
                                  <a:latin typeface="Cambria Math" panose="02040503050406030204" pitchFamily="18" charset="0"/>
                                </a:rPr>
                                <m:t>𝑥</m:t>
                              </m:r>
                            </m:e>
                            <m:sup>
                              <m:r>
                                <a:rPr lang="en-US" sz="3200" b="0" i="1" smtClean="0">
                                  <a:solidFill>
                                    <a:schemeClr val="tx1"/>
                                  </a:solidFill>
                                  <a:latin typeface="Cambria Math" panose="02040503050406030204" pitchFamily="18" charset="0"/>
                                </a:rPr>
                                <m:t>2</m:t>
                              </m:r>
                            </m:sup>
                          </m:sSup>
                          <m:r>
                            <a:rPr lang="en-US" sz="3200" b="0" i="1" smtClean="0">
                              <a:solidFill>
                                <a:schemeClr val="tx1"/>
                              </a:solidFill>
                              <a:latin typeface="Cambria Math" panose="02040503050406030204" pitchFamily="18" charset="0"/>
                            </a:rPr>
                            <m:t>−10</m:t>
                          </m:r>
                          <m:r>
                            <a:rPr lang="en-US" sz="3200" b="0" i="1" smtClean="0">
                              <a:solidFill>
                                <a:schemeClr val="tx1"/>
                              </a:solidFill>
                              <a:latin typeface="Cambria Math" panose="02040503050406030204" pitchFamily="18" charset="0"/>
                            </a:rPr>
                            <m:t>𝑥𝑦</m:t>
                          </m:r>
                          <m:r>
                            <a:rPr lang="en-US" sz="3200" b="0" i="1" smtClean="0">
                              <a:solidFill>
                                <a:schemeClr val="tx1"/>
                              </a:solidFill>
                              <a:latin typeface="Cambria Math" panose="02040503050406030204" pitchFamily="18" charset="0"/>
                            </a:rPr>
                            <m:t>+5</m:t>
                          </m:r>
                          <m:sSup>
                            <m:sSupPr>
                              <m:ctrlPr>
                                <a:rPr lang="en-US" sz="3200" i="1" smtClean="0">
                                  <a:solidFill>
                                    <a:schemeClr val="tx1"/>
                                  </a:solidFill>
                                  <a:latin typeface="Cambria Math" panose="02040503050406030204" pitchFamily="18" charset="0"/>
                                </a:rPr>
                              </m:ctrlPr>
                            </m:sSupPr>
                            <m:e>
                              <m:r>
                                <a:rPr lang="en-US" sz="3200" b="0" i="1" smtClean="0">
                                  <a:solidFill>
                                    <a:schemeClr val="tx1"/>
                                  </a:solidFill>
                                  <a:latin typeface="Cambria Math" panose="02040503050406030204" pitchFamily="18" charset="0"/>
                                </a:rPr>
                                <m:t>𝑦</m:t>
                              </m:r>
                            </m:e>
                            <m:sup>
                              <m:r>
                                <a:rPr lang="en-US" sz="3200" b="0" i="1" smtClean="0">
                                  <a:solidFill>
                                    <a:schemeClr val="tx1"/>
                                  </a:solidFill>
                                  <a:latin typeface="Cambria Math" panose="02040503050406030204" pitchFamily="18" charset="0"/>
                                </a:rPr>
                                <m:t>2</m:t>
                              </m:r>
                            </m:sup>
                          </m:sSup>
                        </m:num>
                        <m:den>
                          <m:sSup>
                            <m:sSupPr>
                              <m:ctrlPr>
                                <a:rPr lang="en-US" sz="3200" i="1" smtClean="0">
                                  <a:solidFill>
                                    <a:schemeClr val="tx1"/>
                                  </a:solidFill>
                                  <a:latin typeface="Cambria Math" panose="02040503050406030204" pitchFamily="18" charset="0"/>
                                </a:rPr>
                              </m:ctrlPr>
                            </m:sSupPr>
                            <m:e>
                              <m:r>
                                <a:rPr lang="en-US" sz="3200" b="0" i="1" smtClean="0">
                                  <a:solidFill>
                                    <a:schemeClr val="tx1"/>
                                  </a:solidFill>
                                  <a:latin typeface="Cambria Math" panose="02040503050406030204" pitchFamily="18" charset="0"/>
                                </a:rPr>
                                <m:t>𝑥</m:t>
                              </m:r>
                            </m:e>
                            <m:sup>
                              <m:r>
                                <a:rPr lang="en-US" sz="3200" b="0" i="1" smtClean="0">
                                  <a:solidFill>
                                    <a:schemeClr val="tx1"/>
                                  </a:solidFill>
                                  <a:latin typeface="Cambria Math" panose="02040503050406030204" pitchFamily="18" charset="0"/>
                                </a:rPr>
                                <m:t>2</m:t>
                              </m:r>
                            </m:sup>
                          </m:sSup>
                          <m:r>
                            <a:rPr lang="en-US" sz="3200" b="0" i="1" smtClean="0">
                              <a:solidFill>
                                <a:schemeClr val="tx1"/>
                              </a:solidFill>
                              <a:latin typeface="Cambria Math" panose="02040503050406030204" pitchFamily="18" charset="0"/>
                            </a:rPr>
                            <m:t>−</m:t>
                          </m:r>
                          <m:sSup>
                            <m:sSupPr>
                              <m:ctrlPr>
                                <a:rPr lang="en-US" sz="3200" i="1" smtClean="0">
                                  <a:solidFill>
                                    <a:schemeClr val="tx1"/>
                                  </a:solidFill>
                                  <a:latin typeface="Cambria Math" panose="02040503050406030204" pitchFamily="18" charset="0"/>
                                </a:rPr>
                              </m:ctrlPr>
                            </m:sSupPr>
                            <m:e>
                              <m:r>
                                <a:rPr lang="en-US" sz="3200" b="0" i="1" smtClean="0">
                                  <a:solidFill>
                                    <a:schemeClr val="tx1"/>
                                  </a:solidFill>
                                  <a:latin typeface="Cambria Math" panose="02040503050406030204" pitchFamily="18" charset="0"/>
                                </a:rPr>
                                <m:t>𝑦</m:t>
                              </m:r>
                            </m:e>
                            <m:sup>
                              <m:r>
                                <a:rPr lang="en-US" sz="3200" b="0" i="1" smtClean="0">
                                  <a:solidFill>
                                    <a:schemeClr val="tx1"/>
                                  </a:solidFill>
                                  <a:latin typeface="Cambria Math" panose="02040503050406030204" pitchFamily="18" charset="0"/>
                                </a:rPr>
                                <m:t>2</m:t>
                              </m:r>
                            </m:sup>
                          </m:sSup>
                        </m:den>
                      </m:f>
                    </m:oMath>
                  </m:oMathPara>
                </a14:m>
                <a:endParaRPr lang="en-US" i="1" dirty="0">
                  <a:solidFill>
                    <a:schemeClr val="tx1"/>
                  </a:solidFill>
                </a:endParaRPr>
              </a:p>
            </p:txBody>
          </p:sp>
        </mc:Choice>
        <mc:Fallback xmlns="">
          <p:sp>
            <p:nvSpPr>
              <p:cNvPr id="45" name="TextBox 44"/>
              <p:cNvSpPr txBox="1">
                <a:spLocks noRot="1" noChangeAspect="1" noMove="1" noResize="1" noEditPoints="1" noAdjustHandles="1" noChangeArrowheads="1" noChangeShapeType="1" noTextEdit="1"/>
              </p:cNvSpPr>
              <p:nvPr/>
            </p:nvSpPr>
            <p:spPr>
              <a:xfrm>
                <a:off x="1546339" y="539001"/>
                <a:ext cx="3409267" cy="1085105"/>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6" name="TextBox 45"/>
              <p:cNvSpPr txBox="1"/>
              <p:nvPr/>
            </p:nvSpPr>
            <p:spPr>
              <a:xfrm>
                <a:off x="4932487" y="835331"/>
                <a:ext cx="399148"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200" i="1" smtClean="0">
                          <a:solidFill>
                            <a:schemeClr val="tx1"/>
                          </a:solidFill>
                          <a:latin typeface="Cambria Math" panose="02040503050406030204" pitchFamily="18" charset="0"/>
                        </a:rPr>
                        <m:t>=</m:t>
                      </m:r>
                    </m:oMath>
                  </m:oMathPara>
                </a14:m>
                <a:endParaRPr lang="en-US" i="1" dirty="0">
                  <a:solidFill>
                    <a:schemeClr val="tx1"/>
                  </a:solidFill>
                </a:endParaRPr>
              </a:p>
            </p:txBody>
          </p:sp>
        </mc:Choice>
        <mc:Fallback xmlns="">
          <p:sp>
            <p:nvSpPr>
              <p:cNvPr id="46" name="TextBox 45"/>
              <p:cNvSpPr txBox="1">
                <a:spLocks noRot="1" noChangeAspect="1" noMove="1" noResize="1" noEditPoints="1" noAdjustHandles="1" noChangeArrowheads="1" noChangeShapeType="1" noTextEdit="1"/>
              </p:cNvSpPr>
              <p:nvPr/>
            </p:nvSpPr>
            <p:spPr>
              <a:xfrm>
                <a:off x="4932487" y="835331"/>
                <a:ext cx="399148" cy="492443"/>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7" name="TextBox 46"/>
              <p:cNvSpPr txBox="1"/>
              <p:nvPr/>
            </p:nvSpPr>
            <p:spPr>
              <a:xfrm>
                <a:off x="5376756" y="539001"/>
                <a:ext cx="3189399" cy="10754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solidFill>
                                <a:schemeClr val="tx1"/>
                              </a:solidFill>
                              <a:latin typeface="Cambria Math" panose="02040503050406030204" pitchFamily="18" charset="0"/>
                            </a:rPr>
                          </m:ctrlPr>
                        </m:fPr>
                        <m:num>
                          <m:r>
                            <a:rPr lang="en-US" sz="3200" b="0" i="1" smtClean="0">
                              <a:solidFill>
                                <a:schemeClr val="tx1"/>
                              </a:solidFill>
                              <a:latin typeface="Cambria Math" panose="02040503050406030204" pitchFamily="18" charset="0"/>
                            </a:rPr>
                            <m:t>5(</m:t>
                          </m:r>
                          <m:sSup>
                            <m:sSupPr>
                              <m:ctrlPr>
                                <a:rPr lang="en-US" sz="3200" b="0" i="1" smtClean="0">
                                  <a:solidFill>
                                    <a:schemeClr val="tx1"/>
                                  </a:solidFill>
                                  <a:latin typeface="Cambria Math" panose="02040503050406030204" pitchFamily="18" charset="0"/>
                                </a:rPr>
                              </m:ctrlPr>
                            </m:sSupPr>
                            <m:e>
                              <m:r>
                                <a:rPr lang="en-US" sz="3200" b="0" i="1" smtClean="0">
                                  <a:solidFill>
                                    <a:schemeClr val="tx1"/>
                                  </a:solidFill>
                                  <a:latin typeface="Cambria Math" panose="02040503050406030204" pitchFamily="18" charset="0"/>
                                </a:rPr>
                                <m:t>𝑥</m:t>
                              </m:r>
                            </m:e>
                            <m:sup>
                              <m:r>
                                <a:rPr lang="en-US" sz="3200" b="0" i="1" smtClean="0">
                                  <a:solidFill>
                                    <a:schemeClr val="tx1"/>
                                  </a:solidFill>
                                  <a:latin typeface="Cambria Math" panose="02040503050406030204" pitchFamily="18" charset="0"/>
                                </a:rPr>
                                <m:t>2</m:t>
                              </m:r>
                            </m:sup>
                          </m:sSup>
                          <m:r>
                            <a:rPr lang="en-US" sz="3200" b="0" i="1" smtClean="0">
                              <a:solidFill>
                                <a:schemeClr val="tx1"/>
                              </a:solidFill>
                              <a:latin typeface="Cambria Math" panose="02040503050406030204" pitchFamily="18" charset="0"/>
                            </a:rPr>
                            <m:t>−2</m:t>
                          </m:r>
                          <m:r>
                            <a:rPr lang="en-US" sz="3200" b="0" i="1" smtClean="0">
                              <a:solidFill>
                                <a:schemeClr val="tx1"/>
                              </a:solidFill>
                              <a:latin typeface="Cambria Math" panose="02040503050406030204" pitchFamily="18" charset="0"/>
                            </a:rPr>
                            <m:t>𝑥𝑦</m:t>
                          </m:r>
                          <m:r>
                            <a:rPr lang="en-US" sz="3200" b="0" i="1" smtClean="0">
                              <a:solidFill>
                                <a:schemeClr val="tx1"/>
                              </a:solidFill>
                              <a:latin typeface="Cambria Math" panose="02040503050406030204" pitchFamily="18" charset="0"/>
                            </a:rPr>
                            <m:t>+</m:t>
                          </m:r>
                          <m:sSup>
                            <m:sSupPr>
                              <m:ctrlPr>
                                <a:rPr lang="en-US" sz="3200" b="0" i="1" smtClean="0">
                                  <a:solidFill>
                                    <a:schemeClr val="tx1"/>
                                  </a:solidFill>
                                  <a:latin typeface="Cambria Math" panose="02040503050406030204" pitchFamily="18" charset="0"/>
                                </a:rPr>
                              </m:ctrlPr>
                            </m:sSupPr>
                            <m:e>
                              <m:r>
                                <a:rPr lang="en-US" sz="3200" b="0" i="1" smtClean="0">
                                  <a:solidFill>
                                    <a:schemeClr val="tx1"/>
                                  </a:solidFill>
                                  <a:latin typeface="Cambria Math" panose="02040503050406030204" pitchFamily="18" charset="0"/>
                                </a:rPr>
                                <m:t>𝑦</m:t>
                              </m:r>
                            </m:e>
                            <m:sup>
                              <m:r>
                                <a:rPr lang="en-US" sz="3200" b="0" i="1" smtClean="0">
                                  <a:solidFill>
                                    <a:schemeClr val="tx1"/>
                                  </a:solidFill>
                                  <a:latin typeface="Cambria Math" panose="02040503050406030204" pitchFamily="18" charset="0"/>
                                </a:rPr>
                                <m:t>2</m:t>
                              </m:r>
                            </m:sup>
                          </m:sSup>
                          <m:r>
                            <a:rPr lang="en-US" sz="3200" b="0" i="1" smtClean="0">
                              <a:solidFill>
                                <a:schemeClr val="tx1"/>
                              </a:solidFill>
                              <a:latin typeface="Cambria Math" panose="02040503050406030204" pitchFamily="18" charset="0"/>
                            </a:rPr>
                            <m:t>)</m:t>
                          </m:r>
                        </m:num>
                        <m:den>
                          <m:r>
                            <a:rPr lang="en-US" sz="3200" b="0" i="1" smtClean="0">
                              <a:solidFill>
                                <a:schemeClr val="tx1"/>
                              </a:solidFill>
                              <a:latin typeface="Cambria Math" panose="02040503050406030204" pitchFamily="18" charset="0"/>
                            </a:rPr>
                            <m:t>(</m:t>
                          </m:r>
                          <m:r>
                            <a:rPr lang="en-US" sz="3200" b="0" i="1" smtClean="0">
                              <a:solidFill>
                                <a:schemeClr val="tx1"/>
                              </a:solidFill>
                              <a:latin typeface="Cambria Math" panose="02040503050406030204" pitchFamily="18" charset="0"/>
                            </a:rPr>
                            <m:t>𝑥</m:t>
                          </m:r>
                          <m:r>
                            <a:rPr lang="en-US" sz="3200" b="0" i="1" smtClean="0">
                              <a:solidFill>
                                <a:schemeClr val="tx1"/>
                              </a:solidFill>
                              <a:latin typeface="Cambria Math" panose="02040503050406030204" pitchFamily="18" charset="0"/>
                            </a:rPr>
                            <m:t>+</m:t>
                          </m:r>
                          <m:r>
                            <a:rPr lang="en-US" sz="3200" b="0" i="1" smtClean="0">
                              <a:solidFill>
                                <a:schemeClr val="tx1"/>
                              </a:solidFill>
                              <a:latin typeface="Cambria Math" panose="02040503050406030204" pitchFamily="18" charset="0"/>
                            </a:rPr>
                            <m:t>𝑦</m:t>
                          </m:r>
                          <m:r>
                            <a:rPr lang="en-US" sz="3200" b="0" i="1" smtClean="0">
                              <a:solidFill>
                                <a:schemeClr val="tx1"/>
                              </a:solidFill>
                              <a:latin typeface="Cambria Math" panose="02040503050406030204" pitchFamily="18" charset="0"/>
                            </a:rPr>
                            <m:t>)(</m:t>
                          </m:r>
                          <m:r>
                            <a:rPr lang="en-US" sz="3200" b="0" i="1" smtClean="0">
                              <a:solidFill>
                                <a:schemeClr val="tx1"/>
                              </a:solidFill>
                              <a:latin typeface="Cambria Math" panose="02040503050406030204" pitchFamily="18" charset="0"/>
                            </a:rPr>
                            <m:t>𝑥</m:t>
                          </m:r>
                          <m:r>
                            <a:rPr lang="en-US" sz="3200" b="0" i="1" smtClean="0">
                              <a:solidFill>
                                <a:schemeClr val="tx1"/>
                              </a:solidFill>
                              <a:latin typeface="Cambria Math" panose="02040503050406030204" pitchFamily="18" charset="0"/>
                            </a:rPr>
                            <m:t>−</m:t>
                          </m:r>
                          <m:r>
                            <a:rPr lang="en-US" sz="3200" b="0" i="1" smtClean="0">
                              <a:solidFill>
                                <a:schemeClr val="tx1"/>
                              </a:solidFill>
                              <a:latin typeface="Cambria Math" panose="02040503050406030204" pitchFamily="18" charset="0"/>
                            </a:rPr>
                            <m:t>𝑦</m:t>
                          </m:r>
                          <m:r>
                            <a:rPr lang="en-US" sz="3200" b="0" i="1" smtClean="0">
                              <a:solidFill>
                                <a:schemeClr val="tx1"/>
                              </a:solidFill>
                              <a:latin typeface="Cambria Math" panose="02040503050406030204" pitchFamily="18" charset="0"/>
                            </a:rPr>
                            <m:t>)</m:t>
                          </m:r>
                        </m:den>
                      </m:f>
                    </m:oMath>
                  </m:oMathPara>
                </a14:m>
                <a:endParaRPr lang="en-US" i="1" dirty="0">
                  <a:solidFill>
                    <a:schemeClr val="tx1"/>
                  </a:solidFill>
                </a:endParaRPr>
              </a:p>
            </p:txBody>
          </p:sp>
        </mc:Choice>
        <mc:Fallback xmlns="">
          <p:sp>
            <p:nvSpPr>
              <p:cNvPr id="47" name="TextBox 46"/>
              <p:cNvSpPr txBox="1">
                <a:spLocks noRot="1" noChangeAspect="1" noMove="1" noResize="1" noEditPoints="1" noAdjustHandles="1" noChangeArrowheads="1" noChangeShapeType="1" noTextEdit="1"/>
              </p:cNvSpPr>
              <p:nvPr/>
            </p:nvSpPr>
            <p:spPr>
              <a:xfrm>
                <a:off x="5376756" y="539001"/>
                <a:ext cx="3189399" cy="1075487"/>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8" name="TextBox 47"/>
              <p:cNvSpPr txBox="1"/>
              <p:nvPr/>
            </p:nvSpPr>
            <p:spPr>
              <a:xfrm>
                <a:off x="1622592" y="2192888"/>
                <a:ext cx="399148"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200" i="1" smtClean="0">
                          <a:solidFill>
                            <a:schemeClr val="tx1"/>
                          </a:solidFill>
                          <a:latin typeface="Cambria Math" panose="02040503050406030204" pitchFamily="18" charset="0"/>
                        </a:rPr>
                        <m:t>=</m:t>
                      </m:r>
                    </m:oMath>
                  </m:oMathPara>
                </a14:m>
                <a:endParaRPr lang="en-US" i="1" dirty="0">
                  <a:solidFill>
                    <a:schemeClr val="tx1"/>
                  </a:solidFill>
                </a:endParaRPr>
              </a:p>
            </p:txBody>
          </p:sp>
        </mc:Choice>
        <mc:Fallback xmlns="">
          <p:sp>
            <p:nvSpPr>
              <p:cNvPr id="48" name="TextBox 47"/>
              <p:cNvSpPr txBox="1">
                <a:spLocks noRot="1" noChangeAspect="1" noMove="1" noResize="1" noEditPoints="1" noAdjustHandles="1" noChangeArrowheads="1" noChangeShapeType="1" noTextEdit="1"/>
              </p:cNvSpPr>
              <p:nvPr/>
            </p:nvSpPr>
            <p:spPr>
              <a:xfrm>
                <a:off x="1622592" y="2192888"/>
                <a:ext cx="399148" cy="492443"/>
              </a:xfrm>
              <a:prstGeom prst="rect">
                <a:avLst/>
              </a:prstGeom>
              <a:blipFill>
                <a:blip r:embed="rId6"/>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9" name="TextBox 48"/>
              <p:cNvSpPr txBox="1"/>
              <p:nvPr/>
            </p:nvSpPr>
            <p:spPr>
              <a:xfrm>
                <a:off x="2193758" y="1901367"/>
                <a:ext cx="2683042" cy="10754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solidFill>
                                <a:schemeClr val="tx1"/>
                              </a:solidFill>
                              <a:latin typeface="Cambria Math" panose="02040503050406030204" pitchFamily="18" charset="0"/>
                            </a:rPr>
                          </m:ctrlPr>
                        </m:fPr>
                        <m:num>
                          <m:r>
                            <a:rPr lang="en-US" sz="3200" b="0" i="1" smtClean="0">
                              <a:solidFill>
                                <a:schemeClr val="tx1"/>
                              </a:solidFill>
                              <a:latin typeface="Cambria Math" panose="02040503050406030204" pitchFamily="18" charset="0"/>
                            </a:rPr>
                            <m:t>5</m:t>
                          </m:r>
                          <m:sSup>
                            <m:sSupPr>
                              <m:ctrlPr>
                                <a:rPr lang="en-US" sz="3200" b="0" i="1" smtClean="0">
                                  <a:solidFill>
                                    <a:schemeClr val="tx1"/>
                                  </a:solidFill>
                                  <a:latin typeface="Cambria Math" panose="02040503050406030204" pitchFamily="18" charset="0"/>
                                </a:rPr>
                              </m:ctrlPr>
                            </m:sSupPr>
                            <m:e>
                              <m:r>
                                <a:rPr lang="en-US" sz="3200" b="0" i="1" smtClean="0">
                                  <a:solidFill>
                                    <a:schemeClr val="tx1"/>
                                  </a:solidFill>
                                  <a:latin typeface="Cambria Math" panose="02040503050406030204" pitchFamily="18" charset="0"/>
                                </a:rPr>
                                <m:t>(</m:t>
                              </m:r>
                              <m:r>
                                <a:rPr lang="en-US" sz="3200" b="0" i="1" smtClean="0">
                                  <a:solidFill>
                                    <a:schemeClr val="tx1"/>
                                  </a:solidFill>
                                  <a:latin typeface="Cambria Math" panose="02040503050406030204" pitchFamily="18" charset="0"/>
                                </a:rPr>
                                <m:t>𝑥</m:t>
                              </m:r>
                              <m:r>
                                <a:rPr lang="en-US" sz="3200" b="0" i="1" smtClean="0">
                                  <a:solidFill>
                                    <a:schemeClr val="tx1"/>
                                  </a:solidFill>
                                  <a:latin typeface="Cambria Math" panose="02040503050406030204" pitchFamily="18" charset="0"/>
                                </a:rPr>
                                <m:t>−</m:t>
                              </m:r>
                              <m:r>
                                <a:rPr lang="en-US" sz="3200" b="0" i="1" smtClean="0">
                                  <a:solidFill>
                                    <a:schemeClr val="tx1"/>
                                  </a:solidFill>
                                  <a:latin typeface="Cambria Math" panose="02040503050406030204" pitchFamily="18" charset="0"/>
                                </a:rPr>
                                <m:t>𝑦</m:t>
                              </m:r>
                              <m:r>
                                <a:rPr lang="en-US" sz="3200" b="0" i="1" smtClean="0">
                                  <a:solidFill>
                                    <a:schemeClr val="tx1"/>
                                  </a:solidFill>
                                  <a:latin typeface="Cambria Math" panose="02040503050406030204" pitchFamily="18" charset="0"/>
                                </a:rPr>
                                <m:t>)</m:t>
                              </m:r>
                            </m:e>
                            <m:sup>
                              <m:r>
                                <a:rPr lang="en-US" sz="3200" b="0" i="1" smtClean="0">
                                  <a:solidFill>
                                    <a:schemeClr val="tx1"/>
                                  </a:solidFill>
                                  <a:latin typeface="Cambria Math" panose="02040503050406030204" pitchFamily="18" charset="0"/>
                                </a:rPr>
                                <m:t>2</m:t>
                              </m:r>
                            </m:sup>
                          </m:sSup>
                        </m:num>
                        <m:den>
                          <m:r>
                            <a:rPr lang="en-US" sz="3200" b="0" i="1" smtClean="0">
                              <a:solidFill>
                                <a:schemeClr val="tx1"/>
                              </a:solidFill>
                              <a:latin typeface="Cambria Math" panose="02040503050406030204" pitchFamily="18" charset="0"/>
                            </a:rPr>
                            <m:t>(</m:t>
                          </m:r>
                          <m:r>
                            <a:rPr lang="en-US" sz="3200" b="0" i="1" smtClean="0">
                              <a:solidFill>
                                <a:schemeClr val="tx1"/>
                              </a:solidFill>
                              <a:latin typeface="Cambria Math" panose="02040503050406030204" pitchFamily="18" charset="0"/>
                            </a:rPr>
                            <m:t>𝑥</m:t>
                          </m:r>
                          <m:r>
                            <a:rPr lang="en-US" sz="3200" b="0" i="1" smtClean="0">
                              <a:solidFill>
                                <a:schemeClr val="tx1"/>
                              </a:solidFill>
                              <a:latin typeface="Cambria Math" panose="02040503050406030204" pitchFamily="18" charset="0"/>
                            </a:rPr>
                            <m:t>+</m:t>
                          </m:r>
                          <m:r>
                            <a:rPr lang="en-US" sz="3200" b="0" i="1" smtClean="0">
                              <a:solidFill>
                                <a:schemeClr val="tx1"/>
                              </a:solidFill>
                              <a:latin typeface="Cambria Math" panose="02040503050406030204" pitchFamily="18" charset="0"/>
                            </a:rPr>
                            <m:t>𝑦</m:t>
                          </m:r>
                          <m:r>
                            <a:rPr lang="en-US" sz="3200" b="0" i="1" smtClean="0">
                              <a:solidFill>
                                <a:schemeClr val="tx1"/>
                              </a:solidFill>
                              <a:latin typeface="Cambria Math" panose="02040503050406030204" pitchFamily="18" charset="0"/>
                            </a:rPr>
                            <m:t>)(</m:t>
                          </m:r>
                          <m:r>
                            <a:rPr lang="en-US" sz="3200" b="0" i="1" smtClean="0">
                              <a:solidFill>
                                <a:schemeClr val="tx1"/>
                              </a:solidFill>
                              <a:latin typeface="Cambria Math" panose="02040503050406030204" pitchFamily="18" charset="0"/>
                            </a:rPr>
                            <m:t>𝑥</m:t>
                          </m:r>
                          <m:r>
                            <a:rPr lang="en-US" sz="3200" b="0" i="1" smtClean="0">
                              <a:solidFill>
                                <a:schemeClr val="tx1"/>
                              </a:solidFill>
                              <a:latin typeface="Cambria Math" panose="02040503050406030204" pitchFamily="18" charset="0"/>
                            </a:rPr>
                            <m:t>−</m:t>
                          </m:r>
                          <m:r>
                            <a:rPr lang="en-US" sz="3200" b="0" i="1" smtClean="0">
                              <a:solidFill>
                                <a:schemeClr val="tx1"/>
                              </a:solidFill>
                              <a:latin typeface="Cambria Math" panose="02040503050406030204" pitchFamily="18" charset="0"/>
                            </a:rPr>
                            <m:t>𝑦</m:t>
                          </m:r>
                          <m:r>
                            <a:rPr lang="en-US" sz="3200" b="0" i="1" smtClean="0">
                              <a:solidFill>
                                <a:schemeClr val="tx1"/>
                              </a:solidFill>
                              <a:latin typeface="Cambria Math" panose="02040503050406030204" pitchFamily="18" charset="0"/>
                            </a:rPr>
                            <m:t>)</m:t>
                          </m:r>
                        </m:den>
                      </m:f>
                    </m:oMath>
                  </m:oMathPara>
                </a14:m>
                <a:endParaRPr lang="en-US" i="1" dirty="0">
                  <a:solidFill>
                    <a:schemeClr val="tx1"/>
                  </a:solidFill>
                </a:endParaRPr>
              </a:p>
            </p:txBody>
          </p:sp>
        </mc:Choice>
        <mc:Fallback xmlns="">
          <p:sp>
            <p:nvSpPr>
              <p:cNvPr id="49" name="TextBox 48"/>
              <p:cNvSpPr txBox="1">
                <a:spLocks noRot="1" noChangeAspect="1" noMove="1" noResize="1" noEditPoints="1" noAdjustHandles="1" noChangeArrowheads="1" noChangeShapeType="1" noTextEdit="1"/>
              </p:cNvSpPr>
              <p:nvPr/>
            </p:nvSpPr>
            <p:spPr>
              <a:xfrm>
                <a:off x="2193758" y="1901367"/>
                <a:ext cx="2683042" cy="1075487"/>
              </a:xfrm>
              <a:prstGeom prst="rect">
                <a:avLst/>
              </a:prstGeom>
              <a:blipFill>
                <a:blip r:embed="rId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0" name="TextBox 49"/>
              <p:cNvSpPr txBox="1"/>
              <p:nvPr/>
            </p:nvSpPr>
            <p:spPr>
              <a:xfrm>
                <a:off x="4876800" y="2228602"/>
                <a:ext cx="399148"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200" i="1" smtClean="0">
                          <a:solidFill>
                            <a:schemeClr val="tx1"/>
                          </a:solidFill>
                          <a:latin typeface="Cambria Math" panose="02040503050406030204" pitchFamily="18" charset="0"/>
                        </a:rPr>
                        <m:t>=</m:t>
                      </m:r>
                    </m:oMath>
                  </m:oMathPara>
                </a14:m>
                <a:endParaRPr lang="en-US" i="1" dirty="0">
                  <a:solidFill>
                    <a:schemeClr val="tx1"/>
                  </a:solidFill>
                </a:endParaRPr>
              </a:p>
            </p:txBody>
          </p:sp>
        </mc:Choice>
        <mc:Fallback xmlns="">
          <p:sp>
            <p:nvSpPr>
              <p:cNvPr id="50" name="TextBox 49"/>
              <p:cNvSpPr txBox="1">
                <a:spLocks noRot="1" noChangeAspect="1" noMove="1" noResize="1" noEditPoints="1" noAdjustHandles="1" noChangeArrowheads="1" noChangeShapeType="1" noTextEdit="1"/>
              </p:cNvSpPr>
              <p:nvPr/>
            </p:nvSpPr>
            <p:spPr>
              <a:xfrm>
                <a:off x="4876800" y="2228602"/>
                <a:ext cx="399148" cy="492443"/>
              </a:xfrm>
              <a:prstGeom prst="rect">
                <a:avLst/>
              </a:prstGeom>
              <a:blipFill>
                <a:blip r:embed="rId8"/>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1" name="TextBox 50"/>
              <p:cNvSpPr txBox="1"/>
              <p:nvPr/>
            </p:nvSpPr>
            <p:spPr>
              <a:xfrm>
                <a:off x="5455039" y="1962150"/>
                <a:ext cx="1615634" cy="102534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solidFill>
                                <a:schemeClr val="tx1"/>
                              </a:solidFill>
                              <a:latin typeface="Cambria Math" panose="02040503050406030204" pitchFamily="18" charset="0"/>
                            </a:rPr>
                          </m:ctrlPr>
                        </m:fPr>
                        <m:num>
                          <m:r>
                            <a:rPr lang="en-US" sz="3200" b="0" i="1" smtClean="0">
                              <a:solidFill>
                                <a:schemeClr val="tx1"/>
                              </a:solidFill>
                              <a:latin typeface="Cambria Math" panose="02040503050406030204" pitchFamily="18" charset="0"/>
                            </a:rPr>
                            <m:t>5(</m:t>
                          </m:r>
                          <m:r>
                            <a:rPr lang="en-US" sz="3200" b="0" i="1" smtClean="0">
                              <a:solidFill>
                                <a:schemeClr val="tx1"/>
                              </a:solidFill>
                              <a:latin typeface="Cambria Math" panose="02040503050406030204" pitchFamily="18" charset="0"/>
                            </a:rPr>
                            <m:t>𝑥</m:t>
                          </m:r>
                          <m:r>
                            <a:rPr lang="en-US" sz="3200" b="0" i="1" smtClean="0">
                              <a:solidFill>
                                <a:schemeClr val="tx1"/>
                              </a:solidFill>
                              <a:latin typeface="Cambria Math" panose="02040503050406030204" pitchFamily="18" charset="0"/>
                            </a:rPr>
                            <m:t>−</m:t>
                          </m:r>
                          <m:r>
                            <a:rPr lang="en-US" sz="3200" b="0" i="1" smtClean="0">
                              <a:solidFill>
                                <a:schemeClr val="tx1"/>
                              </a:solidFill>
                              <a:latin typeface="Cambria Math" panose="02040503050406030204" pitchFamily="18" charset="0"/>
                            </a:rPr>
                            <m:t>𝑦</m:t>
                          </m:r>
                          <m:r>
                            <a:rPr lang="en-US" sz="3200" b="0" i="1" smtClean="0">
                              <a:solidFill>
                                <a:schemeClr val="tx1"/>
                              </a:solidFill>
                              <a:latin typeface="Cambria Math" panose="02040503050406030204" pitchFamily="18" charset="0"/>
                            </a:rPr>
                            <m:t>)</m:t>
                          </m:r>
                        </m:num>
                        <m:den>
                          <m:r>
                            <a:rPr lang="en-US" sz="3200" b="0" i="1" smtClean="0">
                              <a:solidFill>
                                <a:schemeClr val="tx1"/>
                              </a:solidFill>
                              <a:latin typeface="Cambria Math" panose="02040503050406030204" pitchFamily="18" charset="0"/>
                            </a:rPr>
                            <m:t>(</m:t>
                          </m:r>
                          <m:r>
                            <a:rPr lang="en-US" sz="3200" b="0" i="1" smtClean="0">
                              <a:solidFill>
                                <a:schemeClr val="tx1"/>
                              </a:solidFill>
                              <a:latin typeface="Cambria Math" panose="02040503050406030204" pitchFamily="18" charset="0"/>
                            </a:rPr>
                            <m:t>𝑥</m:t>
                          </m:r>
                          <m:r>
                            <a:rPr lang="en-US" sz="3200" b="0" i="1" smtClean="0">
                              <a:solidFill>
                                <a:schemeClr val="tx1"/>
                              </a:solidFill>
                              <a:latin typeface="Cambria Math" panose="02040503050406030204" pitchFamily="18" charset="0"/>
                            </a:rPr>
                            <m:t>+</m:t>
                          </m:r>
                          <m:r>
                            <a:rPr lang="en-US" sz="3200" b="0" i="1" smtClean="0">
                              <a:solidFill>
                                <a:schemeClr val="tx1"/>
                              </a:solidFill>
                              <a:latin typeface="Cambria Math" panose="02040503050406030204" pitchFamily="18" charset="0"/>
                            </a:rPr>
                            <m:t>𝑦</m:t>
                          </m:r>
                          <m:r>
                            <a:rPr lang="en-US" sz="3200" b="0" i="1" smtClean="0">
                              <a:solidFill>
                                <a:schemeClr val="tx1"/>
                              </a:solidFill>
                              <a:latin typeface="Cambria Math" panose="02040503050406030204" pitchFamily="18" charset="0"/>
                            </a:rPr>
                            <m:t>)</m:t>
                          </m:r>
                        </m:den>
                      </m:f>
                    </m:oMath>
                  </m:oMathPara>
                </a14:m>
                <a:endParaRPr lang="en-US" i="1" dirty="0">
                  <a:solidFill>
                    <a:schemeClr val="tx1"/>
                  </a:solidFill>
                </a:endParaRPr>
              </a:p>
            </p:txBody>
          </p:sp>
        </mc:Choice>
        <mc:Fallback xmlns="">
          <p:sp>
            <p:nvSpPr>
              <p:cNvPr id="51" name="TextBox 50"/>
              <p:cNvSpPr txBox="1">
                <a:spLocks noRot="1" noChangeAspect="1" noMove="1" noResize="1" noEditPoints="1" noAdjustHandles="1" noChangeArrowheads="1" noChangeShapeType="1" noTextEdit="1"/>
              </p:cNvSpPr>
              <p:nvPr/>
            </p:nvSpPr>
            <p:spPr>
              <a:xfrm>
                <a:off x="5455039" y="1962150"/>
                <a:ext cx="1615634" cy="1025345"/>
              </a:xfrm>
              <a:prstGeom prst="rect">
                <a:avLst/>
              </a:prstGeom>
              <a:blipFill>
                <a:blip r:embed="rId9"/>
                <a:stretch>
                  <a:fillRect/>
                </a:stretch>
              </a:blipFill>
            </p:spPr>
            <p:txBody>
              <a:bodyPr/>
              <a:lstStyle/>
              <a:p>
                <a:r>
                  <a:rPr lang="en-GB">
                    <a:noFill/>
                  </a:rPr>
                  <a:t> </a:t>
                </a:r>
              </a:p>
            </p:txBody>
          </p:sp>
        </mc:Fallback>
      </mc:AlternateContent>
      <p:sp>
        <p:nvSpPr>
          <p:cNvPr id="52" name="TextBox 51"/>
          <p:cNvSpPr txBox="1"/>
          <p:nvPr/>
        </p:nvSpPr>
        <p:spPr>
          <a:xfrm>
            <a:off x="1616912" y="3638550"/>
            <a:ext cx="3200399" cy="584775"/>
          </a:xfrm>
          <a:prstGeom prst="rect">
            <a:avLst/>
          </a:prstGeom>
          <a:noFill/>
        </p:spPr>
        <p:txBody>
          <a:bodyPr wrap="square" rtlCol="0">
            <a:spAutoFit/>
          </a:bodyPr>
          <a:lstStyle/>
          <a:p>
            <a:r>
              <a:rPr lang="en-US" sz="3200" dirty="0">
                <a:solidFill>
                  <a:srgbClr val="C00000"/>
                </a:solidFill>
                <a:latin typeface="Times New Roman" panose="02020603050405020304" pitchFamily="18" charset="0"/>
                <a:cs typeface="Times New Roman" panose="02020603050405020304" pitchFamily="18" charset="0"/>
              </a:rPr>
              <a:t>Đáp án đúng</a:t>
            </a:r>
            <a:r>
              <a:rPr lang="en-US" sz="3200" b="1" dirty="0">
                <a:solidFill>
                  <a:srgbClr val="C00000"/>
                </a:solidFill>
                <a:latin typeface="Times New Roman" panose="02020603050405020304" pitchFamily="18" charset="0"/>
                <a:cs typeface="Times New Roman" panose="02020603050405020304" pitchFamily="18" charset="0"/>
              </a:rPr>
              <a:t>: B</a:t>
            </a:r>
          </a:p>
        </p:txBody>
      </p:sp>
      <p:pic>
        <p:nvPicPr>
          <p:cNvPr id="53" name="Picture 52">
            <a:hlinkClick r:id="rId10" action="ppaction://hlinksldjump"/>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612975" y="5820223"/>
            <a:ext cx="674172" cy="674172"/>
          </a:xfrm>
          <a:prstGeom prst="rect">
            <a:avLst/>
          </a:prstGeom>
        </p:spPr>
      </p:pic>
      <p:pic>
        <p:nvPicPr>
          <p:cNvPr id="54" name="Picture 53">
            <a:hlinkClick r:id="rId10" action="ppaction://hlinksldjump"/>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765375" y="5972623"/>
            <a:ext cx="674172" cy="674172"/>
          </a:xfrm>
          <a:prstGeom prst="rect">
            <a:avLst/>
          </a:prstGeom>
        </p:spPr>
      </p:pic>
      <p:pic>
        <p:nvPicPr>
          <p:cNvPr id="55" name="Picture 54">
            <a:hlinkClick r:id="rId10" action="ppaction://hlinksldjump"/>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1526565" y="6200116"/>
            <a:ext cx="741589" cy="741589"/>
          </a:xfrm>
          <a:prstGeom prst="rect">
            <a:avLst/>
          </a:prstGeom>
        </p:spPr>
      </p:pic>
      <p:pic>
        <p:nvPicPr>
          <p:cNvPr id="16" name="Picture 15">
            <a:hlinkClick r:id="rId12" action="ppaction://hlinksldjump"/>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589519" y="4589889"/>
            <a:ext cx="559812" cy="559812"/>
          </a:xfrm>
          <a:prstGeom prst="rect">
            <a:avLst/>
          </a:prstGeom>
        </p:spPr>
      </p:pic>
    </p:spTree>
    <p:extLst>
      <p:ext uri="{BB962C8B-B14F-4D97-AF65-F5344CB8AC3E}">
        <p14:creationId xmlns:p14="http://schemas.microsoft.com/office/powerpoint/2010/main" val="248827381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barn(inVertical)">
                                      <p:cBhvr>
                                        <p:cTn id="7" dur="500"/>
                                        <p:tgtEl>
                                          <p:spTgt spid="44"/>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45"/>
                                        </p:tgtEl>
                                        <p:attrNameLst>
                                          <p:attrName>style.visibility</p:attrName>
                                        </p:attrNameLst>
                                      </p:cBhvr>
                                      <p:to>
                                        <p:strVal val="visible"/>
                                      </p:to>
                                    </p:set>
                                    <p:animEffect transition="in" filter="barn(inVertical)">
                                      <p:cBhvr>
                                        <p:cTn id="11" dur="500"/>
                                        <p:tgtEl>
                                          <p:spTgt spid="45"/>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46"/>
                                        </p:tgtEl>
                                        <p:attrNameLst>
                                          <p:attrName>style.visibility</p:attrName>
                                        </p:attrNameLst>
                                      </p:cBhvr>
                                      <p:to>
                                        <p:strVal val="visible"/>
                                      </p:to>
                                    </p:set>
                                    <p:animEffect transition="in" filter="barn(inVertical)">
                                      <p:cBhvr>
                                        <p:cTn id="15" dur="500"/>
                                        <p:tgtEl>
                                          <p:spTgt spid="46"/>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47"/>
                                        </p:tgtEl>
                                        <p:attrNameLst>
                                          <p:attrName>style.visibility</p:attrName>
                                        </p:attrNameLst>
                                      </p:cBhvr>
                                      <p:to>
                                        <p:strVal val="visible"/>
                                      </p:to>
                                    </p:set>
                                    <p:animEffect transition="in" filter="barn(inVertical)">
                                      <p:cBhvr>
                                        <p:cTn id="19" dur="500"/>
                                        <p:tgtEl>
                                          <p:spTgt spid="47"/>
                                        </p:tgtEl>
                                      </p:cBhvr>
                                    </p:animEffect>
                                  </p:childTnLst>
                                </p:cTn>
                              </p:par>
                            </p:childTnLst>
                          </p:cTn>
                        </p:par>
                        <p:par>
                          <p:cTn id="20" fill="hold">
                            <p:stCondLst>
                              <p:cond delay="2000"/>
                            </p:stCondLst>
                            <p:childTnLst>
                              <p:par>
                                <p:cTn id="21" presetID="16" presetClass="entr" presetSubtype="21" fill="hold" grpId="0" nodeType="afterEffect">
                                  <p:stCondLst>
                                    <p:cond delay="0"/>
                                  </p:stCondLst>
                                  <p:childTnLst>
                                    <p:set>
                                      <p:cBhvr>
                                        <p:cTn id="22" dur="1" fill="hold">
                                          <p:stCondLst>
                                            <p:cond delay="0"/>
                                          </p:stCondLst>
                                        </p:cTn>
                                        <p:tgtEl>
                                          <p:spTgt spid="48"/>
                                        </p:tgtEl>
                                        <p:attrNameLst>
                                          <p:attrName>style.visibility</p:attrName>
                                        </p:attrNameLst>
                                      </p:cBhvr>
                                      <p:to>
                                        <p:strVal val="visible"/>
                                      </p:to>
                                    </p:set>
                                    <p:animEffect transition="in" filter="barn(inVertical)">
                                      <p:cBhvr>
                                        <p:cTn id="23" dur="500"/>
                                        <p:tgtEl>
                                          <p:spTgt spid="48"/>
                                        </p:tgtEl>
                                      </p:cBhvr>
                                    </p:animEffect>
                                  </p:childTnLst>
                                </p:cTn>
                              </p:par>
                            </p:childTnLst>
                          </p:cTn>
                        </p:par>
                        <p:par>
                          <p:cTn id="24" fill="hold">
                            <p:stCondLst>
                              <p:cond delay="2500"/>
                            </p:stCondLst>
                            <p:childTnLst>
                              <p:par>
                                <p:cTn id="25" presetID="16" presetClass="entr" presetSubtype="21" fill="hold" grpId="0" nodeType="afterEffect">
                                  <p:stCondLst>
                                    <p:cond delay="0"/>
                                  </p:stCondLst>
                                  <p:childTnLst>
                                    <p:set>
                                      <p:cBhvr>
                                        <p:cTn id="26" dur="1" fill="hold">
                                          <p:stCondLst>
                                            <p:cond delay="0"/>
                                          </p:stCondLst>
                                        </p:cTn>
                                        <p:tgtEl>
                                          <p:spTgt spid="49"/>
                                        </p:tgtEl>
                                        <p:attrNameLst>
                                          <p:attrName>style.visibility</p:attrName>
                                        </p:attrNameLst>
                                      </p:cBhvr>
                                      <p:to>
                                        <p:strVal val="visible"/>
                                      </p:to>
                                    </p:set>
                                    <p:animEffect transition="in" filter="barn(inVertical)">
                                      <p:cBhvr>
                                        <p:cTn id="27" dur="500"/>
                                        <p:tgtEl>
                                          <p:spTgt spid="49"/>
                                        </p:tgtEl>
                                      </p:cBhvr>
                                    </p:animEffect>
                                  </p:childTnLst>
                                </p:cTn>
                              </p:par>
                            </p:childTnLst>
                          </p:cTn>
                        </p:par>
                        <p:par>
                          <p:cTn id="28" fill="hold">
                            <p:stCondLst>
                              <p:cond delay="3000"/>
                            </p:stCondLst>
                            <p:childTnLst>
                              <p:par>
                                <p:cTn id="29" presetID="16" presetClass="entr" presetSubtype="21" fill="hold" grpId="0" nodeType="afterEffect">
                                  <p:stCondLst>
                                    <p:cond delay="0"/>
                                  </p:stCondLst>
                                  <p:childTnLst>
                                    <p:set>
                                      <p:cBhvr>
                                        <p:cTn id="30" dur="1" fill="hold">
                                          <p:stCondLst>
                                            <p:cond delay="0"/>
                                          </p:stCondLst>
                                        </p:cTn>
                                        <p:tgtEl>
                                          <p:spTgt spid="50"/>
                                        </p:tgtEl>
                                        <p:attrNameLst>
                                          <p:attrName>style.visibility</p:attrName>
                                        </p:attrNameLst>
                                      </p:cBhvr>
                                      <p:to>
                                        <p:strVal val="visible"/>
                                      </p:to>
                                    </p:set>
                                    <p:animEffect transition="in" filter="barn(inVertical)">
                                      <p:cBhvr>
                                        <p:cTn id="31" dur="500"/>
                                        <p:tgtEl>
                                          <p:spTgt spid="50"/>
                                        </p:tgtEl>
                                      </p:cBhvr>
                                    </p:animEffect>
                                  </p:childTnLst>
                                </p:cTn>
                              </p:par>
                            </p:childTnLst>
                          </p:cTn>
                        </p:par>
                        <p:par>
                          <p:cTn id="32" fill="hold">
                            <p:stCondLst>
                              <p:cond delay="3500"/>
                            </p:stCondLst>
                            <p:childTnLst>
                              <p:par>
                                <p:cTn id="33" presetID="16" presetClass="entr" presetSubtype="21" fill="hold" grpId="0" nodeType="afterEffect">
                                  <p:stCondLst>
                                    <p:cond delay="0"/>
                                  </p:stCondLst>
                                  <p:childTnLst>
                                    <p:set>
                                      <p:cBhvr>
                                        <p:cTn id="34" dur="1" fill="hold">
                                          <p:stCondLst>
                                            <p:cond delay="0"/>
                                          </p:stCondLst>
                                        </p:cTn>
                                        <p:tgtEl>
                                          <p:spTgt spid="51"/>
                                        </p:tgtEl>
                                        <p:attrNameLst>
                                          <p:attrName>style.visibility</p:attrName>
                                        </p:attrNameLst>
                                      </p:cBhvr>
                                      <p:to>
                                        <p:strVal val="visible"/>
                                      </p:to>
                                    </p:set>
                                    <p:animEffect transition="in" filter="barn(inVertical)">
                                      <p:cBhvr>
                                        <p:cTn id="35" dur="500"/>
                                        <p:tgtEl>
                                          <p:spTgt spid="51"/>
                                        </p:tgtEl>
                                      </p:cBhvr>
                                    </p:animEffect>
                                  </p:childTnLst>
                                </p:cTn>
                              </p:par>
                            </p:childTnLst>
                          </p:cTn>
                        </p:par>
                        <p:par>
                          <p:cTn id="36" fill="hold">
                            <p:stCondLst>
                              <p:cond delay="4000"/>
                            </p:stCondLst>
                            <p:childTnLst>
                              <p:par>
                                <p:cTn id="37" presetID="16" presetClass="entr" presetSubtype="21" fill="hold" grpId="0" nodeType="afterEffect">
                                  <p:stCondLst>
                                    <p:cond delay="0"/>
                                  </p:stCondLst>
                                  <p:childTnLst>
                                    <p:set>
                                      <p:cBhvr>
                                        <p:cTn id="38" dur="1" fill="hold">
                                          <p:stCondLst>
                                            <p:cond delay="0"/>
                                          </p:stCondLst>
                                        </p:cTn>
                                        <p:tgtEl>
                                          <p:spTgt spid="52"/>
                                        </p:tgtEl>
                                        <p:attrNameLst>
                                          <p:attrName>style.visibility</p:attrName>
                                        </p:attrNameLst>
                                      </p:cBhvr>
                                      <p:to>
                                        <p:strVal val="visible"/>
                                      </p:to>
                                    </p:set>
                                    <p:animEffect transition="in" filter="barn(inVertical)">
                                      <p:cBhvr>
                                        <p:cTn id="39"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5" grpId="0"/>
      <p:bldP spid="46" grpId="0"/>
      <p:bldP spid="47" grpId="0"/>
      <p:bldP spid="48" grpId="0"/>
      <p:bldP spid="49" grpId="0"/>
      <p:bldP spid="50" grpId="0"/>
      <p:bldP spid="51" grpId="0"/>
      <p:bldP spid="5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TextBox 32"/>
          <p:cNvSpPr txBox="1"/>
          <p:nvPr/>
        </p:nvSpPr>
        <p:spPr>
          <a:xfrm>
            <a:off x="101493" y="183071"/>
            <a:ext cx="1348458" cy="584775"/>
          </a:xfrm>
          <a:prstGeom prst="rect">
            <a:avLst/>
          </a:prstGeom>
          <a:noFill/>
        </p:spPr>
        <p:txBody>
          <a:bodyPr wrap="square" rtlCol="0">
            <a:spAutoFit/>
          </a:bodyPr>
          <a:lstStyle/>
          <a:p>
            <a:r>
              <a:rPr lang="en-US" sz="3200" b="1" dirty="0">
                <a:latin typeface="Times New Roman" panose="02020603050405020304" pitchFamily="18" charset="0"/>
                <a:cs typeface="Times New Roman" panose="02020603050405020304" pitchFamily="18" charset="0"/>
              </a:rPr>
              <a:t>Câu 4:                                     </a:t>
            </a:r>
          </a:p>
        </p:txBody>
      </p:sp>
      <mc:AlternateContent xmlns:mc="http://schemas.openxmlformats.org/markup-compatibility/2006" xmlns:a14="http://schemas.microsoft.com/office/drawing/2010/main">
        <mc:Choice Requires="a14">
          <p:sp>
            <p:nvSpPr>
              <p:cNvPr id="37" name="TextBox 36"/>
              <p:cNvSpPr txBox="1"/>
              <p:nvPr/>
            </p:nvSpPr>
            <p:spPr>
              <a:xfrm>
                <a:off x="5312302" y="5456"/>
                <a:ext cx="1239762" cy="92519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solidFill>
                                <a:schemeClr val="tx1"/>
                              </a:solidFill>
                              <a:latin typeface="Cambria Math" panose="02040503050406030204" pitchFamily="18" charset="0"/>
                            </a:rPr>
                          </m:ctrlPr>
                        </m:fPr>
                        <m:num>
                          <m:r>
                            <a:rPr lang="en-US" sz="3200" b="0" i="1" smtClean="0">
                              <a:solidFill>
                                <a:schemeClr val="tx1"/>
                              </a:solidFill>
                              <a:latin typeface="Cambria Math" panose="02040503050406030204" pitchFamily="18" charset="0"/>
                            </a:rPr>
                            <m:t>2</m:t>
                          </m:r>
                          <m:r>
                            <a:rPr lang="en-US" sz="3200" b="0" i="1" smtClean="0">
                              <a:solidFill>
                                <a:schemeClr val="tx1"/>
                              </a:solidFill>
                              <a:latin typeface="Cambria Math" panose="02040503050406030204" pitchFamily="18" charset="0"/>
                            </a:rPr>
                            <m:t>𝑥</m:t>
                          </m:r>
                        </m:num>
                        <m:den>
                          <m:sSup>
                            <m:sSupPr>
                              <m:ctrlPr>
                                <a:rPr lang="en-US" sz="3200" i="1" smtClean="0">
                                  <a:solidFill>
                                    <a:schemeClr val="tx1"/>
                                  </a:solidFill>
                                  <a:latin typeface="Cambria Math" panose="02040503050406030204" pitchFamily="18" charset="0"/>
                                </a:rPr>
                              </m:ctrlPr>
                            </m:sSupPr>
                            <m:e>
                              <m:r>
                                <a:rPr lang="en-US" sz="3200" b="0" i="1" smtClean="0">
                                  <a:solidFill>
                                    <a:schemeClr val="tx1"/>
                                  </a:solidFill>
                                  <a:latin typeface="Cambria Math" panose="02040503050406030204" pitchFamily="18" charset="0"/>
                                </a:rPr>
                                <m:t>𝑥</m:t>
                              </m:r>
                            </m:e>
                            <m:sup>
                              <m:r>
                                <a:rPr lang="en-US" sz="3200" b="0" i="1" smtClean="0">
                                  <a:solidFill>
                                    <a:schemeClr val="tx1"/>
                                  </a:solidFill>
                                  <a:latin typeface="Cambria Math" panose="02040503050406030204" pitchFamily="18" charset="0"/>
                                </a:rPr>
                                <m:t>2</m:t>
                              </m:r>
                            </m:sup>
                          </m:sSup>
                          <m:r>
                            <a:rPr lang="en-US" sz="3200" b="0" i="1" smtClean="0">
                              <a:solidFill>
                                <a:schemeClr val="tx1"/>
                              </a:solidFill>
                              <a:latin typeface="Cambria Math" panose="02040503050406030204" pitchFamily="18" charset="0"/>
                            </a:rPr>
                            <m:t>−1</m:t>
                          </m:r>
                        </m:den>
                      </m:f>
                    </m:oMath>
                  </m:oMathPara>
                </a14:m>
                <a:endParaRPr lang="en-US" dirty="0">
                  <a:solidFill>
                    <a:schemeClr val="tx1"/>
                  </a:solidFill>
                </a:endParaRPr>
              </a:p>
            </p:txBody>
          </p:sp>
        </mc:Choice>
        <mc:Fallback xmlns="">
          <p:sp>
            <p:nvSpPr>
              <p:cNvPr id="37" name="TextBox 36"/>
              <p:cNvSpPr txBox="1">
                <a:spLocks noRot="1" noChangeAspect="1" noMove="1" noResize="1" noEditPoints="1" noAdjustHandles="1" noChangeArrowheads="1" noChangeShapeType="1" noTextEdit="1"/>
              </p:cNvSpPr>
              <p:nvPr/>
            </p:nvSpPr>
            <p:spPr>
              <a:xfrm>
                <a:off x="5312302" y="5456"/>
                <a:ext cx="1239762" cy="925190"/>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TextBox 37"/>
              <p:cNvSpPr txBox="1"/>
              <p:nvPr/>
            </p:nvSpPr>
            <p:spPr>
              <a:xfrm>
                <a:off x="1724230" y="10457"/>
                <a:ext cx="1638590" cy="92519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solidFill>
                                <a:schemeClr val="tx1"/>
                              </a:solidFill>
                              <a:latin typeface="Cambria Math" panose="02040503050406030204" pitchFamily="18" charset="0"/>
                            </a:rPr>
                          </m:ctrlPr>
                        </m:fPr>
                        <m:num>
                          <m:r>
                            <a:rPr lang="en-US" sz="3200" b="0" i="1" smtClean="0">
                              <a:solidFill>
                                <a:schemeClr val="tx1"/>
                              </a:solidFill>
                              <a:latin typeface="Cambria Math" panose="02040503050406030204" pitchFamily="18" charset="0"/>
                            </a:rPr>
                            <m:t>11</m:t>
                          </m:r>
                          <m:r>
                            <a:rPr lang="en-US" sz="3200" b="0" i="1" smtClean="0">
                              <a:solidFill>
                                <a:schemeClr val="tx1"/>
                              </a:solidFill>
                              <a:latin typeface="Cambria Math" panose="02040503050406030204" pitchFamily="18" charset="0"/>
                            </a:rPr>
                            <m:t>𝑥</m:t>
                          </m:r>
                        </m:num>
                        <m:den>
                          <m:r>
                            <a:rPr lang="en-US" sz="3200" b="0" i="1" smtClean="0">
                              <a:solidFill>
                                <a:schemeClr val="tx1"/>
                              </a:solidFill>
                              <a:latin typeface="Cambria Math" panose="02040503050406030204" pitchFamily="18" charset="0"/>
                            </a:rPr>
                            <m:t>3</m:t>
                          </m:r>
                          <m:r>
                            <a:rPr lang="en-US" sz="3200" b="0" i="1" smtClean="0">
                              <a:solidFill>
                                <a:schemeClr val="tx1"/>
                              </a:solidFill>
                              <a:latin typeface="Cambria Math" panose="02040503050406030204" pitchFamily="18" charset="0"/>
                            </a:rPr>
                            <m:t>𝑥</m:t>
                          </m:r>
                          <m:r>
                            <a:rPr lang="en-US" sz="3200" b="0" i="1" smtClean="0">
                              <a:solidFill>
                                <a:schemeClr val="tx1"/>
                              </a:solidFill>
                              <a:latin typeface="Cambria Math" panose="02040503050406030204" pitchFamily="18" charset="0"/>
                            </a:rPr>
                            <m:t>−3</m:t>
                          </m:r>
                        </m:den>
                      </m:f>
                      <m:r>
                        <m:rPr>
                          <m:nor/>
                        </m:rPr>
                        <a:rPr lang="en-US" sz="3200" b="0" i="0" smtClean="0">
                          <a:solidFill>
                            <a:schemeClr val="tx1"/>
                          </a:solidFill>
                          <a:latin typeface="Cambria Math" panose="02040503050406030204" pitchFamily="18" charset="0"/>
                        </a:rPr>
                        <m:t>  </m:t>
                      </m:r>
                      <m:r>
                        <m:rPr>
                          <m:nor/>
                        </m:rPr>
                        <a:rPr lang="en-US" sz="3200" b="0" i="0" smtClean="0">
                          <a:solidFill>
                            <a:schemeClr val="tx1"/>
                          </a:solidFill>
                          <a:latin typeface="Times New Roman" panose="02020603050405020304" pitchFamily="18" charset="0"/>
                          <a:cs typeface="Times New Roman" panose="02020603050405020304" pitchFamily="18" charset="0"/>
                        </a:rPr>
                        <m:t>;</m:t>
                      </m:r>
                    </m:oMath>
                  </m:oMathPara>
                </a14:m>
                <a:endParaRPr lang="en-US"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38" name="TextBox 37"/>
              <p:cNvSpPr txBox="1">
                <a:spLocks noRot="1" noChangeAspect="1" noMove="1" noResize="1" noEditPoints="1" noAdjustHandles="1" noChangeArrowheads="1" noChangeShapeType="1" noTextEdit="1"/>
              </p:cNvSpPr>
              <p:nvPr/>
            </p:nvSpPr>
            <p:spPr>
              <a:xfrm>
                <a:off x="1724230" y="10457"/>
                <a:ext cx="1638590" cy="925190"/>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 name="TextBox 38"/>
              <p:cNvSpPr txBox="1"/>
              <p:nvPr/>
            </p:nvSpPr>
            <p:spPr>
              <a:xfrm>
                <a:off x="3454474" y="455"/>
                <a:ext cx="1309269" cy="93519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solidFill>
                                <a:schemeClr val="tx1"/>
                              </a:solidFill>
                              <a:latin typeface="Cambria Math" panose="02040503050406030204" pitchFamily="18" charset="0"/>
                            </a:rPr>
                          </m:ctrlPr>
                        </m:fPr>
                        <m:num>
                          <m:r>
                            <a:rPr lang="en-US" sz="3200" b="0" i="1" smtClean="0">
                              <a:solidFill>
                                <a:schemeClr val="tx1"/>
                              </a:solidFill>
                              <a:latin typeface="Cambria Math" panose="02040503050406030204" pitchFamily="18" charset="0"/>
                            </a:rPr>
                            <m:t>5</m:t>
                          </m:r>
                        </m:num>
                        <m:den>
                          <m:r>
                            <a:rPr lang="en-US" sz="3200" b="0" i="1" smtClean="0">
                              <a:solidFill>
                                <a:schemeClr val="tx1"/>
                              </a:solidFill>
                              <a:latin typeface="Cambria Math" panose="02040503050406030204" pitchFamily="18" charset="0"/>
                            </a:rPr>
                            <m:t>4−4</m:t>
                          </m:r>
                          <m:r>
                            <a:rPr lang="en-US" sz="3200" b="0" i="1" smtClean="0">
                              <a:solidFill>
                                <a:schemeClr val="tx1"/>
                              </a:solidFill>
                              <a:latin typeface="Cambria Math" panose="02040503050406030204" pitchFamily="18" charset="0"/>
                            </a:rPr>
                            <m:t>𝑥</m:t>
                          </m:r>
                        </m:den>
                      </m:f>
                    </m:oMath>
                  </m:oMathPara>
                </a14:m>
                <a:endParaRPr lang="en-US" dirty="0">
                  <a:solidFill>
                    <a:schemeClr val="tx1"/>
                  </a:solidFill>
                </a:endParaRPr>
              </a:p>
            </p:txBody>
          </p:sp>
        </mc:Choice>
        <mc:Fallback xmlns="">
          <p:sp>
            <p:nvSpPr>
              <p:cNvPr id="39" name="TextBox 38"/>
              <p:cNvSpPr txBox="1">
                <a:spLocks noRot="1" noChangeAspect="1" noMove="1" noResize="1" noEditPoints="1" noAdjustHandles="1" noChangeArrowheads="1" noChangeShapeType="1" noTextEdit="1"/>
              </p:cNvSpPr>
              <p:nvPr/>
            </p:nvSpPr>
            <p:spPr>
              <a:xfrm>
                <a:off x="3454474" y="455"/>
                <a:ext cx="1309269" cy="935192"/>
              </a:xfrm>
              <a:prstGeom prst="rect">
                <a:avLst/>
              </a:prstGeom>
              <a:blipFill>
                <a:blip r:embed="rId5"/>
                <a:stretch>
                  <a:fillRect/>
                </a:stretch>
              </a:blipFill>
            </p:spPr>
            <p:txBody>
              <a:bodyPr/>
              <a:lstStyle/>
              <a:p>
                <a:r>
                  <a:rPr lang="en-US">
                    <a:noFill/>
                  </a:rPr>
                  <a:t> </a:t>
                </a:r>
              </a:p>
            </p:txBody>
          </p:sp>
        </mc:Fallback>
      </mc:AlternateContent>
      <p:sp>
        <p:nvSpPr>
          <p:cNvPr id="3" name="TextBox 2"/>
          <p:cNvSpPr txBox="1"/>
          <p:nvPr/>
        </p:nvSpPr>
        <p:spPr>
          <a:xfrm>
            <a:off x="609600" y="1184820"/>
            <a:ext cx="1295400" cy="584775"/>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Ta có:</a:t>
            </a:r>
          </a:p>
        </p:txBody>
      </p:sp>
      <mc:AlternateContent xmlns:mc="http://schemas.openxmlformats.org/markup-compatibility/2006" xmlns:a14="http://schemas.microsoft.com/office/drawing/2010/main">
        <mc:Choice Requires="a14">
          <p:sp>
            <p:nvSpPr>
              <p:cNvPr id="40" name="TextBox 39"/>
              <p:cNvSpPr txBox="1"/>
              <p:nvPr/>
            </p:nvSpPr>
            <p:spPr>
              <a:xfrm>
                <a:off x="1955060" y="1239144"/>
                <a:ext cx="1356975"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200" i="1" smtClean="0">
                          <a:solidFill>
                            <a:schemeClr val="tx1"/>
                          </a:solidFill>
                          <a:latin typeface="Cambria Math" panose="02040503050406030204" pitchFamily="18" charset="0"/>
                        </a:rPr>
                        <m:t>3</m:t>
                      </m:r>
                      <m:r>
                        <a:rPr lang="en-US" sz="3200" b="0" i="1" smtClean="0">
                          <a:solidFill>
                            <a:schemeClr val="tx1"/>
                          </a:solidFill>
                          <a:latin typeface="Cambria Math" panose="02040503050406030204" pitchFamily="18" charset="0"/>
                        </a:rPr>
                        <m:t>𝑥</m:t>
                      </m:r>
                      <m:r>
                        <a:rPr lang="en-US" sz="3200" b="0" i="1" smtClean="0">
                          <a:solidFill>
                            <a:schemeClr val="tx1"/>
                          </a:solidFill>
                          <a:latin typeface="Cambria Math" panose="02040503050406030204" pitchFamily="18" charset="0"/>
                        </a:rPr>
                        <m:t> −3</m:t>
                      </m:r>
                    </m:oMath>
                  </m:oMathPara>
                </a14:m>
                <a:endParaRPr lang="en-US" dirty="0">
                  <a:solidFill>
                    <a:schemeClr val="tx1"/>
                  </a:solidFill>
                </a:endParaRPr>
              </a:p>
            </p:txBody>
          </p:sp>
        </mc:Choice>
        <mc:Fallback xmlns="">
          <p:sp>
            <p:nvSpPr>
              <p:cNvPr id="40" name="TextBox 39"/>
              <p:cNvSpPr txBox="1">
                <a:spLocks noRot="1" noChangeAspect="1" noMove="1" noResize="1" noEditPoints="1" noAdjustHandles="1" noChangeArrowheads="1" noChangeShapeType="1" noTextEdit="1"/>
              </p:cNvSpPr>
              <p:nvPr/>
            </p:nvSpPr>
            <p:spPr>
              <a:xfrm>
                <a:off x="1955060" y="1239144"/>
                <a:ext cx="1356975" cy="492443"/>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1" name="TextBox 40"/>
              <p:cNvSpPr txBox="1"/>
              <p:nvPr/>
            </p:nvSpPr>
            <p:spPr>
              <a:xfrm>
                <a:off x="3429000" y="1276793"/>
                <a:ext cx="399147"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200" i="1" smtClean="0">
                          <a:solidFill>
                            <a:schemeClr val="tx1"/>
                          </a:solidFill>
                          <a:latin typeface="Cambria Math" panose="02040503050406030204" pitchFamily="18" charset="0"/>
                        </a:rPr>
                        <m:t>=</m:t>
                      </m:r>
                    </m:oMath>
                  </m:oMathPara>
                </a14:m>
                <a:endParaRPr lang="en-US" dirty="0">
                  <a:solidFill>
                    <a:schemeClr val="tx1"/>
                  </a:solidFill>
                </a:endParaRPr>
              </a:p>
            </p:txBody>
          </p:sp>
        </mc:Choice>
        <mc:Fallback xmlns="">
          <p:sp>
            <p:nvSpPr>
              <p:cNvPr id="41" name="TextBox 40"/>
              <p:cNvSpPr txBox="1">
                <a:spLocks noRot="1" noChangeAspect="1" noMove="1" noResize="1" noEditPoints="1" noAdjustHandles="1" noChangeArrowheads="1" noChangeShapeType="1" noTextEdit="1"/>
              </p:cNvSpPr>
              <p:nvPr/>
            </p:nvSpPr>
            <p:spPr>
              <a:xfrm>
                <a:off x="3429000" y="1276793"/>
                <a:ext cx="399147" cy="492443"/>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2" name="TextBox 41"/>
              <p:cNvSpPr txBox="1"/>
              <p:nvPr/>
            </p:nvSpPr>
            <p:spPr>
              <a:xfrm>
                <a:off x="3941989" y="1230985"/>
                <a:ext cx="1696811"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200" i="1" smtClean="0">
                          <a:solidFill>
                            <a:schemeClr val="tx1"/>
                          </a:solidFill>
                          <a:latin typeface="Cambria Math" panose="02040503050406030204" pitchFamily="18" charset="0"/>
                        </a:rPr>
                        <m:t>3</m:t>
                      </m:r>
                      <m:r>
                        <a:rPr lang="en-US" sz="3200" b="0" i="1" smtClean="0">
                          <a:solidFill>
                            <a:schemeClr val="tx1"/>
                          </a:solidFill>
                          <a:latin typeface="Cambria Math" panose="02040503050406030204" pitchFamily="18" charset="0"/>
                        </a:rPr>
                        <m:t>(</m:t>
                      </m:r>
                      <m:r>
                        <a:rPr lang="en-US" sz="3200" b="0" i="1" smtClean="0">
                          <a:solidFill>
                            <a:schemeClr val="tx1"/>
                          </a:solidFill>
                          <a:latin typeface="Cambria Math" panose="02040503050406030204" pitchFamily="18" charset="0"/>
                        </a:rPr>
                        <m:t>𝑥</m:t>
                      </m:r>
                      <m:r>
                        <a:rPr lang="en-US" sz="3200" b="0" i="1" smtClean="0">
                          <a:solidFill>
                            <a:schemeClr val="tx1"/>
                          </a:solidFill>
                          <a:latin typeface="Cambria Math" panose="02040503050406030204" pitchFamily="18" charset="0"/>
                        </a:rPr>
                        <m:t> −1)</m:t>
                      </m:r>
                    </m:oMath>
                  </m:oMathPara>
                </a14:m>
                <a:endParaRPr lang="en-US" dirty="0">
                  <a:solidFill>
                    <a:schemeClr val="tx1"/>
                  </a:solidFill>
                </a:endParaRPr>
              </a:p>
            </p:txBody>
          </p:sp>
        </mc:Choice>
        <mc:Fallback xmlns="">
          <p:sp>
            <p:nvSpPr>
              <p:cNvPr id="42" name="TextBox 41"/>
              <p:cNvSpPr txBox="1">
                <a:spLocks noRot="1" noChangeAspect="1" noMove="1" noResize="1" noEditPoints="1" noAdjustHandles="1" noChangeArrowheads="1" noChangeShapeType="1" noTextEdit="1"/>
              </p:cNvSpPr>
              <p:nvPr/>
            </p:nvSpPr>
            <p:spPr>
              <a:xfrm>
                <a:off x="3941989" y="1230985"/>
                <a:ext cx="1696811" cy="492443"/>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3" name="TextBox 42"/>
              <p:cNvSpPr txBox="1"/>
              <p:nvPr/>
            </p:nvSpPr>
            <p:spPr>
              <a:xfrm>
                <a:off x="2005845" y="3415414"/>
                <a:ext cx="1356975"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200" b="0" i="1" smtClean="0">
                          <a:solidFill>
                            <a:schemeClr val="tx1"/>
                          </a:solidFill>
                          <a:latin typeface="Cambria Math" panose="02040503050406030204" pitchFamily="18" charset="0"/>
                        </a:rPr>
                        <m:t>4</m:t>
                      </m:r>
                      <m:r>
                        <a:rPr lang="en-US" sz="3200" b="0" i="1" smtClean="0">
                          <a:solidFill>
                            <a:schemeClr val="tx1"/>
                          </a:solidFill>
                          <a:latin typeface="Cambria Math" panose="02040503050406030204" pitchFamily="18" charset="0"/>
                        </a:rPr>
                        <m:t>𝑥</m:t>
                      </m:r>
                      <m:r>
                        <a:rPr lang="en-US" sz="3200" b="0" i="1" smtClean="0">
                          <a:solidFill>
                            <a:schemeClr val="tx1"/>
                          </a:solidFill>
                          <a:latin typeface="Cambria Math" panose="02040503050406030204" pitchFamily="18" charset="0"/>
                        </a:rPr>
                        <m:t> −4</m:t>
                      </m:r>
                    </m:oMath>
                  </m:oMathPara>
                </a14:m>
                <a:endParaRPr lang="en-US" dirty="0">
                  <a:solidFill>
                    <a:schemeClr val="tx1"/>
                  </a:solidFill>
                </a:endParaRPr>
              </a:p>
            </p:txBody>
          </p:sp>
        </mc:Choice>
        <mc:Fallback xmlns="">
          <p:sp>
            <p:nvSpPr>
              <p:cNvPr id="43" name="TextBox 42"/>
              <p:cNvSpPr txBox="1">
                <a:spLocks noRot="1" noChangeAspect="1" noMove="1" noResize="1" noEditPoints="1" noAdjustHandles="1" noChangeArrowheads="1" noChangeShapeType="1" noTextEdit="1"/>
              </p:cNvSpPr>
              <p:nvPr/>
            </p:nvSpPr>
            <p:spPr>
              <a:xfrm>
                <a:off x="2005845" y="3415414"/>
                <a:ext cx="1356975" cy="492443"/>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4" name="TextBox 43"/>
              <p:cNvSpPr txBox="1"/>
              <p:nvPr/>
            </p:nvSpPr>
            <p:spPr>
              <a:xfrm>
                <a:off x="3479785" y="3415413"/>
                <a:ext cx="399147"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200" i="1" smtClean="0">
                          <a:solidFill>
                            <a:schemeClr val="tx1"/>
                          </a:solidFill>
                          <a:latin typeface="Cambria Math" panose="02040503050406030204" pitchFamily="18" charset="0"/>
                        </a:rPr>
                        <m:t>=</m:t>
                      </m:r>
                    </m:oMath>
                  </m:oMathPara>
                </a14:m>
                <a:endParaRPr lang="en-US" dirty="0">
                  <a:solidFill>
                    <a:schemeClr val="tx1"/>
                  </a:solidFill>
                </a:endParaRPr>
              </a:p>
            </p:txBody>
          </p:sp>
        </mc:Choice>
        <mc:Fallback xmlns="">
          <p:sp>
            <p:nvSpPr>
              <p:cNvPr id="44" name="TextBox 43"/>
              <p:cNvSpPr txBox="1">
                <a:spLocks noRot="1" noChangeAspect="1" noMove="1" noResize="1" noEditPoints="1" noAdjustHandles="1" noChangeArrowheads="1" noChangeShapeType="1" noTextEdit="1"/>
              </p:cNvSpPr>
              <p:nvPr/>
            </p:nvSpPr>
            <p:spPr>
              <a:xfrm>
                <a:off x="3479785" y="3415413"/>
                <a:ext cx="399147" cy="492443"/>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5" name="TextBox 44"/>
              <p:cNvSpPr txBox="1"/>
              <p:nvPr/>
            </p:nvSpPr>
            <p:spPr>
              <a:xfrm>
                <a:off x="3964267" y="3399096"/>
                <a:ext cx="1696811"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200" b="0" i="1" smtClean="0">
                          <a:solidFill>
                            <a:schemeClr val="tx1"/>
                          </a:solidFill>
                          <a:latin typeface="Cambria Math" panose="02040503050406030204" pitchFamily="18" charset="0"/>
                        </a:rPr>
                        <m:t>4(</m:t>
                      </m:r>
                      <m:r>
                        <a:rPr lang="en-US" sz="3200" b="0" i="1" smtClean="0">
                          <a:solidFill>
                            <a:schemeClr val="tx1"/>
                          </a:solidFill>
                          <a:latin typeface="Cambria Math" panose="02040503050406030204" pitchFamily="18" charset="0"/>
                        </a:rPr>
                        <m:t>𝑥</m:t>
                      </m:r>
                      <m:r>
                        <a:rPr lang="en-US" sz="3200" b="0" i="1" smtClean="0">
                          <a:solidFill>
                            <a:schemeClr val="tx1"/>
                          </a:solidFill>
                          <a:latin typeface="Cambria Math" panose="02040503050406030204" pitchFamily="18" charset="0"/>
                        </a:rPr>
                        <m:t> −1)</m:t>
                      </m:r>
                    </m:oMath>
                  </m:oMathPara>
                </a14:m>
                <a:endParaRPr lang="en-US" dirty="0">
                  <a:solidFill>
                    <a:schemeClr val="tx1"/>
                  </a:solidFill>
                </a:endParaRPr>
              </a:p>
            </p:txBody>
          </p:sp>
        </mc:Choice>
        <mc:Fallback xmlns="">
          <p:sp>
            <p:nvSpPr>
              <p:cNvPr id="45" name="TextBox 44"/>
              <p:cNvSpPr txBox="1">
                <a:spLocks noRot="1" noChangeAspect="1" noMove="1" noResize="1" noEditPoints="1" noAdjustHandles="1" noChangeArrowheads="1" noChangeShapeType="1" noTextEdit="1"/>
              </p:cNvSpPr>
              <p:nvPr/>
            </p:nvSpPr>
            <p:spPr>
              <a:xfrm>
                <a:off x="3964267" y="3399096"/>
                <a:ext cx="1696811" cy="492443"/>
              </a:xfrm>
              <a:prstGeom prst="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6" name="TextBox 45"/>
              <p:cNvSpPr txBox="1"/>
              <p:nvPr/>
            </p:nvSpPr>
            <p:spPr>
              <a:xfrm>
                <a:off x="2064134" y="1842112"/>
                <a:ext cx="1239763"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sz="3200" i="1" smtClean="0">
                              <a:solidFill>
                                <a:schemeClr val="tx1"/>
                              </a:solidFill>
                              <a:latin typeface="Cambria Math" panose="02040503050406030204" pitchFamily="18" charset="0"/>
                            </a:rPr>
                          </m:ctrlPr>
                        </m:sSupPr>
                        <m:e>
                          <m:r>
                            <a:rPr lang="en-US" sz="3200" i="1" smtClean="0">
                              <a:solidFill>
                                <a:schemeClr val="tx1"/>
                              </a:solidFill>
                              <a:latin typeface="Cambria Math" panose="02040503050406030204" pitchFamily="18" charset="0"/>
                            </a:rPr>
                            <m:t>𝑥</m:t>
                          </m:r>
                        </m:e>
                        <m:sup>
                          <m:r>
                            <a:rPr lang="en-US" sz="3200" i="1" smtClean="0">
                              <a:solidFill>
                                <a:schemeClr val="tx1"/>
                              </a:solidFill>
                              <a:latin typeface="Cambria Math" panose="02040503050406030204" pitchFamily="18" charset="0"/>
                            </a:rPr>
                            <m:t>2</m:t>
                          </m:r>
                        </m:sup>
                      </m:sSup>
                      <m:r>
                        <a:rPr lang="en-US" sz="3200" b="0" i="1" smtClean="0">
                          <a:solidFill>
                            <a:schemeClr val="tx1"/>
                          </a:solidFill>
                          <a:latin typeface="Cambria Math" panose="02040503050406030204" pitchFamily="18" charset="0"/>
                        </a:rPr>
                        <m:t>−1</m:t>
                      </m:r>
                    </m:oMath>
                  </m:oMathPara>
                </a14:m>
                <a:endParaRPr lang="en-US" dirty="0">
                  <a:solidFill>
                    <a:schemeClr val="tx1"/>
                  </a:solidFill>
                </a:endParaRPr>
              </a:p>
            </p:txBody>
          </p:sp>
        </mc:Choice>
        <mc:Fallback xmlns="">
          <p:sp>
            <p:nvSpPr>
              <p:cNvPr id="46" name="TextBox 45"/>
              <p:cNvSpPr txBox="1">
                <a:spLocks noRot="1" noChangeAspect="1" noMove="1" noResize="1" noEditPoints="1" noAdjustHandles="1" noChangeArrowheads="1" noChangeShapeType="1" noTextEdit="1"/>
              </p:cNvSpPr>
              <p:nvPr/>
            </p:nvSpPr>
            <p:spPr>
              <a:xfrm>
                <a:off x="2064134" y="1842112"/>
                <a:ext cx="1239763" cy="492443"/>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7" name="TextBox 46"/>
              <p:cNvSpPr txBox="1"/>
              <p:nvPr/>
            </p:nvSpPr>
            <p:spPr>
              <a:xfrm>
                <a:off x="3438816" y="1801674"/>
                <a:ext cx="399147"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200" i="1" smtClean="0">
                          <a:solidFill>
                            <a:schemeClr val="tx1"/>
                          </a:solidFill>
                          <a:latin typeface="Cambria Math" panose="02040503050406030204" pitchFamily="18" charset="0"/>
                        </a:rPr>
                        <m:t>=</m:t>
                      </m:r>
                    </m:oMath>
                  </m:oMathPara>
                </a14:m>
                <a:endParaRPr lang="en-US" dirty="0">
                  <a:solidFill>
                    <a:schemeClr val="tx1"/>
                  </a:solidFill>
                </a:endParaRPr>
              </a:p>
            </p:txBody>
          </p:sp>
        </mc:Choice>
        <mc:Fallback xmlns="">
          <p:sp>
            <p:nvSpPr>
              <p:cNvPr id="47" name="TextBox 46"/>
              <p:cNvSpPr txBox="1">
                <a:spLocks noRot="1" noChangeAspect="1" noMove="1" noResize="1" noEditPoints="1" noAdjustHandles="1" noChangeArrowheads="1" noChangeShapeType="1" noTextEdit="1"/>
              </p:cNvSpPr>
              <p:nvPr/>
            </p:nvSpPr>
            <p:spPr>
              <a:xfrm>
                <a:off x="3438816" y="1801674"/>
                <a:ext cx="399147" cy="492443"/>
              </a:xfrm>
              <a:prstGeom prst="rect">
                <a:avLst/>
              </a:prstGeom>
              <a:blipFill>
                <a:blip r:embed="rId1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8" name="TextBox 47"/>
              <p:cNvSpPr txBox="1"/>
              <p:nvPr/>
            </p:nvSpPr>
            <p:spPr>
              <a:xfrm>
                <a:off x="3897647" y="1817635"/>
                <a:ext cx="2755626"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200" i="1" smtClean="0">
                          <a:latin typeface="Cambria Math" panose="02040503050406030204" pitchFamily="18" charset="0"/>
                        </a:rPr>
                        <m:t>(</m:t>
                      </m:r>
                      <m:r>
                        <a:rPr lang="en-US" sz="3200" b="0" i="1" smtClean="0">
                          <a:latin typeface="Cambria Math" panose="02040503050406030204" pitchFamily="18" charset="0"/>
                        </a:rPr>
                        <m:t>𝑥</m:t>
                      </m:r>
                      <m:r>
                        <a:rPr lang="en-US" sz="3200" b="0" i="1" smtClean="0">
                          <a:latin typeface="Cambria Math" panose="02040503050406030204" pitchFamily="18" charset="0"/>
                        </a:rPr>
                        <m:t>+1)(</m:t>
                      </m:r>
                      <m:r>
                        <a:rPr lang="en-US" sz="3200" b="0" i="1" smtClean="0">
                          <a:solidFill>
                            <a:schemeClr val="tx1"/>
                          </a:solidFill>
                          <a:latin typeface="Cambria Math" panose="02040503050406030204" pitchFamily="18" charset="0"/>
                        </a:rPr>
                        <m:t>𝑥</m:t>
                      </m:r>
                      <m:r>
                        <a:rPr lang="en-US" sz="3200" b="0" i="1" smtClean="0">
                          <a:solidFill>
                            <a:schemeClr val="tx1"/>
                          </a:solidFill>
                          <a:latin typeface="Cambria Math" panose="02040503050406030204" pitchFamily="18" charset="0"/>
                        </a:rPr>
                        <m:t> −1)</m:t>
                      </m:r>
                    </m:oMath>
                  </m:oMathPara>
                </a14:m>
                <a:endParaRPr lang="en-US" dirty="0">
                  <a:solidFill>
                    <a:schemeClr val="tx1"/>
                  </a:solidFill>
                </a:endParaRPr>
              </a:p>
            </p:txBody>
          </p:sp>
        </mc:Choice>
        <mc:Fallback xmlns="">
          <p:sp>
            <p:nvSpPr>
              <p:cNvPr id="48" name="TextBox 47"/>
              <p:cNvSpPr txBox="1">
                <a:spLocks noRot="1" noChangeAspect="1" noMove="1" noResize="1" noEditPoints="1" noAdjustHandles="1" noChangeArrowheads="1" noChangeShapeType="1" noTextEdit="1"/>
              </p:cNvSpPr>
              <p:nvPr/>
            </p:nvSpPr>
            <p:spPr>
              <a:xfrm>
                <a:off x="3897647" y="1817635"/>
                <a:ext cx="2755626" cy="492443"/>
              </a:xfrm>
              <a:prstGeom prst="rect">
                <a:avLst/>
              </a:prstGeom>
              <a:blipFill>
                <a:blip r:embed="rId14"/>
                <a:stretch>
                  <a:fillRect/>
                </a:stretch>
              </a:blipFill>
            </p:spPr>
            <p:txBody>
              <a:bodyPr/>
              <a:lstStyle/>
              <a:p>
                <a:r>
                  <a:rPr lang="en-US">
                    <a:noFill/>
                  </a:rPr>
                  <a:t> </a:t>
                </a:r>
              </a:p>
            </p:txBody>
          </p:sp>
        </mc:Fallback>
      </mc:AlternateContent>
      <p:sp>
        <p:nvSpPr>
          <p:cNvPr id="49" name="TextBox 48"/>
          <p:cNvSpPr txBox="1"/>
          <p:nvPr/>
        </p:nvSpPr>
        <p:spPr>
          <a:xfrm>
            <a:off x="228600" y="4006712"/>
            <a:ext cx="2628198" cy="584775"/>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Chọn MTC là:</a:t>
            </a:r>
          </a:p>
        </p:txBody>
      </p:sp>
      <mc:AlternateContent xmlns:mc="http://schemas.openxmlformats.org/markup-compatibility/2006" xmlns:a14="http://schemas.microsoft.com/office/drawing/2010/main">
        <mc:Choice Requires="a14">
          <p:sp>
            <p:nvSpPr>
              <p:cNvPr id="50" name="TextBox 49"/>
              <p:cNvSpPr txBox="1"/>
              <p:nvPr/>
            </p:nvSpPr>
            <p:spPr>
              <a:xfrm>
                <a:off x="2894012" y="4046433"/>
                <a:ext cx="3210879"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rPr>
                        <m:t>12</m:t>
                      </m:r>
                      <m:r>
                        <a:rPr lang="en-US" sz="3200" i="1" smtClean="0">
                          <a:latin typeface="Cambria Math" panose="02040503050406030204" pitchFamily="18" charset="0"/>
                        </a:rPr>
                        <m:t>(</m:t>
                      </m:r>
                      <m:r>
                        <a:rPr lang="en-US" sz="3200" b="0" i="1" smtClean="0">
                          <a:latin typeface="Cambria Math" panose="02040503050406030204" pitchFamily="18" charset="0"/>
                        </a:rPr>
                        <m:t>𝑥</m:t>
                      </m:r>
                      <m:r>
                        <a:rPr lang="en-US" sz="3200" b="0" i="1" smtClean="0">
                          <a:latin typeface="Cambria Math" panose="02040503050406030204" pitchFamily="18" charset="0"/>
                        </a:rPr>
                        <m:t>+1)(</m:t>
                      </m:r>
                      <m:r>
                        <a:rPr lang="en-US" sz="3200" b="0" i="1" smtClean="0">
                          <a:solidFill>
                            <a:schemeClr val="tx1"/>
                          </a:solidFill>
                          <a:latin typeface="Cambria Math" panose="02040503050406030204" pitchFamily="18" charset="0"/>
                        </a:rPr>
                        <m:t>𝑥</m:t>
                      </m:r>
                      <m:r>
                        <a:rPr lang="en-US" sz="3200" b="0" i="1" smtClean="0">
                          <a:solidFill>
                            <a:schemeClr val="tx1"/>
                          </a:solidFill>
                          <a:latin typeface="Cambria Math" panose="02040503050406030204" pitchFamily="18" charset="0"/>
                        </a:rPr>
                        <m:t> −1)</m:t>
                      </m:r>
                    </m:oMath>
                  </m:oMathPara>
                </a14:m>
                <a:endParaRPr lang="en-US" dirty="0">
                  <a:solidFill>
                    <a:schemeClr val="tx1"/>
                  </a:solidFill>
                </a:endParaRPr>
              </a:p>
            </p:txBody>
          </p:sp>
        </mc:Choice>
        <mc:Fallback xmlns="">
          <p:sp>
            <p:nvSpPr>
              <p:cNvPr id="50" name="TextBox 49"/>
              <p:cNvSpPr txBox="1">
                <a:spLocks noRot="1" noChangeAspect="1" noMove="1" noResize="1" noEditPoints="1" noAdjustHandles="1" noChangeArrowheads="1" noChangeShapeType="1" noTextEdit="1"/>
              </p:cNvSpPr>
              <p:nvPr/>
            </p:nvSpPr>
            <p:spPr>
              <a:xfrm>
                <a:off x="2894012" y="4046433"/>
                <a:ext cx="3210879" cy="492443"/>
              </a:xfrm>
              <a:prstGeom prst="rect">
                <a:avLst/>
              </a:prstGeom>
              <a:blipFill>
                <a:blip r:embed="rId15"/>
                <a:stretch>
                  <a:fillRect/>
                </a:stretch>
              </a:blipFill>
            </p:spPr>
            <p:txBody>
              <a:bodyPr/>
              <a:lstStyle/>
              <a:p>
                <a:r>
                  <a:rPr lang="en-US">
                    <a:noFill/>
                  </a:rPr>
                  <a:t> </a:t>
                </a:r>
              </a:p>
            </p:txBody>
          </p:sp>
        </mc:Fallback>
      </mc:AlternateContent>
      <p:sp>
        <p:nvSpPr>
          <p:cNvPr id="51" name="TextBox 50"/>
          <p:cNvSpPr txBox="1"/>
          <p:nvPr/>
        </p:nvSpPr>
        <p:spPr>
          <a:xfrm>
            <a:off x="1257300" y="4593781"/>
            <a:ext cx="3200399" cy="584775"/>
          </a:xfrm>
          <a:prstGeom prst="rect">
            <a:avLst/>
          </a:prstGeom>
          <a:noFill/>
        </p:spPr>
        <p:txBody>
          <a:bodyPr wrap="square" rtlCol="0">
            <a:spAutoFit/>
          </a:bodyPr>
          <a:lstStyle/>
          <a:p>
            <a:r>
              <a:rPr lang="en-US" sz="3200" dirty="0">
                <a:solidFill>
                  <a:srgbClr val="C00000"/>
                </a:solidFill>
                <a:latin typeface="Times New Roman" panose="02020603050405020304" pitchFamily="18" charset="0"/>
                <a:cs typeface="Times New Roman" panose="02020603050405020304" pitchFamily="18" charset="0"/>
              </a:rPr>
              <a:t>Đáp án đúng: </a:t>
            </a:r>
            <a:r>
              <a:rPr lang="en-US" sz="3200" b="1" dirty="0">
                <a:solidFill>
                  <a:srgbClr val="C00000"/>
                </a:solidFill>
                <a:latin typeface="Times New Roman" panose="02020603050405020304" pitchFamily="18" charset="0"/>
                <a:cs typeface="Times New Roman" panose="02020603050405020304" pitchFamily="18" charset="0"/>
              </a:rPr>
              <a:t>D</a:t>
            </a:r>
          </a:p>
        </p:txBody>
      </p:sp>
      <p:sp>
        <p:nvSpPr>
          <p:cNvPr id="4" name="TextBox 3"/>
          <p:cNvSpPr txBox="1"/>
          <p:nvPr/>
        </p:nvSpPr>
        <p:spPr>
          <a:xfrm>
            <a:off x="4903532" y="190020"/>
            <a:ext cx="408770" cy="584775"/>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a:t>
            </a:r>
          </a:p>
        </p:txBody>
      </p:sp>
      <p:pic>
        <p:nvPicPr>
          <p:cNvPr id="24" name="Picture 23">
            <a:hlinkClick r:id="rId16" action="ppaction://hlinksldjump"/>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8589519" y="4589889"/>
            <a:ext cx="559812" cy="559812"/>
          </a:xfrm>
          <a:prstGeom prst="rect">
            <a:avLst/>
          </a:prstGeom>
        </p:spPr>
      </p:pic>
      <mc:AlternateContent xmlns:mc="http://schemas.openxmlformats.org/markup-compatibility/2006" xmlns:a14="http://schemas.microsoft.com/office/drawing/2010/main">
        <mc:Choice Requires="a14">
          <p:sp>
            <p:nvSpPr>
              <p:cNvPr id="25" name="TextBox 24"/>
              <p:cNvSpPr txBox="1"/>
              <p:nvPr/>
            </p:nvSpPr>
            <p:spPr>
              <a:xfrm>
                <a:off x="2145205" y="2307031"/>
                <a:ext cx="1309269" cy="93519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solidFill>
                                <a:schemeClr val="tx1"/>
                              </a:solidFill>
                              <a:latin typeface="Cambria Math" panose="02040503050406030204" pitchFamily="18" charset="0"/>
                            </a:rPr>
                          </m:ctrlPr>
                        </m:fPr>
                        <m:num>
                          <m:r>
                            <a:rPr lang="en-US" sz="3200" b="0" i="1" smtClean="0">
                              <a:solidFill>
                                <a:schemeClr val="tx1"/>
                              </a:solidFill>
                              <a:latin typeface="Cambria Math" panose="02040503050406030204" pitchFamily="18" charset="0"/>
                            </a:rPr>
                            <m:t>5</m:t>
                          </m:r>
                        </m:num>
                        <m:den>
                          <m:r>
                            <a:rPr lang="en-US" sz="3200" b="0" i="1" smtClean="0">
                              <a:solidFill>
                                <a:schemeClr val="tx1"/>
                              </a:solidFill>
                              <a:latin typeface="Cambria Math" panose="02040503050406030204" pitchFamily="18" charset="0"/>
                            </a:rPr>
                            <m:t>4−4</m:t>
                          </m:r>
                          <m:r>
                            <a:rPr lang="en-US" sz="3200" b="0" i="1" smtClean="0">
                              <a:solidFill>
                                <a:schemeClr val="tx1"/>
                              </a:solidFill>
                              <a:latin typeface="Cambria Math" panose="02040503050406030204" pitchFamily="18" charset="0"/>
                            </a:rPr>
                            <m:t>𝑥</m:t>
                          </m:r>
                        </m:den>
                      </m:f>
                    </m:oMath>
                  </m:oMathPara>
                </a14:m>
                <a:endParaRPr lang="en-US" dirty="0">
                  <a:solidFill>
                    <a:schemeClr val="tx1"/>
                  </a:solidFill>
                </a:endParaRPr>
              </a:p>
            </p:txBody>
          </p:sp>
        </mc:Choice>
        <mc:Fallback xmlns="">
          <p:sp>
            <p:nvSpPr>
              <p:cNvPr id="25" name="TextBox 24"/>
              <p:cNvSpPr txBox="1">
                <a:spLocks noRot="1" noChangeAspect="1" noMove="1" noResize="1" noEditPoints="1" noAdjustHandles="1" noChangeArrowheads="1" noChangeShapeType="1" noTextEdit="1"/>
              </p:cNvSpPr>
              <p:nvPr/>
            </p:nvSpPr>
            <p:spPr>
              <a:xfrm>
                <a:off x="2145205" y="2307031"/>
                <a:ext cx="1309269" cy="935192"/>
              </a:xfrm>
              <a:prstGeom prst="rect">
                <a:avLst/>
              </a:prstGeom>
              <a:blipFill>
                <a:blip r:embed="rId1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p:cNvSpPr txBox="1"/>
              <p:nvPr/>
            </p:nvSpPr>
            <p:spPr>
              <a:xfrm>
                <a:off x="3637987" y="2307031"/>
                <a:ext cx="1725542" cy="93519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solidFill>
                                <a:schemeClr val="tx1"/>
                              </a:solidFill>
                              <a:latin typeface="Cambria Math" panose="02040503050406030204" pitchFamily="18" charset="0"/>
                            </a:rPr>
                          </m:ctrlPr>
                        </m:fPr>
                        <m:num>
                          <m:r>
                            <a:rPr lang="en-US" sz="3200" b="0" i="1" smtClean="0">
                              <a:solidFill>
                                <a:schemeClr val="tx1"/>
                              </a:solidFill>
                              <a:latin typeface="Cambria Math" panose="02040503050406030204" pitchFamily="18" charset="0"/>
                            </a:rPr>
                            <m:t>−5</m:t>
                          </m:r>
                        </m:num>
                        <m:den>
                          <m:r>
                            <a:rPr lang="en-US" sz="3200" b="0" i="1" smtClean="0">
                              <a:solidFill>
                                <a:schemeClr val="tx1"/>
                              </a:solidFill>
                              <a:latin typeface="Cambria Math" panose="02040503050406030204" pitchFamily="18" charset="0"/>
                            </a:rPr>
                            <m:t>4</m:t>
                          </m:r>
                          <m:r>
                            <a:rPr lang="en-US" sz="3200" b="0" i="1" smtClean="0">
                              <a:solidFill>
                                <a:schemeClr val="tx1"/>
                              </a:solidFill>
                              <a:latin typeface="Cambria Math" panose="02040503050406030204" pitchFamily="18" charset="0"/>
                            </a:rPr>
                            <m:t>𝑥</m:t>
                          </m:r>
                          <m:r>
                            <a:rPr lang="en-US" sz="3200" b="0" i="1" smtClean="0">
                              <a:solidFill>
                                <a:schemeClr val="tx1"/>
                              </a:solidFill>
                              <a:latin typeface="Cambria Math" panose="02040503050406030204" pitchFamily="18" charset="0"/>
                            </a:rPr>
                            <m:t>−4</m:t>
                          </m:r>
                        </m:den>
                      </m:f>
                    </m:oMath>
                  </m:oMathPara>
                </a14:m>
                <a:endParaRPr lang="en-US" dirty="0">
                  <a:solidFill>
                    <a:schemeClr val="tx1"/>
                  </a:solidFill>
                </a:endParaRPr>
              </a:p>
            </p:txBody>
          </p:sp>
        </mc:Choice>
        <mc:Fallback xmlns="">
          <p:sp>
            <p:nvSpPr>
              <p:cNvPr id="26" name="TextBox 25"/>
              <p:cNvSpPr txBox="1">
                <a:spLocks noRot="1" noChangeAspect="1" noMove="1" noResize="1" noEditPoints="1" noAdjustHandles="1" noChangeArrowheads="1" noChangeShapeType="1" noTextEdit="1"/>
              </p:cNvSpPr>
              <p:nvPr/>
            </p:nvSpPr>
            <p:spPr>
              <a:xfrm>
                <a:off x="3637987" y="2307031"/>
                <a:ext cx="1725542" cy="935192"/>
              </a:xfrm>
              <a:prstGeom prst="rect">
                <a:avLst/>
              </a:prstGeom>
              <a:blipFill>
                <a:blip r:embed="rId1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p:cNvSpPr txBox="1"/>
              <p:nvPr/>
            </p:nvSpPr>
            <p:spPr>
              <a:xfrm>
                <a:off x="3430918" y="2579573"/>
                <a:ext cx="399148"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200" i="1" smtClean="0">
                          <a:solidFill>
                            <a:schemeClr val="tx1"/>
                          </a:solidFill>
                          <a:latin typeface="Cambria Math" panose="02040503050406030204" pitchFamily="18" charset="0"/>
                        </a:rPr>
                        <m:t>=</m:t>
                      </m:r>
                    </m:oMath>
                  </m:oMathPara>
                </a14:m>
                <a:endParaRPr lang="en-US" dirty="0">
                  <a:solidFill>
                    <a:schemeClr val="tx1"/>
                  </a:solidFill>
                </a:endParaRPr>
              </a:p>
            </p:txBody>
          </p:sp>
        </mc:Choice>
        <mc:Fallback xmlns="">
          <p:sp>
            <p:nvSpPr>
              <p:cNvPr id="27" name="TextBox 26"/>
              <p:cNvSpPr txBox="1">
                <a:spLocks noRot="1" noChangeAspect="1" noMove="1" noResize="1" noEditPoints="1" noAdjustHandles="1" noChangeArrowheads="1" noChangeShapeType="1" noTextEdit="1"/>
              </p:cNvSpPr>
              <p:nvPr/>
            </p:nvSpPr>
            <p:spPr>
              <a:xfrm>
                <a:off x="3430918" y="2579573"/>
                <a:ext cx="399148" cy="492443"/>
              </a:xfrm>
              <a:prstGeom prst="rect">
                <a:avLst/>
              </a:prstGeom>
              <a:blipFill>
                <a:blip r:embed="rId20"/>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14727121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barn(inVertical)">
                                      <p:cBhvr>
                                        <p:cTn id="7" dur="500"/>
                                        <p:tgtEl>
                                          <p:spTgt spid="3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barn(inVertical)">
                                      <p:cBhvr>
                                        <p:cTn id="10" dur="500"/>
                                        <p:tgtEl>
                                          <p:spTgt spid="3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9"/>
                                        </p:tgtEl>
                                        <p:attrNameLst>
                                          <p:attrName>style.visibility</p:attrName>
                                        </p:attrNameLst>
                                      </p:cBhvr>
                                      <p:to>
                                        <p:strVal val="visible"/>
                                      </p:to>
                                    </p:set>
                                    <p:animEffect transition="in" filter="barn(inVertical)">
                                      <p:cBhvr>
                                        <p:cTn id="13" dur="500"/>
                                        <p:tgtEl>
                                          <p:spTgt spid="39"/>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arn(inVertical)">
                                      <p:cBhvr>
                                        <p:cTn id="16" dur="500"/>
                                        <p:tgtEl>
                                          <p:spTgt spid="4"/>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barn(inVertical)">
                                      <p:cBhvr>
                                        <p:cTn id="19" dur="500"/>
                                        <p:tgtEl>
                                          <p:spTgt spid="37"/>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barn(inVertical)">
                                      <p:cBhvr>
                                        <p:cTn id="24" dur="500"/>
                                        <p:tgtEl>
                                          <p:spTgt spid="3"/>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40"/>
                                        </p:tgtEl>
                                        <p:attrNameLst>
                                          <p:attrName>style.visibility</p:attrName>
                                        </p:attrNameLst>
                                      </p:cBhvr>
                                      <p:to>
                                        <p:strVal val="visible"/>
                                      </p:to>
                                    </p:set>
                                    <p:animEffect transition="in" filter="barn(inVertical)">
                                      <p:cBhvr>
                                        <p:cTn id="27" dur="500"/>
                                        <p:tgtEl>
                                          <p:spTgt spid="40"/>
                                        </p:tgtEl>
                                      </p:cBhvr>
                                    </p:animEffect>
                                  </p:childTnLst>
                                </p:cTn>
                              </p:par>
                            </p:childTnLst>
                          </p:cTn>
                        </p:par>
                        <p:par>
                          <p:cTn id="28" fill="hold">
                            <p:stCondLst>
                              <p:cond delay="500"/>
                            </p:stCondLst>
                            <p:childTnLst>
                              <p:par>
                                <p:cTn id="29" presetID="16" presetClass="entr" presetSubtype="21" fill="hold" grpId="0" nodeType="afterEffect">
                                  <p:stCondLst>
                                    <p:cond delay="0"/>
                                  </p:stCondLst>
                                  <p:childTnLst>
                                    <p:set>
                                      <p:cBhvr>
                                        <p:cTn id="30" dur="1" fill="hold">
                                          <p:stCondLst>
                                            <p:cond delay="0"/>
                                          </p:stCondLst>
                                        </p:cTn>
                                        <p:tgtEl>
                                          <p:spTgt spid="41"/>
                                        </p:tgtEl>
                                        <p:attrNameLst>
                                          <p:attrName>style.visibility</p:attrName>
                                        </p:attrNameLst>
                                      </p:cBhvr>
                                      <p:to>
                                        <p:strVal val="visible"/>
                                      </p:to>
                                    </p:set>
                                    <p:animEffect transition="in" filter="barn(inVertical)">
                                      <p:cBhvr>
                                        <p:cTn id="31" dur="500"/>
                                        <p:tgtEl>
                                          <p:spTgt spid="41"/>
                                        </p:tgtEl>
                                      </p:cBhvr>
                                    </p:animEffect>
                                  </p:childTnLst>
                                </p:cTn>
                              </p:par>
                            </p:childTnLst>
                          </p:cTn>
                        </p:par>
                        <p:par>
                          <p:cTn id="32" fill="hold">
                            <p:stCondLst>
                              <p:cond delay="1000"/>
                            </p:stCondLst>
                            <p:childTnLst>
                              <p:par>
                                <p:cTn id="33" presetID="16" presetClass="entr" presetSubtype="21" fill="hold" grpId="0" nodeType="afterEffect">
                                  <p:stCondLst>
                                    <p:cond delay="0"/>
                                  </p:stCondLst>
                                  <p:childTnLst>
                                    <p:set>
                                      <p:cBhvr>
                                        <p:cTn id="34" dur="1" fill="hold">
                                          <p:stCondLst>
                                            <p:cond delay="0"/>
                                          </p:stCondLst>
                                        </p:cTn>
                                        <p:tgtEl>
                                          <p:spTgt spid="42"/>
                                        </p:tgtEl>
                                        <p:attrNameLst>
                                          <p:attrName>style.visibility</p:attrName>
                                        </p:attrNameLst>
                                      </p:cBhvr>
                                      <p:to>
                                        <p:strVal val="visible"/>
                                      </p:to>
                                    </p:set>
                                    <p:animEffect transition="in" filter="barn(inVertical)">
                                      <p:cBhvr>
                                        <p:cTn id="35" dur="500"/>
                                        <p:tgtEl>
                                          <p:spTgt spid="42"/>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46"/>
                                        </p:tgtEl>
                                        <p:attrNameLst>
                                          <p:attrName>style.visibility</p:attrName>
                                        </p:attrNameLst>
                                      </p:cBhvr>
                                      <p:to>
                                        <p:strVal val="visible"/>
                                      </p:to>
                                    </p:set>
                                    <p:animEffect transition="in" filter="barn(inVertical)">
                                      <p:cBhvr>
                                        <p:cTn id="40" dur="500"/>
                                        <p:tgtEl>
                                          <p:spTgt spid="46"/>
                                        </p:tgtEl>
                                      </p:cBhvr>
                                    </p:animEffect>
                                  </p:childTnLst>
                                </p:cTn>
                              </p:par>
                            </p:childTnLst>
                          </p:cTn>
                        </p:par>
                        <p:par>
                          <p:cTn id="41" fill="hold">
                            <p:stCondLst>
                              <p:cond delay="500"/>
                            </p:stCondLst>
                            <p:childTnLst>
                              <p:par>
                                <p:cTn id="42" presetID="16" presetClass="entr" presetSubtype="21" fill="hold" nodeType="afterEffect">
                                  <p:stCondLst>
                                    <p:cond delay="0"/>
                                  </p:stCondLst>
                                  <p:childTnLst>
                                    <p:set>
                                      <p:cBhvr>
                                        <p:cTn id="43" dur="1" fill="hold">
                                          <p:stCondLst>
                                            <p:cond delay="0"/>
                                          </p:stCondLst>
                                        </p:cTn>
                                        <p:tgtEl>
                                          <p:spTgt spid="47">
                                            <p:txEl>
                                              <p:pRg st="0" end="0"/>
                                            </p:txEl>
                                          </p:spTgt>
                                        </p:tgtEl>
                                        <p:attrNameLst>
                                          <p:attrName>style.visibility</p:attrName>
                                        </p:attrNameLst>
                                      </p:cBhvr>
                                      <p:to>
                                        <p:strVal val="visible"/>
                                      </p:to>
                                    </p:set>
                                    <p:animEffect transition="in" filter="barn(inVertical)">
                                      <p:cBhvr>
                                        <p:cTn id="44" dur="500"/>
                                        <p:tgtEl>
                                          <p:spTgt spid="47">
                                            <p:txEl>
                                              <p:pRg st="0" end="0"/>
                                            </p:txEl>
                                          </p:spTgt>
                                        </p:tgtEl>
                                      </p:cBhvr>
                                    </p:animEffect>
                                  </p:childTnLst>
                                </p:cTn>
                              </p:par>
                            </p:childTnLst>
                          </p:cTn>
                        </p:par>
                        <p:par>
                          <p:cTn id="45" fill="hold">
                            <p:stCondLst>
                              <p:cond delay="1000"/>
                            </p:stCondLst>
                            <p:childTnLst>
                              <p:par>
                                <p:cTn id="46" presetID="16" presetClass="entr" presetSubtype="21" fill="hold" grpId="0" nodeType="afterEffect">
                                  <p:stCondLst>
                                    <p:cond delay="0"/>
                                  </p:stCondLst>
                                  <p:childTnLst>
                                    <p:set>
                                      <p:cBhvr>
                                        <p:cTn id="47" dur="1" fill="hold">
                                          <p:stCondLst>
                                            <p:cond delay="0"/>
                                          </p:stCondLst>
                                        </p:cTn>
                                        <p:tgtEl>
                                          <p:spTgt spid="48"/>
                                        </p:tgtEl>
                                        <p:attrNameLst>
                                          <p:attrName>style.visibility</p:attrName>
                                        </p:attrNameLst>
                                      </p:cBhvr>
                                      <p:to>
                                        <p:strVal val="visible"/>
                                      </p:to>
                                    </p:set>
                                    <p:animEffect transition="in" filter="barn(inVertical)">
                                      <p:cBhvr>
                                        <p:cTn id="48" dur="500"/>
                                        <p:tgtEl>
                                          <p:spTgt spid="48"/>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grpId="0" nodeType="clickEffect">
                                  <p:stCondLst>
                                    <p:cond delay="0"/>
                                  </p:stCondLst>
                                  <p:childTnLst>
                                    <p:set>
                                      <p:cBhvr>
                                        <p:cTn id="52" dur="1" fill="hold">
                                          <p:stCondLst>
                                            <p:cond delay="0"/>
                                          </p:stCondLst>
                                        </p:cTn>
                                        <p:tgtEl>
                                          <p:spTgt spid="25"/>
                                        </p:tgtEl>
                                        <p:attrNameLst>
                                          <p:attrName>style.visibility</p:attrName>
                                        </p:attrNameLst>
                                      </p:cBhvr>
                                      <p:to>
                                        <p:strVal val="visible"/>
                                      </p:to>
                                    </p:set>
                                    <p:animEffect transition="in" filter="barn(inVertical)">
                                      <p:cBhvr>
                                        <p:cTn id="53" dur="500"/>
                                        <p:tgtEl>
                                          <p:spTgt spid="25"/>
                                        </p:tgtEl>
                                      </p:cBhvr>
                                    </p:animEffect>
                                  </p:childTnLst>
                                </p:cTn>
                              </p:par>
                            </p:childTnLst>
                          </p:cTn>
                        </p:par>
                        <p:par>
                          <p:cTn id="54" fill="hold">
                            <p:stCondLst>
                              <p:cond delay="500"/>
                            </p:stCondLst>
                            <p:childTnLst>
                              <p:par>
                                <p:cTn id="55" presetID="16" presetClass="entr" presetSubtype="21" fill="hold" grpId="0" nodeType="afterEffect">
                                  <p:stCondLst>
                                    <p:cond delay="0"/>
                                  </p:stCondLst>
                                  <p:childTnLst>
                                    <p:set>
                                      <p:cBhvr>
                                        <p:cTn id="56" dur="1" fill="hold">
                                          <p:stCondLst>
                                            <p:cond delay="0"/>
                                          </p:stCondLst>
                                        </p:cTn>
                                        <p:tgtEl>
                                          <p:spTgt spid="27"/>
                                        </p:tgtEl>
                                        <p:attrNameLst>
                                          <p:attrName>style.visibility</p:attrName>
                                        </p:attrNameLst>
                                      </p:cBhvr>
                                      <p:to>
                                        <p:strVal val="visible"/>
                                      </p:to>
                                    </p:set>
                                    <p:animEffect transition="in" filter="barn(inVertical)">
                                      <p:cBhvr>
                                        <p:cTn id="57" dur="500"/>
                                        <p:tgtEl>
                                          <p:spTgt spid="27"/>
                                        </p:tgtEl>
                                      </p:cBhvr>
                                    </p:animEffect>
                                  </p:childTnLst>
                                </p:cTn>
                              </p:par>
                            </p:childTnLst>
                          </p:cTn>
                        </p:par>
                        <p:par>
                          <p:cTn id="58" fill="hold">
                            <p:stCondLst>
                              <p:cond delay="1000"/>
                            </p:stCondLst>
                            <p:childTnLst>
                              <p:par>
                                <p:cTn id="59" presetID="16" presetClass="entr" presetSubtype="21" fill="hold" grpId="0" nodeType="afterEffect">
                                  <p:stCondLst>
                                    <p:cond delay="0"/>
                                  </p:stCondLst>
                                  <p:childTnLst>
                                    <p:set>
                                      <p:cBhvr>
                                        <p:cTn id="60" dur="1" fill="hold">
                                          <p:stCondLst>
                                            <p:cond delay="0"/>
                                          </p:stCondLst>
                                        </p:cTn>
                                        <p:tgtEl>
                                          <p:spTgt spid="26"/>
                                        </p:tgtEl>
                                        <p:attrNameLst>
                                          <p:attrName>style.visibility</p:attrName>
                                        </p:attrNameLst>
                                      </p:cBhvr>
                                      <p:to>
                                        <p:strVal val="visible"/>
                                      </p:to>
                                    </p:set>
                                    <p:animEffect transition="in" filter="barn(inVertical)">
                                      <p:cBhvr>
                                        <p:cTn id="61" dur="500"/>
                                        <p:tgtEl>
                                          <p:spTgt spid="26"/>
                                        </p:tgtEl>
                                      </p:cBhvr>
                                    </p:animEffect>
                                  </p:childTnLst>
                                </p:cTn>
                              </p:par>
                            </p:childTnLst>
                          </p:cTn>
                        </p:par>
                      </p:childTnLst>
                    </p:cTn>
                  </p:par>
                  <p:par>
                    <p:cTn id="62" fill="hold">
                      <p:stCondLst>
                        <p:cond delay="indefinite"/>
                      </p:stCondLst>
                      <p:childTnLst>
                        <p:par>
                          <p:cTn id="63" fill="hold">
                            <p:stCondLst>
                              <p:cond delay="0"/>
                            </p:stCondLst>
                            <p:childTnLst>
                              <p:par>
                                <p:cTn id="64" presetID="16" presetClass="entr" presetSubtype="21" fill="hold" grpId="0" nodeType="clickEffect">
                                  <p:stCondLst>
                                    <p:cond delay="0"/>
                                  </p:stCondLst>
                                  <p:childTnLst>
                                    <p:set>
                                      <p:cBhvr>
                                        <p:cTn id="65" dur="1" fill="hold">
                                          <p:stCondLst>
                                            <p:cond delay="0"/>
                                          </p:stCondLst>
                                        </p:cTn>
                                        <p:tgtEl>
                                          <p:spTgt spid="43"/>
                                        </p:tgtEl>
                                        <p:attrNameLst>
                                          <p:attrName>style.visibility</p:attrName>
                                        </p:attrNameLst>
                                      </p:cBhvr>
                                      <p:to>
                                        <p:strVal val="visible"/>
                                      </p:to>
                                    </p:set>
                                    <p:animEffect transition="in" filter="barn(inVertical)">
                                      <p:cBhvr>
                                        <p:cTn id="66" dur="500"/>
                                        <p:tgtEl>
                                          <p:spTgt spid="43"/>
                                        </p:tgtEl>
                                      </p:cBhvr>
                                    </p:animEffect>
                                  </p:childTnLst>
                                </p:cTn>
                              </p:par>
                            </p:childTnLst>
                          </p:cTn>
                        </p:par>
                        <p:par>
                          <p:cTn id="67" fill="hold">
                            <p:stCondLst>
                              <p:cond delay="500"/>
                            </p:stCondLst>
                            <p:childTnLst>
                              <p:par>
                                <p:cTn id="68" presetID="16" presetClass="entr" presetSubtype="21" fill="hold" grpId="0" nodeType="afterEffect">
                                  <p:stCondLst>
                                    <p:cond delay="0"/>
                                  </p:stCondLst>
                                  <p:childTnLst>
                                    <p:set>
                                      <p:cBhvr>
                                        <p:cTn id="69" dur="1" fill="hold">
                                          <p:stCondLst>
                                            <p:cond delay="0"/>
                                          </p:stCondLst>
                                        </p:cTn>
                                        <p:tgtEl>
                                          <p:spTgt spid="44"/>
                                        </p:tgtEl>
                                        <p:attrNameLst>
                                          <p:attrName>style.visibility</p:attrName>
                                        </p:attrNameLst>
                                      </p:cBhvr>
                                      <p:to>
                                        <p:strVal val="visible"/>
                                      </p:to>
                                    </p:set>
                                    <p:animEffect transition="in" filter="barn(inVertical)">
                                      <p:cBhvr>
                                        <p:cTn id="70" dur="500"/>
                                        <p:tgtEl>
                                          <p:spTgt spid="44"/>
                                        </p:tgtEl>
                                      </p:cBhvr>
                                    </p:animEffect>
                                  </p:childTnLst>
                                </p:cTn>
                              </p:par>
                            </p:childTnLst>
                          </p:cTn>
                        </p:par>
                        <p:par>
                          <p:cTn id="71" fill="hold">
                            <p:stCondLst>
                              <p:cond delay="1000"/>
                            </p:stCondLst>
                            <p:childTnLst>
                              <p:par>
                                <p:cTn id="72" presetID="16" presetClass="entr" presetSubtype="21" fill="hold" grpId="0" nodeType="afterEffect">
                                  <p:stCondLst>
                                    <p:cond delay="0"/>
                                  </p:stCondLst>
                                  <p:childTnLst>
                                    <p:set>
                                      <p:cBhvr>
                                        <p:cTn id="73" dur="1" fill="hold">
                                          <p:stCondLst>
                                            <p:cond delay="0"/>
                                          </p:stCondLst>
                                        </p:cTn>
                                        <p:tgtEl>
                                          <p:spTgt spid="45"/>
                                        </p:tgtEl>
                                        <p:attrNameLst>
                                          <p:attrName>style.visibility</p:attrName>
                                        </p:attrNameLst>
                                      </p:cBhvr>
                                      <p:to>
                                        <p:strVal val="visible"/>
                                      </p:to>
                                    </p:set>
                                    <p:animEffect transition="in" filter="barn(inVertical)">
                                      <p:cBhvr>
                                        <p:cTn id="74" dur="500"/>
                                        <p:tgtEl>
                                          <p:spTgt spid="45"/>
                                        </p:tgtEl>
                                      </p:cBhvr>
                                    </p:animEffect>
                                  </p:childTnLst>
                                </p:cTn>
                              </p:par>
                            </p:childTnLst>
                          </p:cTn>
                        </p:par>
                      </p:childTnLst>
                    </p:cTn>
                  </p:par>
                  <p:par>
                    <p:cTn id="75" fill="hold">
                      <p:stCondLst>
                        <p:cond delay="indefinite"/>
                      </p:stCondLst>
                      <p:childTnLst>
                        <p:par>
                          <p:cTn id="76" fill="hold">
                            <p:stCondLst>
                              <p:cond delay="0"/>
                            </p:stCondLst>
                            <p:childTnLst>
                              <p:par>
                                <p:cTn id="77" presetID="16" presetClass="entr" presetSubtype="21" fill="hold" grpId="0" nodeType="clickEffect">
                                  <p:stCondLst>
                                    <p:cond delay="0"/>
                                  </p:stCondLst>
                                  <p:childTnLst>
                                    <p:set>
                                      <p:cBhvr>
                                        <p:cTn id="78" dur="1" fill="hold">
                                          <p:stCondLst>
                                            <p:cond delay="0"/>
                                          </p:stCondLst>
                                        </p:cTn>
                                        <p:tgtEl>
                                          <p:spTgt spid="49"/>
                                        </p:tgtEl>
                                        <p:attrNameLst>
                                          <p:attrName>style.visibility</p:attrName>
                                        </p:attrNameLst>
                                      </p:cBhvr>
                                      <p:to>
                                        <p:strVal val="visible"/>
                                      </p:to>
                                    </p:set>
                                    <p:animEffect transition="in" filter="barn(inVertical)">
                                      <p:cBhvr>
                                        <p:cTn id="79" dur="500"/>
                                        <p:tgtEl>
                                          <p:spTgt spid="49"/>
                                        </p:tgtEl>
                                      </p:cBhvr>
                                    </p:animEffect>
                                  </p:childTnLst>
                                </p:cTn>
                              </p:par>
                            </p:childTnLst>
                          </p:cTn>
                        </p:par>
                        <p:par>
                          <p:cTn id="80" fill="hold">
                            <p:stCondLst>
                              <p:cond delay="500"/>
                            </p:stCondLst>
                            <p:childTnLst>
                              <p:par>
                                <p:cTn id="81" presetID="16" presetClass="entr" presetSubtype="21" fill="hold" grpId="0" nodeType="afterEffect">
                                  <p:stCondLst>
                                    <p:cond delay="0"/>
                                  </p:stCondLst>
                                  <p:childTnLst>
                                    <p:set>
                                      <p:cBhvr>
                                        <p:cTn id="82" dur="1" fill="hold">
                                          <p:stCondLst>
                                            <p:cond delay="0"/>
                                          </p:stCondLst>
                                        </p:cTn>
                                        <p:tgtEl>
                                          <p:spTgt spid="50"/>
                                        </p:tgtEl>
                                        <p:attrNameLst>
                                          <p:attrName>style.visibility</p:attrName>
                                        </p:attrNameLst>
                                      </p:cBhvr>
                                      <p:to>
                                        <p:strVal val="visible"/>
                                      </p:to>
                                    </p:set>
                                    <p:animEffect transition="in" filter="barn(inVertical)">
                                      <p:cBhvr>
                                        <p:cTn id="83" dur="500"/>
                                        <p:tgtEl>
                                          <p:spTgt spid="50"/>
                                        </p:tgtEl>
                                      </p:cBhvr>
                                    </p:animEffect>
                                  </p:childTnLst>
                                </p:cTn>
                              </p:par>
                            </p:childTnLst>
                          </p:cTn>
                        </p:par>
                      </p:childTnLst>
                    </p:cTn>
                  </p:par>
                  <p:par>
                    <p:cTn id="84" fill="hold">
                      <p:stCondLst>
                        <p:cond delay="indefinite"/>
                      </p:stCondLst>
                      <p:childTnLst>
                        <p:par>
                          <p:cTn id="85" fill="hold">
                            <p:stCondLst>
                              <p:cond delay="0"/>
                            </p:stCondLst>
                            <p:childTnLst>
                              <p:par>
                                <p:cTn id="86" presetID="16" presetClass="entr" presetSubtype="21" fill="hold" grpId="0" nodeType="clickEffect">
                                  <p:stCondLst>
                                    <p:cond delay="0"/>
                                  </p:stCondLst>
                                  <p:childTnLst>
                                    <p:set>
                                      <p:cBhvr>
                                        <p:cTn id="87" dur="1" fill="hold">
                                          <p:stCondLst>
                                            <p:cond delay="0"/>
                                          </p:stCondLst>
                                        </p:cTn>
                                        <p:tgtEl>
                                          <p:spTgt spid="51"/>
                                        </p:tgtEl>
                                        <p:attrNameLst>
                                          <p:attrName>style.visibility</p:attrName>
                                        </p:attrNameLst>
                                      </p:cBhvr>
                                      <p:to>
                                        <p:strVal val="visible"/>
                                      </p:to>
                                    </p:set>
                                    <p:animEffect transition="in" filter="barn(inVertical)">
                                      <p:cBhvr>
                                        <p:cTn id="88"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7" grpId="0"/>
      <p:bldP spid="38" grpId="0"/>
      <p:bldP spid="39" grpId="0"/>
      <p:bldP spid="3" grpId="0"/>
      <p:bldP spid="40" grpId="0"/>
      <p:bldP spid="41" grpId="0"/>
      <p:bldP spid="42" grpId="0"/>
      <p:bldP spid="43" grpId="0"/>
      <p:bldP spid="44" grpId="0"/>
      <p:bldP spid="45" grpId="0"/>
      <p:bldP spid="46" grpId="0"/>
      <p:bldP spid="48" grpId="0"/>
      <p:bldP spid="49" grpId="0"/>
      <p:bldP spid="50" grpId="0"/>
      <p:bldP spid="51" grpId="0"/>
      <p:bldP spid="4" grpId="0"/>
      <p:bldP spid="25" grpId="0"/>
      <p:bldP spid="26" grpId="0"/>
      <p:bldP spid="2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4000" cy="5143500"/>
            <a:chOff x="0" y="0"/>
            <a:chExt cx="12192000" cy="6858000"/>
          </a:xfrm>
        </p:grpSpPr>
        <p:sp>
          <p:nvSpPr>
            <p:cNvPr id="3" name="Rectangle 2"/>
            <p:cNvSpPr/>
            <p:nvPr/>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19274"/>
            <a:stretch/>
          </p:blipFill>
          <p:spPr>
            <a:xfrm>
              <a:off x="0" y="0"/>
              <a:ext cx="12192000" cy="6858000"/>
            </a:xfrm>
            <a:prstGeom prst="rect">
              <a:avLst/>
            </a:prstGeom>
          </p:spPr>
        </p:pic>
      </p:grpSp>
      <p:sp>
        <p:nvSpPr>
          <p:cNvPr id="5" name="Rectangle 4">
            <a:extLst>
              <a:ext uri="{FF2B5EF4-FFF2-40B4-BE49-F238E27FC236}">
                <a16:creationId xmlns:a16="http://schemas.microsoft.com/office/drawing/2014/main" id="{5E6B765C-E492-4D9D-B326-A1DF01AF5D4B}"/>
              </a:ext>
            </a:extLst>
          </p:cNvPr>
          <p:cNvSpPr/>
          <p:nvPr/>
        </p:nvSpPr>
        <p:spPr>
          <a:xfrm>
            <a:off x="1591" y="1786216"/>
            <a:ext cx="5823325" cy="923330"/>
          </a:xfrm>
          <a:prstGeom prst="rect">
            <a:avLst/>
          </a:prstGeom>
          <a:noFill/>
        </p:spPr>
        <p:txBody>
          <a:bodyPr wrap="none" lIns="91440" tIns="45720" rIns="91440" bIns="45720">
            <a:spAutoFit/>
          </a:bodyPr>
          <a:lstStyle/>
          <a:p>
            <a:pPr algn="ctr"/>
            <a:r>
              <a:rPr lang="en-US" sz="5400" b="1" dirty="0">
                <a:ln w="22225">
                  <a:solidFill>
                    <a:schemeClr val="accent2"/>
                  </a:solidFill>
                  <a:prstDash val="solid"/>
                </a:ln>
                <a:solidFill>
                  <a:schemeClr val="accent2">
                    <a:lumMod val="40000"/>
                    <a:lumOff val="60000"/>
                  </a:schemeClr>
                </a:solidFill>
              </a:rPr>
              <a:t>PHÂN THỨC ĐẠI SỐ</a:t>
            </a:r>
          </a:p>
        </p:txBody>
      </p:sp>
      <p:sp>
        <p:nvSpPr>
          <p:cNvPr id="6" name="Rectangle 5">
            <a:extLst>
              <a:ext uri="{FF2B5EF4-FFF2-40B4-BE49-F238E27FC236}">
                <a16:creationId xmlns:a16="http://schemas.microsoft.com/office/drawing/2014/main" id="{60C864D8-94FF-41B2-991B-05EF775C1920}"/>
              </a:ext>
            </a:extLst>
          </p:cNvPr>
          <p:cNvSpPr/>
          <p:nvPr/>
        </p:nvSpPr>
        <p:spPr>
          <a:xfrm>
            <a:off x="230832" y="1234362"/>
            <a:ext cx="1351652" cy="646331"/>
          </a:xfrm>
          <a:prstGeom prst="rect">
            <a:avLst/>
          </a:prstGeom>
          <a:noFill/>
        </p:spPr>
        <p:txBody>
          <a:bodyPr wrap="none" lIns="91440" tIns="45720" rIns="91440" bIns="45720">
            <a:spAutoFit/>
          </a:bodyPr>
          <a:lstStyle/>
          <a:p>
            <a:pPr algn="ctr"/>
            <a:r>
              <a:rPr lang="en-US" sz="3600" b="1" dirty="0">
                <a:ln w="9525">
                  <a:solidFill>
                    <a:schemeClr val="bg1"/>
                  </a:solidFill>
                  <a:prstDash val="solid"/>
                </a:ln>
                <a:solidFill>
                  <a:srgbClr val="002060"/>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BÀI 1</a:t>
            </a:r>
          </a:p>
        </p:txBody>
      </p:sp>
      <p:sp>
        <p:nvSpPr>
          <p:cNvPr id="7" name="Rectangle 4">
            <a:extLst>
              <a:ext uri="{FF2B5EF4-FFF2-40B4-BE49-F238E27FC236}">
                <a16:creationId xmlns:a16="http://schemas.microsoft.com/office/drawing/2014/main" id="{2C6D747D-C415-4964-A59E-F785BB764022}"/>
              </a:ext>
            </a:extLst>
          </p:cNvPr>
          <p:cNvSpPr/>
          <p:nvPr/>
        </p:nvSpPr>
        <p:spPr>
          <a:xfrm>
            <a:off x="1551309" y="636342"/>
            <a:ext cx="5173789" cy="692497"/>
          </a:xfrm>
          <a:prstGeom prst="rect">
            <a:avLst/>
          </a:prstGeom>
          <a:noFill/>
        </p:spPr>
        <p:txBody>
          <a:bodyPr wrap="none" lIns="68580" tIns="34290" rIns="68580" bIns="3429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405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Times New Roman" panose="02020603050405020304" pitchFamily="18" charset="0"/>
                <a:cs typeface="Times New Roman" panose="02020603050405020304" pitchFamily="18" charset="0"/>
              </a:rPr>
              <a:t>PHÂN THỨC ĐẠI SỐ</a:t>
            </a:r>
          </a:p>
        </p:txBody>
      </p:sp>
      <p:sp>
        <p:nvSpPr>
          <p:cNvPr id="8" name="Rectangle 5">
            <a:extLst>
              <a:ext uri="{FF2B5EF4-FFF2-40B4-BE49-F238E27FC236}">
                <a16:creationId xmlns:a16="http://schemas.microsoft.com/office/drawing/2014/main" id="{92EA59C7-7EED-485B-A9ED-438A79DA8CB3}"/>
              </a:ext>
            </a:extLst>
          </p:cNvPr>
          <p:cNvSpPr/>
          <p:nvPr/>
        </p:nvSpPr>
        <p:spPr>
          <a:xfrm>
            <a:off x="258083" y="143647"/>
            <a:ext cx="2509341" cy="577081"/>
          </a:xfrm>
          <a:prstGeom prst="rect">
            <a:avLst/>
          </a:prstGeom>
          <a:noFill/>
        </p:spPr>
        <p:txBody>
          <a:bodyPr wrap="none" lIns="68580" tIns="34290" rIns="68580" bIns="34290">
            <a:spAutoFit/>
          </a:bodyPr>
          <a:lstStyle/>
          <a:p>
            <a:pPr algn="ctr"/>
            <a:r>
              <a:rPr lang="en-US" sz="3300" b="1" dirty="0">
                <a:ln w="6600">
                  <a:solidFill>
                    <a:schemeClr val="accent2"/>
                  </a:solidFill>
                  <a:prstDash val="solid"/>
                </a:ln>
                <a:solidFill>
                  <a:srgbClr val="FF0000"/>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CHƯƠNG II</a:t>
            </a:r>
          </a:p>
        </p:txBody>
      </p:sp>
      <p:sp>
        <p:nvSpPr>
          <p:cNvPr id="9" name="Hình chữ nhật 8">
            <a:extLst>
              <a:ext uri="{FF2B5EF4-FFF2-40B4-BE49-F238E27FC236}">
                <a16:creationId xmlns:a16="http://schemas.microsoft.com/office/drawing/2014/main" id="{B373F0C2-A895-4718-B076-FA6AE686B6F1}"/>
              </a:ext>
            </a:extLst>
          </p:cNvPr>
          <p:cNvSpPr/>
          <p:nvPr/>
        </p:nvSpPr>
        <p:spPr>
          <a:xfrm>
            <a:off x="2033549" y="4277612"/>
            <a:ext cx="1759392" cy="692497"/>
          </a:xfrm>
          <a:prstGeom prst="rect">
            <a:avLst/>
          </a:prstGeom>
          <a:noFill/>
        </p:spPr>
        <p:txBody>
          <a:bodyPr wrap="none" lIns="68580" tIns="34290" rIns="68580" bIns="34290">
            <a:spAutoFit/>
          </a:bodyPr>
          <a:lstStyle/>
          <a:p>
            <a:pPr algn="ctr"/>
            <a:r>
              <a:rPr lang="en-US" sz="405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(Tiết 4)</a:t>
            </a:r>
            <a:endParaRPr lang="vi-VN" sz="405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1816626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4" presetClass="entr" presetSubtype="1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randombar(horizontal)">
                                      <p:cBhvr>
                                        <p:cTn id="13" dur="500"/>
                                        <p:tgtEl>
                                          <p:spTgt spid="6"/>
                                        </p:tgtEl>
                                      </p:cBhvr>
                                    </p:animEffect>
                                  </p:childTnLst>
                                </p:cTn>
                              </p:par>
                            </p:childTnLst>
                          </p:cTn>
                        </p:par>
                        <p:par>
                          <p:cTn id="14" fill="hold">
                            <p:stCondLst>
                              <p:cond delay="1000"/>
                            </p:stCondLst>
                            <p:childTnLst>
                              <p:par>
                                <p:cTn id="15" presetID="14" presetClass="entr" presetSubtype="10"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childTnLst>
                          </p:cTn>
                        </p:par>
                        <p:par>
                          <p:cTn id="18" fill="hold">
                            <p:stCondLst>
                              <p:cond delay="1500"/>
                            </p:stCondLst>
                            <p:childTnLst>
                              <p:par>
                                <p:cTn id="19" presetID="26" presetClass="entr" presetSubtype="0" fill="hold" grpId="1"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580">
                                          <p:stCondLst>
                                            <p:cond delay="0"/>
                                          </p:stCondLst>
                                        </p:cTn>
                                        <p:tgtEl>
                                          <p:spTgt spid="9"/>
                                        </p:tgtEl>
                                      </p:cBhvr>
                                    </p:animEffect>
                                    <p:anim calcmode="lin" valueType="num">
                                      <p:cBhvr>
                                        <p:cTn id="22"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27" dur="26">
                                          <p:stCondLst>
                                            <p:cond delay="650"/>
                                          </p:stCondLst>
                                        </p:cTn>
                                        <p:tgtEl>
                                          <p:spTgt spid="9"/>
                                        </p:tgtEl>
                                      </p:cBhvr>
                                      <p:to x="100000" y="60000"/>
                                    </p:animScale>
                                    <p:animScale>
                                      <p:cBhvr>
                                        <p:cTn id="28" dur="166" decel="50000">
                                          <p:stCondLst>
                                            <p:cond delay="676"/>
                                          </p:stCondLst>
                                        </p:cTn>
                                        <p:tgtEl>
                                          <p:spTgt spid="9"/>
                                        </p:tgtEl>
                                      </p:cBhvr>
                                      <p:to x="100000" y="100000"/>
                                    </p:animScale>
                                    <p:animScale>
                                      <p:cBhvr>
                                        <p:cTn id="29" dur="26">
                                          <p:stCondLst>
                                            <p:cond delay="1312"/>
                                          </p:stCondLst>
                                        </p:cTn>
                                        <p:tgtEl>
                                          <p:spTgt spid="9"/>
                                        </p:tgtEl>
                                      </p:cBhvr>
                                      <p:to x="100000" y="80000"/>
                                    </p:animScale>
                                    <p:animScale>
                                      <p:cBhvr>
                                        <p:cTn id="30" dur="166" decel="50000">
                                          <p:stCondLst>
                                            <p:cond delay="1338"/>
                                          </p:stCondLst>
                                        </p:cTn>
                                        <p:tgtEl>
                                          <p:spTgt spid="9"/>
                                        </p:tgtEl>
                                      </p:cBhvr>
                                      <p:to x="100000" y="100000"/>
                                    </p:animScale>
                                    <p:animScale>
                                      <p:cBhvr>
                                        <p:cTn id="31" dur="26">
                                          <p:stCondLst>
                                            <p:cond delay="1642"/>
                                          </p:stCondLst>
                                        </p:cTn>
                                        <p:tgtEl>
                                          <p:spTgt spid="9"/>
                                        </p:tgtEl>
                                      </p:cBhvr>
                                      <p:to x="100000" y="90000"/>
                                    </p:animScale>
                                    <p:animScale>
                                      <p:cBhvr>
                                        <p:cTn id="32" dur="166" decel="50000">
                                          <p:stCondLst>
                                            <p:cond delay="1668"/>
                                          </p:stCondLst>
                                        </p:cTn>
                                        <p:tgtEl>
                                          <p:spTgt spid="9"/>
                                        </p:tgtEl>
                                      </p:cBhvr>
                                      <p:to x="100000" y="100000"/>
                                    </p:animScale>
                                    <p:animScale>
                                      <p:cBhvr>
                                        <p:cTn id="33" dur="26">
                                          <p:stCondLst>
                                            <p:cond delay="1808"/>
                                          </p:stCondLst>
                                        </p:cTn>
                                        <p:tgtEl>
                                          <p:spTgt spid="9"/>
                                        </p:tgtEl>
                                      </p:cBhvr>
                                      <p:to x="100000" y="95000"/>
                                    </p:animScale>
                                    <p:animScale>
                                      <p:cBhvr>
                                        <p:cTn id="34" dur="166" decel="50000">
                                          <p:stCondLst>
                                            <p:cond delay="1834"/>
                                          </p:stCondLst>
                                        </p:cTn>
                                        <p:tgtEl>
                                          <p:spTgt spid="9"/>
                                        </p:tgtEl>
                                      </p:cBhvr>
                                      <p:to x="100000" y="100000"/>
                                    </p:animScale>
                                  </p:childTnLst>
                                </p:cTn>
                              </p:par>
                            </p:childTnLst>
                          </p:cTn>
                        </p:par>
                        <p:par>
                          <p:cTn id="35" fill="hold">
                            <p:stCondLst>
                              <p:cond delay="3500"/>
                            </p:stCondLst>
                            <p:childTnLst>
                              <p:par>
                                <p:cTn id="36" presetID="26" presetClass="emph" presetSubtype="0" fill="hold" grpId="0" nodeType="afterEffect">
                                  <p:stCondLst>
                                    <p:cond delay="0"/>
                                  </p:stCondLst>
                                  <p:childTnLst>
                                    <p:animEffect transition="out" filter="fade">
                                      <p:cBhvr>
                                        <p:cTn id="37" dur="1750" tmFilter="0, 0; .2, .5; .8, .5; 1, 0"/>
                                        <p:tgtEl>
                                          <p:spTgt spid="9"/>
                                        </p:tgtEl>
                                      </p:cBhvr>
                                    </p:animEffect>
                                    <p:animScale>
                                      <p:cBhvr>
                                        <p:cTn id="38" dur="875"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9" grpId="0"/>
      <p:bldP spid="9"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495847" y="1428748"/>
            <a:ext cx="776353" cy="1082448"/>
          </a:xfrm>
          <a:custGeom>
            <a:avLst/>
            <a:gdLst>
              <a:gd name="connsiteX0" fmla="*/ 0 w 1082447"/>
              <a:gd name="connsiteY0" fmla="*/ 0 h 757713"/>
              <a:gd name="connsiteX1" fmla="*/ 703591 w 1082447"/>
              <a:gd name="connsiteY1" fmla="*/ 0 h 757713"/>
              <a:gd name="connsiteX2" fmla="*/ 1082447 w 1082447"/>
              <a:gd name="connsiteY2" fmla="*/ 378857 h 757713"/>
              <a:gd name="connsiteX3" fmla="*/ 703591 w 1082447"/>
              <a:gd name="connsiteY3" fmla="*/ 757713 h 757713"/>
              <a:gd name="connsiteX4" fmla="*/ 0 w 1082447"/>
              <a:gd name="connsiteY4" fmla="*/ 757713 h 757713"/>
              <a:gd name="connsiteX5" fmla="*/ 378857 w 1082447"/>
              <a:gd name="connsiteY5" fmla="*/ 378857 h 757713"/>
              <a:gd name="connsiteX6" fmla="*/ 0 w 1082447"/>
              <a:gd name="connsiteY6" fmla="*/ 0 h 75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2447" h="757713">
                <a:moveTo>
                  <a:pt x="1082446" y="0"/>
                </a:moveTo>
                <a:lnTo>
                  <a:pt x="1082446" y="492514"/>
                </a:lnTo>
                <a:lnTo>
                  <a:pt x="541223" y="757713"/>
                </a:lnTo>
                <a:lnTo>
                  <a:pt x="1" y="492514"/>
                </a:lnTo>
                <a:lnTo>
                  <a:pt x="1" y="0"/>
                </a:lnTo>
                <a:lnTo>
                  <a:pt x="541223" y="265200"/>
                </a:lnTo>
                <a:lnTo>
                  <a:pt x="1082446"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781" tIns="396638" rIns="17779" bIns="396636" numCol="1" spcCol="1270" anchor="ctr" anchorCtr="0">
            <a:noAutofit/>
          </a:bodyPr>
          <a:lstStyle/>
          <a:p>
            <a:pPr lvl="0" algn="ctr" defTabSz="1244600" rtl="0">
              <a:lnSpc>
                <a:spcPct val="90000"/>
              </a:lnSpc>
              <a:spcBef>
                <a:spcPct val="0"/>
              </a:spcBef>
              <a:spcAft>
                <a:spcPct val="35000"/>
              </a:spcAft>
            </a:pPr>
            <a:r>
              <a:rPr lang="en-US" sz="2800" kern="1200" dirty="0">
                <a:latin typeface="Times New Roman" panose="02020603050405020304" pitchFamily="18" charset="0"/>
                <a:cs typeface="Times New Roman" panose="02020603050405020304" pitchFamily="18" charset="0"/>
              </a:rPr>
              <a:t>1</a:t>
            </a:r>
          </a:p>
        </p:txBody>
      </p:sp>
      <p:sp>
        <p:nvSpPr>
          <p:cNvPr id="10" name="Round Same Side Corner Rectangle 9"/>
          <p:cNvSpPr/>
          <p:nvPr/>
        </p:nvSpPr>
        <p:spPr>
          <a:xfrm rot="5400000">
            <a:off x="4822471" y="-2121521"/>
            <a:ext cx="695056" cy="7795600"/>
          </a:xfrm>
          <a:prstGeom prst="round2Same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2" name="Freeform 11"/>
          <p:cNvSpPr/>
          <p:nvPr/>
        </p:nvSpPr>
        <p:spPr>
          <a:xfrm>
            <a:off x="495847" y="2361991"/>
            <a:ext cx="776353" cy="1082447"/>
          </a:xfrm>
          <a:custGeom>
            <a:avLst/>
            <a:gdLst>
              <a:gd name="connsiteX0" fmla="*/ 0 w 1082447"/>
              <a:gd name="connsiteY0" fmla="*/ 0 h 757713"/>
              <a:gd name="connsiteX1" fmla="*/ 703591 w 1082447"/>
              <a:gd name="connsiteY1" fmla="*/ 0 h 757713"/>
              <a:gd name="connsiteX2" fmla="*/ 1082447 w 1082447"/>
              <a:gd name="connsiteY2" fmla="*/ 378857 h 757713"/>
              <a:gd name="connsiteX3" fmla="*/ 703591 w 1082447"/>
              <a:gd name="connsiteY3" fmla="*/ 757713 h 757713"/>
              <a:gd name="connsiteX4" fmla="*/ 0 w 1082447"/>
              <a:gd name="connsiteY4" fmla="*/ 757713 h 757713"/>
              <a:gd name="connsiteX5" fmla="*/ 378857 w 1082447"/>
              <a:gd name="connsiteY5" fmla="*/ 378857 h 757713"/>
              <a:gd name="connsiteX6" fmla="*/ 0 w 1082447"/>
              <a:gd name="connsiteY6" fmla="*/ 0 h 75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2447" h="757713">
                <a:moveTo>
                  <a:pt x="1082446" y="0"/>
                </a:moveTo>
                <a:lnTo>
                  <a:pt x="1082446" y="492514"/>
                </a:lnTo>
                <a:lnTo>
                  <a:pt x="541223" y="757713"/>
                </a:lnTo>
                <a:lnTo>
                  <a:pt x="1" y="492514"/>
                </a:lnTo>
                <a:lnTo>
                  <a:pt x="1" y="0"/>
                </a:lnTo>
                <a:lnTo>
                  <a:pt x="541223" y="265200"/>
                </a:lnTo>
                <a:lnTo>
                  <a:pt x="1082446"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781" tIns="396637" rIns="17779" bIns="396636" numCol="1" spcCol="1270" anchor="ctr" anchorCtr="0">
            <a:noAutofit/>
          </a:bodyPr>
          <a:lstStyle/>
          <a:p>
            <a:pPr lvl="0" algn="ctr" defTabSz="1244600" rtl="0">
              <a:lnSpc>
                <a:spcPct val="90000"/>
              </a:lnSpc>
              <a:spcBef>
                <a:spcPct val="0"/>
              </a:spcBef>
              <a:spcAft>
                <a:spcPct val="35000"/>
              </a:spcAft>
            </a:pPr>
            <a:r>
              <a:rPr lang="en-US" sz="2800" kern="1200" dirty="0">
                <a:latin typeface="Times New Roman" panose="02020603050405020304" pitchFamily="18" charset="0"/>
                <a:cs typeface="Times New Roman" panose="02020603050405020304" pitchFamily="18" charset="0"/>
              </a:rPr>
              <a:t>2</a:t>
            </a:r>
          </a:p>
        </p:txBody>
      </p:sp>
      <p:sp>
        <p:nvSpPr>
          <p:cNvPr id="13" name="Round Same Side Corner Rectangle 12"/>
          <p:cNvSpPr/>
          <p:nvPr/>
        </p:nvSpPr>
        <p:spPr>
          <a:xfrm rot="5400000">
            <a:off x="4822471" y="-1188280"/>
            <a:ext cx="695056" cy="7795599"/>
          </a:xfrm>
          <a:prstGeom prst="round2Same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4" name="Freeform 13"/>
          <p:cNvSpPr/>
          <p:nvPr/>
        </p:nvSpPr>
        <p:spPr>
          <a:xfrm>
            <a:off x="495847" y="3295233"/>
            <a:ext cx="776353" cy="1082447"/>
          </a:xfrm>
          <a:custGeom>
            <a:avLst/>
            <a:gdLst>
              <a:gd name="connsiteX0" fmla="*/ 0 w 1082447"/>
              <a:gd name="connsiteY0" fmla="*/ 0 h 757713"/>
              <a:gd name="connsiteX1" fmla="*/ 703591 w 1082447"/>
              <a:gd name="connsiteY1" fmla="*/ 0 h 757713"/>
              <a:gd name="connsiteX2" fmla="*/ 1082447 w 1082447"/>
              <a:gd name="connsiteY2" fmla="*/ 378857 h 757713"/>
              <a:gd name="connsiteX3" fmla="*/ 703591 w 1082447"/>
              <a:gd name="connsiteY3" fmla="*/ 757713 h 757713"/>
              <a:gd name="connsiteX4" fmla="*/ 0 w 1082447"/>
              <a:gd name="connsiteY4" fmla="*/ 757713 h 757713"/>
              <a:gd name="connsiteX5" fmla="*/ 378857 w 1082447"/>
              <a:gd name="connsiteY5" fmla="*/ 378857 h 757713"/>
              <a:gd name="connsiteX6" fmla="*/ 0 w 1082447"/>
              <a:gd name="connsiteY6" fmla="*/ 0 h 75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2447" h="757713">
                <a:moveTo>
                  <a:pt x="1082446" y="0"/>
                </a:moveTo>
                <a:lnTo>
                  <a:pt x="1082446" y="492514"/>
                </a:lnTo>
                <a:lnTo>
                  <a:pt x="541223" y="757713"/>
                </a:lnTo>
                <a:lnTo>
                  <a:pt x="1" y="492514"/>
                </a:lnTo>
                <a:lnTo>
                  <a:pt x="1" y="0"/>
                </a:lnTo>
                <a:lnTo>
                  <a:pt x="541223" y="265200"/>
                </a:lnTo>
                <a:lnTo>
                  <a:pt x="1082446"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781" tIns="396637" rIns="17779" bIns="396636" numCol="1" spcCol="1270" anchor="ctr" anchorCtr="0">
            <a:noAutofit/>
          </a:bodyPr>
          <a:lstStyle/>
          <a:p>
            <a:pPr lvl="0" algn="ctr" defTabSz="1244600" rtl="0">
              <a:lnSpc>
                <a:spcPct val="90000"/>
              </a:lnSpc>
              <a:spcBef>
                <a:spcPct val="0"/>
              </a:spcBef>
              <a:spcAft>
                <a:spcPct val="35000"/>
              </a:spcAft>
            </a:pPr>
            <a:r>
              <a:rPr lang="en-US" sz="2800" kern="1200">
                <a:latin typeface="Times New Roman" panose="02020603050405020304" pitchFamily="18" charset="0"/>
                <a:cs typeface="Times New Roman" panose="02020603050405020304" pitchFamily="18" charset="0"/>
              </a:rPr>
              <a:t>3</a:t>
            </a:r>
          </a:p>
        </p:txBody>
      </p:sp>
      <p:sp>
        <p:nvSpPr>
          <p:cNvPr id="15" name="Round Same Side Corner Rectangle 14"/>
          <p:cNvSpPr/>
          <p:nvPr/>
        </p:nvSpPr>
        <p:spPr>
          <a:xfrm rot="5400000">
            <a:off x="4799268" y="-236141"/>
            <a:ext cx="715783" cy="7795599"/>
          </a:xfrm>
          <a:prstGeom prst="round2Same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4" name="TextBox 3"/>
          <p:cNvSpPr txBox="1"/>
          <p:nvPr/>
        </p:nvSpPr>
        <p:spPr>
          <a:xfrm>
            <a:off x="1447800" y="1520186"/>
            <a:ext cx="7755649" cy="523220"/>
          </a:xfrm>
          <a:prstGeom prst="rect">
            <a:avLst/>
          </a:prstGeom>
          <a:noFill/>
        </p:spPr>
        <p:txBody>
          <a:bodyPr wrap="none" rtlCol="0">
            <a:spAutoFit/>
          </a:bodyPr>
          <a:lstStyle/>
          <a:p>
            <a:r>
              <a:rPr lang="en-US" sz="2800" dirty="0" err="1">
                <a:latin typeface="Times New Roman" panose="02020603050405020304" pitchFamily="18" charset="0"/>
                <a:cs typeface="Times New Roman" panose="02020603050405020304" pitchFamily="18" charset="0"/>
              </a:rPr>
              <a:t>Nhận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cs typeface="Times New Roman" panose="02020603050405020304" pitchFamily="18" charset="0"/>
              </a:rPr>
              <a:t> được định nghĩa về ĐKXĐ của phân thức.</a:t>
            </a:r>
          </a:p>
        </p:txBody>
      </p:sp>
      <p:sp>
        <p:nvSpPr>
          <p:cNvPr id="7" name="TextBox 6"/>
          <p:cNvSpPr txBox="1"/>
          <p:nvPr/>
        </p:nvSpPr>
        <p:spPr>
          <a:xfrm>
            <a:off x="1437503" y="3384520"/>
            <a:ext cx="7737311" cy="523220"/>
          </a:xfrm>
          <a:prstGeom prst="rect">
            <a:avLst/>
          </a:prstGeom>
          <a:noFill/>
        </p:spPr>
        <p:txBody>
          <a:bodyPr wrap="none" rtlCol="0">
            <a:spAutoFit/>
          </a:bodyPr>
          <a:lstStyle/>
          <a:p>
            <a:r>
              <a:rPr lang="en-US" sz="2800" dirty="0" err="1">
                <a:latin typeface="Times New Roman" panose="02020603050405020304" pitchFamily="18" charset="0"/>
                <a:cs typeface="Times New Roman" panose="02020603050405020304" pitchFamily="18" charset="0"/>
              </a:rPr>
              <a:t>Viết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ĐKXĐ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tìm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giá</a:t>
            </a:r>
            <a:r>
              <a:rPr lang="en-US" sz="2800" dirty="0">
                <a:latin typeface="Times New Roman" panose="02020603050405020304" pitchFamily="18" charset="0"/>
                <a:cs typeface="Times New Roman" panose="02020603050405020304" pitchFamily="18" charset="0"/>
              </a:rPr>
              <a:t> trị của phân thức.</a:t>
            </a:r>
          </a:p>
        </p:txBody>
      </p:sp>
      <p:sp>
        <p:nvSpPr>
          <p:cNvPr id="2" name="TextBox 1"/>
          <p:cNvSpPr txBox="1"/>
          <p:nvPr/>
        </p:nvSpPr>
        <p:spPr>
          <a:xfrm>
            <a:off x="491728" y="377351"/>
            <a:ext cx="2265941" cy="584775"/>
          </a:xfrm>
          <a:prstGeom prst="rect">
            <a:avLst/>
          </a:prstGeom>
          <a:noFill/>
        </p:spPr>
        <p:txBody>
          <a:bodyPr wrap="none" rtlCol="0">
            <a:spAutoFit/>
          </a:bodyPr>
          <a:lstStyle/>
          <a:p>
            <a:r>
              <a:rPr lang="en-US" sz="3200" b="1" dirty="0">
                <a:solidFill>
                  <a:srgbClr val="FF0000"/>
                </a:solidFill>
                <a:latin typeface="Times New Roman" panose="02020603050405020304" pitchFamily="18" charset="0"/>
                <a:cs typeface="Times New Roman" panose="02020603050405020304" pitchFamily="18" charset="0"/>
              </a:rPr>
              <a:t>MỤC TIÊU</a:t>
            </a:r>
          </a:p>
        </p:txBody>
      </p:sp>
      <p:sp>
        <p:nvSpPr>
          <p:cNvPr id="16" name="TextBox 15"/>
          <p:cNvSpPr txBox="1"/>
          <p:nvPr/>
        </p:nvSpPr>
        <p:spPr>
          <a:xfrm>
            <a:off x="1437503" y="2395578"/>
            <a:ext cx="7563289" cy="523220"/>
          </a:xfrm>
          <a:prstGeom prst="rect">
            <a:avLst/>
          </a:prstGeom>
          <a:noFill/>
        </p:spPr>
        <p:txBody>
          <a:bodyPr wrap="none" rtlCol="0">
            <a:spAutoFit/>
          </a:bodyPr>
          <a:lstStyle/>
          <a:p>
            <a:r>
              <a:rPr lang="en-US" sz="2800" dirty="0" err="1">
                <a:latin typeface="Times New Roman" panose="02020603050405020304" pitchFamily="18" charset="0"/>
                <a:cs typeface="Times New Roman" panose="02020603050405020304" pitchFamily="18" charset="0"/>
              </a:rPr>
              <a:t>Nhận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cs typeface="Times New Roman" panose="02020603050405020304" pitchFamily="18" charset="0"/>
              </a:rPr>
              <a:t> được định nghĩa về giá trị của phân thức.</a:t>
            </a:r>
          </a:p>
        </p:txBody>
      </p:sp>
    </p:spTree>
    <p:extLst>
      <p:ext uri="{BB962C8B-B14F-4D97-AF65-F5344CB8AC3E}">
        <p14:creationId xmlns:p14="http://schemas.microsoft.com/office/powerpoint/2010/main" val="35722286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par>
                                <p:cTn id="13" presetID="16" presetClass="entr" presetSubtype="21"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barn(inVertical)">
                                      <p:cBhvr>
                                        <p:cTn id="23" dur="500"/>
                                        <p:tgtEl>
                                          <p:spTgt spid="12"/>
                                        </p:tgtEl>
                                      </p:cBhvr>
                                    </p:animEffect>
                                  </p:childTnLst>
                                </p:cTn>
                              </p:par>
                              <p:par>
                                <p:cTn id="24" presetID="16" presetClass="entr" presetSubtype="21"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barn(inVertical)">
                                      <p:cBhvr>
                                        <p:cTn id="26" dur="500"/>
                                        <p:tgtEl>
                                          <p:spTgt spid="13"/>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barn(inVertical)">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barn(inVertical)">
                                      <p:cBhvr>
                                        <p:cTn id="34" dur="500"/>
                                        <p:tgtEl>
                                          <p:spTgt spid="14"/>
                                        </p:tgtEl>
                                      </p:cBhvr>
                                    </p:animEffect>
                                  </p:childTnLst>
                                </p:cTn>
                              </p:par>
                              <p:par>
                                <p:cTn id="35" presetID="16" presetClass="entr" presetSubtype="21" fill="hold"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barn(inVertical)">
                                      <p:cBhvr>
                                        <p:cTn id="37" dur="500"/>
                                        <p:tgtEl>
                                          <p:spTgt spid="15"/>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barn(inVertical)">
                                      <p:cBhvr>
                                        <p:cTn id="4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4" grpId="0" animBg="1"/>
      <p:bldP spid="4" grpId="0"/>
      <p:bldP spid="7" grpId="0"/>
      <p:bldP spid="2" grpId="0"/>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n 2">
            <a:extLst>
              <a:ext uri="{FF2B5EF4-FFF2-40B4-BE49-F238E27FC236}">
                <a16:creationId xmlns:a16="http://schemas.microsoft.com/office/drawing/2014/main" id="{6437E96C-B4D7-4CA6-90EE-43A5C748EF9C}"/>
              </a:ext>
            </a:extLst>
          </p:cNvPr>
          <p:cNvSpPr/>
          <p:nvPr/>
        </p:nvSpPr>
        <p:spPr>
          <a:xfrm>
            <a:off x="726620" y="996043"/>
            <a:ext cx="3237355" cy="3086100"/>
          </a:xfrm>
          <a:prstGeom prst="sun">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0000"/>
                </a:solidFill>
                <a:latin typeface="Times New Roman" panose="02020603050405020304" pitchFamily="18" charset="0"/>
                <a:cs typeface="Times New Roman" panose="02020603050405020304" pitchFamily="18" charset="0"/>
              </a:rPr>
              <a:t>HOẠT ĐỘNG</a:t>
            </a:r>
          </a:p>
        </p:txBody>
      </p:sp>
      <p:sp>
        <p:nvSpPr>
          <p:cNvPr id="11" name="TextBox 10">
            <a:extLst>
              <a:ext uri="{FF2B5EF4-FFF2-40B4-BE49-F238E27FC236}">
                <a16:creationId xmlns:a16="http://schemas.microsoft.com/office/drawing/2014/main" id="{B812FD0D-3345-4D97-BED4-5A0590056D2D}"/>
              </a:ext>
            </a:extLst>
          </p:cNvPr>
          <p:cNvSpPr txBox="1"/>
          <p:nvPr/>
        </p:nvSpPr>
        <p:spPr>
          <a:xfrm>
            <a:off x="3963976" y="1802888"/>
            <a:ext cx="4678136" cy="646331"/>
          </a:xfrm>
          <a:prstGeom prst="rect">
            <a:avLst/>
          </a:prstGeom>
          <a:noFill/>
        </p:spPr>
        <p:txBody>
          <a:bodyPr wrap="square">
            <a:spAutoFit/>
          </a:bodyPr>
          <a:lstStyle/>
          <a:p>
            <a:r>
              <a:rPr lang="en-US" sz="3600" b="1" dirty="0" err="1">
                <a:solidFill>
                  <a:srgbClr val="FF0000"/>
                </a:solidFill>
                <a:latin typeface="Times New Roman" panose="02020603050405020304" pitchFamily="18" charset="0"/>
                <a:ea typeface="Calibri" panose="020F0502020204030204" pitchFamily="34" charset="0"/>
              </a:rPr>
              <a:t>Hình</a:t>
            </a:r>
            <a:r>
              <a:rPr lang="en-US" sz="3600" b="1" dirty="0">
                <a:solidFill>
                  <a:srgbClr val="FF0000"/>
                </a:solidFill>
                <a:latin typeface="Times New Roman" panose="02020603050405020304" pitchFamily="18" charset="0"/>
                <a:ea typeface="Calibri" panose="020F0502020204030204" pitchFamily="34" charset="0"/>
              </a:rPr>
              <a:t> </a:t>
            </a:r>
            <a:r>
              <a:rPr lang="en-US" sz="3600" b="1" dirty="0" err="1">
                <a:solidFill>
                  <a:srgbClr val="FF0000"/>
                </a:solidFill>
                <a:latin typeface="Times New Roman" panose="02020603050405020304" pitchFamily="18" charset="0"/>
                <a:ea typeface="Calibri" panose="020F0502020204030204" pitchFamily="34" charset="0"/>
              </a:rPr>
              <a:t>thành</a:t>
            </a:r>
            <a:r>
              <a:rPr lang="en-US" sz="3600" b="1" dirty="0">
                <a:solidFill>
                  <a:srgbClr val="FF0000"/>
                </a:solidFill>
                <a:latin typeface="Times New Roman" panose="02020603050405020304" pitchFamily="18" charset="0"/>
                <a:ea typeface="Calibri" panose="020F0502020204030204" pitchFamily="34" charset="0"/>
              </a:rPr>
              <a:t> </a:t>
            </a:r>
            <a:r>
              <a:rPr lang="en-US" sz="3600" b="1" dirty="0" err="1">
                <a:solidFill>
                  <a:srgbClr val="FF0000"/>
                </a:solidFill>
                <a:latin typeface="Times New Roman" panose="02020603050405020304" pitchFamily="18" charset="0"/>
                <a:ea typeface="Calibri" panose="020F0502020204030204" pitchFamily="34" charset="0"/>
              </a:rPr>
              <a:t>kiến</a:t>
            </a:r>
            <a:r>
              <a:rPr lang="en-US" sz="3600" b="1" dirty="0">
                <a:solidFill>
                  <a:srgbClr val="FF0000"/>
                </a:solidFill>
                <a:latin typeface="Times New Roman" panose="02020603050405020304" pitchFamily="18" charset="0"/>
                <a:ea typeface="Calibri" panose="020F0502020204030204" pitchFamily="34" charset="0"/>
              </a:rPr>
              <a:t> </a:t>
            </a:r>
            <a:r>
              <a:rPr lang="en-US" sz="3600" b="1" dirty="0" err="1">
                <a:solidFill>
                  <a:srgbClr val="FF0000"/>
                </a:solidFill>
                <a:latin typeface="Times New Roman" panose="02020603050405020304" pitchFamily="18" charset="0"/>
                <a:ea typeface="Calibri" panose="020F0502020204030204" pitchFamily="34" charset="0"/>
              </a:rPr>
              <a:t>thức</a:t>
            </a:r>
            <a:endParaRPr lang="en-US" sz="3600" dirty="0">
              <a:solidFill>
                <a:prstClr val="black"/>
              </a:solidFill>
            </a:endParaRPr>
          </a:p>
        </p:txBody>
      </p:sp>
      <p:pic>
        <p:nvPicPr>
          <p:cNvPr id="4" name="Hình ảnh 3" descr="Ảnh có chứa văn bản, bảng trắng&#10;&#10;Mô tả được tạo tự động">
            <a:extLst>
              <a:ext uri="{FF2B5EF4-FFF2-40B4-BE49-F238E27FC236}">
                <a16:creationId xmlns:a16="http://schemas.microsoft.com/office/drawing/2014/main" id="{887EE42C-D077-4645-BBF8-B59F43E898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81073" y="2674299"/>
            <a:ext cx="2186740" cy="2186740"/>
          </a:xfrm>
          <a:prstGeom prst="rect">
            <a:avLst/>
          </a:prstGeom>
        </p:spPr>
      </p:pic>
      <p:sp>
        <p:nvSpPr>
          <p:cNvPr id="6" name="Google Shape;157;p20">
            <a:extLst>
              <a:ext uri="{FF2B5EF4-FFF2-40B4-BE49-F238E27FC236}">
                <a16:creationId xmlns:a16="http://schemas.microsoft.com/office/drawing/2014/main" id="{549CE1D0-6956-4876-8361-E0F1378BD373}"/>
              </a:ext>
            </a:extLst>
          </p:cNvPr>
          <p:cNvSpPr/>
          <p:nvPr/>
        </p:nvSpPr>
        <p:spPr>
          <a:xfrm>
            <a:off x="3963976" y="695755"/>
            <a:ext cx="1063185" cy="600576"/>
          </a:xfrm>
          <a:custGeom>
            <a:avLst/>
            <a:gdLst/>
            <a:ahLst/>
            <a:cxnLst/>
            <a:rect l="l" t="t" r="r" b="b"/>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rgbClr val="9BCF63"/>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7" name="Google Shape;163;p20">
            <a:extLst>
              <a:ext uri="{FF2B5EF4-FFF2-40B4-BE49-F238E27FC236}">
                <a16:creationId xmlns:a16="http://schemas.microsoft.com/office/drawing/2014/main" id="{9EF570CD-1298-405C-894A-213B5893CEEA}"/>
              </a:ext>
            </a:extLst>
          </p:cNvPr>
          <p:cNvSpPr/>
          <p:nvPr/>
        </p:nvSpPr>
        <p:spPr>
          <a:xfrm>
            <a:off x="4996984" y="454668"/>
            <a:ext cx="522521" cy="295194"/>
          </a:xfrm>
          <a:custGeom>
            <a:avLst/>
            <a:gdLst/>
            <a:ahLst/>
            <a:cxnLst/>
            <a:rect l="l" t="t" r="r" b="b"/>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rgbClr val="9BCF63"/>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8" name="Google Shape;157;p20">
            <a:extLst>
              <a:ext uri="{FF2B5EF4-FFF2-40B4-BE49-F238E27FC236}">
                <a16:creationId xmlns:a16="http://schemas.microsoft.com/office/drawing/2014/main" id="{73F07BD9-D0A3-45DF-92E3-95CBDA06D588}"/>
              </a:ext>
            </a:extLst>
          </p:cNvPr>
          <p:cNvSpPr/>
          <p:nvPr/>
        </p:nvSpPr>
        <p:spPr>
          <a:xfrm>
            <a:off x="5661293" y="864603"/>
            <a:ext cx="1283501" cy="685007"/>
          </a:xfrm>
          <a:custGeom>
            <a:avLst/>
            <a:gdLst/>
            <a:ahLst/>
            <a:cxnLst/>
            <a:rect l="l" t="t" r="r" b="b"/>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rgbClr val="9BCF63"/>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Tree>
    <p:extLst>
      <p:ext uri="{BB962C8B-B14F-4D97-AF65-F5344CB8AC3E}">
        <p14:creationId xmlns:p14="http://schemas.microsoft.com/office/powerpoint/2010/main" val="214892496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文本框 13">
            <a:extLst>
              <a:ext uri="{FF2B5EF4-FFF2-40B4-BE49-F238E27FC236}">
                <a16:creationId xmlns:a16="http://schemas.microsoft.com/office/drawing/2014/main" id="{882226BD-FCF8-05F9-723D-1614B9811B72}"/>
              </a:ext>
            </a:extLst>
          </p:cNvPr>
          <p:cNvSpPr txBox="1"/>
          <p:nvPr/>
        </p:nvSpPr>
        <p:spPr>
          <a:xfrm>
            <a:off x="76200" y="57150"/>
            <a:ext cx="8839200" cy="1077218"/>
          </a:xfrm>
          <a:prstGeom prst="rect">
            <a:avLst/>
          </a:prstGeom>
          <a:noFill/>
          <a:effectLst/>
        </p:spPr>
        <p:txBody>
          <a:bodyPr wrap="square" rtlCol="0">
            <a:spAutoFit/>
          </a:bodyPr>
          <a:lstStyle/>
          <a:p>
            <a:pPr algn="just"/>
            <a:r>
              <a:rPr lang="en-US" altLang="zh-CN" sz="3200" b="1" dirty="0">
                <a:solidFill>
                  <a:srgbClr val="FF0000"/>
                </a:solidFill>
                <a:latin typeface="Times New Roman" panose="02020603050405020304" pitchFamily="18" charset="0"/>
                <a:ea typeface="幼圆" panose="02010509060101010101" pitchFamily="49" charset="-122"/>
                <a:cs typeface="Times New Roman" panose="02020603050405020304" pitchFamily="18" charset="0"/>
              </a:rPr>
              <a:t>III. ĐIỀU KIỆN XÁC ĐỊNH VÀ GIÁ TRỊ CỦA PHÂN THỨC </a:t>
            </a:r>
            <a:endParaRPr lang="zh-CN" altLang="en-US" sz="3200" b="1" dirty="0">
              <a:solidFill>
                <a:srgbClr val="FF0000"/>
              </a:solidFill>
              <a:latin typeface="Times New Roman" panose="02020603050405020304" pitchFamily="18" charset="0"/>
              <a:ea typeface="幼圆" panose="02010509060101010101" pitchFamily="49" charset="-122"/>
              <a:cs typeface="Times New Roman" panose="02020603050405020304" pitchFamily="18" charset="0"/>
            </a:endParaRPr>
          </a:p>
        </p:txBody>
      </p:sp>
      <p:sp>
        <p:nvSpPr>
          <p:cNvPr id="28" name="文本框 13">
            <a:extLst>
              <a:ext uri="{FF2B5EF4-FFF2-40B4-BE49-F238E27FC236}">
                <a16:creationId xmlns:a16="http://schemas.microsoft.com/office/drawing/2014/main" id="{BD4E581D-1198-DC61-AC64-4E9582D2DDC4}"/>
              </a:ext>
            </a:extLst>
          </p:cNvPr>
          <p:cNvSpPr txBox="1"/>
          <p:nvPr/>
        </p:nvSpPr>
        <p:spPr>
          <a:xfrm>
            <a:off x="188218" y="1134368"/>
            <a:ext cx="4867038" cy="584775"/>
          </a:xfrm>
          <a:prstGeom prst="rect">
            <a:avLst/>
          </a:prstGeom>
          <a:noFill/>
          <a:effectLst/>
        </p:spPr>
        <p:txBody>
          <a:bodyPr wrap="none" rtlCol="0">
            <a:spAutoFit/>
          </a:bodyPr>
          <a:lstStyle/>
          <a:p>
            <a:r>
              <a:rPr lang="en-US" altLang="zh-CN" sz="3200" b="1" dirty="0">
                <a:latin typeface="Times New Roman" panose="02020603050405020304" pitchFamily="18" charset="0"/>
                <a:ea typeface="幼圆" panose="02010509060101010101" pitchFamily="49" charset="-122"/>
                <a:cs typeface="Times New Roman" panose="02020603050405020304" pitchFamily="18" charset="0"/>
              </a:rPr>
              <a:t>Hoạt động 8 trang 34 SGK</a:t>
            </a:r>
            <a:endParaRPr lang="zh-CN" altLang="en-US" sz="3200" b="1" dirty="0">
              <a:latin typeface="Times New Roman" panose="02020603050405020304" pitchFamily="18" charset="0"/>
              <a:ea typeface="幼圆" panose="02010509060101010101" pitchFamily="49" charset="-122"/>
              <a:cs typeface="Times New Roman" panose="02020603050405020304" pitchFamily="18" charset="0"/>
            </a:endParaRPr>
          </a:p>
        </p:txBody>
      </p:sp>
      <p:grpSp>
        <p:nvGrpSpPr>
          <p:cNvPr id="34" name="Group 33"/>
          <p:cNvGrpSpPr/>
          <p:nvPr/>
        </p:nvGrpSpPr>
        <p:grpSpPr>
          <a:xfrm>
            <a:off x="188218" y="1753051"/>
            <a:ext cx="8763000" cy="1575465"/>
            <a:chOff x="152400" y="1626720"/>
            <a:chExt cx="8763000" cy="1575465"/>
          </a:xfrm>
        </p:grpSpPr>
        <p:sp>
          <p:nvSpPr>
            <p:cNvPr id="30" name="TextBox 29">
              <a:extLst>
                <a:ext uri="{FF2B5EF4-FFF2-40B4-BE49-F238E27FC236}">
                  <a16:creationId xmlns:a16="http://schemas.microsoft.com/office/drawing/2014/main" id="{FF0FC809-87D4-8941-D7EB-CE24A86F69EA}"/>
                </a:ext>
              </a:extLst>
            </p:cNvPr>
            <p:cNvSpPr txBox="1"/>
            <p:nvPr/>
          </p:nvSpPr>
          <p:spPr>
            <a:xfrm>
              <a:off x="152400" y="1632525"/>
              <a:ext cx="8763000" cy="1569660"/>
            </a:xfrm>
            <a:prstGeom prst="rect">
              <a:avLst/>
            </a:prstGeom>
            <a:noFill/>
          </p:spPr>
          <p:txBody>
            <a:bodyPr wrap="square" rtlCol="0">
              <a:spAutoFit/>
            </a:bodyPr>
            <a:lstStyle/>
            <a:p>
              <a:pPr algn="just">
                <a:lnSpc>
                  <a:spcPct val="150000"/>
                </a:lnSpc>
              </a:pPr>
              <a:r>
                <a:rPr lang="en-US" sz="3200" dirty="0">
                  <a:latin typeface="Times New Roman" panose="02020603050405020304" pitchFamily="18" charset="0"/>
                  <a:cs typeface="Times New Roman" panose="02020603050405020304" pitchFamily="18" charset="0"/>
                </a:rPr>
                <a:t>Cho phân thức                    . Tìm giá trị của </a:t>
              </a:r>
              <a:r>
                <a:rPr lang="en-US" sz="3200" i="1" dirty="0">
                  <a:latin typeface="Times New Roman" panose="02020603050405020304" pitchFamily="18" charset="0"/>
                  <a:cs typeface="Times New Roman" panose="02020603050405020304" pitchFamily="18" charset="0"/>
                </a:rPr>
                <a:t>x</a:t>
              </a:r>
              <a:r>
                <a:rPr lang="en-US" sz="3200" dirty="0">
                  <a:latin typeface="Times New Roman" panose="02020603050405020304" pitchFamily="18" charset="0"/>
                  <a:cs typeface="Times New Roman" panose="02020603050405020304" pitchFamily="18" charset="0"/>
                </a:rPr>
                <a:t> sao cho mẫu                   .  </a:t>
              </a:r>
            </a:p>
          </p:txBody>
        </p:sp>
        <mc:AlternateContent xmlns:mc="http://schemas.openxmlformats.org/markup-compatibility/2006" xmlns:a14="http://schemas.microsoft.com/office/drawing/2010/main">
          <mc:Choice Requires="a14">
            <p:sp>
              <p:nvSpPr>
                <p:cNvPr id="2" name="TextBox 1"/>
                <p:cNvSpPr txBox="1"/>
                <p:nvPr/>
              </p:nvSpPr>
              <p:spPr>
                <a:xfrm>
                  <a:off x="2802590" y="1626720"/>
                  <a:ext cx="2186368" cy="98815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latin typeface="Cambria Math" panose="02040503050406030204" pitchFamily="18" charset="0"/>
                              </a:rPr>
                            </m:ctrlPr>
                          </m:fPr>
                          <m:num>
                            <m:r>
                              <a:rPr lang="en-US" sz="3200" b="0" i="1" smtClean="0">
                                <a:latin typeface="Cambria Math" panose="02040503050406030204" pitchFamily="18" charset="0"/>
                              </a:rPr>
                              <m:t>2</m:t>
                            </m:r>
                            <m:sSup>
                              <m:sSupPr>
                                <m:ctrlPr>
                                  <a:rPr lang="en-US" sz="3200" b="0" i="1" smtClean="0">
                                    <a:latin typeface="Cambria Math" panose="02040503050406030204" pitchFamily="18" charset="0"/>
                                  </a:rPr>
                                </m:ctrlPr>
                              </m:sSupPr>
                              <m:e>
                                <m:r>
                                  <a:rPr lang="en-US" sz="3200" b="0" i="1" smtClean="0">
                                    <a:latin typeface="Cambria Math" panose="02040503050406030204" pitchFamily="18" charset="0"/>
                                  </a:rPr>
                                  <m:t>𝑥</m:t>
                                </m:r>
                              </m:e>
                              <m:sup>
                                <m:r>
                                  <a:rPr lang="en-US" sz="3200" b="0" i="1" smtClean="0">
                                    <a:latin typeface="Cambria Math" panose="02040503050406030204" pitchFamily="18" charset="0"/>
                                  </a:rPr>
                                  <m:t>2</m:t>
                                </m:r>
                              </m:sup>
                            </m:sSup>
                            <m:r>
                              <a:rPr lang="en-US" sz="3200" b="0" i="1" smtClean="0">
                                <a:latin typeface="Cambria Math" panose="02040503050406030204" pitchFamily="18" charset="0"/>
                              </a:rPr>
                              <m:t>−</m:t>
                            </m:r>
                            <m:r>
                              <a:rPr lang="en-US" sz="3200" b="0" i="1" smtClean="0">
                                <a:latin typeface="Cambria Math" panose="02040503050406030204" pitchFamily="18" charset="0"/>
                              </a:rPr>
                              <m:t>𝑥</m:t>
                            </m:r>
                            <m:r>
                              <a:rPr lang="en-US" sz="3200" b="0" i="1" smtClean="0">
                                <a:latin typeface="Cambria Math" panose="02040503050406030204" pitchFamily="18" charset="0"/>
                              </a:rPr>
                              <m:t>+1</m:t>
                            </m:r>
                          </m:num>
                          <m:den>
                            <m:r>
                              <a:rPr lang="en-US" sz="3200" b="0" i="1" smtClean="0">
                                <a:latin typeface="Cambria Math" panose="02040503050406030204" pitchFamily="18" charset="0"/>
                              </a:rPr>
                              <m:t>𝑥</m:t>
                            </m:r>
                            <m:r>
                              <a:rPr lang="en-US" sz="3200" b="0" i="1" smtClean="0">
                                <a:latin typeface="Cambria Math" panose="02040503050406030204" pitchFamily="18" charset="0"/>
                              </a:rPr>
                              <m:t>−2</m:t>
                            </m:r>
                          </m:den>
                        </m:f>
                      </m:oMath>
                    </m:oMathPara>
                  </a14:m>
                  <a:endParaRPr lang="en-US" sz="2000" dirty="0"/>
                </a:p>
              </p:txBody>
            </p:sp>
          </mc:Choice>
          <mc:Fallback xmlns="">
            <p:sp>
              <p:nvSpPr>
                <p:cNvPr id="2" name="TextBox 1"/>
                <p:cNvSpPr txBox="1">
                  <a:spLocks noRot="1" noChangeAspect="1" noMove="1" noResize="1" noEditPoints="1" noAdjustHandles="1" noChangeArrowheads="1" noChangeShapeType="1" noTextEdit="1"/>
                </p:cNvSpPr>
                <p:nvPr/>
              </p:nvSpPr>
              <p:spPr>
                <a:xfrm>
                  <a:off x="2802590" y="1626720"/>
                  <a:ext cx="2186368" cy="988156"/>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p:cNvSpPr txBox="1"/>
                <p:nvPr/>
              </p:nvSpPr>
              <p:spPr>
                <a:xfrm>
                  <a:off x="1676400" y="2571750"/>
                  <a:ext cx="1891159"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rPr>
                          <m:t>𝑥</m:t>
                        </m:r>
                        <m:r>
                          <a:rPr lang="en-US" sz="3200" b="0" i="1" smtClean="0">
                            <a:latin typeface="Cambria Math" panose="02040503050406030204" pitchFamily="18" charset="0"/>
                          </a:rPr>
                          <m:t> −2≠0</m:t>
                        </m:r>
                      </m:oMath>
                    </m:oMathPara>
                  </a14:m>
                  <a:endParaRPr lang="en-US" sz="2000" dirty="0"/>
                </a:p>
              </p:txBody>
            </p:sp>
          </mc:Choice>
          <mc:Fallback xmlns="">
            <p:sp>
              <p:nvSpPr>
                <p:cNvPr id="33" name="TextBox 32"/>
                <p:cNvSpPr txBox="1">
                  <a:spLocks noRot="1" noChangeAspect="1" noMove="1" noResize="1" noEditPoints="1" noAdjustHandles="1" noChangeArrowheads="1" noChangeShapeType="1" noTextEdit="1"/>
                </p:cNvSpPr>
                <p:nvPr/>
              </p:nvSpPr>
              <p:spPr>
                <a:xfrm>
                  <a:off x="1676400" y="2571750"/>
                  <a:ext cx="1891159" cy="492443"/>
                </a:xfrm>
                <a:prstGeom prst="rect">
                  <a:avLst/>
                </a:prstGeom>
                <a:blipFill>
                  <a:blip r:embed="rId4"/>
                  <a:stretch>
                    <a:fillRect/>
                  </a:stretch>
                </a:blipFill>
              </p:spPr>
              <p:txBody>
                <a:bodyPr/>
                <a:lstStyle/>
                <a:p>
                  <a:r>
                    <a:rPr lang="en-US">
                      <a:noFill/>
                    </a:rPr>
                    <a:t> </a:t>
                  </a:r>
                </a:p>
              </p:txBody>
            </p:sp>
          </mc:Fallback>
        </mc:AlternateContent>
      </p:grpSp>
      <p:sp>
        <p:nvSpPr>
          <p:cNvPr id="36" name="TextBox 35"/>
          <p:cNvSpPr txBox="1"/>
          <p:nvPr/>
        </p:nvSpPr>
        <p:spPr>
          <a:xfrm>
            <a:off x="1455053" y="3483748"/>
            <a:ext cx="1408761" cy="584775"/>
          </a:xfrm>
          <a:prstGeom prst="rect">
            <a:avLst/>
          </a:prstGeom>
          <a:noFill/>
        </p:spPr>
        <p:txBody>
          <a:bodyPr wrap="square" rtlCol="0">
            <a:spAutoFit/>
          </a:bodyPr>
          <a:lstStyle/>
          <a:p>
            <a:r>
              <a:rPr lang="en-US" sz="3200" b="1" dirty="0">
                <a:solidFill>
                  <a:srgbClr val="FF0000"/>
                </a:solidFill>
                <a:latin typeface="Times New Roman" panose="02020603050405020304" pitchFamily="18" charset="0"/>
                <a:cs typeface="Times New Roman" panose="02020603050405020304" pitchFamily="18" charset="0"/>
              </a:rPr>
              <a:t>Giải:</a:t>
            </a:r>
          </a:p>
        </p:txBody>
      </p:sp>
      <mc:AlternateContent xmlns:mc="http://schemas.openxmlformats.org/markup-compatibility/2006" xmlns:a14="http://schemas.microsoft.com/office/drawing/2010/main">
        <mc:Choice Requires="a14">
          <p:sp>
            <p:nvSpPr>
              <p:cNvPr id="39" name="TextBox 38"/>
              <p:cNvSpPr txBox="1"/>
              <p:nvPr/>
            </p:nvSpPr>
            <p:spPr>
              <a:xfrm>
                <a:off x="2585919" y="3554101"/>
                <a:ext cx="1891159"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rPr>
                        <m:t>𝑥</m:t>
                      </m:r>
                      <m:r>
                        <a:rPr lang="en-US" sz="3200" b="0" i="1" smtClean="0">
                          <a:latin typeface="Cambria Math" panose="02040503050406030204" pitchFamily="18" charset="0"/>
                        </a:rPr>
                        <m:t> −2≠0</m:t>
                      </m:r>
                    </m:oMath>
                  </m:oMathPara>
                </a14:m>
                <a:endParaRPr lang="en-US" sz="2000" dirty="0"/>
              </a:p>
            </p:txBody>
          </p:sp>
        </mc:Choice>
        <mc:Fallback xmlns="">
          <p:sp>
            <p:nvSpPr>
              <p:cNvPr id="39" name="TextBox 38"/>
              <p:cNvSpPr txBox="1">
                <a:spLocks noRot="1" noChangeAspect="1" noMove="1" noResize="1" noEditPoints="1" noAdjustHandles="1" noChangeArrowheads="1" noChangeShapeType="1" noTextEdit="1"/>
              </p:cNvSpPr>
              <p:nvPr/>
            </p:nvSpPr>
            <p:spPr>
              <a:xfrm>
                <a:off x="2585919" y="3554101"/>
                <a:ext cx="1891159" cy="492443"/>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 name="TextBox 39"/>
              <p:cNvSpPr txBox="1"/>
              <p:nvPr/>
            </p:nvSpPr>
            <p:spPr>
              <a:xfrm>
                <a:off x="2614638" y="4129749"/>
                <a:ext cx="1085233"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rPr>
                        <m:t>𝑥</m:t>
                      </m:r>
                      <m:r>
                        <a:rPr lang="en-US" sz="3200" b="0" i="1" smtClean="0">
                          <a:latin typeface="Cambria Math" panose="02040503050406030204" pitchFamily="18" charset="0"/>
                          <a:ea typeface="Cambria Math" panose="02040503050406030204" pitchFamily="18" charset="0"/>
                        </a:rPr>
                        <m:t>≠2</m:t>
                      </m:r>
                    </m:oMath>
                  </m:oMathPara>
                </a14:m>
                <a:endParaRPr lang="en-US" sz="2000" dirty="0"/>
              </a:p>
            </p:txBody>
          </p:sp>
        </mc:Choice>
        <mc:Fallback xmlns="">
          <p:sp>
            <p:nvSpPr>
              <p:cNvPr id="40" name="TextBox 39"/>
              <p:cNvSpPr txBox="1">
                <a:spLocks noRot="1" noChangeAspect="1" noMove="1" noResize="1" noEditPoints="1" noAdjustHandles="1" noChangeArrowheads="1" noChangeShapeType="1" noTextEdit="1"/>
              </p:cNvSpPr>
              <p:nvPr/>
            </p:nvSpPr>
            <p:spPr>
              <a:xfrm>
                <a:off x="2614638" y="4129749"/>
                <a:ext cx="1085233" cy="492443"/>
              </a:xfrm>
              <a:prstGeom prst="rect">
                <a:avLst/>
              </a:prstGeom>
              <a:blipFill>
                <a:blip r:embed="rId6"/>
                <a:stretch>
                  <a:fillRect/>
                </a:stretch>
              </a:blipFill>
            </p:spPr>
            <p:txBody>
              <a:bodyPr/>
              <a:lstStyle/>
              <a:p>
                <a:r>
                  <a:rPr lang="en-GB">
                    <a:noFill/>
                  </a:rPr>
                  <a:t> </a:t>
                </a:r>
              </a:p>
            </p:txBody>
          </p:sp>
        </mc:Fallback>
      </mc:AlternateContent>
      <p:grpSp>
        <p:nvGrpSpPr>
          <p:cNvPr id="44" name="Group 43"/>
          <p:cNvGrpSpPr/>
          <p:nvPr/>
        </p:nvGrpSpPr>
        <p:grpSpPr>
          <a:xfrm>
            <a:off x="7438845" y="3240390"/>
            <a:ext cx="1676400" cy="1903110"/>
            <a:chOff x="7438845" y="3240390"/>
            <a:chExt cx="1676400" cy="1903110"/>
          </a:xfrm>
        </p:grpSpPr>
        <p:pic>
          <p:nvPicPr>
            <p:cNvPr id="42" name="Picture 41" descr="Background pattern&#10;&#10;Description automatically generated">
              <a:extLst>
                <a:ext uri="{FF2B5EF4-FFF2-40B4-BE49-F238E27FC236}">
                  <a16:creationId xmlns:a16="http://schemas.microsoft.com/office/drawing/2014/main" id="{4E208DDE-5F53-487A-916C-A3AE276FA6AD}"/>
                </a:ext>
              </a:extLst>
            </p:cNvPr>
            <p:cNvPicPr>
              <a:picLocks noChangeAspect="1"/>
            </p:cNvPicPr>
            <p:nvPr/>
          </p:nvPicPr>
          <p:blipFill rotWithShape="1">
            <a:blip r:embed="rId7" cstate="print">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l="20349" r="20345" b="-4"/>
            <a:stretch/>
          </p:blipFill>
          <p:spPr>
            <a:xfrm>
              <a:off x="7438845" y="3240390"/>
              <a:ext cx="1676400" cy="1903110"/>
            </a:xfrm>
            <a:custGeom>
              <a:avLst/>
              <a:gdLst/>
              <a:ahLst/>
              <a:cxnLst/>
              <a:rect l="l" t="t" r="r" b="b"/>
              <a:pathLst>
                <a:path w="2590737" h="2926956">
                  <a:moveTo>
                    <a:pt x="1463478" y="0"/>
                  </a:moveTo>
                  <a:cubicBezTo>
                    <a:pt x="1867606" y="0"/>
                    <a:pt x="2233476" y="163805"/>
                    <a:pt x="2498313" y="428643"/>
                  </a:cubicBezTo>
                  <a:lnTo>
                    <a:pt x="2501029" y="431631"/>
                  </a:lnTo>
                  <a:lnTo>
                    <a:pt x="2445696" y="582811"/>
                  </a:lnTo>
                  <a:cubicBezTo>
                    <a:pt x="2374039" y="813196"/>
                    <a:pt x="2335437" y="1058145"/>
                    <a:pt x="2335437" y="1312109"/>
                  </a:cubicBezTo>
                  <a:cubicBezTo>
                    <a:pt x="2335437" y="1650728"/>
                    <a:pt x="2404063" y="1973319"/>
                    <a:pt x="2528166" y="2266732"/>
                  </a:cubicBezTo>
                  <a:lnTo>
                    <a:pt x="2590737" y="2396622"/>
                  </a:lnTo>
                  <a:lnTo>
                    <a:pt x="2498313" y="2498313"/>
                  </a:lnTo>
                  <a:cubicBezTo>
                    <a:pt x="2233476" y="2763151"/>
                    <a:pt x="1867606" y="2926956"/>
                    <a:pt x="1463478" y="2926956"/>
                  </a:cubicBezTo>
                  <a:cubicBezTo>
                    <a:pt x="655221" y="2926956"/>
                    <a:pt x="0" y="2271735"/>
                    <a:pt x="0" y="1463478"/>
                  </a:cubicBezTo>
                  <a:cubicBezTo>
                    <a:pt x="0" y="655221"/>
                    <a:pt x="655221" y="0"/>
                    <a:pt x="1463478" y="0"/>
                  </a:cubicBezTo>
                  <a:close/>
                </a:path>
              </a:pathLst>
            </a:custGeom>
          </p:spPr>
        </p:pic>
        <p:pic>
          <p:nvPicPr>
            <p:cNvPr id="43" name="Picture 42">
              <a:extLst>
                <a:ext uri="{FF2B5EF4-FFF2-40B4-BE49-F238E27FC236}">
                  <a16:creationId xmlns:a16="http://schemas.microsoft.com/office/drawing/2014/main" id="{F5F0387D-CEB3-4D01-B097-E93181CF9E3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767831" y="3506576"/>
              <a:ext cx="1276874" cy="1276874"/>
            </a:xfrm>
            <a:prstGeom prst="rect">
              <a:avLst/>
            </a:prstGeom>
          </p:spPr>
        </p:pic>
      </p:grpSp>
      <p:pic>
        <p:nvPicPr>
          <p:cNvPr id="15" name="Picture 8" descr="Digit 120"/>
          <p:cNvPicPr>
            <a:picLocks noChangeAspect="1" noChangeArrowheads="1" noCrop="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969919" y="1110419"/>
            <a:ext cx="1108015" cy="608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2458636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circle(in)">
                                      <p:cBhvr>
                                        <p:cTn id="7" dur="20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down)">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wipe(down)">
                                      <p:cBhvr>
                                        <p:cTn id="17" dur="500"/>
                                        <p:tgtEl>
                                          <p:spTgt spid="3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4"/>
                                        </p:tgtEl>
                                        <p:attrNameLst>
                                          <p:attrName>style.visibility</p:attrName>
                                        </p:attrNameLst>
                                      </p:cBhvr>
                                      <p:to>
                                        <p:strVal val="visible"/>
                                      </p:to>
                                    </p:set>
                                    <p:animEffect transition="in" filter="barn(inVertical)">
                                      <p:cBhvr>
                                        <p:cTn id="22" dur="500"/>
                                        <p:tgtEl>
                                          <p:spTgt spid="44"/>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xit" presetSubtype="10" fill="hold" nodeType="clickEffect">
                                  <p:stCondLst>
                                    <p:cond delay="0"/>
                                  </p:stCondLst>
                                  <p:childTnLst>
                                    <p:animEffect transition="out" filter="blinds(horizontal)">
                                      <p:cBhvr>
                                        <p:cTn id="26" dur="500"/>
                                        <p:tgtEl>
                                          <p:spTgt spid="44"/>
                                        </p:tgtEl>
                                      </p:cBhvr>
                                    </p:animEffect>
                                    <p:set>
                                      <p:cBhvr>
                                        <p:cTn id="27" dur="1" fill="hold">
                                          <p:stCondLst>
                                            <p:cond delay="499"/>
                                          </p:stCondLst>
                                        </p:cTn>
                                        <p:tgtEl>
                                          <p:spTgt spid="44"/>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6"/>
                                        </p:tgtEl>
                                        <p:attrNameLst>
                                          <p:attrName>style.visibility</p:attrName>
                                        </p:attrNameLst>
                                      </p:cBhvr>
                                      <p:to>
                                        <p:strVal val="visible"/>
                                      </p:to>
                                    </p:set>
                                    <p:animEffect transition="in" filter="barn(inVertical)">
                                      <p:cBhvr>
                                        <p:cTn id="32" dur="500"/>
                                        <p:tgtEl>
                                          <p:spTgt spid="36"/>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9"/>
                                        </p:tgtEl>
                                        <p:attrNameLst>
                                          <p:attrName>style.visibility</p:attrName>
                                        </p:attrNameLst>
                                      </p:cBhvr>
                                      <p:to>
                                        <p:strVal val="visible"/>
                                      </p:to>
                                    </p:set>
                                    <p:animEffect transition="in" filter="barn(inVertical)">
                                      <p:cBhvr>
                                        <p:cTn id="37" dur="500"/>
                                        <p:tgtEl>
                                          <p:spTgt spid="39"/>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0"/>
                                        </p:tgtEl>
                                        <p:attrNameLst>
                                          <p:attrName>style.visibility</p:attrName>
                                        </p:attrNameLst>
                                      </p:cBhvr>
                                      <p:to>
                                        <p:strVal val="visible"/>
                                      </p:to>
                                    </p:set>
                                    <p:animEffect transition="in" filter="barn(inVertical)">
                                      <p:cBhvr>
                                        <p:cTn id="42" dur="500"/>
                                        <p:tgtEl>
                                          <p:spTgt spid="40"/>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xit" presetSubtype="0" fill="hold" nodeType="clickEffect">
                                  <p:stCondLst>
                                    <p:cond delay="0"/>
                                  </p:stCondLst>
                                  <p:iterate type="lt">
                                    <p:tmPct val="5000"/>
                                  </p:iterate>
                                  <p:childTnLst>
                                    <p:anim calcmode="lin" valueType="num">
                                      <p:cBhvr>
                                        <p:cTn id="46" dur="3250"/>
                                        <p:tgtEl>
                                          <p:spTgt spid="15"/>
                                        </p:tgtEl>
                                        <p:attrNameLst>
                                          <p:attrName>ppt_w</p:attrName>
                                        </p:attrNameLst>
                                      </p:cBhvr>
                                      <p:tavLst>
                                        <p:tav tm="0">
                                          <p:val>
                                            <p:strVal val="ppt_w"/>
                                          </p:val>
                                        </p:tav>
                                        <p:tav tm="100000">
                                          <p:val>
                                            <p:fltVal val="0"/>
                                          </p:val>
                                        </p:tav>
                                      </p:tavLst>
                                    </p:anim>
                                    <p:anim calcmode="lin" valueType="num">
                                      <p:cBhvr>
                                        <p:cTn id="47" dur="3250"/>
                                        <p:tgtEl>
                                          <p:spTgt spid="15"/>
                                        </p:tgtEl>
                                        <p:attrNameLst>
                                          <p:attrName>ppt_h</p:attrName>
                                        </p:attrNameLst>
                                      </p:cBhvr>
                                      <p:tavLst>
                                        <p:tav tm="0">
                                          <p:val>
                                            <p:strVal val="ppt_h"/>
                                          </p:val>
                                        </p:tav>
                                        <p:tav tm="100000">
                                          <p:val>
                                            <p:fltVal val="0"/>
                                          </p:val>
                                        </p:tav>
                                      </p:tavLst>
                                    </p:anim>
                                    <p:anim calcmode="lin" valueType="num">
                                      <p:cBhvr>
                                        <p:cTn id="48" dur="3250"/>
                                        <p:tgtEl>
                                          <p:spTgt spid="15"/>
                                        </p:tgtEl>
                                        <p:attrNameLst>
                                          <p:attrName>style.rotation</p:attrName>
                                        </p:attrNameLst>
                                      </p:cBhvr>
                                      <p:tavLst>
                                        <p:tav tm="0">
                                          <p:val>
                                            <p:fltVal val="0"/>
                                          </p:val>
                                        </p:tav>
                                        <p:tav tm="100000">
                                          <p:val>
                                            <p:fltVal val="90"/>
                                          </p:val>
                                        </p:tav>
                                      </p:tavLst>
                                    </p:anim>
                                    <p:animEffect transition="out" filter="fade">
                                      <p:cBhvr>
                                        <p:cTn id="49" dur="3250"/>
                                        <p:tgtEl>
                                          <p:spTgt spid="15"/>
                                        </p:tgtEl>
                                      </p:cBhvr>
                                    </p:animEffect>
                                    <p:set>
                                      <p:cBhvr>
                                        <p:cTn id="50" dur="1" fill="hold">
                                          <p:stCondLst>
                                            <p:cond delay="3249"/>
                                          </p:stCondLst>
                                        </p:cTn>
                                        <p:tgtEl>
                                          <p:spTgt spid="15"/>
                                        </p:tgtEl>
                                        <p:attrNameLst>
                                          <p:attrName>style.visibility</p:attrName>
                                        </p:attrNameLst>
                                      </p:cBhvr>
                                      <p:to>
                                        <p:strVal val="hidden"/>
                                      </p:to>
                                    </p:set>
                                  </p:childTnLst>
                                  <p:subTnLst>
                                    <p:audio>
                                      <p:cMediaNode>
                                        <p:cTn display="0" masterRel="sameClick">
                                          <p:stCondLst>
                                            <p:cond evt="begin" delay="0">
                                              <p:tn val="45"/>
                                            </p:cond>
                                          </p:stCondLst>
                                          <p:endCondLst>
                                            <p:cond evt="onStopAudio" delay="0">
                                              <p:tgtEl>
                                                <p:sldTgt/>
                                              </p:tgtEl>
                                            </p:cond>
                                          </p:endCondLst>
                                        </p:cTn>
                                        <p:tgtEl>
                                          <p:sndTgt r:embed="rId2" name="RINGI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36" grpId="0"/>
      <p:bldP spid="39" grpId="0"/>
      <p:bldP spid="4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C2A038B-37EA-581D-9E3D-4F6171C24DFB}"/>
              </a:ext>
            </a:extLst>
          </p:cNvPr>
          <p:cNvSpPr txBox="1"/>
          <p:nvPr/>
        </p:nvSpPr>
        <p:spPr>
          <a:xfrm>
            <a:off x="88978" y="1504950"/>
            <a:ext cx="8978821" cy="1754326"/>
          </a:xfrm>
          <a:prstGeom prst="rect">
            <a:avLst/>
          </a:prstGeom>
          <a:solidFill>
            <a:schemeClr val="accent1">
              <a:lumMod val="20000"/>
              <a:lumOff val="80000"/>
            </a:schemeClr>
          </a:solidFill>
          <a:ln w="38100"/>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en-US" sz="3600" dirty="0">
                <a:solidFill>
                  <a:srgbClr val="02023C"/>
                </a:solidFill>
                <a:latin typeface="Times New Roman" panose="02020603050405020304" pitchFamily="18" charset="0"/>
                <a:cs typeface="Times New Roman" panose="02020603050405020304" pitchFamily="18" charset="0"/>
              </a:rPr>
              <a:t>Điều kiện của biến để giá trị tương ứng của mẫu thức khác 0 được gọi là điều kiện xác định của phân thức.</a:t>
            </a:r>
          </a:p>
        </p:txBody>
      </p:sp>
      <p:pic>
        <p:nvPicPr>
          <p:cNvPr id="2" name="Picture 1">
            <a:extLst>
              <a:ext uri="{FF2B5EF4-FFF2-40B4-BE49-F238E27FC236}">
                <a16:creationId xmlns:a16="http://schemas.microsoft.com/office/drawing/2014/main" id="{45048C59-A16D-C225-D2EF-B4CC614E170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 y="416389"/>
            <a:ext cx="903859" cy="903859"/>
          </a:xfrm>
          <a:prstGeom prst="rect">
            <a:avLst/>
          </a:prstGeom>
        </p:spPr>
      </p:pic>
    </p:spTree>
    <p:extLst>
      <p:ext uri="{BB962C8B-B14F-4D97-AF65-F5344CB8AC3E}">
        <p14:creationId xmlns:p14="http://schemas.microsoft.com/office/powerpoint/2010/main" val="122659918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3" name="文本框 13">
            <a:extLst>
              <a:ext uri="{FF2B5EF4-FFF2-40B4-BE49-F238E27FC236}">
                <a16:creationId xmlns:a16="http://schemas.microsoft.com/office/drawing/2014/main" id="{882226BD-FCF8-05F9-723D-1614B9811B72}"/>
              </a:ext>
            </a:extLst>
          </p:cNvPr>
          <p:cNvSpPr txBox="1"/>
          <p:nvPr/>
        </p:nvSpPr>
        <p:spPr>
          <a:xfrm>
            <a:off x="76200" y="57150"/>
            <a:ext cx="8763000" cy="477054"/>
          </a:xfrm>
          <a:prstGeom prst="rect">
            <a:avLst/>
          </a:prstGeom>
          <a:noFill/>
          <a:effectLst/>
        </p:spPr>
        <p:txBody>
          <a:bodyPr wrap="square" rtlCol="0">
            <a:spAutoFit/>
          </a:bodyPr>
          <a:lstStyle/>
          <a:p>
            <a:pPr algn="just"/>
            <a:r>
              <a:rPr lang="en-US" altLang="zh-CN" sz="2500" b="1" dirty="0">
                <a:solidFill>
                  <a:srgbClr val="FF0000"/>
                </a:solidFill>
                <a:latin typeface="Times New Roman" panose="02020603050405020304" pitchFamily="18" charset="0"/>
                <a:ea typeface="幼圆" panose="02010509060101010101" pitchFamily="49" charset="-122"/>
                <a:cs typeface="Times New Roman" panose="02020603050405020304" pitchFamily="18" charset="0"/>
              </a:rPr>
              <a:t>III. ĐIỀU KIỆN XÁC ĐỊNH VÀ GIÁ TRỊ CỦA PHÂN THỨC </a:t>
            </a:r>
            <a:endParaRPr lang="zh-CN" altLang="en-US" sz="2500" b="1" dirty="0">
              <a:solidFill>
                <a:srgbClr val="FF0000"/>
              </a:solidFill>
              <a:latin typeface="Times New Roman" panose="02020603050405020304" pitchFamily="18" charset="0"/>
              <a:ea typeface="幼圆" panose="02010509060101010101" pitchFamily="49" charset="-122"/>
              <a:cs typeface="Times New Roman" panose="02020603050405020304" pitchFamily="18" charset="0"/>
            </a:endParaRPr>
          </a:p>
        </p:txBody>
      </p:sp>
      <p:sp>
        <p:nvSpPr>
          <p:cNvPr id="4" name="TextBox 3">
            <a:extLst>
              <a:ext uri="{FF2B5EF4-FFF2-40B4-BE49-F238E27FC236}">
                <a16:creationId xmlns:a16="http://schemas.microsoft.com/office/drawing/2014/main" id="{EC2A038B-37EA-581D-9E3D-4F6171C24DFB}"/>
              </a:ext>
            </a:extLst>
          </p:cNvPr>
          <p:cNvSpPr txBox="1"/>
          <p:nvPr/>
        </p:nvSpPr>
        <p:spPr>
          <a:xfrm>
            <a:off x="0" y="441301"/>
            <a:ext cx="4191000" cy="584775"/>
          </a:xfrm>
          <a:prstGeom prst="rect">
            <a:avLst/>
          </a:prstGeom>
          <a:noFill/>
        </p:spPr>
        <p:txBody>
          <a:bodyPr wrap="square" rtlCol="0">
            <a:spAutoFit/>
          </a:bodyPr>
          <a:lstStyle/>
          <a:p>
            <a:pPr algn="just"/>
            <a:r>
              <a:rPr lang="en-US" sz="3200" b="1" dirty="0" err="1">
                <a:solidFill>
                  <a:schemeClr val="tx1">
                    <a:lumMod val="95000"/>
                    <a:lumOff val="5000"/>
                  </a:schemeClr>
                </a:solidFill>
                <a:latin typeface="Times New Roman" panose="02020603050405020304" pitchFamily="18" charset="0"/>
                <a:cs typeface="Times New Roman" panose="02020603050405020304" pitchFamily="18" charset="0"/>
              </a:rPr>
              <a:t>Ví</a:t>
            </a:r>
            <a:r>
              <a:rPr lang="en-US" sz="32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200" b="1" dirty="0" err="1">
                <a:solidFill>
                  <a:schemeClr val="tx1">
                    <a:lumMod val="95000"/>
                    <a:lumOff val="5000"/>
                  </a:schemeClr>
                </a:solidFill>
                <a:latin typeface="Times New Roman" panose="02020603050405020304" pitchFamily="18" charset="0"/>
                <a:cs typeface="Times New Roman" panose="02020603050405020304" pitchFamily="18" charset="0"/>
              </a:rPr>
              <a:t>dụ</a:t>
            </a:r>
            <a:r>
              <a:rPr lang="en-US" sz="3200" b="1" dirty="0">
                <a:solidFill>
                  <a:schemeClr val="tx1">
                    <a:lumMod val="95000"/>
                    <a:lumOff val="5000"/>
                  </a:schemeClr>
                </a:solidFill>
                <a:latin typeface="Times New Roman" panose="02020603050405020304" pitchFamily="18" charset="0"/>
                <a:cs typeface="Times New Roman" panose="02020603050405020304" pitchFamily="18" charset="0"/>
              </a:rPr>
              <a:t> 7 </a:t>
            </a:r>
            <a:r>
              <a:rPr lang="en-US" sz="3200" b="1" dirty="0" err="1">
                <a:solidFill>
                  <a:schemeClr val="tx1">
                    <a:lumMod val="95000"/>
                    <a:lumOff val="5000"/>
                  </a:schemeClr>
                </a:solidFill>
                <a:latin typeface="Times New Roman" panose="02020603050405020304" pitchFamily="18" charset="0"/>
                <a:cs typeface="Times New Roman" panose="02020603050405020304" pitchFamily="18" charset="0"/>
              </a:rPr>
              <a:t>trang</a:t>
            </a:r>
            <a:r>
              <a:rPr lang="en-US" sz="3200" b="1" dirty="0">
                <a:solidFill>
                  <a:schemeClr val="tx1">
                    <a:lumMod val="95000"/>
                    <a:lumOff val="5000"/>
                  </a:schemeClr>
                </a:solidFill>
                <a:latin typeface="Times New Roman" panose="02020603050405020304" pitchFamily="18" charset="0"/>
                <a:cs typeface="Times New Roman" panose="02020603050405020304" pitchFamily="18" charset="0"/>
              </a:rPr>
              <a:t> 35 SGK</a:t>
            </a:r>
            <a:endParaRPr lang="en-US" sz="3200"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593A901D-36BB-545B-CD9D-8925AD73D9C5}"/>
              </a:ext>
            </a:extLst>
          </p:cNvPr>
          <p:cNvSpPr txBox="1"/>
          <p:nvPr/>
        </p:nvSpPr>
        <p:spPr>
          <a:xfrm>
            <a:off x="76200" y="955623"/>
            <a:ext cx="8305321" cy="584775"/>
          </a:xfrm>
          <a:prstGeom prst="rect">
            <a:avLst/>
          </a:prstGeom>
          <a:noFill/>
        </p:spPr>
        <p:txBody>
          <a:bodyPr wrap="square" rtlCol="0">
            <a:spAutoFit/>
          </a:bodyPr>
          <a:lstStyle/>
          <a:p>
            <a:pPr algn="just"/>
            <a:r>
              <a:rPr lang="en-US" sz="3200" dirty="0">
                <a:latin typeface="Times New Roman" panose="02020603050405020304" pitchFamily="18" charset="0"/>
                <a:cs typeface="Times New Roman" panose="02020603050405020304" pitchFamily="18" charset="0"/>
              </a:rPr>
              <a:t>Viết điều kiện xác định của mỗi phân thức sau:</a:t>
            </a:r>
          </a:p>
        </p:txBody>
      </p:sp>
      <p:grpSp>
        <p:nvGrpSpPr>
          <p:cNvPr id="7" name="Group 6"/>
          <p:cNvGrpSpPr/>
          <p:nvPr/>
        </p:nvGrpSpPr>
        <p:grpSpPr>
          <a:xfrm>
            <a:off x="876765" y="1520512"/>
            <a:ext cx="2208420" cy="925190"/>
            <a:chOff x="1007706" y="3713222"/>
            <a:chExt cx="2208420" cy="925190"/>
          </a:xfrm>
        </p:grpSpPr>
        <mc:AlternateContent xmlns:mc="http://schemas.openxmlformats.org/markup-compatibility/2006" xmlns:a14="http://schemas.microsoft.com/office/drawing/2010/main">
          <mc:Choice Requires="a14">
            <p:sp>
              <p:nvSpPr>
                <p:cNvPr id="8" name="TextBox 7"/>
                <p:cNvSpPr txBox="1"/>
                <p:nvPr/>
              </p:nvSpPr>
              <p:spPr>
                <a:xfrm>
                  <a:off x="1577536" y="3713222"/>
                  <a:ext cx="1638590" cy="92519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solidFill>
                                  <a:schemeClr val="tx1"/>
                                </a:solidFill>
                                <a:latin typeface="Cambria Math" panose="02040503050406030204" pitchFamily="18" charset="0"/>
                                <a:cs typeface="Times New Roman" panose="02020603050405020304" pitchFamily="18" charset="0"/>
                              </a:rPr>
                            </m:ctrlPr>
                          </m:fPr>
                          <m:num>
                            <m:r>
                              <a:rPr lang="en-US" sz="3200" b="0" i="1" smtClean="0">
                                <a:solidFill>
                                  <a:schemeClr val="tx1"/>
                                </a:solidFill>
                                <a:latin typeface="Cambria Math" panose="02040503050406030204" pitchFamily="18" charset="0"/>
                                <a:cs typeface="Times New Roman" panose="02020603050405020304" pitchFamily="18" charset="0"/>
                              </a:rPr>
                              <m:t>6</m:t>
                            </m:r>
                            <m:r>
                              <a:rPr lang="en-US" sz="3200" b="0" i="1" smtClean="0">
                                <a:solidFill>
                                  <a:schemeClr val="tx1"/>
                                </a:solidFill>
                                <a:latin typeface="Cambria Math" panose="02040503050406030204" pitchFamily="18" charset="0"/>
                                <a:cs typeface="Times New Roman" panose="02020603050405020304" pitchFamily="18" charset="0"/>
                              </a:rPr>
                              <m:t>𝑥</m:t>
                            </m:r>
                            <m:r>
                              <a:rPr lang="en-US" sz="3200" b="0" i="1" smtClean="0">
                                <a:solidFill>
                                  <a:schemeClr val="tx1"/>
                                </a:solidFill>
                                <a:latin typeface="Cambria Math" panose="02040503050406030204" pitchFamily="18" charset="0"/>
                                <a:cs typeface="Times New Roman" panose="02020603050405020304" pitchFamily="18" charset="0"/>
                              </a:rPr>
                              <m:t>+7</m:t>
                            </m:r>
                          </m:num>
                          <m:den>
                            <m:r>
                              <a:rPr lang="en-US" sz="3200" b="0" i="1" smtClean="0">
                                <a:solidFill>
                                  <a:schemeClr val="tx1"/>
                                </a:solidFill>
                                <a:latin typeface="Cambria Math" panose="02040503050406030204" pitchFamily="18" charset="0"/>
                                <a:cs typeface="Times New Roman" panose="02020603050405020304" pitchFamily="18" charset="0"/>
                              </a:rPr>
                              <m:t>5</m:t>
                            </m:r>
                            <m:r>
                              <a:rPr lang="en-US" sz="3200" b="0" i="1" smtClean="0">
                                <a:solidFill>
                                  <a:schemeClr val="tx1"/>
                                </a:solidFill>
                                <a:latin typeface="Cambria Math" panose="02040503050406030204" pitchFamily="18" charset="0"/>
                                <a:cs typeface="Times New Roman" panose="02020603050405020304" pitchFamily="18" charset="0"/>
                              </a:rPr>
                              <m:t>𝑥</m:t>
                            </m:r>
                            <m:r>
                              <a:rPr lang="en-US" sz="3200" b="0" i="1" smtClean="0">
                                <a:solidFill>
                                  <a:schemeClr val="tx1"/>
                                </a:solidFill>
                                <a:latin typeface="Cambria Math" panose="02040503050406030204" pitchFamily="18" charset="0"/>
                                <a:cs typeface="Times New Roman" panose="02020603050405020304" pitchFamily="18" charset="0"/>
                              </a:rPr>
                              <m:t>−4</m:t>
                            </m:r>
                          </m:den>
                        </m:f>
                        <m:r>
                          <a:rPr lang="en-US" sz="3200" b="0" i="1" smtClean="0">
                            <a:solidFill>
                              <a:schemeClr val="tx1"/>
                            </a:solidFill>
                            <a:latin typeface="Cambria Math" panose="02040503050406030204" pitchFamily="18" charset="0"/>
                            <a:cs typeface="Times New Roman" panose="02020603050405020304" pitchFamily="18" charset="0"/>
                          </a:rPr>
                          <m:t>  </m:t>
                        </m:r>
                        <m:r>
                          <m:rPr>
                            <m:nor/>
                          </m:rPr>
                          <a:rPr lang="en-US" sz="3200" b="0" i="0" smtClean="0">
                            <a:solidFill>
                              <a:schemeClr val="tx1"/>
                            </a:solidFill>
                            <a:latin typeface="Times New Roman" panose="02020603050405020304" pitchFamily="18" charset="0"/>
                            <a:cs typeface="Times New Roman" panose="02020603050405020304" pitchFamily="18" charset="0"/>
                          </a:rPr>
                          <m:t>;</m:t>
                        </m:r>
                      </m:oMath>
                    </m:oMathPara>
                  </a14:m>
                  <a:endParaRPr lang="en-US" sz="3200" i="1"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1577536" y="3713222"/>
                  <a:ext cx="1638590" cy="925190"/>
                </a:xfrm>
                <a:prstGeom prst="rect">
                  <a:avLst/>
                </a:prstGeom>
                <a:blipFill>
                  <a:blip r:embed="rId2"/>
                  <a:stretch>
                    <a:fillRect/>
                  </a:stretch>
                </a:blipFill>
              </p:spPr>
              <p:txBody>
                <a:bodyPr/>
                <a:lstStyle/>
                <a:p>
                  <a:r>
                    <a:rPr lang="en-US">
                      <a:noFill/>
                    </a:rPr>
                    <a:t> </a:t>
                  </a:r>
                </a:p>
              </p:txBody>
            </p:sp>
          </mc:Fallback>
        </mc:AlternateContent>
        <p:sp>
          <p:nvSpPr>
            <p:cNvPr id="9" name="TextBox 8"/>
            <p:cNvSpPr txBox="1"/>
            <p:nvPr/>
          </p:nvSpPr>
          <p:spPr>
            <a:xfrm>
              <a:off x="1007706" y="3944634"/>
              <a:ext cx="587829" cy="492443"/>
            </a:xfrm>
            <a:prstGeom prst="rect">
              <a:avLst/>
            </a:prstGeom>
            <a:noFill/>
          </p:spPr>
          <p:txBody>
            <a:bodyPr wrap="square" lIns="0" tIns="0" rIns="0" bIns="0" rtlCol="0">
              <a:spAutoFit/>
            </a:bodyPr>
            <a:lstStyle/>
            <a:p>
              <a:r>
                <a:rPr lang="en-US" sz="3200" dirty="0">
                  <a:latin typeface="Times New Roman" panose="02020603050405020304" pitchFamily="18" charset="0"/>
                  <a:cs typeface="Times New Roman" panose="02020603050405020304" pitchFamily="18" charset="0"/>
                </a:rPr>
                <a:t>a) </a:t>
              </a:r>
            </a:p>
          </p:txBody>
        </p:sp>
      </p:grpSp>
      <p:grpSp>
        <p:nvGrpSpPr>
          <p:cNvPr id="10" name="Group 9"/>
          <p:cNvGrpSpPr/>
          <p:nvPr/>
        </p:nvGrpSpPr>
        <p:grpSpPr>
          <a:xfrm>
            <a:off x="5715000" y="1410342"/>
            <a:ext cx="1758249" cy="1072281"/>
            <a:chOff x="1007706" y="3713222"/>
            <a:chExt cx="1758249" cy="1072281"/>
          </a:xfrm>
        </p:grpSpPr>
        <mc:AlternateContent xmlns:mc="http://schemas.openxmlformats.org/markup-compatibility/2006" xmlns:a14="http://schemas.microsoft.com/office/drawing/2010/main">
          <mc:Choice Requires="a14">
            <p:sp>
              <p:nvSpPr>
                <p:cNvPr id="11" name="TextBox 10"/>
                <p:cNvSpPr txBox="1"/>
                <p:nvPr/>
              </p:nvSpPr>
              <p:spPr>
                <a:xfrm>
                  <a:off x="1577537" y="3713222"/>
                  <a:ext cx="1188418" cy="107228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solidFill>
                                  <a:schemeClr val="tx1"/>
                                </a:solidFill>
                                <a:latin typeface="Cambria Math" panose="02040503050406030204" pitchFamily="18" charset="0"/>
                                <a:cs typeface="Times New Roman" panose="02020603050405020304" pitchFamily="18" charset="0"/>
                              </a:rPr>
                            </m:ctrlPr>
                          </m:fPr>
                          <m:num>
                            <m:sSup>
                              <m:sSupPr>
                                <m:ctrlPr>
                                  <a:rPr lang="en-US" sz="3200" i="1" smtClean="0">
                                    <a:solidFill>
                                      <a:schemeClr val="tx1"/>
                                    </a:solidFill>
                                    <a:latin typeface="Cambria Math" panose="02040503050406030204" pitchFamily="18" charset="0"/>
                                    <a:cs typeface="Times New Roman" panose="02020603050405020304" pitchFamily="18" charset="0"/>
                                  </a:rPr>
                                </m:ctrlPr>
                              </m:sSupPr>
                              <m:e>
                                <m:r>
                                  <a:rPr lang="en-US" sz="3200" i="1" smtClean="0">
                                    <a:solidFill>
                                      <a:schemeClr val="tx1"/>
                                    </a:solidFill>
                                    <a:latin typeface="Cambria Math" panose="02040503050406030204" pitchFamily="18" charset="0"/>
                                    <a:cs typeface="Times New Roman" panose="02020603050405020304" pitchFamily="18" charset="0"/>
                                  </a:rPr>
                                  <m:t>𝑥</m:t>
                                </m:r>
                              </m:e>
                              <m:sup>
                                <m:r>
                                  <a:rPr lang="en-US" sz="3200" i="1" smtClean="0">
                                    <a:solidFill>
                                      <a:schemeClr val="tx1"/>
                                    </a:solidFill>
                                    <a:latin typeface="Cambria Math" panose="02040503050406030204" pitchFamily="18" charset="0"/>
                                    <a:cs typeface="Times New Roman" panose="02020603050405020304" pitchFamily="18" charset="0"/>
                                  </a:rPr>
                                  <m:t>2</m:t>
                                </m:r>
                              </m:sup>
                            </m:sSup>
                            <m:r>
                              <a:rPr lang="en-US" sz="3200" b="0" i="1" smtClean="0">
                                <a:solidFill>
                                  <a:schemeClr val="tx1"/>
                                </a:solidFill>
                                <a:latin typeface="Cambria Math" panose="02040503050406030204" pitchFamily="18" charset="0"/>
                                <a:cs typeface="Times New Roman" panose="02020603050405020304" pitchFamily="18" charset="0"/>
                              </a:rPr>
                              <m:t>𝑦</m:t>
                            </m:r>
                          </m:num>
                          <m:den>
                            <m:r>
                              <a:rPr lang="en-US" sz="3200" b="0" i="1" smtClean="0">
                                <a:solidFill>
                                  <a:schemeClr val="tx1"/>
                                </a:solidFill>
                                <a:latin typeface="Cambria Math" panose="02040503050406030204" pitchFamily="18" charset="0"/>
                                <a:cs typeface="Times New Roman" panose="02020603050405020304" pitchFamily="18" charset="0"/>
                              </a:rPr>
                              <m:t>𝑥</m:t>
                            </m:r>
                            <m:r>
                              <a:rPr lang="en-US" sz="3200" b="0" i="1" smtClean="0">
                                <a:solidFill>
                                  <a:schemeClr val="tx1"/>
                                </a:solidFill>
                                <a:latin typeface="Cambria Math" panose="02040503050406030204" pitchFamily="18" charset="0"/>
                                <a:cs typeface="Times New Roman" panose="02020603050405020304" pitchFamily="18" charset="0"/>
                              </a:rPr>
                              <m:t>+2</m:t>
                            </m:r>
                            <m:r>
                              <a:rPr lang="en-US" sz="3200" b="0" i="1" smtClean="0">
                                <a:solidFill>
                                  <a:schemeClr val="tx1"/>
                                </a:solidFill>
                                <a:latin typeface="Cambria Math" panose="02040503050406030204" pitchFamily="18" charset="0"/>
                                <a:cs typeface="Times New Roman" panose="02020603050405020304" pitchFamily="18" charset="0"/>
                              </a:rPr>
                              <m:t>𝑦</m:t>
                            </m:r>
                          </m:den>
                        </m:f>
                      </m:oMath>
                    </m:oMathPara>
                  </a14:m>
                  <a:endParaRPr lang="en-US" sz="3200" i="1"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11" name="TextBox 10"/>
                <p:cNvSpPr txBox="1">
                  <a:spLocks noRot="1" noChangeAspect="1" noMove="1" noResize="1" noEditPoints="1" noAdjustHandles="1" noChangeArrowheads="1" noChangeShapeType="1" noTextEdit="1"/>
                </p:cNvSpPr>
                <p:nvPr/>
              </p:nvSpPr>
              <p:spPr>
                <a:xfrm>
                  <a:off x="1577537" y="3713222"/>
                  <a:ext cx="1188418" cy="1072281"/>
                </a:xfrm>
                <a:prstGeom prst="rect">
                  <a:avLst/>
                </a:prstGeom>
                <a:blipFill>
                  <a:blip r:embed="rId3"/>
                  <a:stretch>
                    <a:fillRect/>
                  </a:stretch>
                </a:blipFill>
              </p:spPr>
              <p:txBody>
                <a:bodyPr/>
                <a:lstStyle/>
                <a:p>
                  <a:r>
                    <a:rPr lang="en-US">
                      <a:noFill/>
                    </a:rPr>
                    <a:t> </a:t>
                  </a:r>
                </a:p>
              </p:txBody>
            </p:sp>
          </mc:Fallback>
        </mc:AlternateContent>
        <p:sp>
          <p:nvSpPr>
            <p:cNvPr id="12" name="TextBox 11"/>
            <p:cNvSpPr txBox="1"/>
            <p:nvPr/>
          </p:nvSpPr>
          <p:spPr>
            <a:xfrm>
              <a:off x="1007706" y="3944634"/>
              <a:ext cx="587829" cy="492443"/>
            </a:xfrm>
            <a:prstGeom prst="rect">
              <a:avLst/>
            </a:prstGeom>
            <a:noFill/>
          </p:spPr>
          <p:txBody>
            <a:bodyPr wrap="square" lIns="0" tIns="0" rIns="0" bIns="0" rtlCol="0">
              <a:spAutoFit/>
            </a:bodyPr>
            <a:lstStyle/>
            <a:p>
              <a:r>
                <a:rPr lang="en-US" sz="3200" dirty="0">
                  <a:latin typeface="Times New Roman" panose="02020603050405020304" pitchFamily="18" charset="0"/>
                  <a:cs typeface="Times New Roman" panose="02020603050405020304" pitchFamily="18" charset="0"/>
                </a:rPr>
                <a:t>b) </a:t>
              </a:r>
            </a:p>
          </p:txBody>
        </p:sp>
      </p:grpSp>
      <p:sp>
        <p:nvSpPr>
          <p:cNvPr id="2" name="TextBox 1">
            <a:extLst>
              <a:ext uri="{FF2B5EF4-FFF2-40B4-BE49-F238E27FC236}">
                <a16:creationId xmlns:a16="http://schemas.microsoft.com/office/drawing/2014/main" id="{5694671B-EA15-95F7-0AD3-48A398D43AFA}"/>
              </a:ext>
            </a:extLst>
          </p:cNvPr>
          <p:cNvSpPr txBox="1"/>
          <p:nvPr/>
        </p:nvSpPr>
        <p:spPr>
          <a:xfrm>
            <a:off x="3579174" y="2256526"/>
            <a:ext cx="1258050" cy="584775"/>
          </a:xfrm>
          <a:prstGeom prst="rect">
            <a:avLst/>
          </a:prstGeom>
          <a:noFill/>
        </p:spPr>
        <p:txBody>
          <a:bodyPr wrap="square" rtlCol="0">
            <a:spAutoFit/>
          </a:bodyPr>
          <a:lstStyle/>
          <a:p>
            <a:r>
              <a:rPr lang="en-US" sz="3200" dirty="0">
                <a:solidFill>
                  <a:srgbClr val="FF0000"/>
                </a:solidFill>
                <a:latin typeface="Times New Roman" panose="02020603050405020304" pitchFamily="18" charset="0"/>
                <a:cs typeface="Times New Roman" panose="02020603050405020304" pitchFamily="18" charset="0"/>
              </a:rPr>
              <a:t>Giải:</a:t>
            </a:r>
          </a:p>
        </p:txBody>
      </p:sp>
      <p:grpSp>
        <p:nvGrpSpPr>
          <p:cNvPr id="5" name="Group 4">
            <a:extLst>
              <a:ext uri="{FF2B5EF4-FFF2-40B4-BE49-F238E27FC236}">
                <a16:creationId xmlns:a16="http://schemas.microsoft.com/office/drawing/2014/main" id="{B0BA9A81-3AD6-9EFA-CC4D-C1E83A9CED47}"/>
              </a:ext>
            </a:extLst>
          </p:cNvPr>
          <p:cNvGrpSpPr/>
          <p:nvPr/>
        </p:nvGrpSpPr>
        <p:grpSpPr>
          <a:xfrm>
            <a:off x="-76200" y="2491204"/>
            <a:ext cx="9220200" cy="1075233"/>
            <a:chOff x="761998" y="1626117"/>
            <a:chExt cx="8382001" cy="1075233"/>
          </a:xfrm>
        </p:grpSpPr>
        <p:sp>
          <p:nvSpPr>
            <p:cNvPr id="13" name="TextBox 12">
              <a:extLst>
                <a:ext uri="{FF2B5EF4-FFF2-40B4-BE49-F238E27FC236}">
                  <a16:creationId xmlns:a16="http://schemas.microsoft.com/office/drawing/2014/main" id="{26DCB538-F8BB-9222-848D-1CD7B5227300}"/>
                </a:ext>
              </a:extLst>
            </p:cNvPr>
            <p:cNvSpPr txBox="1"/>
            <p:nvPr/>
          </p:nvSpPr>
          <p:spPr>
            <a:xfrm>
              <a:off x="761998" y="1626117"/>
              <a:ext cx="8382001" cy="742511"/>
            </a:xfrm>
            <a:prstGeom prst="rect">
              <a:avLst/>
            </a:prstGeom>
            <a:noFill/>
          </p:spPr>
          <p:txBody>
            <a:bodyPr wrap="square" rtlCol="0">
              <a:spAutoFit/>
            </a:bodyPr>
            <a:lstStyle/>
            <a:p>
              <a:pPr algn="just">
                <a:lnSpc>
                  <a:spcPct val="150000"/>
                </a:lnSpc>
              </a:pPr>
              <a:r>
                <a:rPr lang="en-US" sz="3200" dirty="0">
                  <a:latin typeface="Times New Roman" panose="02020603050405020304" pitchFamily="18" charset="0"/>
                  <a:cs typeface="Times New Roman" panose="02020603050405020304" pitchFamily="18" charset="0"/>
                </a:rPr>
                <a:t>a) </a:t>
              </a:r>
              <a:r>
                <a:rPr lang="en-US" sz="3200" dirty="0" err="1">
                  <a:latin typeface="Times New Roman" panose="02020603050405020304" pitchFamily="18" charset="0"/>
                  <a:cs typeface="Times New Roman" panose="02020603050405020304" pitchFamily="18" charset="0"/>
                </a:rPr>
                <a:t>Điều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kiện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định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thức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E9D83E95-2DC2-AA74-AFB9-A31F32ED59BA}"/>
                    </a:ext>
                  </a:extLst>
                </p:cNvPr>
                <p:cNvSpPr txBox="1"/>
                <p:nvPr/>
              </p:nvSpPr>
              <p:spPr>
                <a:xfrm>
                  <a:off x="6173263" y="1683827"/>
                  <a:ext cx="1451871" cy="101752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solidFill>
                                  <a:schemeClr val="tx1"/>
                                </a:solidFill>
                                <a:latin typeface="Cambria Math" panose="02040503050406030204" pitchFamily="18" charset="0"/>
                              </a:rPr>
                            </m:ctrlPr>
                          </m:fPr>
                          <m:num>
                            <m:r>
                              <a:rPr lang="en-US" sz="3200" b="0" i="1" smtClean="0">
                                <a:solidFill>
                                  <a:schemeClr val="tx1"/>
                                </a:solidFill>
                                <a:latin typeface="Cambria Math" panose="02040503050406030204" pitchFamily="18" charset="0"/>
                              </a:rPr>
                              <m:t>6</m:t>
                            </m:r>
                            <m:r>
                              <a:rPr lang="en-US" sz="3200" b="0" i="1" smtClean="0">
                                <a:solidFill>
                                  <a:schemeClr val="tx1"/>
                                </a:solidFill>
                                <a:latin typeface="Cambria Math" panose="02040503050406030204" pitchFamily="18" charset="0"/>
                              </a:rPr>
                              <m:t>𝑥</m:t>
                            </m:r>
                            <m:r>
                              <a:rPr lang="en-US" sz="3200" b="0" i="1" smtClean="0">
                                <a:solidFill>
                                  <a:schemeClr val="tx1"/>
                                </a:solidFill>
                                <a:latin typeface="Cambria Math" panose="02040503050406030204" pitchFamily="18" charset="0"/>
                              </a:rPr>
                              <m:t>+7</m:t>
                            </m:r>
                          </m:num>
                          <m:den>
                            <m:r>
                              <a:rPr lang="en-US" sz="3200" b="0" i="1" smtClean="0">
                                <a:solidFill>
                                  <a:schemeClr val="tx1"/>
                                </a:solidFill>
                                <a:latin typeface="Cambria Math" panose="02040503050406030204" pitchFamily="18" charset="0"/>
                              </a:rPr>
                              <m:t>5</m:t>
                            </m:r>
                            <m:r>
                              <a:rPr lang="en-US" sz="3200" b="0" i="1" smtClean="0">
                                <a:solidFill>
                                  <a:schemeClr val="tx1"/>
                                </a:solidFill>
                                <a:latin typeface="Cambria Math" panose="02040503050406030204" pitchFamily="18" charset="0"/>
                              </a:rPr>
                              <m:t>𝑥</m:t>
                            </m:r>
                            <m:r>
                              <a:rPr lang="en-US" sz="3200" b="0" i="1" smtClean="0">
                                <a:solidFill>
                                  <a:schemeClr val="tx1"/>
                                </a:solidFill>
                                <a:latin typeface="Cambria Math" panose="02040503050406030204" pitchFamily="18" charset="0"/>
                              </a:rPr>
                              <m:t>−4</m:t>
                            </m:r>
                          </m:den>
                        </m:f>
                      </m:oMath>
                    </m:oMathPara>
                  </a14:m>
                  <a:endParaRPr lang="en-US" sz="3200" dirty="0">
                    <a:solidFill>
                      <a:schemeClr val="tx1"/>
                    </a:solidFill>
                  </a:endParaRPr>
                </a:p>
              </p:txBody>
            </p:sp>
          </mc:Choice>
          <mc:Fallback xmlns="">
            <p:sp>
              <p:nvSpPr>
                <p:cNvPr id="14" name="TextBox 13">
                  <a:extLst>
                    <a:ext uri="{FF2B5EF4-FFF2-40B4-BE49-F238E27FC236}">
                      <a16:creationId xmlns:a16="http://schemas.microsoft.com/office/drawing/2014/main" id="{E9D83E95-2DC2-AA74-AFB9-A31F32ED59BA}"/>
                    </a:ext>
                  </a:extLst>
                </p:cNvPr>
                <p:cNvSpPr txBox="1">
                  <a:spLocks noRot="1" noChangeAspect="1" noMove="1" noResize="1" noEditPoints="1" noAdjustHandles="1" noChangeArrowheads="1" noChangeShapeType="1" noTextEdit="1"/>
                </p:cNvSpPr>
                <p:nvPr/>
              </p:nvSpPr>
              <p:spPr>
                <a:xfrm>
                  <a:off x="6173263" y="1683827"/>
                  <a:ext cx="1451871" cy="1017523"/>
                </a:xfrm>
                <a:prstGeom prst="rect">
                  <a:avLst/>
                </a:prstGeom>
                <a:blipFill>
                  <a:blip r:embed="rId4"/>
                  <a:stretch>
                    <a:fillRect/>
                  </a:stretch>
                </a:blipFill>
              </p:spPr>
              <p:txBody>
                <a:bodyPr/>
                <a:lstStyle/>
                <a:p>
                  <a:r>
                    <a:rPr lang="en-GB">
                      <a:noFill/>
                    </a:rPr>
                    <a:t> </a:t>
                  </a:r>
                </a:p>
              </p:txBody>
            </p:sp>
          </mc:Fallback>
        </mc:AlternateContent>
      </p:grpSp>
      <p:grpSp>
        <p:nvGrpSpPr>
          <p:cNvPr id="15" name="Group 14">
            <a:extLst>
              <a:ext uri="{FF2B5EF4-FFF2-40B4-BE49-F238E27FC236}">
                <a16:creationId xmlns:a16="http://schemas.microsoft.com/office/drawing/2014/main" id="{C383A922-7E32-B52D-3D38-5AFD4D888BD6}"/>
              </a:ext>
            </a:extLst>
          </p:cNvPr>
          <p:cNvGrpSpPr/>
          <p:nvPr/>
        </p:nvGrpSpPr>
        <p:grpSpPr>
          <a:xfrm>
            <a:off x="-76200" y="3714750"/>
            <a:ext cx="8915400" cy="1164614"/>
            <a:chOff x="609600" y="3014572"/>
            <a:chExt cx="8382001" cy="1164614"/>
          </a:xfrm>
        </p:grpSpPr>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F7C377FD-C598-4F4B-6682-99FA3F3B7869}"/>
                    </a:ext>
                  </a:extLst>
                </p:cNvPr>
                <p:cNvSpPr txBox="1"/>
                <p:nvPr/>
              </p:nvSpPr>
              <p:spPr>
                <a:xfrm>
                  <a:off x="6229556" y="3014572"/>
                  <a:ext cx="1460464" cy="116461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latin typeface="Cambria Math" panose="02040503050406030204" pitchFamily="18" charset="0"/>
                              </a:rPr>
                            </m:ctrlPr>
                          </m:fPr>
                          <m:num>
                            <m:sSup>
                              <m:sSupPr>
                                <m:ctrlPr>
                                  <a:rPr lang="en-US" sz="3200" i="1" smtClean="0">
                                    <a:latin typeface="Cambria Math" panose="02040503050406030204" pitchFamily="18" charset="0"/>
                                  </a:rPr>
                                </m:ctrlPr>
                              </m:sSupPr>
                              <m:e>
                                <m:r>
                                  <a:rPr lang="en-US" sz="3200" i="1" smtClean="0">
                                    <a:latin typeface="Cambria Math" panose="02040503050406030204" pitchFamily="18" charset="0"/>
                                  </a:rPr>
                                  <m:t>𝑥</m:t>
                                </m:r>
                              </m:e>
                              <m:sup>
                                <m:r>
                                  <a:rPr lang="en-US" sz="3200" i="1" smtClean="0">
                                    <a:latin typeface="Cambria Math" panose="02040503050406030204" pitchFamily="18" charset="0"/>
                                  </a:rPr>
                                  <m:t>2</m:t>
                                </m:r>
                              </m:sup>
                            </m:sSup>
                            <m:r>
                              <a:rPr lang="en-US" sz="3200" b="0" i="1" smtClean="0">
                                <a:latin typeface="Cambria Math" panose="02040503050406030204" pitchFamily="18" charset="0"/>
                              </a:rPr>
                              <m:t>𝑦</m:t>
                            </m:r>
                          </m:num>
                          <m:den>
                            <m:r>
                              <a:rPr lang="en-US" sz="3200" b="0" i="1" smtClean="0">
                                <a:latin typeface="Cambria Math" panose="02040503050406030204" pitchFamily="18" charset="0"/>
                              </a:rPr>
                              <m:t>𝑥</m:t>
                            </m:r>
                            <m:r>
                              <a:rPr lang="en-US" sz="3200" b="0" i="1" smtClean="0">
                                <a:latin typeface="Cambria Math" panose="02040503050406030204" pitchFamily="18" charset="0"/>
                              </a:rPr>
                              <m:t>+2</m:t>
                            </m:r>
                            <m:r>
                              <a:rPr lang="en-US" sz="3200" b="0" i="1" smtClean="0">
                                <a:latin typeface="Cambria Math" panose="02040503050406030204" pitchFamily="18" charset="0"/>
                              </a:rPr>
                              <m:t>𝑦</m:t>
                            </m:r>
                          </m:den>
                        </m:f>
                      </m:oMath>
                    </m:oMathPara>
                  </a14:m>
                  <a:endParaRPr lang="en-US" sz="3200" dirty="0"/>
                </a:p>
              </p:txBody>
            </p:sp>
          </mc:Choice>
          <mc:Fallback xmlns="">
            <p:sp>
              <p:nvSpPr>
                <p:cNvPr id="16" name="TextBox 15">
                  <a:extLst>
                    <a:ext uri="{FF2B5EF4-FFF2-40B4-BE49-F238E27FC236}">
                      <a16:creationId xmlns:a16="http://schemas.microsoft.com/office/drawing/2014/main" id="{F7C377FD-C598-4F4B-6682-99FA3F3B7869}"/>
                    </a:ext>
                  </a:extLst>
                </p:cNvPr>
                <p:cNvSpPr txBox="1">
                  <a:spLocks noRot="1" noChangeAspect="1" noMove="1" noResize="1" noEditPoints="1" noAdjustHandles="1" noChangeArrowheads="1" noChangeShapeType="1" noTextEdit="1"/>
                </p:cNvSpPr>
                <p:nvPr/>
              </p:nvSpPr>
              <p:spPr>
                <a:xfrm>
                  <a:off x="6229556" y="3014572"/>
                  <a:ext cx="1460464" cy="1164614"/>
                </a:xfrm>
                <a:prstGeom prst="rect">
                  <a:avLst/>
                </a:prstGeom>
                <a:blipFill>
                  <a:blip r:embed="rId5"/>
                  <a:stretch>
                    <a:fillRect/>
                  </a:stretch>
                </a:blipFill>
              </p:spPr>
              <p:txBody>
                <a:bodyPr/>
                <a:lstStyle/>
                <a:p>
                  <a:r>
                    <a:rPr lang="en-GB">
                      <a:noFill/>
                    </a:rPr>
                    <a:t> </a:t>
                  </a:r>
                </a:p>
              </p:txBody>
            </p:sp>
          </mc:Fallback>
        </mc:AlternateContent>
        <p:sp>
          <p:nvSpPr>
            <p:cNvPr id="17" name="TextBox 16">
              <a:extLst>
                <a:ext uri="{FF2B5EF4-FFF2-40B4-BE49-F238E27FC236}">
                  <a16:creationId xmlns:a16="http://schemas.microsoft.com/office/drawing/2014/main" id="{7ED8CD65-5DF4-C0EE-3947-88348801022A}"/>
                </a:ext>
              </a:extLst>
            </p:cNvPr>
            <p:cNvSpPr txBox="1"/>
            <p:nvPr/>
          </p:nvSpPr>
          <p:spPr>
            <a:xfrm>
              <a:off x="609600" y="3115500"/>
              <a:ext cx="8382001" cy="742511"/>
            </a:xfrm>
            <a:prstGeom prst="rect">
              <a:avLst/>
            </a:prstGeom>
            <a:noFill/>
          </p:spPr>
          <p:txBody>
            <a:bodyPr wrap="square" rtlCol="0">
              <a:spAutoFit/>
            </a:bodyPr>
            <a:lstStyle/>
            <a:p>
              <a:pPr algn="just">
                <a:lnSpc>
                  <a:spcPct val="150000"/>
                </a:lnSpc>
              </a:pPr>
              <a:r>
                <a:rPr lang="en-US" sz="3200" dirty="0">
                  <a:latin typeface="Times New Roman" panose="02020603050405020304" pitchFamily="18" charset="0"/>
                  <a:cs typeface="Times New Roman" panose="02020603050405020304" pitchFamily="18" charset="0"/>
                </a:rPr>
                <a:t>b) </a:t>
              </a:r>
              <a:r>
                <a:rPr lang="en-US" sz="3200" dirty="0" err="1">
                  <a:latin typeface="Times New Roman" panose="02020603050405020304" pitchFamily="18" charset="0"/>
                  <a:cs typeface="Times New Roman" panose="02020603050405020304" pitchFamily="18" charset="0"/>
                </a:rPr>
                <a:t>Điều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kiện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định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thức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p>
          </p:txBody>
        </p:sp>
      </p:gr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CE5CDDE0-5A74-D430-4F09-19E3F85C70CC}"/>
                  </a:ext>
                </a:extLst>
              </p:cNvPr>
              <p:cNvSpPr txBox="1"/>
              <p:nvPr/>
            </p:nvSpPr>
            <p:spPr>
              <a:xfrm>
                <a:off x="485854" y="4601511"/>
                <a:ext cx="1996751" cy="492443"/>
              </a:xfrm>
              <a:prstGeom prst="rect">
                <a:avLst/>
              </a:prstGeom>
              <a:noFill/>
            </p:spPr>
            <p:txBody>
              <a:bodyPr wrap="square" lIns="0" tIns="0" rIns="0" bIns="0" rtlCol="0">
                <a:spAutoFit/>
              </a:bodyPr>
              <a:lstStyle/>
              <a:p>
                <a:r>
                  <a:rPr lang="en-US" sz="3200" b="0" i="1" dirty="0">
                    <a:solidFill>
                      <a:schemeClr val="tx1"/>
                    </a:solidFill>
                    <a:latin typeface="Times New Roman" panose="02020603050405020304" pitchFamily="18" charset="0"/>
                    <a:cs typeface="Times New Roman" panose="02020603050405020304" pitchFamily="18" charset="0"/>
                  </a:rPr>
                  <a:t>x</a:t>
                </a:r>
                <a:r>
                  <a:rPr lang="en-US" sz="3200" b="0" dirty="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r>
                      <m:rPr>
                        <m:nor/>
                      </m:rPr>
                      <a:rPr lang="en-US" sz="3200" b="0" i="0" smtClean="0">
                        <a:solidFill>
                          <a:schemeClr val="tx1"/>
                        </a:solidFill>
                        <a:latin typeface="Times New Roman" panose="02020603050405020304" pitchFamily="18" charset="0"/>
                        <a:cs typeface="Times New Roman" panose="02020603050405020304" pitchFamily="18" charset="0"/>
                      </a:rPr>
                      <m:t>+ 2</m:t>
                    </m:r>
                    <m:r>
                      <m:rPr>
                        <m:nor/>
                      </m:rPr>
                      <a:rPr lang="en-US" sz="3200" b="0" i="1" smtClean="0">
                        <a:solidFill>
                          <a:schemeClr val="tx1"/>
                        </a:solidFill>
                        <a:latin typeface="Times New Roman" panose="02020603050405020304" pitchFamily="18" charset="0"/>
                        <a:cs typeface="Times New Roman" panose="02020603050405020304" pitchFamily="18" charset="0"/>
                      </a:rPr>
                      <m:t>y</m:t>
                    </m:r>
                    <m:r>
                      <m:rPr>
                        <m:nor/>
                      </m:rPr>
                      <a:rPr lang="en-US" sz="3200" b="0" i="0" smtClean="0">
                        <a:solidFill>
                          <a:schemeClr val="tx1"/>
                        </a:solidFill>
                        <a:latin typeface="Times New Roman" panose="02020603050405020304" pitchFamily="18" charset="0"/>
                        <a:cs typeface="Times New Roman" panose="02020603050405020304" pitchFamily="18" charset="0"/>
                      </a:rPr>
                      <m:t> </m:t>
                    </m:r>
                    <m:r>
                      <m:rPr>
                        <m:nor/>
                      </m:rPr>
                      <a:rPr lang="en-US" sz="3200" b="0" i="0" smtClean="0">
                        <a:solidFill>
                          <a:schemeClr val="tx1"/>
                        </a:solidFill>
                        <a:latin typeface="Times New Roman" panose="02020603050405020304" pitchFamily="18" charset="0"/>
                        <a:ea typeface="Cambria Math" panose="02040503050406030204" pitchFamily="18" charset="0"/>
                        <a:cs typeface="Times New Roman" panose="02020603050405020304" pitchFamily="18" charset="0"/>
                      </a:rPr>
                      <m:t>≠ 0</m:t>
                    </m:r>
                    <m:r>
                      <m:rPr>
                        <m:nor/>
                      </m:rPr>
                      <a:rPr lang="en-US" sz="3200" b="0" i="0" smtClean="0">
                        <a:solidFill>
                          <a:schemeClr val="tx1"/>
                        </a:solidFill>
                        <a:latin typeface="Times New Roman" panose="02020603050405020304" pitchFamily="18" charset="0"/>
                        <a:cs typeface="Times New Roman" panose="02020603050405020304" pitchFamily="18" charset="0"/>
                      </a:rPr>
                      <m:t> </m:t>
                    </m:r>
                  </m:oMath>
                </a14:m>
                <a:endParaRPr lang="en-US" sz="3200" i="1"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18" name="TextBox 17">
                <a:extLst>
                  <a:ext uri="{FF2B5EF4-FFF2-40B4-BE49-F238E27FC236}">
                    <a16:creationId xmlns:a16="http://schemas.microsoft.com/office/drawing/2014/main" id="{CE5CDDE0-5A74-D430-4F09-19E3F85C70CC}"/>
                  </a:ext>
                </a:extLst>
              </p:cNvPr>
              <p:cNvSpPr txBox="1">
                <a:spLocks noRot="1" noChangeAspect="1" noMove="1" noResize="1" noEditPoints="1" noAdjustHandles="1" noChangeArrowheads="1" noChangeShapeType="1" noTextEdit="1"/>
              </p:cNvSpPr>
              <p:nvPr/>
            </p:nvSpPr>
            <p:spPr>
              <a:xfrm>
                <a:off x="485854" y="4601511"/>
                <a:ext cx="1996751" cy="492443"/>
              </a:xfrm>
              <a:prstGeom prst="rect">
                <a:avLst/>
              </a:prstGeom>
              <a:blipFill>
                <a:blip r:embed="rId6"/>
                <a:stretch>
                  <a:fillRect l="-12538" t="-27160" b="-46914"/>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25E9A4AE-9638-A2C4-AC01-6E5029334210}"/>
                  </a:ext>
                </a:extLst>
              </p:cNvPr>
              <p:cNvSpPr txBox="1"/>
              <p:nvPr/>
            </p:nvSpPr>
            <p:spPr>
              <a:xfrm>
                <a:off x="381000" y="3413007"/>
                <a:ext cx="1768112"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n-US" sz="3200" i="0" smtClean="0">
                          <a:solidFill>
                            <a:schemeClr val="tx1"/>
                          </a:solidFill>
                          <a:latin typeface="Times New Roman" panose="02020603050405020304" pitchFamily="18" charset="0"/>
                          <a:cs typeface="Times New Roman" panose="02020603050405020304" pitchFamily="18" charset="0"/>
                        </a:rPr>
                        <m:t>5</m:t>
                      </m:r>
                      <m:r>
                        <m:rPr>
                          <m:nor/>
                        </m:rPr>
                        <a:rPr lang="en-US" sz="3200" b="0" i="1" smtClean="0">
                          <a:solidFill>
                            <a:schemeClr val="tx1"/>
                          </a:solidFill>
                          <a:latin typeface="Times New Roman" panose="02020603050405020304" pitchFamily="18" charset="0"/>
                          <a:cs typeface="Times New Roman" panose="02020603050405020304" pitchFamily="18" charset="0"/>
                        </a:rPr>
                        <m:t>x</m:t>
                      </m:r>
                      <m:r>
                        <m:rPr>
                          <m:nor/>
                        </m:rPr>
                        <a:rPr lang="en-US" sz="3200" b="0" i="0" smtClean="0">
                          <a:solidFill>
                            <a:schemeClr val="tx1"/>
                          </a:solidFill>
                          <a:latin typeface="Times New Roman" panose="02020603050405020304" pitchFamily="18" charset="0"/>
                          <a:cs typeface="Times New Roman" panose="02020603050405020304" pitchFamily="18" charset="0"/>
                        </a:rPr>
                        <m:t> − 4 </m:t>
                      </m:r>
                      <m:r>
                        <m:rPr>
                          <m:nor/>
                        </m:rPr>
                        <a:rPr lang="en-US" sz="3200" b="0" i="0" smtClean="0">
                          <a:solidFill>
                            <a:schemeClr val="tx1"/>
                          </a:solidFill>
                          <a:latin typeface="Times New Roman" panose="02020603050405020304" pitchFamily="18" charset="0"/>
                          <a:ea typeface="Cambria Math" panose="02040503050406030204" pitchFamily="18" charset="0"/>
                          <a:cs typeface="Times New Roman" panose="02020603050405020304" pitchFamily="18" charset="0"/>
                        </a:rPr>
                        <m:t>≠ 0</m:t>
                      </m:r>
                    </m:oMath>
                  </m:oMathPara>
                </a14:m>
                <a:endParaRPr lang="en-US" sz="3200" i="1"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19" name="TextBox 18">
                <a:extLst>
                  <a:ext uri="{FF2B5EF4-FFF2-40B4-BE49-F238E27FC236}">
                    <a16:creationId xmlns:a16="http://schemas.microsoft.com/office/drawing/2014/main" id="{25E9A4AE-9638-A2C4-AC01-6E5029334210}"/>
                  </a:ext>
                </a:extLst>
              </p:cNvPr>
              <p:cNvSpPr txBox="1">
                <a:spLocks noRot="1" noChangeAspect="1" noMove="1" noResize="1" noEditPoints="1" noAdjustHandles="1" noChangeArrowheads="1" noChangeShapeType="1" noTextEdit="1"/>
              </p:cNvSpPr>
              <p:nvPr/>
            </p:nvSpPr>
            <p:spPr>
              <a:xfrm>
                <a:off x="381000" y="3413007"/>
                <a:ext cx="1768112" cy="492443"/>
              </a:xfrm>
              <a:prstGeom prst="rect">
                <a:avLst/>
              </a:prstGeom>
              <a:blipFill>
                <a:blip r:embed="rId7"/>
                <a:stretch>
                  <a:fillRect/>
                </a:stretch>
              </a:blipFill>
            </p:spPr>
            <p:txBody>
              <a:bodyPr/>
              <a:lstStyle/>
              <a:p>
                <a:r>
                  <a:rPr lang="en-GB">
                    <a:noFill/>
                  </a:rPr>
                  <a:t> </a:t>
                </a:r>
              </a:p>
            </p:txBody>
          </p:sp>
        </mc:Fallback>
      </mc:AlternateContent>
      <p:pic>
        <p:nvPicPr>
          <p:cNvPr id="20" name="Picture 19" descr="Background pattern&#10;&#10;Description automatically generated">
            <a:extLst>
              <a:ext uri="{FF2B5EF4-FFF2-40B4-BE49-F238E27FC236}">
                <a16:creationId xmlns:a16="http://schemas.microsoft.com/office/drawing/2014/main" id="{B4FBF3C6-CE74-BF4C-0BC2-A7D8482CDE70}"/>
              </a:ext>
            </a:extLst>
          </p:cNvPr>
          <p:cNvPicPr>
            <a:picLocks noChangeAspect="1"/>
          </p:cNvPicPr>
          <p:nvPr/>
        </p:nvPicPr>
        <p:blipFill rotWithShape="1">
          <a:blip r:embed="rId8" cstate="print">
            <a:extLst>
              <a:ext uri="{28A0092B-C50C-407E-A947-70E740481C1C}">
                <a14:useLocalDpi xmlns:a14="http://schemas.microsoft.com/office/drawing/2010/main" val="0"/>
              </a:ext>
              <a:ext uri="{837473B0-CC2E-450A-ABE3-18F120FF3D39}">
                <a1611:picAttrSrcUrl xmlns:a1611="http://schemas.microsoft.com/office/drawing/2016/11/main" r:id="rId9"/>
              </a:ext>
            </a:extLst>
          </a:blip>
          <a:srcRect l="36012" r="14448" b="2"/>
          <a:stretch/>
        </p:blipFill>
        <p:spPr>
          <a:xfrm>
            <a:off x="7910513" y="438150"/>
            <a:ext cx="1233487" cy="1405580"/>
          </a:xfrm>
          <a:custGeom>
            <a:avLst/>
            <a:gdLst/>
            <a:ahLst/>
            <a:cxnLst/>
            <a:rect l="l" t="t" r="r" b="b"/>
            <a:pathLst>
              <a:path w="2577829" h="2926956">
                <a:moveTo>
                  <a:pt x="1114351" y="0"/>
                </a:moveTo>
                <a:cubicBezTo>
                  <a:pt x="1922608" y="0"/>
                  <a:pt x="2577829" y="655221"/>
                  <a:pt x="2577829" y="1463478"/>
                </a:cubicBezTo>
                <a:cubicBezTo>
                  <a:pt x="2577829" y="2271735"/>
                  <a:pt x="1922608" y="2926956"/>
                  <a:pt x="1114351" y="2926956"/>
                </a:cubicBezTo>
                <a:cubicBezTo>
                  <a:pt x="710223" y="2926956"/>
                  <a:pt x="344353" y="2763151"/>
                  <a:pt x="79516" y="2498313"/>
                </a:cubicBezTo>
                <a:lnTo>
                  <a:pt x="0" y="2410824"/>
                </a:lnTo>
                <a:lnTo>
                  <a:pt x="69413" y="2266732"/>
                </a:lnTo>
                <a:cubicBezTo>
                  <a:pt x="193516" y="1973319"/>
                  <a:pt x="262142" y="1650728"/>
                  <a:pt x="262142" y="1312109"/>
                </a:cubicBezTo>
                <a:cubicBezTo>
                  <a:pt x="262142" y="1058145"/>
                  <a:pt x="223540" y="813196"/>
                  <a:pt x="151883" y="582811"/>
                </a:cubicBezTo>
                <a:lnTo>
                  <a:pt x="91478" y="417771"/>
                </a:lnTo>
                <a:lnTo>
                  <a:pt x="183443" y="334187"/>
                </a:lnTo>
                <a:cubicBezTo>
                  <a:pt x="436418" y="125413"/>
                  <a:pt x="760739" y="0"/>
                  <a:pt x="1114351" y="0"/>
                </a:cubicBezTo>
                <a:close/>
              </a:path>
            </a:pathLst>
          </a:custGeom>
        </p:spPr>
      </p:pic>
      <p:pic>
        <p:nvPicPr>
          <p:cNvPr id="21" name="Picture 20">
            <a:extLst>
              <a:ext uri="{FF2B5EF4-FFF2-40B4-BE49-F238E27FC236}">
                <a16:creationId xmlns:a16="http://schemas.microsoft.com/office/drawing/2014/main" id="{631DB529-0BA9-B5E8-7500-94F26C988D4C}"/>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b="8819"/>
          <a:stretch/>
        </p:blipFill>
        <p:spPr>
          <a:xfrm>
            <a:off x="7802739" y="487700"/>
            <a:ext cx="1169296" cy="1169296"/>
          </a:xfrm>
          <a:prstGeom prst="rect">
            <a:avLst/>
          </a:prstGeom>
        </p:spPr>
      </p:pic>
    </p:spTree>
    <p:extLst>
      <p:ext uri="{BB962C8B-B14F-4D97-AF65-F5344CB8AC3E}">
        <p14:creationId xmlns:p14="http://schemas.microsoft.com/office/powerpoint/2010/main" val="49722940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inVertical)">
                                      <p:cBhvr>
                                        <p:cTn id="11" dur="500"/>
                                        <p:tgtEl>
                                          <p:spTgt spid="6"/>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par>
                          <p:cTn id="16" fill="hold">
                            <p:stCondLst>
                              <p:cond delay="1500"/>
                            </p:stCondLst>
                            <p:childTnLst>
                              <p:par>
                                <p:cTn id="17" presetID="16" presetClass="entr" presetSubtype="21"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arn(inVertical)">
                                      <p:cBhvr>
                                        <p:cTn id="19" dur="500"/>
                                        <p:tgtEl>
                                          <p:spTgt spid="10"/>
                                        </p:tgtEl>
                                      </p:cBhvr>
                                    </p:animEffect>
                                  </p:childTnLst>
                                </p:cTn>
                              </p:par>
                              <p:par>
                                <p:cTn id="20" presetID="14" presetClass="entr" presetSubtype="10" fill="hold"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randombar(horizontal)">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barn(inVertical)">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barn(inVertical)">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barn(inVertical)">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barn(inVertical)">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barn(inVertical)">
                                      <p:cBhvr>
                                        <p:cTn id="4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2" grpId="0"/>
      <p:bldP spid="18" grpId="0"/>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Freeform: Shape 64">
            <a:extLst>
              <a:ext uri="{FF2B5EF4-FFF2-40B4-BE49-F238E27FC236}">
                <a16:creationId xmlns:a16="http://schemas.microsoft.com/office/drawing/2014/main" id="{61ABD889-CCEB-4BFD-B139-AA3762F04A82}"/>
              </a:ext>
            </a:extLst>
          </p:cNvPr>
          <p:cNvSpPr/>
          <p:nvPr/>
        </p:nvSpPr>
        <p:spPr>
          <a:xfrm rot="5400000">
            <a:off x="-118511" y="116225"/>
            <a:ext cx="3086103" cy="2853654"/>
          </a:xfrm>
          <a:custGeom>
            <a:avLst/>
            <a:gdLst>
              <a:gd name="connsiteX0" fmla="*/ 0 w 4670251"/>
              <a:gd name="connsiteY0" fmla="*/ 2133085 h 4116501"/>
              <a:gd name="connsiteX1" fmla="*/ 0 w 4670251"/>
              <a:gd name="connsiteY1" fmla="*/ 0 h 4116501"/>
              <a:gd name="connsiteX2" fmla="*/ 4670251 w 4670251"/>
              <a:gd name="connsiteY2" fmla="*/ 4116501 h 4116501"/>
              <a:gd name="connsiteX3" fmla="*/ 2250224 w 4670251"/>
              <a:gd name="connsiteY3" fmla="*/ 4116501 h 4116501"/>
              <a:gd name="connsiteX4" fmla="*/ 0 w 4670251"/>
              <a:gd name="connsiteY4" fmla="*/ 2133085 h 4116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0251" h="4116501">
                <a:moveTo>
                  <a:pt x="0" y="2133085"/>
                </a:moveTo>
                <a:lnTo>
                  <a:pt x="0" y="0"/>
                </a:lnTo>
                <a:lnTo>
                  <a:pt x="4670251" y="4116501"/>
                </a:lnTo>
                <a:lnTo>
                  <a:pt x="2250224" y="4116501"/>
                </a:lnTo>
                <a:lnTo>
                  <a:pt x="0" y="2133085"/>
                </a:lnTo>
                <a:close/>
              </a:path>
            </a:pathLst>
          </a:custGeom>
          <a:solidFill>
            <a:schemeClr val="accent1">
              <a:lumMod val="60000"/>
              <a:lumOff val="40000"/>
            </a:schemeClr>
          </a:solidFill>
          <a:ln>
            <a:solidFill>
              <a:schemeClr val="accent1"/>
            </a:solid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6" name="Picture 5">
            <a:extLst>
              <a:ext uri="{FF2B5EF4-FFF2-40B4-BE49-F238E27FC236}">
                <a16:creationId xmlns:a16="http://schemas.microsoft.com/office/drawing/2014/main" id="{AE2F2445-9A05-4DE7-9BE5-87A906C6E4C8}"/>
              </a:ext>
            </a:extLst>
          </p:cNvPr>
          <p:cNvPicPr>
            <a:picLocks noChangeAspect="1"/>
          </p:cNvPicPr>
          <p:nvPr/>
        </p:nvPicPr>
        <p:blipFill>
          <a:blip r:embed="rId3"/>
          <a:stretch>
            <a:fillRect/>
          </a:stretch>
        </p:blipFill>
        <p:spPr>
          <a:xfrm rot="18783435">
            <a:off x="-335593" y="913118"/>
            <a:ext cx="2914977" cy="596823"/>
          </a:xfrm>
          <a:prstGeom prst="rect">
            <a:avLst/>
          </a:prstGeom>
        </p:spPr>
      </p:pic>
      <p:graphicFrame>
        <p:nvGraphicFramePr>
          <p:cNvPr id="8" name="Diagram 7"/>
          <p:cNvGraphicFramePr/>
          <p:nvPr>
            <p:extLst>
              <p:ext uri="{D42A27DB-BD31-4B8C-83A1-F6EECF244321}">
                <p14:modId xmlns:p14="http://schemas.microsoft.com/office/powerpoint/2010/main" val="3955903173"/>
              </p:ext>
            </p:extLst>
          </p:nvPr>
        </p:nvGraphicFramePr>
        <p:xfrm>
          <a:off x="2590800" y="666750"/>
          <a:ext cx="6096000" cy="43434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009105326"/>
      </p:ext>
    </p:extLst>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文本框 13">
            <a:extLst>
              <a:ext uri="{FF2B5EF4-FFF2-40B4-BE49-F238E27FC236}">
                <a16:creationId xmlns:a16="http://schemas.microsoft.com/office/drawing/2014/main" id="{882226BD-FCF8-05F9-723D-1614B9811B72}"/>
              </a:ext>
            </a:extLst>
          </p:cNvPr>
          <p:cNvSpPr txBox="1"/>
          <p:nvPr/>
        </p:nvSpPr>
        <p:spPr>
          <a:xfrm>
            <a:off x="76200" y="57150"/>
            <a:ext cx="8839200" cy="477054"/>
          </a:xfrm>
          <a:prstGeom prst="rect">
            <a:avLst/>
          </a:prstGeom>
          <a:noFill/>
          <a:effectLst/>
        </p:spPr>
        <p:txBody>
          <a:bodyPr wrap="square" rtlCol="0">
            <a:spAutoFit/>
          </a:bodyPr>
          <a:lstStyle/>
          <a:p>
            <a:pPr algn="just"/>
            <a:r>
              <a:rPr lang="en-US" altLang="zh-CN" sz="2500" b="1" dirty="0">
                <a:solidFill>
                  <a:srgbClr val="FF0000"/>
                </a:solidFill>
                <a:latin typeface="Times New Roman" panose="02020603050405020304" pitchFamily="18" charset="0"/>
                <a:ea typeface="幼圆" panose="02010509060101010101" pitchFamily="49" charset="-122"/>
                <a:cs typeface="Times New Roman" panose="02020603050405020304" pitchFamily="18" charset="0"/>
              </a:rPr>
              <a:t>III. ĐIỀU KIỆN XÁC ĐỊNH VÀ GIÁ TRỊ CỦA PHÂN THỨC </a:t>
            </a:r>
            <a:endParaRPr lang="zh-CN" altLang="en-US" sz="2500" b="1" dirty="0">
              <a:solidFill>
                <a:srgbClr val="FF0000"/>
              </a:solidFill>
              <a:latin typeface="Times New Roman" panose="02020603050405020304" pitchFamily="18" charset="0"/>
              <a:ea typeface="幼圆" panose="02010509060101010101" pitchFamily="49" charset="-122"/>
              <a:cs typeface="Times New Roman" panose="02020603050405020304" pitchFamily="18" charset="0"/>
            </a:endParaRPr>
          </a:p>
        </p:txBody>
      </p:sp>
      <p:sp>
        <p:nvSpPr>
          <p:cNvPr id="3" name="文本框 13">
            <a:extLst>
              <a:ext uri="{FF2B5EF4-FFF2-40B4-BE49-F238E27FC236}">
                <a16:creationId xmlns:a16="http://schemas.microsoft.com/office/drawing/2014/main" id="{BD4E581D-1198-DC61-AC64-4E9582D2DDC4}"/>
              </a:ext>
            </a:extLst>
          </p:cNvPr>
          <p:cNvSpPr txBox="1"/>
          <p:nvPr/>
        </p:nvSpPr>
        <p:spPr>
          <a:xfrm>
            <a:off x="76200" y="510789"/>
            <a:ext cx="4867038" cy="584775"/>
          </a:xfrm>
          <a:prstGeom prst="rect">
            <a:avLst/>
          </a:prstGeom>
          <a:noFill/>
          <a:effectLst/>
        </p:spPr>
        <p:txBody>
          <a:bodyPr wrap="none" rtlCol="0">
            <a:spAutoFit/>
          </a:bodyPr>
          <a:lstStyle/>
          <a:p>
            <a:r>
              <a:rPr lang="en-US" altLang="zh-CN" sz="3200" b="1" dirty="0">
                <a:solidFill>
                  <a:schemeClr val="tx1">
                    <a:lumMod val="95000"/>
                    <a:lumOff val="5000"/>
                  </a:schemeClr>
                </a:solidFill>
                <a:latin typeface="Times New Roman" panose="02020603050405020304" pitchFamily="18" charset="0"/>
                <a:ea typeface="幼圆" panose="02010509060101010101" pitchFamily="49" charset="-122"/>
                <a:cs typeface="Times New Roman" panose="02020603050405020304" pitchFamily="18" charset="0"/>
              </a:rPr>
              <a:t>Hoạt động 9 trang 35 SGK</a:t>
            </a:r>
            <a:endParaRPr lang="zh-CN" altLang="en-US" sz="3200" b="1" dirty="0">
              <a:solidFill>
                <a:schemeClr val="tx1">
                  <a:lumMod val="95000"/>
                  <a:lumOff val="5000"/>
                </a:schemeClr>
              </a:solidFill>
              <a:latin typeface="Times New Roman" panose="02020603050405020304" pitchFamily="18" charset="0"/>
              <a:ea typeface="幼圆" panose="02010509060101010101" pitchFamily="49" charset="-122"/>
              <a:cs typeface="Times New Roman" panose="02020603050405020304" pitchFamily="18" charset="0"/>
            </a:endParaRPr>
          </a:p>
        </p:txBody>
      </p:sp>
      <p:grpSp>
        <p:nvGrpSpPr>
          <p:cNvPr id="4" name="Group 3"/>
          <p:cNvGrpSpPr/>
          <p:nvPr/>
        </p:nvGrpSpPr>
        <p:grpSpPr>
          <a:xfrm>
            <a:off x="349190" y="951186"/>
            <a:ext cx="7089656" cy="953653"/>
            <a:chOff x="1381136" y="1901187"/>
            <a:chExt cx="8975129" cy="953653"/>
          </a:xfrm>
        </p:grpSpPr>
        <p:sp>
          <p:nvSpPr>
            <p:cNvPr id="5" name="TextBox 4">
              <a:extLst>
                <a:ext uri="{FF2B5EF4-FFF2-40B4-BE49-F238E27FC236}">
                  <a16:creationId xmlns:a16="http://schemas.microsoft.com/office/drawing/2014/main" id="{FF0FC809-87D4-8941-D7EB-CE24A86F69EA}"/>
                </a:ext>
              </a:extLst>
            </p:cNvPr>
            <p:cNvSpPr txBox="1"/>
            <p:nvPr/>
          </p:nvSpPr>
          <p:spPr>
            <a:xfrm>
              <a:off x="1381136" y="1901187"/>
              <a:ext cx="8975129" cy="830997"/>
            </a:xfrm>
            <a:prstGeom prst="rect">
              <a:avLst/>
            </a:prstGeom>
            <a:noFill/>
          </p:spPr>
          <p:txBody>
            <a:bodyPr wrap="square" rtlCol="0">
              <a:spAutoFit/>
            </a:bodyPr>
            <a:lstStyle/>
            <a:p>
              <a:pPr algn="just">
                <a:lnSpc>
                  <a:spcPct val="150000"/>
                </a:lnSpc>
                <a:spcBef>
                  <a:spcPts val="1000"/>
                </a:spcBef>
                <a:spcAft>
                  <a:spcPts val="1000"/>
                </a:spcAft>
              </a:pPr>
              <a:r>
                <a:rPr lang="en-US" sz="3200" dirty="0">
                  <a:solidFill>
                    <a:schemeClr val="tx1">
                      <a:lumMod val="95000"/>
                      <a:lumOff val="5000"/>
                    </a:schemeClr>
                  </a:solidFill>
                  <a:latin typeface="Times New Roman" panose="02020603050405020304" pitchFamily="18" charset="0"/>
                  <a:cs typeface="Times New Roman" panose="02020603050405020304" pitchFamily="18" charset="0"/>
                </a:rPr>
                <a:t>Tính giá trị của biểu thức             tại </a:t>
              </a:r>
              <a:r>
                <a:rPr lang="en-US" sz="3200" i="1" dirty="0">
                  <a:solidFill>
                    <a:schemeClr val="tx1">
                      <a:lumMod val="95000"/>
                      <a:lumOff val="5000"/>
                    </a:schemeClr>
                  </a:solidFill>
                  <a:latin typeface="Times New Roman" panose="02020603050405020304" pitchFamily="18" charset="0"/>
                  <a:cs typeface="Times New Roman" panose="02020603050405020304" pitchFamily="18" charset="0"/>
                </a:rPr>
                <a:t>x</a:t>
              </a:r>
              <a:r>
                <a:rPr lang="en-US" sz="3200" dirty="0">
                  <a:solidFill>
                    <a:schemeClr val="tx1">
                      <a:lumMod val="95000"/>
                      <a:lumOff val="5000"/>
                    </a:schemeClr>
                  </a:solidFill>
                  <a:latin typeface="Times New Roman" panose="02020603050405020304" pitchFamily="18" charset="0"/>
                  <a:cs typeface="Times New Roman" panose="02020603050405020304" pitchFamily="18" charset="0"/>
                </a:rPr>
                <a:t> = 4. </a:t>
              </a:r>
            </a:p>
          </p:txBody>
        </p:sp>
        <mc:AlternateContent xmlns:mc="http://schemas.openxmlformats.org/markup-compatibility/2006" xmlns:a14="http://schemas.microsoft.com/office/drawing/2010/main">
          <mc:Choice Requires="a14">
            <p:sp>
              <p:nvSpPr>
                <p:cNvPr id="6" name="TextBox 5"/>
                <p:cNvSpPr txBox="1"/>
                <p:nvPr/>
              </p:nvSpPr>
              <p:spPr>
                <a:xfrm>
                  <a:off x="6856250" y="1927470"/>
                  <a:ext cx="1372595" cy="92737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solidFill>
                                  <a:schemeClr val="tx1">
                                    <a:lumMod val="95000"/>
                                    <a:lumOff val="5000"/>
                                  </a:schemeClr>
                                </a:solidFill>
                                <a:latin typeface="Cambria Math" panose="02040503050406030204" pitchFamily="18" charset="0"/>
                              </a:rPr>
                            </m:ctrlPr>
                          </m:fPr>
                          <m:num>
                            <m:r>
                              <m:rPr>
                                <m:nor/>
                              </m:rPr>
                              <a:rPr lang="en-US" sz="3200" i="1" smtClean="0">
                                <a:solidFill>
                                  <a:schemeClr val="tx1">
                                    <a:lumMod val="95000"/>
                                    <a:lumOff val="5000"/>
                                  </a:schemeClr>
                                </a:solidFill>
                                <a:latin typeface="Times New Roman" panose="02020603050405020304" pitchFamily="18" charset="0"/>
                                <a:cs typeface="Times New Roman" panose="02020603050405020304" pitchFamily="18" charset="0"/>
                              </a:rPr>
                              <m:t>x</m:t>
                            </m:r>
                            <m:r>
                              <m:rPr>
                                <m:nor/>
                              </m:rPr>
                              <a:rPr lang="en-US" sz="3200" i="0" smtClean="0">
                                <a:solidFill>
                                  <a:schemeClr val="tx1">
                                    <a:lumMod val="95000"/>
                                    <a:lumOff val="5000"/>
                                  </a:schemeClr>
                                </a:solidFill>
                                <a:latin typeface="Times New Roman" panose="02020603050405020304" pitchFamily="18" charset="0"/>
                                <a:cs typeface="Times New Roman" panose="02020603050405020304" pitchFamily="18" charset="0"/>
                              </a:rPr>
                              <m:t> + 2</m:t>
                            </m:r>
                          </m:num>
                          <m:den>
                            <m:r>
                              <m:rPr>
                                <m:nor/>
                              </m:rPr>
                              <a:rPr lang="en-US" sz="3200" i="1" smtClean="0">
                                <a:solidFill>
                                  <a:schemeClr val="tx1">
                                    <a:lumMod val="95000"/>
                                    <a:lumOff val="5000"/>
                                  </a:schemeClr>
                                </a:solidFill>
                                <a:latin typeface="Times New Roman" panose="02020603050405020304" pitchFamily="18" charset="0"/>
                                <a:cs typeface="Times New Roman" panose="02020603050405020304" pitchFamily="18" charset="0"/>
                              </a:rPr>
                              <m:t>x</m:t>
                            </m:r>
                            <m:r>
                              <m:rPr>
                                <m:nor/>
                              </m:rPr>
                              <a:rPr lang="en-US" sz="3200" i="0" smtClean="0">
                                <a:solidFill>
                                  <a:schemeClr val="tx1">
                                    <a:lumMod val="95000"/>
                                    <a:lumOff val="5000"/>
                                  </a:schemeClr>
                                </a:solidFill>
                                <a:latin typeface="Times New Roman" panose="02020603050405020304" pitchFamily="18" charset="0"/>
                                <a:cs typeface="Times New Roman" panose="02020603050405020304" pitchFamily="18" charset="0"/>
                              </a:rPr>
                              <m:t> − 1</m:t>
                            </m:r>
                          </m:den>
                        </m:f>
                      </m:oMath>
                    </m:oMathPara>
                  </a14:m>
                  <a:endParaRPr lang="en-US" sz="3200" i="1" dirty="0">
                    <a:solidFill>
                      <a:srgbClr val="002060"/>
                    </a:solidFill>
                    <a:latin typeface="Times New Roman" panose="02020603050405020304" pitchFamily="18" charset="0"/>
                    <a:cs typeface="Times New Roman" panose="02020603050405020304" pitchFamily="18" charset="0"/>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6856250" y="1927470"/>
                  <a:ext cx="1372595" cy="927370"/>
                </a:xfrm>
                <a:prstGeom prst="rect">
                  <a:avLst/>
                </a:prstGeom>
                <a:blipFill>
                  <a:blip r:embed="rId4"/>
                  <a:stretch>
                    <a:fillRect/>
                  </a:stretch>
                </a:blipFill>
              </p:spPr>
              <p:txBody>
                <a:bodyPr/>
                <a:lstStyle/>
                <a:p>
                  <a:r>
                    <a:rPr lang="en-US">
                      <a:noFill/>
                    </a:rPr>
                    <a:t> </a:t>
                  </a:r>
                </a:p>
              </p:txBody>
            </p:sp>
          </mc:Fallback>
        </mc:AlternateContent>
      </p:grpSp>
      <p:grpSp>
        <p:nvGrpSpPr>
          <p:cNvPr id="7" name="Group 6"/>
          <p:cNvGrpSpPr/>
          <p:nvPr/>
        </p:nvGrpSpPr>
        <p:grpSpPr>
          <a:xfrm>
            <a:off x="7438845" y="3240390"/>
            <a:ext cx="1676400" cy="1903110"/>
            <a:chOff x="7438845" y="3240390"/>
            <a:chExt cx="1676400" cy="1903110"/>
          </a:xfrm>
        </p:grpSpPr>
        <p:pic>
          <p:nvPicPr>
            <p:cNvPr id="8" name="Picture 7" descr="Background pattern&#10;&#10;Description automatically generated">
              <a:extLst>
                <a:ext uri="{FF2B5EF4-FFF2-40B4-BE49-F238E27FC236}">
                  <a16:creationId xmlns:a16="http://schemas.microsoft.com/office/drawing/2014/main" id="{4E208DDE-5F53-487A-916C-A3AE276FA6AD}"/>
                </a:ext>
              </a:extLst>
            </p:cNvPr>
            <p:cNvPicPr>
              <a:picLocks noChangeAspect="1"/>
            </p:cNvPicPr>
            <p:nvPr/>
          </p:nvPicPr>
          <p:blipFill rotWithShape="1">
            <a:blip r:embed="rId5" cstate="print">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l="20349" r="20345" b="-4"/>
            <a:stretch/>
          </p:blipFill>
          <p:spPr>
            <a:xfrm>
              <a:off x="7438845" y="3240390"/>
              <a:ext cx="1676400" cy="1903110"/>
            </a:xfrm>
            <a:custGeom>
              <a:avLst/>
              <a:gdLst/>
              <a:ahLst/>
              <a:cxnLst/>
              <a:rect l="l" t="t" r="r" b="b"/>
              <a:pathLst>
                <a:path w="2590737" h="2926956">
                  <a:moveTo>
                    <a:pt x="1463478" y="0"/>
                  </a:moveTo>
                  <a:cubicBezTo>
                    <a:pt x="1867606" y="0"/>
                    <a:pt x="2233476" y="163805"/>
                    <a:pt x="2498313" y="428643"/>
                  </a:cubicBezTo>
                  <a:lnTo>
                    <a:pt x="2501029" y="431631"/>
                  </a:lnTo>
                  <a:lnTo>
                    <a:pt x="2445696" y="582811"/>
                  </a:lnTo>
                  <a:cubicBezTo>
                    <a:pt x="2374039" y="813196"/>
                    <a:pt x="2335437" y="1058145"/>
                    <a:pt x="2335437" y="1312109"/>
                  </a:cubicBezTo>
                  <a:cubicBezTo>
                    <a:pt x="2335437" y="1650728"/>
                    <a:pt x="2404063" y="1973319"/>
                    <a:pt x="2528166" y="2266732"/>
                  </a:cubicBezTo>
                  <a:lnTo>
                    <a:pt x="2590737" y="2396622"/>
                  </a:lnTo>
                  <a:lnTo>
                    <a:pt x="2498313" y="2498313"/>
                  </a:lnTo>
                  <a:cubicBezTo>
                    <a:pt x="2233476" y="2763151"/>
                    <a:pt x="1867606" y="2926956"/>
                    <a:pt x="1463478" y="2926956"/>
                  </a:cubicBezTo>
                  <a:cubicBezTo>
                    <a:pt x="655221" y="2926956"/>
                    <a:pt x="0" y="2271735"/>
                    <a:pt x="0" y="1463478"/>
                  </a:cubicBezTo>
                  <a:cubicBezTo>
                    <a:pt x="0" y="655221"/>
                    <a:pt x="655221" y="0"/>
                    <a:pt x="1463478" y="0"/>
                  </a:cubicBezTo>
                  <a:close/>
                </a:path>
              </a:pathLst>
            </a:custGeom>
          </p:spPr>
        </p:pic>
        <p:pic>
          <p:nvPicPr>
            <p:cNvPr id="9" name="Picture 8">
              <a:extLst>
                <a:ext uri="{FF2B5EF4-FFF2-40B4-BE49-F238E27FC236}">
                  <a16:creationId xmlns:a16="http://schemas.microsoft.com/office/drawing/2014/main" id="{F5F0387D-CEB3-4D01-B097-E93181CF9E3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67831" y="3506576"/>
              <a:ext cx="1276874" cy="1276874"/>
            </a:xfrm>
            <a:prstGeom prst="rect">
              <a:avLst/>
            </a:prstGeom>
          </p:spPr>
        </p:pic>
      </p:grpSp>
      <p:sp>
        <p:nvSpPr>
          <p:cNvPr id="21" name="TextBox 20"/>
          <p:cNvSpPr txBox="1"/>
          <p:nvPr/>
        </p:nvSpPr>
        <p:spPr>
          <a:xfrm>
            <a:off x="2997999" y="1881129"/>
            <a:ext cx="1074425" cy="584775"/>
          </a:xfrm>
          <a:prstGeom prst="rect">
            <a:avLst/>
          </a:prstGeom>
          <a:noFill/>
        </p:spPr>
        <p:txBody>
          <a:bodyPr wrap="square" rtlCol="0">
            <a:spAutoFit/>
          </a:bodyPr>
          <a:lstStyle/>
          <a:p>
            <a:r>
              <a:rPr lang="en-US" sz="3200" dirty="0">
                <a:solidFill>
                  <a:srgbClr val="FF0000"/>
                </a:solidFill>
                <a:latin typeface="Times New Roman" panose="02020603050405020304" pitchFamily="18" charset="0"/>
                <a:cs typeface="Times New Roman" panose="02020603050405020304" pitchFamily="18" charset="0"/>
              </a:rPr>
              <a:t>Giải:</a:t>
            </a:r>
          </a:p>
        </p:txBody>
      </p:sp>
      <p:grpSp>
        <p:nvGrpSpPr>
          <p:cNvPr id="22" name="Group 21"/>
          <p:cNvGrpSpPr/>
          <p:nvPr/>
        </p:nvGrpSpPr>
        <p:grpSpPr>
          <a:xfrm>
            <a:off x="76200" y="2446135"/>
            <a:ext cx="6851321" cy="922753"/>
            <a:chOff x="1692166" y="4333495"/>
            <a:chExt cx="6851321" cy="922753"/>
          </a:xfrm>
        </p:grpSpPr>
        <p:sp>
          <p:nvSpPr>
            <p:cNvPr id="23" name="TextBox 22"/>
            <p:cNvSpPr txBox="1"/>
            <p:nvPr/>
          </p:nvSpPr>
          <p:spPr>
            <a:xfrm>
              <a:off x="1692166" y="4478834"/>
              <a:ext cx="6851321" cy="584775"/>
            </a:xfrm>
            <a:prstGeom prst="rect">
              <a:avLst/>
            </a:prstGeom>
            <a:noFill/>
          </p:spPr>
          <p:txBody>
            <a:bodyPr wrap="square" rtlCol="0">
              <a:spAutoFit/>
            </a:bodyPr>
            <a:lstStyle/>
            <a:p>
              <a:r>
                <a:rPr lang="en-US" sz="3200" dirty="0">
                  <a:solidFill>
                    <a:schemeClr val="tx1">
                      <a:lumMod val="95000"/>
                      <a:lumOff val="5000"/>
                    </a:schemeClr>
                  </a:solidFill>
                  <a:latin typeface="Times New Roman" panose="02020603050405020304" pitchFamily="18" charset="0"/>
                  <a:cs typeface="Times New Roman" panose="02020603050405020304" pitchFamily="18" charset="0"/>
                </a:rPr>
                <a:t>Thay </a:t>
              </a:r>
              <a:r>
                <a:rPr lang="en-US" sz="3200" i="1" dirty="0">
                  <a:solidFill>
                    <a:schemeClr val="tx1">
                      <a:lumMod val="95000"/>
                      <a:lumOff val="5000"/>
                    </a:schemeClr>
                  </a:solidFill>
                  <a:latin typeface="Times New Roman" panose="02020603050405020304" pitchFamily="18" charset="0"/>
                  <a:cs typeface="Times New Roman" panose="02020603050405020304" pitchFamily="18" charset="0"/>
                </a:rPr>
                <a:t>x</a:t>
              </a:r>
              <a:r>
                <a:rPr lang="en-US" sz="3200" dirty="0">
                  <a:solidFill>
                    <a:schemeClr val="tx1">
                      <a:lumMod val="95000"/>
                      <a:lumOff val="5000"/>
                    </a:schemeClr>
                  </a:solidFill>
                  <a:latin typeface="Times New Roman" panose="02020603050405020304" pitchFamily="18" charset="0"/>
                  <a:cs typeface="Times New Roman" panose="02020603050405020304" pitchFamily="18" charset="0"/>
                </a:rPr>
                <a:t> = 4 vào biểu thức           ta được:</a:t>
              </a:r>
            </a:p>
          </p:txBody>
        </p:sp>
        <mc:AlternateContent xmlns:mc="http://schemas.openxmlformats.org/markup-compatibility/2006" xmlns:a14="http://schemas.microsoft.com/office/drawing/2010/main">
          <mc:Choice Requires="a14">
            <p:sp>
              <p:nvSpPr>
                <p:cNvPr id="24" name="TextBox 23"/>
                <p:cNvSpPr txBox="1"/>
                <p:nvPr/>
              </p:nvSpPr>
              <p:spPr>
                <a:xfrm>
                  <a:off x="5959366" y="4333495"/>
                  <a:ext cx="952184" cy="92275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solidFill>
                                  <a:schemeClr val="tx1">
                                    <a:lumMod val="95000"/>
                                    <a:lumOff val="5000"/>
                                  </a:schemeClr>
                                </a:solidFill>
                                <a:latin typeface="Cambria Math" panose="02040503050406030204" pitchFamily="18" charset="0"/>
                              </a:rPr>
                            </m:ctrlPr>
                          </m:fPr>
                          <m:num>
                            <m:r>
                              <m:rPr>
                                <m:nor/>
                              </m:rPr>
                              <a:rPr lang="en-US" sz="3200" i="1" smtClean="0">
                                <a:solidFill>
                                  <a:schemeClr val="tx1">
                                    <a:lumMod val="95000"/>
                                    <a:lumOff val="5000"/>
                                  </a:schemeClr>
                                </a:solidFill>
                                <a:latin typeface="Times New Roman" panose="02020603050405020304" pitchFamily="18" charset="0"/>
                                <a:cs typeface="Times New Roman" panose="02020603050405020304" pitchFamily="18" charset="0"/>
                              </a:rPr>
                              <m:t>x</m:t>
                            </m:r>
                            <m:r>
                              <m:rPr>
                                <m:nor/>
                              </m:rPr>
                              <a:rPr lang="en-US" sz="3200" i="0" smtClean="0">
                                <a:solidFill>
                                  <a:schemeClr val="tx1">
                                    <a:lumMod val="95000"/>
                                    <a:lumOff val="5000"/>
                                  </a:schemeClr>
                                </a:solidFill>
                                <a:latin typeface="Times New Roman" panose="02020603050405020304" pitchFamily="18" charset="0"/>
                                <a:cs typeface="Times New Roman" panose="02020603050405020304" pitchFamily="18" charset="0"/>
                              </a:rPr>
                              <m:t> + 2</m:t>
                            </m:r>
                          </m:num>
                          <m:den>
                            <m:r>
                              <m:rPr>
                                <m:nor/>
                              </m:rPr>
                              <a:rPr lang="en-US" sz="3200" i="1" smtClean="0">
                                <a:solidFill>
                                  <a:schemeClr val="tx1">
                                    <a:lumMod val="95000"/>
                                    <a:lumOff val="5000"/>
                                  </a:schemeClr>
                                </a:solidFill>
                                <a:latin typeface="Times New Roman" panose="02020603050405020304" pitchFamily="18" charset="0"/>
                                <a:cs typeface="Times New Roman" panose="02020603050405020304" pitchFamily="18" charset="0"/>
                              </a:rPr>
                              <m:t>x</m:t>
                            </m:r>
                            <m:r>
                              <m:rPr>
                                <m:nor/>
                              </m:rPr>
                              <a:rPr lang="en-US" sz="3200" i="0" smtClean="0">
                                <a:solidFill>
                                  <a:schemeClr val="tx1">
                                    <a:lumMod val="95000"/>
                                    <a:lumOff val="5000"/>
                                  </a:schemeClr>
                                </a:solidFill>
                                <a:latin typeface="Times New Roman" panose="02020603050405020304" pitchFamily="18" charset="0"/>
                                <a:cs typeface="Times New Roman" panose="02020603050405020304" pitchFamily="18" charset="0"/>
                              </a:rPr>
                              <m:t> − 1</m:t>
                            </m:r>
                          </m:den>
                        </m:f>
                      </m:oMath>
                    </m:oMathPara>
                  </a14:m>
                  <a:endParaRPr lang="en-US" sz="3200" i="1" dirty="0">
                    <a:solidFill>
                      <a:schemeClr val="tx1">
                        <a:lumMod val="95000"/>
                        <a:lumOff val="5000"/>
                      </a:schemeClr>
                    </a:solidFill>
                    <a:latin typeface="Times New Roman" panose="02020603050405020304" pitchFamily="18" charset="0"/>
                    <a:cs typeface="Times New Roman" panose="02020603050405020304" pitchFamily="18" charset="0"/>
                  </a:endParaRPr>
                </a:p>
              </p:txBody>
            </p:sp>
          </mc:Choice>
          <mc:Fallback xmlns="">
            <p:sp>
              <p:nvSpPr>
                <p:cNvPr id="24" name="TextBox 23"/>
                <p:cNvSpPr txBox="1">
                  <a:spLocks noRot="1" noChangeAspect="1" noMove="1" noResize="1" noEditPoints="1" noAdjustHandles="1" noChangeArrowheads="1" noChangeShapeType="1" noTextEdit="1"/>
                </p:cNvSpPr>
                <p:nvPr/>
              </p:nvSpPr>
              <p:spPr>
                <a:xfrm>
                  <a:off x="5959366" y="4333495"/>
                  <a:ext cx="952184" cy="922753"/>
                </a:xfrm>
                <a:prstGeom prst="rect">
                  <a:avLst/>
                </a:prstGeom>
                <a:blipFill>
                  <a:blip r:embed="rId8"/>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25" name="TextBox 24"/>
              <p:cNvSpPr txBox="1"/>
              <p:nvPr/>
            </p:nvSpPr>
            <p:spPr>
              <a:xfrm>
                <a:off x="6796439" y="2421847"/>
                <a:ext cx="948978" cy="92275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solidFill>
                                <a:schemeClr val="tx1"/>
                              </a:solidFill>
                              <a:latin typeface="Cambria Math" panose="02040503050406030204" pitchFamily="18" charset="0"/>
                            </a:rPr>
                          </m:ctrlPr>
                        </m:fPr>
                        <m:num>
                          <m:r>
                            <m:rPr>
                              <m:nor/>
                            </m:rPr>
                            <a:rPr lang="en-US" sz="3200" b="0" i="0" smtClean="0">
                              <a:solidFill>
                                <a:schemeClr val="tx1"/>
                              </a:solidFill>
                              <a:latin typeface="Times New Roman" panose="02020603050405020304" pitchFamily="18" charset="0"/>
                              <a:cs typeface="Times New Roman" panose="02020603050405020304" pitchFamily="18" charset="0"/>
                            </a:rPr>
                            <m:t>4</m:t>
                          </m:r>
                          <m:r>
                            <m:rPr>
                              <m:nor/>
                            </m:rPr>
                            <a:rPr lang="en-US" sz="3200" i="0" smtClean="0">
                              <a:solidFill>
                                <a:schemeClr val="tx1"/>
                              </a:solidFill>
                              <a:latin typeface="Times New Roman" panose="02020603050405020304" pitchFamily="18" charset="0"/>
                              <a:cs typeface="Times New Roman" panose="02020603050405020304" pitchFamily="18" charset="0"/>
                            </a:rPr>
                            <m:t> + 2</m:t>
                          </m:r>
                        </m:num>
                        <m:den>
                          <m:r>
                            <m:rPr>
                              <m:nor/>
                            </m:rPr>
                            <a:rPr lang="en-US" sz="3200" b="0" i="0" smtClean="0">
                              <a:solidFill>
                                <a:schemeClr val="tx1"/>
                              </a:solidFill>
                              <a:latin typeface="Times New Roman" panose="02020603050405020304" pitchFamily="18" charset="0"/>
                              <a:cs typeface="Times New Roman" panose="02020603050405020304" pitchFamily="18" charset="0"/>
                            </a:rPr>
                            <m:t>4</m:t>
                          </m:r>
                          <m:r>
                            <m:rPr>
                              <m:nor/>
                            </m:rPr>
                            <a:rPr lang="en-US" sz="3200" i="0" smtClean="0">
                              <a:solidFill>
                                <a:schemeClr val="tx1"/>
                              </a:solidFill>
                              <a:latin typeface="Times New Roman" panose="02020603050405020304" pitchFamily="18" charset="0"/>
                              <a:cs typeface="Times New Roman" panose="02020603050405020304" pitchFamily="18" charset="0"/>
                            </a:rPr>
                            <m:t> − 1</m:t>
                          </m:r>
                        </m:den>
                      </m:f>
                    </m:oMath>
                  </m:oMathPara>
                </a14:m>
                <a:endParaRPr lang="en-US" sz="3200" i="1"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25" name="TextBox 24"/>
              <p:cNvSpPr txBox="1">
                <a:spLocks noRot="1" noChangeAspect="1" noMove="1" noResize="1" noEditPoints="1" noAdjustHandles="1" noChangeArrowheads="1" noChangeShapeType="1" noTextEdit="1"/>
              </p:cNvSpPr>
              <p:nvPr/>
            </p:nvSpPr>
            <p:spPr>
              <a:xfrm>
                <a:off x="6796439" y="2421847"/>
                <a:ext cx="948978" cy="922753"/>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Rectangle 25"/>
              <p:cNvSpPr/>
              <p:nvPr/>
            </p:nvSpPr>
            <p:spPr>
              <a:xfrm>
                <a:off x="7719682" y="2669749"/>
                <a:ext cx="508473" cy="5847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nor/>
                        </m:rPr>
                        <a:rPr lang="en-US" sz="3200">
                          <a:latin typeface="Times New Roman" panose="02020603050405020304" pitchFamily="18" charset="0"/>
                          <a:cs typeface="Times New Roman" panose="02020603050405020304" pitchFamily="18" charset="0"/>
                        </a:rPr>
                        <m:t>=</m:t>
                      </m:r>
                    </m:oMath>
                  </m:oMathPara>
                </a14:m>
                <a:endParaRPr lang="en-US" sz="3200" dirty="0"/>
              </a:p>
            </p:txBody>
          </p:sp>
        </mc:Choice>
        <mc:Fallback xmlns="">
          <p:sp>
            <p:nvSpPr>
              <p:cNvPr id="26" name="Rectangle 25"/>
              <p:cNvSpPr>
                <a:spLocks noRot="1" noChangeAspect="1" noMove="1" noResize="1" noEditPoints="1" noAdjustHandles="1" noChangeArrowheads="1" noChangeShapeType="1" noTextEdit="1"/>
              </p:cNvSpPr>
              <p:nvPr/>
            </p:nvSpPr>
            <p:spPr>
              <a:xfrm>
                <a:off x="7719682" y="2669749"/>
                <a:ext cx="508473" cy="584775"/>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Rectangle 26"/>
              <p:cNvSpPr/>
              <p:nvPr/>
            </p:nvSpPr>
            <p:spPr>
              <a:xfrm>
                <a:off x="8088569" y="2619654"/>
                <a:ext cx="492443" cy="5847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nor/>
                        </m:rPr>
                        <a:rPr lang="en-US" sz="3200" b="0" i="0" smtClean="0">
                          <a:latin typeface="Times New Roman" panose="02020603050405020304" pitchFamily="18" charset="0"/>
                          <a:cs typeface="Times New Roman" panose="02020603050405020304" pitchFamily="18" charset="0"/>
                        </a:rPr>
                        <m:t>2</m:t>
                      </m:r>
                    </m:oMath>
                  </m:oMathPara>
                </a14:m>
                <a:endParaRPr lang="en-US" sz="3200" dirty="0">
                  <a:latin typeface="Times New Roman" panose="02020603050405020304" pitchFamily="18" charset="0"/>
                  <a:cs typeface="Times New Roman" panose="02020603050405020304" pitchFamily="18" charset="0"/>
                </a:endParaRPr>
              </a:p>
            </p:txBody>
          </p:sp>
        </mc:Choice>
        <mc:Fallback xmlns="">
          <p:sp>
            <p:nvSpPr>
              <p:cNvPr id="27" name="Rectangle 26"/>
              <p:cNvSpPr>
                <a:spLocks noRot="1" noChangeAspect="1" noMove="1" noResize="1" noEditPoints="1" noAdjustHandles="1" noChangeArrowheads="1" noChangeShapeType="1" noTextEdit="1"/>
              </p:cNvSpPr>
              <p:nvPr/>
            </p:nvSpPr>
            <p:spPr>
              <a:xfrm>
                <a:off x="8088569" y="2619654"/>
                <a:ext cx="492443" cy="584775"/>
              </a:xfrm>
              <a:prstGeom prst="rect">
                <a:avLst/>
              </a:prstGeom>
              <a:blipFill>
                <a:blip r:embed="rId11"/>
                <a:stretch>
                  <a:fillRect/>
                </a:stretch>
              </a:blipFill>
            </p:spPr>
            <p:txBody>
              <a:bodyPr/>
              <a:lstStyle/>
              <a:p>
                <a:r>
                  <a:rPr lang="en-US">
                    <a:noFill/>
                  </a:rPr>
                  <a:t> </a:t>
                </a:r>
              </a:p>
            </p:txBody>
          </p:sp>
        </mc:Fallback>
      </mc:AlternateContent>
      <p:grpSp>
        <p:nvGrpSpPr>
          <p:cNvPr id="28" name="Group 27"/>
          <p:cNvGrpSpPr/>
          <p:nvPr/>
        </p:nvGrpSpPr>
        <p:grpSpPr>
          <a:xfrm>
            <a:off x="139482" y="3571211"/>
            <a:ext cx="7299364" cy="922753"/>
            <a:chOff x="1858863" y="5437073"/>
            <a:chExt cx="7299364" cy="922753"/>
          </a:xfrm>
        </p:grpSpPr>
        <p:sp>
          <p:nvSpPr>
            <p:cNvPr id="29" name="TextBox 28"/>
            <p:cNvSpPr txBox="1"/>
            <p:nvPr/>
          </p:nvSpPr>
          <p:spPr>
            <a:xfrm>
              <a:off x="1858863" y="5606063"/>
              <a:ext cx="7299364" cy="584775"/>
            </a:xfrm>
            <a:prstGeom prst="rect">
              <a:avLst/>
            </a:prstGeom>
            <a:noFill/>
          </p:spPr>
          <p:txBody>
            <a:bodyPr wrap="square" rtlCol="0">
              <a:spAutoFit/>
            </a:bodyPr>
            <a:lstStyle/>
            <a:p>
              <a:r>
                <a:rPr lang="en-US" sz="3200" dirty="0">
                  <a:solidFill>
                    <a:schemeClr val="tx1">
                      <a:lumMod val="95000"/>
                      <a:lumOff val="5000"/>
                    </a:schemeClr>
                  </a:solidFill>
                  <a:latin typeface="Times New Roman" panose="02020603050405020304" pitchFamily="18" charset="0"/>
                  <a:cs typeface="Times New Roman" panose="02020603050405020304" pitchFamily="18" charset="0"/>
                </a:rPr>
                <a:t>Vậy biểu thức           có giá trị là 2 tại </a:t>
              </a:r>
              <a:r>
                <a:rPr lang="en-US" sz="3200" i="1" dirty="0">
                  <a:solidFill>
                    <a:schemeClr val="tx1">
                      <a:lumMod val="95000"/>
                      <a:lumOff val="5000"/>
                    </a:schemeClr>
                  </a:solidFill>
                  <a:latin typeface="Times New Roman" panose="02020603050405020304" pitchFamily="18" charset="0"/>
                  <a:cs typeface="Times New Roman" panose="02020603050405020304" pitchFamily="18" charset="0"/>
                </a:rPr>
                <a:t>x</a:t>
              </a:r>
              <a:r>
                <a:rPr lang="en-US" sz="3200" dirty="0">
                  <a:solidFill>
                    <a:schemeClr val="tx1">
                      <a:lumMod val="95000"/>
                      <a:lumOff val="5000"/>
                    </a:schemeClr>
                  </a:solidFill>
                  <a:latin typeface="Times New Roman" panose="02020603050405020304" pitchFamily="18" charset="0"/>
                  <a:cs typeface="Times New Roman" panose="02020603050405020304" pitchFamily="18" charset="0"/>
                </a:rPr>
                <a:t> = 4. </a:t>
              </a:r>
            </a:p>
          </p:txBody>
        </p:sp>
        <mc:AlternateContent xmlns:mc="http://schemas.openxmlformats.org/markup-compatibility/2006" xmlns:a14="http://schemas.microsoft.com/office/drawing/2010/main">
          <mc:Choice Requires="a14">
            <p:sp>
              <p:nvSpPr>
                <p:cNvPr id="30" name="TextBox 29"/>
                <p:cNvSpPr txBox="1"/>
                <p:nvPr/>
              </p:nvSpPr>
              <p:spPr>
                <a:xfrm>
                  <a:off x="4324294" y="5437073"/>
                  <a:ext cx="952184" cy="92275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solidFill>
                                  <a:schemeClr val="tx1">
                                    <a:lumMod val="95000"/>
                                    <a:lumOff val="5000"/>
                                  </a:schemeClr>
                                </a:solidFill>
                                <a:latin typeface="Cambria Math" panose="02040503050406030204" pitchFamily="18" charset="0"/>
                              </a:rPr>
                            </m:ctrlPr>
                          </m:fPr>
                          <m:num>
                            <m:r>
                              <m:rPr>
                                <m:nor/>
                              </m:rPr>
                              <a:rPr lang="en-US" sz="3200" i="1" smtClean="0">
                                <a:solidFill>
                                  <a:schemeClr val="tx1">
                                    <a:lumMod val="95000"/>
                                    <a:lumOff val="5000"/>
                                  </a:schemeClr>
                                </a:solidFill>
                                <a:latin typeface="Times New Roman" panose="02020603050405020304" pitchFamily="18" charset="0"/>
                                <a:cs typeface="Times New Roman" panose="02020603050405020304" pitchFamily="18" charset="0"/>
                              </a:rPr>
                              <m:t>x</m:t>
                            </m:r>
                            <m:r>
                              <m:rPr>
                                <m:nor/>
                              </m:rPr>
                              <a:rPr lang="en-US" sz="3200" i="0" smtClean="0">
                                <a:solidFill>
                                  <a:schemeClr val="tx1">
                                    <a:lumMod val="95000"/>
                                    <a:lumOff val="5000"/>
                                  </a:schemeClr>
                                </a:solidFill>
                                <a:latin typeface="Times New Roman" panose="02020603050405020304" pitchFamily="18" charset="0"/>
                                <a:cs typeface="Times New Roman" panose="02020603050405020304" pitchFamily="18" charset="0"/>
                              </a:rPr>
                              <m:t> + 2</m:t>
                            </m:r>
                          </m:num>
                          <m:den>
                            <m:r>
                              <m:rPr>
                                <m:nor/>
                              </m:rPr>
                              <a:rPr lang="en-US" sz="3200" i="1" smtClean="0">
                                <a:solidFill>
                                  <a:schemeClr val="tx1">
                                    <a:lumMod val="95000"/>
                                    <a:lumOff val="5000"/>
                                  </a:schemeClr>
                                </a:solidFill>
                                <a:latin typeface="Times New Roman" panose="02020603050405020304" pitchFamily="18" charset="0"/>
                                <a:cs typeface="Times New Roman" panose="02020603050405020304" pitchFamily="18" charset="0"/>
                              </a:rPr>
                              <m:t>x</m:t>
                            </m:r>
                            <m:r>
                              <m:rPr>
                                <m:nor/>
                              </m:rPr>
                              <a:rPr lang="en-US" sz="3200" i="0" smtClean="0">
                                <a:solidFill>
                                  <a:schemeClr val="tx1">
                                    <a:lumMod val="95000"/>
                                    <a:lumOff val="5000"/>
                                  </a:schemeClr>
                                </a:solidFill>
                                <a:latin typeface="Times New Roman" panose="02020603050405020304" pitchFamily="18" charset="0"/>
                                <a:cs typeface="Times New Roman" panose="02020603050405020304" pitchFamily="18" charset="0"/>
                              </a:rPr>
                              <m:t> − 1</m:t>
                            </m:r>
                          </m:den>
                        </m:f>
                      </m:oMath>
                    </m:oMathPara>
                  </a14:m>
                  <a:endParaRPr lang="en-US" sz="3200" i="1" dirty="0">
                    <a:solidFill>
                      <a:schemeClr val="tx1">
                        <a:lumMod val="95000"/>
                        <a:lumOff val="5000"/>
                      </a:schemeClr>
                    </a:solidFill>
                    <a:latin typeface="Times New Roman" panose="02020603050405020304" pitchFamily="18" charset="0"/>
                    <a:cs typeface="Times New Roman" panose="02020603050405020304" pitchFamily="18" charset="0"/>
                  </a:endParaRPr>
                </a:p>
              </p:txBody>
            </p:sp>
          </mc:Choice>
          <mc:Fallback xmlns="">
            <p:sp>
              <p:nvSpPr>
                <p:cNvPr id="30" name="TextBox 29"/>
                <p:cNvSpPr txBox="1">
                  <a:spLocks noRot="1" noChangeAspect="1" noMove="1" noResize="1" noEditPoints="1" noAdjustHandles="1" noChangeArrowheads="1" noChangeShapeType="1" noTextEdit="1"/>
                </p:cNvSpPr>
                <p:nvPr/>
              </p:nvSpPr>
              <p:spPr>
                <a:xfrm>
                  <a:off x="4324294" y="5437073"/>
                  <a:ext cx="952184" cy="922753"/>
                </a:xfrm>
                <a:prstGeom prst="rect">
                  <a:avLst/>
                </a:prstGeom>
                <a:blipFill>
                  <a:blip r:embed="rId12"/>
                  <a:stretch>
                    <a:fillRect/>
                  </a:stretch>
                </a:blipFill>
              </p:spPr>
              <p:txBody>
                <a:bodyPr/>
                <a:lstStyle/>
                <a:p>
                  <a:r>
                    <a:rPr lang="en-US">
                      <a:noFill/>
                    </a:rPr>
                    <a:t> </a:t>
                  </a:r>
                </a:p>
              </p:txBody>
            </p:sp>
          </mc:Fallback>
        </mc:AlternateContent>
      </p:grpSp>
      <p:pic>
        <p:nvPicPr>
          <p:cNvPr id="294" name="Picture 8" descr="Digit 120"/>
          <p:cNvPicPr>
            <a:picLocks noChangeAspect="1" noChangeArrowheads="1" noCrop="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172009" y="737747"/>
            <a:ext cx="872696" cy="479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146058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nodeType="clickEffect">
                                  <p:stCondLst>
                                    <p:cond delay="0"/>
                                  </p:stCondLst>
                                  <p:childTnLst>
                                    <p:animEffect transition="out" filter="fade">
                                      <p:cBhvr>
                                        <p:cTn id="20" dur="500"/>
                                        <p:tgtEl>
                                          <p:spTgt spid="7"/>
                                        </p:tgtEl>
                                      </p:cBhvr>
                                    </p:animEffect>
                                    <p:set>
                                      <p:cBhvr>
                                        <p:cTn id="21" dur="1" fill="hold">
                                          <p:stCondLst>
                                            <p:cond delay="499"/>
                                          </p:stCondLst>
                                        </p:cTn>
                                        <p:tgtEl>
                                          <p:spTgt spid="7"/>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barn(inVertical)">
                                      <p:cBhvr>
                                        <p:cTn id="26" dur="500"/>
                                        <p:tgtEl>
                                          <p:spTgt spid="21"/>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barn(inVertical)">
                                      <p:cBhvr>
                                        <p:cTn id="31" dur="500"/>
                                        <p:tgtEl>
                                          <p:spTgt spid="22"/>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barn(inVertical)">
                                      <p:cBhvr>
                                        <p:cTn id="36" dur="500"/>
                                        <p:tgtEl>
                                          <p:spTgt spid="25"/>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26"/>
                                        </p:tgtEl>
                                        <p:attrNameLst>
                                          <p:attrName>style.visibility</p:attrName>
                                        </p:attrNameLst>
                                      </p:cBhvr>
                                      <p:to>
                                        <p:strVal val="visible"/>
                                      </p:to>
                                    </p:set>
                                    <p:animEffect transition="in" filter="barn(inVertical)">
                                      <p:cBhvr>
                                        <p:cTn id="41" dur="500"/>
                                        <p:tgtEl>
                                          <p:spTgt spid="26"/>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27"/>
                                        </p:tgtEl>
                                        <p:attrNameLst>
                                          <p:attrName>style.visibility</p:attrName>
                                        </p:attrNameLst>
                                      </p:cBhvr>
                                      <p:to>
                                        <p:strVal val="visible"/>
                                      </p:to>
                                    </p:set>
                                    <p:animEffect transition="in" filter="barn(inVertical)">
                                      <p:cBhvr>
                                        <p:cTn id="46" dur="500"/>
                                        <p:tgtEl>
                                          <p:spTgt spid="27"/>
                                        </p:tgtEl>
                                      </p:cBhvr>
                                    </p:animEffect>
                                  </p:childTnLst>
                                </p:cTn>
                              </p:par>
                            </p:childTnLst>
                          </p:cTn>
                        </p:par>
                      </p:childTnLst>
                    </p:cTn>
                  </p:par>
                  <p:par>
                    <p:cTn id="47" fill="hold">
                      <p:stCondLst>
                        <p:cond delay="indefinite"/>
                      </p:stCondLst>
                      <p:childTnLst>
                        <p:par>
                          <p:cTn id="48" fill="hold">
                            <p:stCondLst>
                              <p:cond delay="0"/>
                            </p:stCondLst>
                            <p:childTnLst>
                              <p:par>
                                <p:cTn id="49" presetID="31" presetClass="exit" presetSubtype="0" fill="hold" nodeType="clickEffect">
                                  <p:stCondLst>
                                    <p:cond delay="0"/>
                                  </p:stCondLst>
                                  <p:iterate type="lt">
                                    <p:tmPct val="5000"/>
                                  </p:iterate>
                                  <p:childTnLst>
                                    <p:anim calcmode="lin" valueType="num">
                                      <p:cBhvr>
                                        <p:cTn id="50" dur="3250"/>
                                        <p:tgtEl>
                                          <p:spTgt spid="294"/>
                                        </p:tgtEl>
                                        <p:attrNameLst>
                                          <p:attrName>ppt_w</p:attrName>
                                        </p:attrNameLst>
                                      </p:cBhvr>
                                      <p:tavLst>
                                        <p:tav tm="0">
                                          <p:val>
                                            <p:strVal val="ppt_w"/>
                                          </p:val>
                                        </p:tav>
                                        <p:tav tm="100000">
                                          <p:val>
                                            <p:fltVal val="0"/>
                                          </p:val>
                                        </p:tav>
                                      </p:tavLst>
                                    </p:anim>
                                    <p:anim calcmode="lin" valueType="num">
                                      <p:cBhvr>
                                        <p:cTn id="51" dur="3250"/>
                                        <p:tgtEl>
                                          <p:spTgt spid="294"/>
                                        </p:tgtEl>
                                        <p:attrNameLst>
                                          <p:attrName>ppt_h</p:attrName>
                                        </p:attrNameLst>
                                      </p:cBhvr>
                                      <p:tavLst>
                                        <p:tav tm="0">
                                          <p:val>
                                            <p:strVal val="ppt_h"/>
                                          </p:val>
                                        </p:tav>
                                        <p:tav tm="100000">
                                          <p:val>
                                            <p:fltVal val="0"/>
                                          </p:val>
                                        </p:tav>
                                      </p:tavLst>
                                    </p:anim>
                                    <p:anim calcmode="lin" valueType="num">
                                      <p:cBhvr>
                                        <p:cTn id="52" dur="3250"/>
                                        <p:tgtEl>
                                          <p:spTgt spid="294"/>
                                        </p:tgtEl>
                                        <p:attrNameLst>
                                          <p:attrName>style.rotation</p:attrName>
                                        </p:attrNameLst>
                                      </p:cBhvr>
                                      <p:tavLst>
                                        <p:tav tm="0">
                                          <p:val>
                                            <p:fltVal val="0"/>
                                          </p:val>
                                        </p:tav>
                                        <p:tav tm="100000">
                                          <p:val>
                                            <p:fltVal val="90"/>
                                          </p:val>
                                        </p:tav>
                                      </p:tavLst>
                                    </p:anim>
                                    <p:animEffect transition="out" filter="fade">
                                      <p:cBhvr>
                                        <p:cTn id="53" dur="3250"/>
                                        <p:tgtEl>
                                          <p:spTgt spid="294"/>
                                        </p:tgtEl>
                                      </p:cBhvr>
                                    </p:animEffect>
                                    <p:set>
                                      <p:cBhvr>
                                        <p:cTn id="54" dur="1" fill="hold">
                                          <p:stCondLst>
                                            <p:cond delay="3249"/>
                                          </p:stCondLst>
                                        </p:cTn>
                                        <p:tgtEl>
                                          <p:spTgt spid="294"/>
                                        </p:tgtEl>
                                        <p:attrNameLst>
                                          <p:attrName>style.visibility</p:attrName>
                                        </p:attrNameLst>
                                      </p:cBhvr>
                                      <p:to>
                                        <p:strVal val="hidden"/>
                                      </p:to>
                                    </p:set>
                                  </p:childTnLst>
                                  <p:subTnLst>
                                    <p:audio>
                                      <p:cMediaNode>
                                        <p:cTn display="0" masterRel="sameClick">
                                          <p:stCondLst>
                                            <p:cond evt="begin" delay="0">
                                              <p:tn val="49"/>
                                            </p:cond>
                                          </p:stCondLst>
                                          <p:endCondLst>
                                            <p:cond evt="onStopAudio" delay="0">
                                              <p:tgtEl>
                                                <p:sldTgt/>
                                              </p:tgtEl>
                                            </p:cond>
                                          </p:endCondLst>
                                        </p:cTn>
                                        <p:tgtEl>
                                          <p:sndTgt r:embed="rId3" name="RINGIN.WAV"/>
                                        </p:tgtEl>
                                      </p:cMediaNode>
                                    </p:audio>
                                  </p:subTnLst>
                                </p:cTn>
                              </p:par>
                            </p:childTnLst>
                          </p:cTn>
                        </p:par>
                      </p:childTnLst>
                    </p:cTn>
                  </p:par>
                  <p:par>
                    <p:cTn id="55" fill="hold">
                      <p:stCondLst>
                        <p:cond delay="indefinite"/>
                      </p:stCondLst>
                      <p:childTnLst>
                        <p:par>
                          <p:cTn id="56" fill="hold">
                            <p:stCondLst>
                              <p:cond delay="0"/>
                            </p:stCondLst>
                            <p:childTnLst>
                              <p:par>
                                <p:cTn id="57" presetID="16" presetClass="entr" presetSubtype="21" fill="hold" nodeType="clickEffect">
                                  <p:stCondLst>
                                    <p:cond delay="0"/>
                                  </p:stCondLst>
                                  <p:childTnLst>
                                    <p:set>
                                      <p:cBhvr>
                                        <p:cTn id="58" dur="1" fill="hold">
                                          <p:stCondLst>
                                            <p:cond delay="0"/>
                                          </p:stCondLst>
                                        </p:cTn>
                                        <p:tgtEl>
                                          <p:spTgt spid="28"/>
                                        </p:tgtEl>
                                        <p:attrNameLst>
                                          <p:attrName>style.visibility</p:attrName>
                                        </p:attrNameLst>
                                      </p:cBhvr>
                                      <p:to>
                                        <p:strVal val="visible"/>
                                      </p:to>
                                    </p:set>
                                    <p:animEffect transition="in" filter="barn(inVertical)">
                                      <p:cBhvr>
                                        <p:cTn id="5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1" grpId="0"/>
      <p:bldP spid="25" grpId="0"/>
      <p:bldP spid="26" grpId="0"/>
      <p:bldP spid="27"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 name="Group 10"/>
          <p:cNvGrpSpPr/>
          <p:nvPr/>
        </p:nvGrpSpPr>
        <p:grpSpPr>
          <a:xfrm>
            <a:off x="609600" y="1123950"/>
            <a:ext cx="8382000" cy="3706719"/>
            <a:chOff x="-60914" y="1045095"/>
            <a:chExt cx="9190918" cy="3162572"/>
          </a:xfrm>
        </p:grpSpPr>
        <p:sp>
          <p:nvSpPr>
            <p:cNvPr id="12" name="TextBox 11"/>
            <p:cNvSpPr txBox="1"/>
            <p:nvPr/>
          </p:nvSpPr>
          <p:spPr>
            <a:xfrm>
              <a:off x="-60914" y="1045095"/>
              <a:ext cx="8773149" cy="3162572"/>
            </a:xfrm>
            <a:prstGeom prst="rect">
              <a:avLst/>
            </a:prstGeom>
            <a:noFill/>
          </p:spPr>
          <p:txBody>
            <a:bodyPr wrap="square" rtlCol="0">
              <a:spAutoFit/>
            </a:bodyPr>
            <a:lstStyle/>
            <a:p>
              <a:pPr algn="just">
                <a:lnSpc>
                  <a:spcPct val="150000"/>
                </a:lnSpc>
              </a:pPr>
              <a:r>
                <a:rPr lang="en-US" sz="3200" dirty="0">
                  <a:latin typeface="Times New Roman" panose="02020603050405020304" pitchFamily="18" charset="0"/>
                  <a:cs typeface="Times New Roman" panose="02020603050405020304" pitchFamily="18" charset="0"/>
                </a:rPr>
                <a:t>Cho phân thức đại số     . Giá trị của biểu thức     tại những giá trị cho trước của các biến để giá trị của mẫu thức khác 0 được gọi là </a:t>
              </a:r>
              <a:r>
                <a:rPr lang="en-US" sz="3200" i="1" dirty="0">
                  <a:latin typeface="Times New Roman" panose="02020603050405020304" pitchFamily="18" charset="0"/>
                  <a:cs typeface="Times New Roman" panose="02020603050405020304" pitchFamily="18" charset="0"/>
                </a:rPr>
                <a:t>giá trị </a:t>
              </a:r>
              <a:r>
                <a:rPr lang="en-US" sz="3200" dirty="0">
                  <a:latin typeface="Times New Roman" panose="02020603050405020304" pitchFamily="18" charset="0"/>
                  <a:cs typeface="Times New Roman" panose="02020603050405020304" pitchFamily="18" charset="0"/>
                </a:rPr>
                <a:t>của </a:t>
              </a:r>
              <a:r>
                <a:rPr lang="en-US" sz="3200" dirty="0" err="1">
                  <a:latin typeface="Times New Roman" panose="02020603050405020304" pitchFamily="18" charset="0"/>
                  <a:cs typeface="Times New Roman" panose="02020603050405020304" pitchFamily="18" charset="0"/>
                </a:rPr>
                <a:t>phân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thức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những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giá</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trị</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trước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biến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đó</a:t>
              </a:r>
              <a:r>
                <a:rPr lang="en-US" sz="3200" dirty="0">
                  <a:latin typeface="Times New Roman" panose="02020603050405020304" pitchFamily="18" charset="0"/>
                  <a:cs typeface="Times New Roman" panose="02020603050405020304" pitchFamily="18" charset="0"/>
                </a:rPr>
                <a:t>.</a:t>
              </a:r>
              <a:endParaRPr lang="en-US" sz="3200" dirty="0"/>
            </a:p>
          </p:txBody>
        </p:sp>
        <mc:AlternateContent xmlns:mc="http://schemas.openxmlformats.org/markup-compatibility/2006" xmlns:a14="http://schemas.microsoft.com/office/drawing/2010/main">
          <mc:Choice Requires="a14">
            <p:sp>
              <p:nvSpPr>
                <p:cNvPr id="13" name="TextBox 12"/>
                <p:cNvSpPr txBox="1"/>
                <p:nvPr/>
              </p:nvSpPr>
              <p:spPr>
                <a:xfrm>
                  <a:off x="4199847" y="1075238"/>
                  <a:ext cx="396727" cy="85097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solidFill>
                                  <a:schemeClr val="tx1"/>
                                </a:solidFill>
                                <a:latin typeface="Cambria Math" panose="02040503050406030204" pitchFamily="18" charset="0"/>
                              </a:rPr>
                            </m:ctrlPr>
                          </m:fPr>
                          <m:num>
                            <m:r>
                              <m:rPr>
                                <m:nor/>
                              </m:rPr>
                              <a:rPr lang="en-US" sz="3200" i="0" smtClean="0">
                                <a:solidFill>
                                  <a:schemeClr val="tx1"/>
                                </a:solidFill>
                                <a:latin typeface="Times New Roman" panose="02020603050405020304" pitchFamily="18" charset="0"/>
                                <a:cs typeface="Times New Roman" panose="02020603050405020304" pitchFamily="18" charset="0"/>
                              </a:rPr>
                              <m:t>P</m:t>
                            </m:r>
                          </m:num>
                          <m:den>
                            <m:r>
                              <m:rPr>
                                <m:nor/>
                              </m:rPr>
                              <a:rPr lang="en-US" sz="3200" i="0" smtClean="0">
                                <a:solidFill>
                                  <a:schemeClr val="tx1"/>
                                </a:solidFill>
                                <a:latin typeface="Times New Roman" panose="02020603050405020304" pitchFamily="18" charset="0"/>
                                <a:cs typeface="Times New Roman" panose="02020603050405020304" pitchFamily="18" charset="0"/>
                              </a:rPr>
                              <m:t>Q</m:t>
                            </m:r>
                          </m:den>
                        </m:f>
                      </m:oMath>
                    </m:oMathPara>
                  </a14:m>
                  <a:endParaRPr lang="en-US" sz="2800" i="1"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13" name="TextBox 12"/>
                <p:cNvSpPr txBox="1">
                  <a:spLocks noRot="1" noChangeAspect="1" noMove="1" noResize="1" noEditPoints="1" noAdjustHandles="1" noChangeArrowheads="1" noChangeShapeType="1" noTextEdit="1"/>
                </p:cNvSpPr>
                <p:nvPr/>
              </p:nvSpPr>
              <p:spPr>
                <a:xfrm>
                  <a:off x="4199847" y="1075238"/>
                  <a:ext cx="396727" cy="850972"/>
                </a:xfrm>
                <a:prstGeom prst="rect">
                  <a:avLst/>
                </a:prstGeom>
                <a:blipFill>
                  <a:blip r:embed="rId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4" name="TextBox 13"/>
                <p:cNvSpPr txBox="1"/>
                <p:nvPr/>
              </p:nvSpPr>
              <p:spPr>
                <a:xfrm>
                  <a:off x="8730856" y="1045095"/>
                  <a:ext cx="399148" cy="99738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solidFill>
                                  <a:schemeClr val="tx1"/>
                                </a:solidFill>
                                <a:latin typeface="Cambria Math" panose="02040503050406030204" pitchFamily="18" charset="0"/>
                              </a:rPr>
                            </m:ctrlPr>
                          </m:fPr>
                          <m:num>
                            <m:r>
                              <m:rPr>
                                <m:nor/>
                              </m:rPr>
                              <a:rPr lang="en-US" sz="3200" i="0" smtClean="0">
                                <a:solidFill>
                                  <a:schemeClr val="tx1"/>
                                </a:solidFill>
                                <a:latin typeface="Times New Roman" panose="02020603050405020304" pitchFamily="18" charset="0"/>
                                <a:cs typeface="Times New Roman" panose="02020603050405020304" pitchFamily="18" charset="0"/>
                              </a:rPr>
                              <m:t>P</m:t>
                            </m:r>
                          </m:num>
                          <m:den>
                            <m:r>
                              <m:rPr>
                                <m:nor/>
                              </m:rPr>
                              <a:rPr lang="en-US" sz="3200" i="0" smtClean="0">
                                <a:solidFill>
                                  <a:schemeClr val="tx1"/>
                                </a:solidFill>
                                <a:latin typeface="Times New Roman" panose="02020603050405020304" pitchFamily="18" charset="0"/>
                                <a:cs typeface="Times New Roman" panose="02020603050405020304" pitchFamily="18" charset="0"/>
                              </a:rPr>
                              <m:t>Q</m:t>
                            </m:r>
                          </m:den>
                        </m:f>
                      </m:oMath>
                    </m:oMathPara>
                  </a14:m>
                  <a:endParaRPr lang="en-US" sz="2800" i="1"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14" name="TextBox 13"/>
                <p:cNvSpPr txBox="1">
                  <a:spLocks noRot="1" noChangeAspect="1" noMove="1" noResize="1" noEditPoints="1" noAdjustHandles="1" noChangeArrowheads="1" noChangeShapeType="1" noTextEdit="1"/>
                </p:cNvSpPr>
                <p:nvPr/>
              </p:nvSpPr>
              <p:spPr>
                <a:xfrm>
                  <a:off x="8730856" y="1045095"/>
                  <a:ext cx="399148" cy="997389"/>
                </a:xfrm>
                <a:prstGeom prst="rect">
                  <a:avLst/>
                </a:prstGeom>
                <a:blipFill>
                  <a:blip r:embed="rId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2060450" y="2903415"/>
                  <a:ext cx="354408" cy="85097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solidFill>
                                  <a:schemeClr val="tx1"/>
                                </a:solidFill>
                                <a:latin typeface="Cambria Math" panose="02040503050406030204" pitchFamily="18" charset="0"/>
                              </a:rPr>
                            </m:ctrlPr>
                          </m:fPr>
                          <m:num>
                            <m:r>
                              <m:rPr>
                                <m:nor/>
                              </m:rPr>
                              <a:rPr lang="en-US" sz="3200" i="0" smtClean="0">
                                <a:solidFill>
                                  <a:schemeClr val="tx1"/>
                                </a:solidFill>
                                <a:latin typeface="Times New Roman" panose="02020603050405020304" pitchFamily="18" charset="0"/>
                                <a:cs typeface="Times New Roman" panose="02020603050405020304" pitchFamily="18" charset="0"/>
                              </a:rPr>
                              <m:t>P</m:t>
                            </m:r>
                          </m:num>
                          <m:den>
                            <m:r>
                              <m:rPr>
                                <m:nor/>
                              </m:rPr>
                              <a:rPr lang="en-US" sz="3200" i="0" smtClean="0">
                                <a:solidFill>
                                  <a:schemeClr val="tx1"/>
                                </a:solidFill>
                                <a:latin typeface="Times New Roman" panose="02020603050405020304" pitchFamily="18" charset="0"/>
                                <a:cs typeface="Times New Roman" panose="02020603050405020304" pitchFamily="18" charset="0"/>
                              </a:rPr>
                              <m:t>Q</m:t>
                            </m:r>
                          </m:den>
                        </m:f>
                      </m:oMath>
                    </m:oMathPara>
                  </a14:m>
                  <a:endParaRPr lang="en-US" sz="2800" i="1"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2060450" y="2903415"/>
                  <a:ext cx="354408" cy="850972"/>
                </a:xfrm>
                <a:prstGeom prst="rect">
                  <a:avLst/>
                </a:prstGeom>
                <a:blipFill>
                  <a:blip r:embed="rId5"/>
                  <a:stretch>
                    <a:fillRect/>
                  </a:stretch>
                </a:blipFill>
              </p:spPr>
              <p:txBody>
                <a:bodyPr/>
                <a:lstStyle/>
                <a:p>
                  <a:r>
                    <a:rPr lang="en-GB">
                      <a:noFill/>
                    </a:rPr>
                    <a:t> </a:t>
                  </a:r>
                </a:p>
              </p:txBody>
            </p:sp>
          </mc:Fallback>
        </mc:AlternateContent>
      </p:grpSp>
      <p:pic>
        <p:nvPicPr>
          <p:cNvPr id="3" name="Picture 2">
            <a:extLst>
              <a:ext uri="{FF2B5EF4-FFF2-40B4-BE49-F238E27FC236}">
                <a16:creationId xmlns:a16="http://schemas.microsoft.com/office/drawing/2014/main" id="{87EBBD21-55A2-5C58-ABC4-815FFF8C3CA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13" y="546091"/>
            <a:ext cx="696677" cy="696677"/>
          </a:xfrm>
          <a:prstGeom prst="rect">
            <a:avLst/>
          </a:prstGeom>
        </p:spPr>
      </p:pic>
      <p:sp>
        <p:nvSpPr>
          <p:cNvPr id="4" name="文本框 13">
            <a:extLst>
              <a:ext uri="{FF2B5EF4-FFF2-40B4-BE49-F238E27FC236}">
                <a16:creationId xmlns:a16="http://schemas.microsoft.com/office/drawing/2014/main" id="{009EEB24-E61B-83AE-9C58-77030136C5C3}"/>
              </a:ext>
            </a:extLst>
          </p:cNvPr>
          <p:cNvSpPr txBox="1"/>
          <p:nvPr/>
        </p:nvSpPr>
        <p:spPr>
          <a:xfrm>
            <a:off x="76200" y="57150"/>
            <a:ext cx="8915400" cy="477054"/>
          </a:xfrm>
          <a:prstGeom prst="rect">
            <a:avLst/>
          </a:prstGeom>
          <a:noFill/>
          <a:effectLst/>
        </p:spPr>
        <p:txBody>
          <a:bodyPr wrap="square" rtlCol="0">
            <a:spAutoFit/>
          </a:bodyPr>
          <a:lstStyle/>
          <a:p>
            <a:pPr algn="just"/>
            <a:r>
              <a:rPr lang="en-US" altLang="zh-CN" sz="2500" b="1" dirty="0">
                <a:solidFill>
                  <a:srgbClr val="FF0000"/>
                </a:solidFill>
                <a:latin typeface="Times New Roman" panose="02020603050405020304" pitchFamily="18" charset="0"/>
                <a:ea typeface="幼圆" panose="02010509060101010101" pitchFamily="49" charset="-122"/>
                <a:cs typeface="Times New Roman" panose="02020603050405020304" pitchFamily="18" charset="0"/>
              </a:rPr>
              <a:t>III. ĐIỀU KIỆN XÁC ĐỊNH VÀ GIÁ TRỊ CỦA PHÂN THỨC </a:t>
            </a:r>
            <a:endParaRPr lang="zh-CN" altLang="en-US" sz="2500" b="1" dirty="0">
              <a:solidFill>
                <a:srgbClr val="FF0000"/>
              </a:solidFill>
              <a:latin typeface="Times New Roman" panose="02020603050405020304" pitchFamily="18" charset="0"/>
              <a:ea typeface="幼圆" panose="02010509060101010101" pitchFamily="49" charset="-122"/>
              <a:cs typeface="Times New Roman" panose="02020603050405020304" pitchFamily="18" charset="0"/>
            </a:endParaRPr>
          </a:p>
        </p:txBody>
      </p:sp>
    </p:spTree>
    <p:extLst>
      <p:ext uri="{BB962C8B-B14F-4D97-AF65-F5344CB8AC3E}">
        <p14:creationId xmlns:p14="http://schemas.microsoft.com/office/powerpoint/2010/main" val="177059566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barn(inVertical)">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EC2A038B-37EA-581D-9E3D-4F6171C24DFB}"/>
              </a:ext>
            </a:extLst>
          </p:cNvPr>
          <p:cNvSpPr txBox="1"/>
          <p:nvPr/>
        </p:nvSpPr>
        <p:spPr>
          <a:xfrm>
            <a:off x="533400" y="894609"/>
            <a:ext cx="4604084" cy="584775"/>
          </a:xfrm>
          <a:prstGeom prst="rect">
            <a:avLst/>
          </a:prstGeom>
          <a:noFill/>
        </p:spPr>
        <p:txBody>
          <a:bodyPr wrap="square" rtlCol="0">
            <a:spAutoFit/>
          </a:bodyPr>
          <a:lstStyle/>
          <a:p>
            <a:pPr algn="just"/>
            <a:r>
              <a:rPr lang="en-US" sz="3200" b="1" dirty="0">
                <a:latin typeface="Times New Roman" panose="02020603050405020304" pitchFamily="18" charset="0"/>
                <a:cs typeface="Times New Roman" panose="02020603050405020304" pitchFamily="18" charset="0"/>
              </a:rPr>
              <a:t>Ví dụ 8 trang 35 SGK</a:t>
            </a:r>
            <a:endParaRPr lang="en-US" sz="3200" dirty="0">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593A901D-36BB-545B-CD9D-8925AD73D9C5}"/>
              </a:ext>
            </a:extLst>
          </p:cNvPr>
          <p:cNvSpPr txBox="1"/>
          <p:nvPr/>
        </p:nvSpPr>
        <p:spPr>
          <a:xfrm>
            <a:off x="685800" y="2794842"/>
            <a:ext cx="8060261" cy="584775"/>
          </a:xfrm>
          <a:prstGeom prst="rect">
            <a:avLst/>
          </a:prstGeom>
          <a:noFill/>
        </p:spPr>
        <p:txBody>
          <a:bodyPr wrap="square" rtlCol="0">
            <a:spAutoFit/>
          </a:bodyPr>
          <a:lstStyle/>
          <a:p>
            <a:pPr algn="just"/>
            <a:r>
              <a:rPr lang="en-US" sz="3200" dirty="0">
                <a:latin typeface="Times New Roman" panose="02020603050405020304" pitchFamily="18" charset="0"/>
                <a:cs typeface="Times New Roman" panose="02020603050405020304" pitchFamily="18" charset="0"/>
              </a:rPr>
              <a:t>a) Viết điều kiện xác định của phân thức.</a:t>
            </a:r>
          </a:p>
        </p:txBody>
      </p:sp>
      <p:sp>
        <p:nvSpPr>
          <p:cNvPr id="14" name="TextBox 13">
            <a:extLst>
              <a:ext uri="{FF2B5EF4-FFF2-40B4-BE49-F238E27FC236}">
                <a16:creationId xmlns:a16="http://schemas.microsoft.com/office/drawing/2014/main" id="{593A901D-36BB-545B-CD9D-8925AD73D9C5}"/>
              </a:ext>
            </a:extLst>
          </p:cNvPr>
          <p:cNvSpPr txBox="1"/>
          <p:nvPr/>
        </p:nvSpPr>
        <p:spPr>
          <a:xfrm>
            <a:off x="685800" y="3525845"/>
            <a:ext cx="8458199" cy="584775"/>
          </a:xfrm>
          <a:prstGeom prst="rect">
            <a:avLst/>
          </a:prstGeom>
          <a:noFill/>
        </p:spPr>
        <p:txBody>
          <a:bodyPr wrap="square" rtlCol="0">
            <a:spAutoFit/>
          </a:bodyPr>
          <a:lstStyle/>
          <a:p>
            <a:pPr algn="just"/>
            <a:r>
              <a:rPr lang="en-US" sz="3200" dirty="0">
                <a:latin typeface="Times New Roman" panose="02020603050405020304" pitchFamily="18" charset="0"/>
                <a:cs typeface="Times New Roman" panose="02020603050405020304" pitchFamily="18" charset="0"/>
              </a:rPr>
              <a:t>b) Tính giá trị của phân thức trên tại </a:t>
            </a:r>
            <a:r>
              <a:rPr lang="en-US" sz="3200" i="1" dirty="0">
                <a:latin typeface="Times New Roman" panose="02020603050405020304" pitchFamily="18" charset="0"/>
                <a:cs typeface="Times New Roman" panose="02020603050405020304" pitchFamily="18" charset="0"/>
              </a:rPr>
              <a:t>x</a:t>
            </a:r>
            <a:r>
              <a:rPr lang="en-US" sz="3200" dirty="0">
                <a:latin typeface="Times New Roman" panose="02020603050405020304" pitchFamily="18" charset="0"/>
                <a:cs typeface="Times New Roman" panose="02020603050405020304" pitchFamily="18" charset="0"/>
              </a:rPr>
              <a:t> = -1 ; </a:t>
            </a:r>
            <a:r>
              <a:rPr lang="en-US" sz="3200" i="1" dirty="0">
                <a:latin typeface="Times New Roman" panose="02020603050405020304" pitchFamily="18" charset="0"/>
                <a:cs typeface="Times New Roman" panose="02020603050405020304" pitchFamily="18" charset="0"/>
              </a:rPr>
              <a:t>y</a:t>
            </a:r>
            <a:r>
              <a:rPr lang="en-US" sz="3200" dirty="0">
                <a:latin typeface="Times New Roman" panose="02020603050405020304" pitchFamily="18" charset="0"/>
                <a:cs typeface="Times New Roman" panose="02020603050405020304" pitchFamily="18" charset="0"/>
              </a:rPr>
              <a:t> = 2 </a:t>
            </a:r>
            <a:r>
              <a:rPr lang="en-US" sz="3200" i="1" dirty="0">
                <a:latin typeface="Times New Roman" panose="02020603050405020304" pitchFamily="18" charset="0"/>
                <a:cs typeface="Times New Roman" panose="02020603050405020304" pitchFamily="18" charset="0"/>
              </a:rPr>
              <a:t>.                      </a:t>
            </a:r>
            <a:endParaRPr lang="en-US" sz="3200" dirty="0">
              <a:latin typeface="Times New Roman" panose="02020603050405020304" pitchFamily="18" charset="0"/>
              <a:cs typeface="Times New Roman" panose="02020603050405020304" pitchFamily="18" charset="0"/>
            </a:endParaRPr>
          </a:p>
        </p:txBody>
      </p:sp>
      <p:grpSp>
        <p:nvGrpSpPr>
          <p:cNvPr id="15" name="Group 14"/>
          <p:cNvGrpSpPr/>
          <p:nvPr/>
        </p:nvGrpSpPr>
        <p:grpSpPr>
          <a:xfrm>
            <a:off x="855139" y="1693607"/>
            <a:ext cx="3708177" cy="1011111"/>
            <a:chOff x="241738" y="2277885"/>
            <a:chExt cx="3708177" cy="1011111"/>
          </a:xfrm>
        </p:grpSpPr>
        <p:sp>
          <p:nvSpPr>
            <p:cNvPr id="16" name="TextBox 15">
              <a:extLst>
                <a:ext uri="{FF2B5EF4-FFF2-40B4-BE49-F238E27FC236}">
                  <a16:creationId xmlns:a16="http://schemas.microsoft.com/office/drawing/2014/main" id="{593A901D-36BB-545B-CD9D-8925AD73D9C5}"/>
                </a:ext>
              </a:extLst>
            </p:cNvPr>
            <p:cNvSpPr txBox="1"/>
            <p:nvPr/>
          </p:nvSpPr>
          <p:spPr>
            <a:xfrm>
              <a:off x="241738" y="2411142"/>
              <a:ext cx="2598899" cy="584775"/>
            </a:xfrm>
            <a:prstGeom prst="rect">
              <a:avLst/>
            </a:prstGeom>
            <a:noFill/>
          </p:spPr>
          <p:txBody>
            <a:bodyPr wrap="square" rtlCol="0">
              <a:spAutoFit/>
            </a:bodyPr>
            <a:lstStyle/>
            <a:p>
              <a:pPr algn="just"/>
              <a:r>
                <a:rPr lang="en-US" sz="3200" dirty="0">
                  <a:latin typeface="Times New Roman" panose="02020603050405020304" pitchFamily="18" charset="0"/>
                  <a:cs typeface="Times New Roman" panose="02020603050405020304" pitchFamily="18" charset="0"/>
                </a:rPr>
                <a:t>Cho phân thức</a:t>
              </a:r>
            </a:p>
          </p:txBody>
        </p:sp>
        <mc:AlternateContent xmlns:mc="http://schemas.openxmlformats.org/markup-compatibility/2006" xmlns:a14="http://schemas.microsoft.com/office/drawing/2010/main">
          <mc:Choice Requires="a14">
            <p:sp>
              <p:nvSpPr>
                <p:cNvPr id="17" name="TextBox 16"/>
                <p:cNvSpPr txBox="1"/>
                <p:nvPr/>
              </p:nvSpPr>
              <p:spPr>
                <a:xfrm>
                  <a:off x="2840637" y="2277885"/>
                  <a:ext cx="1109278" cy="101111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solidFill>
                                  <a:schemeClr val="tx1"/>
                                </a:solidFill>
                                <a:latin typeface="Cambria Math" panose="02040503050406030204" pitchFamily="18" charset="0"/>
                              </a:rPr>
                            </m:ctrlPr>
                          </m:fPr>
                          <m:num>
                            <m:r>
                              <m:rPr>
                                <m:nor/>
                              </m:rPr>
                              <a:rPr lang="en-US" sz="3200" i="0" smtClean="0">
                                <a:solidFill>
                                  <a:schemeClr val="tx1"/>
                                </a:solidFill>
                                <a:latin typeface="Times New Roman" panose="02020603050405020304" pitchFamily="18" charset="0"/>
                                <a:cs typeface="Times New Roman" panose="02020603050405020304" pitchFamily="18" charset="0"/>
                              </a:rPr>
                              <m:t>4</m:t>
                            </m:r>
                            <m:r>
                              <m:rPr>
                                <m:nor/>
                              </m:rPr>
                              <a:rPr lang="en-US" sz="3200" i="1" smtClean="0">
                                <a:solidFill>
                                  <a:schemeClr val="tx1"/>
                                </a:solidFill>
                                <a:latin typeface="Times New Roman" panose="02020603050405020304" pitchFamily="18" charset="0"/>
                                <a:cs typeface="Times New Roman" panose="02020603050405020304" pitchFamily="18" charset="0"/>
                              </a:rPr>
                              <m:t>x</m:t>
                            </m:r>
                            <m:r>
                              <m:rPr>
                                <m:nor/>
                              </m:rPr>
                              <a:rPr lang="en-US" sz="3200" i="0" smtClean="0">
                                <a:solidFill>
                                  <a:schemeClr val="tx1"/>
                                </a:solidFill>
                                <a:latin typeface="Times New Roman" panose="02020603050405020304" pitchFamily="18" charset="0"/>
                                <a:cs typeface="Times New Roman" panose="02020603050405020304" pitchFamily="18" charset="0"/>
                              </a:rPr>
                              <m:t> + </m:t>
                            </m:r>
                            <m:r>
                              <m:rPr>
                                <m:nor/>
                              </m:rPr>
                              <a:rPr lang="en-US" sz="3200" i="1" smtClean="0">
                                <a:solidFill>
                                  <a:schemeClr val="tx1"/>
                                </a:solidFill>
                                <a:latin typeface="Times New Roman" panose="02020603050405020304" pitchFamily="18" charset="0"/>
                                <a:cs typeface="Times New Roman" panose="02020603050405020304" pitchFamily="18" charset="0"/>
                              </a:rPr>
                              <m:t>y</m:t>
                            </m:r>
                          </m:num>
                          <m:den>
                            <m:r>
                              <m:rPr>
                                <m:nor/>
                              </m:rPr>
                              <a:rPr lang="en-US" sz="3200" i="1" smtClean="0">
                                <a:solidFill>
                                  <a:schemeClr val="tx1"/>
                                </a:solidFill>
                                <a:latin typeface="Times New Roman" panose="02020603050405020304" pitchFamily="18" charset="0"/>
                                <a:cs typeface="Times New Roman" panose="02020603050405020304" pitchFamily="18" charset="0"/>
                              </a:rPr>
                              <m:t>x</m:t>
                            </m:r>
                            <m:r>
                              <m:rPr>
                                <m:nor/>
                              </m:rPr>
                              <a:rPr lang="en-US" sz="3200" i="0" smtClean="0">
                                <a:solidFill>
                                  <a:schemeClr val="tx1"/>
                                </a:solidFill>
                                <a:latin typeface="Times New Roman" panose="02020603050405020304" pitchFamily="18" charset="0"/>
                                <a:cs typeface="Times New Roman" panose="02020603050405020304" pitchFamily="18" charset="0"/>
                              </a:rPr>
                              <m:t> + </m:t>
                            </m:r>
                            <m:r>
                              <m:rPr>
                                <m:nor/>
                              </m:rPr>
                              <a:rPr lang="en-US" sz="3200" i="1" smtClean="0">
                                <a:solidFill>
                                  <a:schemeClr val="tx1"/>
                                </a:solidFill>
                                <a:latin typeface="Times New Roman" panose="02020603050405020304" pitchFamily="18" charset="0"/>
                                <a:cs typeface="Times New Roman" panose="02020603050405020304" pitchFamily="18" charset="0"/>
                              </a:rPr>
                              <m:t>y</m:t>
                            </m:r>
                          </m:den>
                        </m:f>
                      </m:oMath>
                    </m:oMathPara>
                  </a14:m>
                  <a:endParaRPr lang="en-US" sz="3200" i="1"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2840637" y="2277885"/>
                  <a:ext cx="1109278" cy="1011111"/>
                </a:xfrm>
                <a:prstGeom prst="rect">
                  <a:avLst/>
                </a:prstGeom>
                <a:blipFill>
                  <a:blip r:embed="rId10"/>
                  <a:stretch>
                    <a:fillRect/>
                  </a:stretch>
                </a:blipFill>
              </p:spPr>
              <p:txBody>
                <a:bodyPr/>
                <a:lstStyle/>
                <a:p>
                  <a:r>
                    <a:rPr lang="en-US">
                      <a:noFill/>
                    </a:rPr>
                    <a:t> </a:t>
                  </a:r>
                </a:p>
              </p:txBody>
            </p:sp>
          </mc:Fallback>
        </mc:AlternateContent>
      </p:grpSp>
      <p:sp>
        <p:nvSpPr>
          <p:cNvPr id="2" name="文本框 13">
            <a:extLst>
              <a:ext uri="{FF2B5EF4-FFF2-40B4-BE49-F238E27FC236}">
                <a16:creationId xmlns:a16="http://schemas.microsoft.com/office/drawing/2014/main" id="{64393547-9917-1ED0-B220-093B17E5A4E3}"/>
              </a:ext>
            </a:extLst>
          </p:cNvPr>
          <p:cNvSpPr txBox="1"/>
          <p:nvPr/>
        </p:nvSpPr>
        <p:spPr>
          <a:xfrm>
            <a:off x="76200" y="57150"/>
            <a:ext cx="8915400" cy="477054"/>
          </a:xfrm>
          <a:prstGeom prst="rect">
            <a:avLst/>
          </a:prstGeom>
          <a:noFill/>
          <a:effectLst/>
        </p:spPr>
        <p:txBody>
          <a:bodyPr wrap="square" rtlCol="0">
            <a:spAutoFit/>
          </a:bodyPr>
          <a:lstStyle/>
          <a:p>
            <a:pPr algn="just"/>
            <a:r>
              <a:rPr lang="en-US" altLang="zh-CN" sz="2500" b="1" dirty="0">
                <a:solidFill>
                  <a:srgbClr val="FF0000"/>
                </a:solidFill>
                <a:latin typeface="Times New Roman" panose="02020603050405020304" pitchFamily="18" charset="0"/>
                <a:ea typeface="幼圆" panose="02010509060101010101" pitchFamily="49" charset="-122"/>
                <a:cs typeface="Times New Roman" panose="02020603050405020304" pitchFamily="18" charset="0"/>
              </a:rPr>
              <a:t>III. ĐIỀU KIỆN XÁC ĐỊNH VÀ GIÁ TRỊ CỦA PHÂN THỨC </a:t>
            </a:r>
            <a:endParaRPr lang="zh-CN" altLang="en-US" sz="2500" b="1" dirty="0">
              <a:solidFill>
                <a:srgbClr val="FF0000"/>
              </a:solidFill>
              <a:latin typeface="Times New Roman" panose="02020603050405020304" pitchFamily="18" charset="0"/>
              <a:ea typeface="幼圆" panose="02010509060101010101" pitchFamily="49" charset="-122"/>
              <a:cs typeface="Times New Roman" panose="02020603050405020304" pitchFamily="18" charset="0"/>
            </a:endParaRPr>
          </a:p>
        </p:txBody>
      </p:sp>
      <p:pic>
        <p:nvPicPr>
          <p:cNvPr id="3" name="Picture 2" descr="Background pattern&#10;&#10;Description automatically generated">
            <a:extLst>
              <a:ext uri="{FF2B5EF4-FFF2-40B4-BE49-F238E27FC236}">
                <a16:creationId xmlns:a16="http://schemas.microsoft.com/office/drawing/2014/main" id="{0C1FCDC2-98DD-0323-3332-10DC2FC49AA9}"/>
              </a:ext>
            </a:extLst>
          </p:cNvPr>
          <p:cNvPicPr>
            <a:picLocks noChangeAspect="1"/>
          </p:cNvPicPr>
          <p:nvPr/>
        </p:nvPicPr>
        <p:blipFill rotWithShape="1">
          <a:blip r:embed="rId11" cstate="print">
            <a:extLst>
              <a:ext uri="{28A0092B-C50C-407E-A947-70E740481C1C}">
                <a14:useLocalDpi xmlns:a14="http://schemas.microsoft.com/office/drawing/2010/main" val="0"/>
              </a:ext>
              <a:ext uri="{837473B0-CC2E-450A-ABE3-18F120FF3D39}">
                <a1611:picAttrSrcUrl xmlns:a1611="http://schemas.microsoft.com/office/drawing/2016/11/main" r:id="rId12"/>
              </a:ext>
            </a:extLst>
          </a:blip>
          <a:srcRect l="36012" r="14448" b="2"/>
          <a:stretch/>
        </p:blipFill>
        <p:spPr>
          <a:xfrm>
            <a:off x="7736012" y="590550"/>
            <a:ext cx="1407988" cy="1604427"/>
          </a:xfrm>
          <a:custGeom>
            <a:avLst/>
            <a:gdLst/>
            <a:ahLst/>
            <a:cxnLst/>
            <a:rect l="l" t="t" r="r" b="b"/>
            <a:pathLst>
              <a:path w="2577829" h="2926956">
                <a:moveTo>
                  <a:pt x="1114351" y="0"/>
                </a:moveTo>
                <a:cubicBezTo>
                  <a:pt x="1922608" y="0"/>
                  <a:pt x="2577829" y="655221"/>
                  <a:pt x="2577829" y="1463478"/>
                </a:cubicBezTo>
                <a:cubicBezTo>
                  <a:pt x="2577829" y="2271735"/>
                  <a:pt x="1922608" y="2926956"/>
                  <a:pt x="1114351" y="2926956"/>
                </a:cubicBezTo>
                <a:cubicBezTo>
                  <a:pt x="710223" y="2926956"/>
                  <a:pt x="344353" y="2763151"/>
                  <a:pt x="79516" y="2498313"/>
                </a:cubicBezTo>
                <a:lnTo>
                  <a:pt x="0" y="2410824"/>
                </a:lnTo>
                <a:lnTo>
                  <a:pt x="69413" y="2266732"/>
                </a:lnTo>
                <a:cubicBezTo>
                  <a:pt x="193516" y="1973319"/>
                  <a:pt x="262142" y="1650728"/>
                  <a:pt x="262142" y="1312109"/>
                </a:cubicBezTo>
                <a:cubicBezTo>
                  <a:pt x="262142" y="1058145"/>
                  <a:pt x="223540" y="813196"/>
                  <a:pt x="151883" y="582811"/>
                </a:cubicBezTo>
                <a:lnTo>
                  <a:pt x="91478" y="417771"/>
                </a:lnTo>
                <a:lnTo>
                  <a:pt x="183443" y="334187"/>
                </a:lnTo>
                <a:cubicBezTo>
                  <a:pt x="436418" y="125413"/>
                  <a:pt x="760739" y="0"/>
                  <a:pt x="1114351" y="0"/>
                </a:cubicBezTo>
                <a:close/>
              </a:path>
            </a:pathLst>
          </a:custGeom>
        </p:spPr>
      </p:pic>
      <p:pic>
        <p:nvPicPr>
          <p:cNvPr id="4" name="Picture 3">
            <a:extLst>
              <a:ext uri="{FF2B5EF4-FFF2-40B4-BE49-F238E27FC236}">
                <a16:creationId xmlns:a16="http://schemas.microsoft.com/office/drawing/2014/main" id="{A3972C63-E448-DE88-5922-4D1A01322E28}"/>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b="8819"/>
          <a:stretch/>
        </p:blipFill>
        <p:spPr>
          <a:xfrm>
            <a:off x="7628238" y="673527"/>
            <a:ext cx="1334716" cy="1334716"/>
          </a:xfrm>
          <a:prstGeom prst="rect">
            <a:avLst/>
          </a:prstGeom>
        </p:spPr>
      </p:pic>
    </p:spTree>
    <p:extLst>
      <p:ext uri="{BB962C8B-B14F-4D97-AF65-F5344CB8AC3E}">
        <p14:creationId xmlns:p14="http://schemas.microsoft.com/office/powerpoint/2010/main" val="187776408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barn(inVertical)">
                                      <p:cBhvr>
                                        <p:cTn id="11" dur="500"/>
                                        <p:tgtEl>
                                          <p:spTgt spid="15"/>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arn(inVertical)">
                                      <p:cBhvr>
                                        <p:cTn id="15" dur="500"/>
                                        <p:tgtEl>
                                          <p:spTgt spid="13"/>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barn(inVertical)">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randombar(horizontal)">
                                      <p:cBhvr>
                                        <p:cTn id="2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765B70C4-7AE1-CA52-E742-D7CFC0AC3B21}"/>
              </a:ext>
            </a:extLst>
          </p:cNvPr>
          <p:cNvSpPr txBox="1"/>
          <p:nvPr/>
        </p:nvSpPr>
        <p:spPr>
          <a:xfrm>
            <a:off x="61733" y="1197705"/>
            <a:ext cx="1182782" cy="584775"/>
          </a:xfrm>
          <a:prstGeom prst="rect">
            <a:avLst/>
          </a:prstGeom>
          <a:noFill/>
        </p:spPr>
        <p:txBody>
          <a:bodyPr wrap="square" rtlCol="0">
            <a:spAutoFit/>
          </a:bodyPr>
          <a:lstStyle/>
          <a:p>
            <a:r>
              <a:rPr lang="en-US" sz="3200" dirty="0">
                <a:solidFill>
                  <a:srgbClr val="FF0000"/>
                </a:solidFill>
                <a:latin typeface="Times New Roman" panose="02020603050405020304" pitchFamily="18" charset="0"/>
                <a:cs typeface="Times New Roman" panose="02020603050405020304" pitchFamily="18" charset="0"/>
              </a:rPr>
              <a:t>Giải:</a:t>
            </a:r>
          </a:p>
        </p:txBody>
      </p:sp>
      <p:sp>
        <p:nvSpPr>
          <p:cNvPr id="12" name="TextBox 11"/>
          <p:cNvSpPr txBox="1"/>
          <p:nvPr/>
        </p:nvSpPr>
        <p:spPr>
          <a:xfrm>
            <a:off x="-25072" y="2551388"/>
            <a:ext cx="4673272" cy="830997"/>
          </a:xfrm>
          <a:prstGeom prst="rect">
            <a:avLst/>
          </a:prstGeom>
          <a:noFill/>
        </p:spPr>
        <p:txBody>
          <a:bodyPr wrap="square" rtlCol="0">
            <a:spAutoFit/>
          </a:bodyPr>
          <a:lstStyle/>
          <a:p>
            <a:pPr algn="just">
              <a:lnSpc>
                <a:spcPct val="150000"/>
              </a:lnSpc>
            </a:pPr>
            <a:r>
              <a:rPr lang="en-US" sz="3200" dirty="0">
                <a:latin typeface="Times New Roman" panose="02020603050405020304" pitchFamily="18" charset="0"/>
                <a:cs typeface="Times New Roman" panose="02020603050405020304" pitchFamily="18" charset="0"/>
              </a:rPr>
              <a:t>b) </a:t>
            </a:r>
            <a:r>
              <a:rPr lang="en-US" sz="3200" dirty="0" err="1">
                <a:latin typeface="Times New Roman" panose="02020603050405020304" pitchFamily="18" charset="0"/>
                <a:cs typeface="Times New Roman" panose="02020603050405020304" pitchFamily="18" charset="0"/>
              </a:rPr>
              <a:t>Với</a:t>
            </a:r>
            <a:r>
              <a:rPr lang="en-US" sz="3200" dirty="0">
                <a:latin typeface="Times New Roman" panose="02020603050405020304" pitchFamily="18" charset="0"/>
                <a:cs typeface="Times New Roman" panose="02020603050405020304" pitchFamily="18" charset="0"/>
              </a:rPr>
              <a:t> </a:t>
            </a:r>
            <a:r>
              <a:rPr lang="en-US" sz="3200" i="1" dirty="0">
                <a:latin typeface="Times New Roman" panose="02020603050405020304" pitchFamily="18" charset="0"/>
                <a:cs typeface="Times New Roman" panose="02020603050405020304" pitchFamily="18" charset="0"/>
              </a:rPr>
              <a:t>x= -</a:t>
            </a:r>
            <a:r>
              <a:rPr lang="en-US" sz="3200" dirty="0">
                <a:latin typeface="Times New Roman" panose="02020603050405020304" pitchFamily="18" charset="0"/>
                <a:cs typeface="Times New Roman" panose="02020603050405020304" pitchFamily="18" charset="0"/>
              </a:rPr>
              <a:t>1; </a:t>
            </a:r>
            <a:r>
              <a:rPr lang="en-US" sz="3200" i="1" dirty="0">
                <a:latin typeface="Times New Roman" panose="02020603050405020304" pitchFamily="18" charset="0"/>
                <a:cs typeface="Times New Roman" panose="02020603050405020304" pitchFamily="18" charset="0"/>
              </a:rPr>
              <a:t>y</a:t>
            </a:r>
            <a:r>
              <a:rPr lang="en-US" sz="3200" dirty="0">
                <a:latin typeface="Times New Roman" panose="02020603050405020304" pitchFamily="18" charset="0"/>
                <a:cs typeface="Times New Roman" panose="02020603050405020304" pitchFamily="18" charset="0"/>
              </a:rPr>
              <a:t> = 2  ta </a:t>
            </a:r>
            <a:r>
              <a:rPr lang="en-US" sz="3200" dirty="0" err="1">
                <a:latin typeface="Times New Roman" panose="02020603050405020304" pitchFamily="18" charset="0"/>
                <a:cs typeface="Times New Roman" panose="02020603050405020304" pitchFamily="18" charset="0"/>
              </a:rPr>
              <a:t>thấy</a:t>
            </a:r>
            <a:endParaRPr lang="en-US" sz="3200" dirty="0">
              <a:latin typeface="Times New Roman" panose="02020603050405020304" pitchFamily="18" charset="0"/>
              <a:cs typeface="Times New Roman" panose="02020603050405020304" pitchFamily="18" charset="0"/>
            </a:endParaRPr>
          </a:p>
        </p:txBody>
      </p:sp>
      <p:sp>
        <p:nvSpPr>
          <p:cNvPr id="14" name="TextBox 13"/>
          <p:cNvSpPr txBox="1"/>
          <p:nvPr/>
        </p:nvSpPr>
        <p:spPr>
          <a:xfrm>
            <a:off x="0" y="1560639"/>
            <a:ext cx="7810500" cy="830997"/>
          </a:xfrm>
          <a:prstGeom prst="rect">
            <a:avLst/>
          </a:prstGeom>
          <a:noFill/>
        </p:spPr>
        <p:txBody>
          <a:bodyPr wrap="square" rtlCol="0">
            <a:spAutoFit/>
          </a:bodyPr>
          <a:lstStyle/>
          <a:p>
            <a:pPr>
              <a:lnSpc>
                <a:spcPct val="150000"/>
              </a:lnSpc>
            </a:pPr>
            <a:r>
              <a:rPr lang="en-US" sz="3200" dirty="0">
                <a:latin typeface="Times New Roman" panose="02020603050405020304" pitchFamily="18" charset="0"/>
                <a:cs typeface="Times New Roman" panose="02020603050405020304" pitchFamily="18" charset="0"/>
              </a:rPr>
              <a:t>a) Điều kiện xác định của phân thức            là                   </a:t>
            </a:r>
          </a:p>
        </p:txBody>
      </p:sp>
      <mc:AlternateContent xmlns:mc="http://schemas.openxmlformats.org/markup-compatibility/2006" xmlns:a14="http://schemas.microsoft.com/office/drawing/2010/main">
        <mc:Choice Requires="a14">
          <p:sp>
            <p:nvSpPr>
              <p:cNvPr id="15" name="TextBox 14"/>
              <p:cNvSpPr txBox="1"/>
              <p:nvPr/>
            </p:nvSpPr>
            <p:spPr>
              <a:xfrm>
                <a:off x="6019800" y="1560639"/>
                <a:ext cx="1109278" cy="101111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solidFill>
                                <a:schemeClr val="tx1"/>
                              </a:solidFill>
                              <a:latin typeface="Cambria Math" panose="02040503050406030204" pitchFamily="18" charset="0"/>
                            </a:rPr>
                          </m:ctrlPr>
                        </m:fPr>
                        <m:num>
                          <m:r>
                            <m:rPr>
                              <m:nor/>
                            </m:rPr>
                            <a:rPr lang="en-US" sz="3200" i="0" smtClean="0">
                              <a:solidFill>
                                <a:schemeClr val="tx1"/>
                              </a:solidFill>
                              <a:latin typeface="Times New Roman" panose="02020603050405020304" pitchFamily="18" charset="0"/>
                              <a:cs typeface="Times New Roman" panose="02020603050405020304" pitchFamily="18" charset="0"/>
                            </a:rPr>
                            <m:t>4</m:t>
                          </m:r>
                          <m:r>
                            <m:rPr>
                              <m:nor/>
                            </m:rPr>
                            <a:rPr lang="en-US" sz="3200" i="1" smtClean="0">
                              <a:solidFill>
                                <a:schemeClr val="tx1"/>
                              </a:solidFill>
                              <a:latin typeface="Times New Roman" panose="02020603050405020304" pitchFamily="18" charset="0"/>
                              <a:cs typeface="Times New Roman" panose="02020603050405020304" pitchFamily="18" charset="0"/>
                            </a:rPr>
                            <m:t>x</m:t>
                          </m:r>
                          <m:r>
                            <m:rPr>
                              <m:nor/>
                            </m:rPr>
                            <a:rPr lang="en-US" sz="3200" i="0" smtClean="0">
                              <a:solidFill>
                                <a:schemeClr val="tx1"/>
                              </a:solidFill>
                              <a:latin typeface="Times New Roman" panose="02020603050405020304" pitchFamily="18" charset="0"/>
                              <a:cs typeface="Times New Roman" panose="02020603050405020304" pitchFamily="18" charset="0"/>
                            </a:rPr>
                            <m:t> + </m:t>
                          </m:r>
                          <m:r>
                            <m:rPr>
                              <m:nor/>
                            </m:rPr>
                            <a:rPr lang="en-US" sz="3200" i="1" smtClean="0">
                              <a:solidFill>
                                <a:schemeClr val="tx1"/>
                              </a:solidFill>
                              <a:latin typeface="Times New Roman" panose="02020603050405020304" pitchFamily="18" charset="0"/>
                              <a:cs typeface="Times New Roman" panose="02020603050405020304" pitchFamily="18" charset="0"/>
                            </a:rPr>
                            <m:t>y</m:t>
                          </m:r>
                        </m:num>
                        <m:den>
                          <m:r>
                            <m:rPr>
                              <m:nor/>
                            </m:rPr>
                            <a:rPr lang="en-US" sz="3200" i="1" smtClean="0">
                              <a:solidFill>
                                <a:schemeClr val="tx1"/>
                              </a:solidFill>
                              <a:latin typeface="Times New Roman" panose="02020603050405020304" pitchFamily="18" charset="0"/>
                              <a:cs typeface="Times New Roman" panose="02020603050405020304" pitchFamily="18" charset="0"/>
                            </a:rPr>
                            <m:t>x</m:t>
                          </m:r>
                          <m:r>
                            <m:rPr>
                              <m:nor/>
                            </m:rPr>
                            <a:rPr lang="en-US" sz="3200" i="0" smtClean="0">
                              <a:solidFill>
                                <a:schemeClr val="tx1"/>
                              </a:solidFill>
                              <a:latin typeface="Times New Roman" panose="02020603050405020304" pitchFamily="18" charset="0"/>
                              <a:cs typeface="Times New Roman" panose="02020603050405020304" pitchFamily="18" charset="0"/>
                            </a:rPr>
                            <m:t> + </m:t>
                          </m:r>
                          <m:r>
                            <m:rPr>
                              <m:nor/>
                            </m:rPr>
                            <a:rPr lang="en-US" sz="3200" i="1" smtClean="0">
                              <a:solidFill>
                                <a:schemeClr val="tx1"/>
                              </a:solidFill>
                              <a:latin typeface="Times New Roman" panose="02020603050405020304" pitchFamily="18" charset="0"/>
                              <a:cs typeface="Times New Roman" panose="02020603050405020304" pitchFamily="18" charset="0"/>
                            </a:rPr>
                            <m:t>y</m:t>
                          </m:r>
                        </m:den>
                      </m:f>
                    </m:oMath>
                  </m:oMathPara>
                </a14:m>
                <a:endParaRPr lang="en-US" sz="3200" i="1"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6019800" y="1560639"/>
                <a:ext cx="1109278" cy="1011111"/>
              </a:xfrm>
              <a:prstGeom prst="rect">
                <a:avLst/>
              </a:prstGeom>
              <a:blipFill>
                <a:blip r:embed="rId3"/>
                <a:stretch>
                  <a:fillRect/>
                </a:stretch>
              </a:blipFill>
            </p:spPr>
            <p:txBody>
              <a:bodyPr/>
              <a:lstStyle/>
              <a:p>
                <a:r>
                  <a:rPr lang="en-US">
                    <a:noFill/>
                  </a:rPr>
                  <a:t> </a:t>
                </a:r>
              </a:p>
            </p:txBody>
          </p:sp>
        </mc:Fallback>
      </mc:AlternateContent>
      <p:sp>
        <p:nvSpPr>
          <p:cNvPr id="16" name="TextBox 15">
            <a:extLst>
              <a:ext uri="{FF2B5EF4-FFF2-40B4-BE49-F238E27FC236}">
                <a16:creationId xmlns:a16="http://schemas.microsoft.com/office/drawing/2014/main" id="{EC2A038B-37EA-581D-9E3D-4F6171C24DFB}"/>
              </a:ext>
            </a:extLst>
          </p:cNvPr>
          <p:cNvSpPr txBox="1"/>
          <p:nvPr/>
        </p:nvSpPr>
        <p:spPr>
          <a:xfrm>
            <a:off x="152400" y="539175"/>
            <a:ext cx="3352800" cy="584775"/>
          </a:xfrm>
          <a:prstGeom prst="rect">
            <a:avLst/>
          </a:prstGeom>
          <a:noFill/>
        </p:spPr>
        <p:txBody>
          <a:bodyPr wrap="square" rtlCol="0">
            <a:spAutoFit/>
          </a:bodyPr>
          <a:lstStyle/>
          <a:p>
            <a:pPr algn="just"/>
            <a:r>
              <a:rPr lang="en-US" sz="3200" b="1" dirty="0">
                <a:latin typeface="Times New Roman" panose="02020603050405020304" pitchFamily="18" charset="0"/>
                <a:cs typeface="Times New Roman" panose="02020603050405020304" pitchFamily="18" charset="0"/>
              </a:rPr>
              <a:t>Ví dụ 8 tr.35/SGK</a:t>
            </a:r>
            <a:endParaRPr lang="en-US" sz="3200"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7" name="TextBox 16"/>
              <p:cNvSpPr txBox="1"/>
              <p:nvPr/>
            </p:nvSpPr>
            <p:spPr>
              <a:xfrm>
                <a:off x="7570940" y="1768946"/>
                <a:ext cx="1540486"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n-US" sz="3200" b="0" i="1" smtClean="0">
                          <a:solidFill>
                            <a:schemeClr val="tx1"/>
                          </a:solidFill>
                          <a:latin typeface="Times New Roman" panose="02020603050405020304" pitchFamily="18" charset="0"/>
                          <a:cs typeface="Times New Roman" panose="02020603050405020304" pitchFamily="18" charset="0"/>
                        </a:rPr>
                        <m:t>x</m:t>
                      </m:r>
                      <m:r>
                        <m:rPr>
                          <m:nor/>
                        </m:rPr>
                        <a:rPr lang="en-US" sz="3200" b="0" i="0" smtClean="0">
                          <a:solidFill>
                            <a:schemeClr val="tx1"/>
                          </a:solidFill>
                          <a:latin typeface="Times New Roman" panose="02020603050405020304" pitchFamily="18" charset="0"/>
                          <a:cs typeface="Times New Roman" panose="02020603050405020304" pitchFamily="18" charset="0"/>
                        </a:rPr>
                        <m:t> + </m:t>
                      </m:r>
                      <m:r>
                        <m:rPr>
                          <m:nor/>
                        </m:rPr>
                        <a:rPr lang="en-US" sz="3200" b="0" i="1" smtClean="0">
                          <a:solidFill>
                            <a:schemeClr val="tx1"/>
                          </a:solidFill>
                          <a:latin typeface="Times New Roman" panose="02020603050405020304" pitchFamily="18" charset="0"/>
                          <a:cs typeface="Times New Roman" panose="02020603050405020304" pitchFamily="18" charset="0"/>
                        </a:rPr>
                        <m:t>y</m:t>
                      </m:r>
                      <m:r>
                        <m:rPr>
                          <m:nor/>
                        </m:rPr>
                        <a:rPr lang="en-US" sz="3200" b="0" i="0" smtClean="0">
                          <a:solidFill>
                            <a:schemeClr val="tx1"/>
                          </a:solidFill>
                          <a:latin typeface="Times New Roman" panose="02020603050405020304" pitchFamily="18" charset="0"/>
                          <a:cs typeface="Times New Roman" panose="02020603050405020304" pitchFamily="18" charset="0"/>
                        </a:rPr>
                        <m:t> </m:t>
                      </m:r>
                      <m:r>
                        <m:rPr>
                          <m:nor/>
                        </m:rPr>
                        <a:rPr lang="en-US" sz="3200" b="0" i="0" smtClean="0">
                          <a:solidFill>
                            <a:schemeClr val="tx1"/>
                          </a:solidFill>
                          <a:latin typeface="Times New Roman" panose="02020603050405020304" pitchFamily="18" charset="0"/>
                          <a:ea typeface="Cambria Math" panose="02040503050406030204" pitchFamily="18" charset="0"/>
                          <a:cs typeface="Times New Roman" panose="02020603050405020304" pitchFamily="18" charset="0"/>
                        </a:rPr>
                        <m:t>≠ 0</m:t>
                      </m:r>
                    </m:oMath>
                  </m:oMathPara>
                </a14:m>
                <a:endParaRPr lang="en-US" sz="3200" i="1"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7570940" y="1768946"/>
                <a:ext cx="1540486" cy="492443"/>
              </a:xfrm>
              <a:prstGeom prst="rect">
                <a:avLst/>
              </a:prstGeom>
              <a:blipFill>
                <a:blip r:embed="rId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2819400" y="3992179"/>
                <a:ext cx="1760097" cy="101797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solidFill>
                                <a:schemeClr val="tx1"/>
                              </a:solidFill>
                              <a:latin typeface="Cambria Math" panose="02040503050406030204" pitchFamily="18" charset="0"/>
                            </a:rPr>
                          </m:ctrlPr>
                        </m:fPr>
                        <m:num>
                          <m:r>
                            <m:rPr>
                              <m:nor/>
                            </m:rPr>
                            <a:rPr lang="en-US" sz="3200" smtClean="0">
                              <a:solidFill>
                                <a:schemeClr val="tx1"/>
                              </a:solidFill>
                              <a:latin typeface="Times New Roman" panose="02020603050405020304" pitchFamily="18" charset="0"/>
                              <a:cs typeface="Times New Roman" panose="02020603050405020304" pitchFamily="18" charset="0"/>
                            </a:rPr>
                            <m:t>4</m:t>
                          </m:r>
                          <m:r>
                            <m:rPr>
                              <m:nor/>
                            </m:rPr>
                            <a:rPr lang="en-US" sz="3200" b="0" smtClean="0">
                              <a:solidFill>
                                <a:schemeClr val="tx1"/>
                              </a:solidFill>
                              <a:latin typeface="Times New Roman" panose="02020603050405020304" pitchFamily="18" charset="0"/>
                              <a:cs typeface="Times New Roman" panose="02020603050405020304" pitchFamily="18" charset="0"/>
                            </a:rPr>
                            <m:t>.(−1)</m:t>
                          </m:r>
                          <m:r>
                            <m:rPr>
                              <m:nor/>
                            </m:rPr>
                            <a:rPr lang="en-US" sz="3200" smtClean="0">
                              <a:solidFill>
                                <a:schemeClr val="tx1"/>
                              </a:solidFill>
                              <a:latin typeface="Times New Roman" panose="02020603050405020304" pitchFamily="18" charset="0"/>
                              <a:cs typeface="Times New Roman" panose="02020603050405020304" pitchFamily="18" charset="0"/>
                            </a:rPr>
                            <m:t> + </m:t>
                          </m:r>
                          <m:r>
                            <m:rPr>
                              <m:nor/>
                            </m:rPr>
                            <a:rPr lang="en-US" sz="3200" b="0" smtClean="0">
                              <a:solidFill>
                                <a:schemeClr val="tx1"/>
                              </a:solidFill>
                              <a:latin typeface="Times New Roman" panose="02020603050405020304" pitchFamily="18" charset="0"/>
                              <a:cs typeface="Times New Roman" panose="02020603050405020304" pitchFamily="18" charset="0"/>
                            </a:rPr>
                            <m:t>2</m:t>
                          </m:r>
                        </m:num>
                        <m:den>
                          <m:r>
                            <m:rPr>
                              <m:nor/>
                            </m:rPr>
                            <a:rPr lang="en-US" sz="3200" b="0" smtClean="0">
                              <a:solidFill>
                                <a:schemeClr val="tx1"/>
                              </a:solidFill>
                              <a:latin typeface="Times New Roman" panose="02020603050405020304" pitchFamily="18" charset="0"/>
                              <a:cs typeface="Times New Roman" panose="02020603050405020304" pitchFamily="18" charset="0"/>
                            </a:rPr>
                            <m:t>(−1)</m:t>
                          </m:r>
                          <m:r>
                            <m:rPr>
                              <m:nor/>
                            </m:rPr>
                            <a:rPr lang="en-US" sz="3200" smtClean="0">
                              <a:solidFill>
                                <a:schemeClr val="tx1"/>
                              </a:solidFill>
                              <a:latin typeface="Times New Roman" panose="02020603050405020304" pitchFamily="18" charset="0"/>
                              <a:cs typeface="Times New Roman" panose="02020603050405020304" pitchFamily="18" charset="0"/>
                            </a:rPr>
                            <m:t> + </m:t>
                          </m:r>
                          <m:r>
                            <m:rPr>
                              <m:nor/>
                            </m:rPr>
                            <a:rPr lang="en-US" sz="3200" b="0" smtClean="0">
                              <a:solidFill>
                                <a:schemeClr val="tx1"/>
                              </a:solidFill>
                              <a:latin typeface="Times New Roman" panose="02020603050405020304" pitchFamily="18" charset="0"/>
                              <a:cs typeface="Times New Roman" panose="02020603050405020304" pitchFamily="18" charset="0"/>
                            </a:rPr>
                            <m:t>2</m:t>
                          </m:r>
                        </m:den>
                      </m:f>
                    </m:oMath>
                  </m:oMathPara>
                </a14:m>
                <a:endParaRPr lang="en-US" sz="3200"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2819400" y="3992179"/>
                <a:ext cx="1760097" cy="1017971"/>
              </a:xfrm>
              <a:prstGeom prst="rect">
                <a:avLst/>
              </a:prstGeom>
              <a:blipFill>
                <a:blip r:embed="rId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9" name="TextBox 18"/>
              <p:cNvSpPr txBox="1"/>
              <p:nvPr/>
            </p:nvSpPr>
            <p:spPr>
              <a:xfrm>
                <a:off x="5029200" y="4007276"/>
                <a:ext cx="538609" cy="92256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b="0" i="1" smtClean="0">
                              <a:solidFill>
                                <a:schemeClr val="tx1"/>
                              </a:solidFill>
                              <a:latin typeface="Cambria Math" panose="02040503050406030204" pitchFamily="18" charset="0"/>
                            </a:rPr>
                          </m:ctrlPr>
                        </m:fPr>
                        <m:num>
                          <m:r>
                            <m:rPr>
                              <m:nor/>
                            </m:rPr>
                            <a:rPr lang="en-US" sz="3200" b="0" i="0" smtClean="0">
                              <a:solidFill>
                                <a:schemeClr val="tx1"/>
                              </a:solidFill>
                              <a:latin typeface="Times New Roman" panose="02020603050405020304" pitchFamily="18" charset="0"/>
                              <a:cs typeface="Times New Roman" panose="02020603050405020304" pitchFamily="18" charset="0"/>
                            </a:rPr>
                            <m:t>−2</m:t>
                          </m:r>
                        </m:num>
                        <m:den>
                          <m:r>
                            <m:rPr>
                              <m:nor/>
                            </m:rPr>
                            <a:rPr lang="en-US" sz="3200" b="0" i="0" smtClean="0">
                              <a:solidFill>
                                <a:schemeClr val="tx1"/>
                              </a:solidFill>
                              <a:latin typeface="Times New Roman" panose="02020603050405020304" pitchFamily="18" charset="0"/>
                              <a:cs typeface="Times New Roman" panose="02020603050405020304" pitchFamily="18" charset="0"/>
                            </a:rPr>
                            <m:t>1</m:t>
                          </m:r>
                        </m:den>
                      </m:f>
                    </m:oMath>
                  </m:oMathPara>
                </a14:m>
                <a:endParaRPr lang="en-US" sz="3200"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19" name="TextBox 18"/>
              <p:cNvSpPr txBox="1">
                <a:spLocks noRot="1" noChangeAspect="1" noMove="1" noResize="1" noEditPoints="1" noAdjustHandles="1" noChangeArrowheads="1" noChangeShapeType="1" noTextEdit="1"/>
              </p:cNvSpPr>
              <p:nvPr/>
            </p:nvSpPr>
            <p:spPr>
              <a:xfrm>
                <a:off x="5029200" y="4007276"/>
                <a:ext cx="538609" cy="922560"/>
              </a:xfrm>
              <a:prstGeom prst="rect">
                <a:avLst/>
              </a:prstGeom>
              <a:blipFill>
                <a:blip r:embed="rId6"/>
                <a:stretch>
                  <a:fillRect/>
                </a:stretch>
              </a:blipFill>
            </p:spPr>
            <p:txBody>
              <a:bodyPr/>
              <a:lstStyle/>
              <a:p>
                <a:r>
                  <a:rPr lang="en-GB">
                    <a:noFill/>
                  </a:rPr>
                  <a:t> </a:t>
                </a:r>
              </a:p>
            </p:txBody>
          </p:sp>
        </mc:Fallback>
      </mc:AlternateContent>
      <p:sp>
        <p:nvSpPr>
          <p:cNvPr id="20" name="TextBox 19"/>
          <p:cNvSpPr txBox="1"/>
          <p:nvPr/>
        </p:nvSpPr>
        <p:spPr>
          <a:xfrm>
            <a:off x="4612951" y="4234011"/>
            <a:ext cx="422083" cy="584775"/>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a:t>
            </a:r>
          </a:p>
        </p:txBody>
      </p:sp>
      <mc:AlternateContent xmlns:mc="http://schemas.openxmlformats.org/markup-compatibility/2006" xmlns:a14="http://schemas.microsoft.com/office/drawing/2010/main">
        <mc:Choice Requires="a14">
          <p:sp>
            <p:nvSpPr>
              <p:cNvPr id="24" name="TextBox 23"/>
              <p:cNvSpPr txBox="1"/>
              <p:nvPr/>
            </p:nvSpPr>
            <p:spPr>
              <a:xfrm>
                <a:off x="6019800" y="4243156"/>
                <a:ext cx="444032"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n-US" sz="3200" b="0" i="0" smtClean="0">
                          <a:solidFill>
                            <a:schemeClr val="tx1"/>
                          </a:solidFill>
                          <a:latin typeface="Times New Roman" panose="02020603050405020304" pitchFamily="18" charset="0"/>
                          <a:cs typeface="Times New Roman" panose="02020603050405020304" pitchFamily="18" charset="0"/>
                        </a:rPr>
                        <m:t>−2</m:t>
                      </m:r>
                    </m:oMath>
                  </m:oMathPara>
                </a14:m>
                <a:endParaRPr lang="en-US" sz="3200"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24" name="TextBox 23"/>
              <p:cNvSpPr txBox="1">
                <a:spLocks noRot="1" noChangeAspect="1" noMove="1" noResize="1" noEditPoints="1" noAdjustHandles="1" noChangeArrowheads="1" noChangeShapeType="1" noTextEdit="1"/>
              </p:cNvSpPr>
              <p:nvPr/>
            </p:nvSpPr>
            <p:spPr>
              <a:xfrm>
                <a:off x="6019800" y="4243156"/>
                <a:ext cx="444032" cy="492443"/>
              </a:xfrm>
              <a:prstGeom prst="rect">
                <a:avLst/>
              </a:prstGeom>
              <a:blipFill>
                <a:blip r:embed="rId7"/>
                <a:stretch>
                  <a:fillRect/>
                </a:stretch>
              </a:blipFill>
            </p:spPr>
            <p:txBody>
              <a:bodyPr/>
              <a:lstStyle/>
              <a:p>
                <a:r>
                  <a:rPr lang="en-GB">
                    <a:noFill/>
                  </a:rPr>
                  <a:t> </a:t>
                </a:r>
              </a:p>
            </p:txBody>
          </p:sp>
        </mc:Fallback>
      </mc:AlternateContent>
      <p:sp>
        <p:nvSpPr>
          <p:cNvPr id="25" name="TextBox 24"/>
          <p:cNvSpPr txBox="1"/>
          <p:nvPr/>
        </p:nvSpPr>
        <p:spPr>
          <a:xfrm>
            <a:off x="5638800" y="4247683"/>
            <a:ext cx="422083" cy="584775"/>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a:t>
            </a:r>
          </a:p>
        </p:txBody>
      </p:sp>
      <p:sp>
        <p:nvSpPr>
          <p:cNvPr id="2" name="TextBox 1">
            <a:extLst>
              <a:ext uri="{FF2B5EF4-FFF2-40B4-BE49-F238E27FC236}">
                <a16:creationId xmlns:a16="http://schemas.microsoft.com/office/drawing/2014/main" id="{23CF1AD3-2BFA-820D-06AB-EF3310BCB7EB}"/>
              </a:ext>
            </a:extLst>
          </p:cNvPr>
          <p:cNvSpPr txBox="1"/>
          <p:nvPr/>
        </p:nvSpPr>
        <p:spPr>
          <a:xfrm>
            <a:off x="3429000" y="550896"/>
            <a:ext cx="2598899" cy="584775"/>
          </a:xfrm>
          <a:prstGeom prst="rect">
            <a:avLst/>
          </a:prstGeom>
          <a:noFill/>
        </p:spPr>
        <p:txBody>
          <a:bodyPr wrap="square" rtlCol="0">
            <a:spAutoFit/>
          </a:bodyPr>
          <a:lstStyle/>
          <a:p>
            <a:pPr algn="just"/>
            <a:r>
              <a:rPr lang="en-US" sz="3200" dirty="0">
                <a:latin typeface="Times New Roman" panose="02020603050405020304" pitchFamily="18" charset="0"/>
                <a:cs typeface="Times New Roman" panose="02020603050405020304" pitchFamily="18" charset="0"/>
              </a:rPr>
              <a:t>Cho phân thức</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BC0980DB-7F06-DCE9-9D60-EBE6C20B7098}"/>
                  </a:ext>
                </a:extLst>
              </p:cNvPr>
              <p:cNvSpPr txBox="1"/>
              <p:nvPr/>
            </p:nvSpPr>
            <p:spPr>
              <a:xfrm>
                <a:off x="6027899" y="417639"/>
                <a:ext cx="1109278" cy="101111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solidFill>
                                <a:schemeClr val="tx1"/>
                              </a:solidFill>
                              <a:latin typeface="Cambria Math" panose="02040503050406030204" pitchFamily="18" charset="0"/>
                            </a:rPr>
                          </m:ctrlPr>
                        </m:fPr>
                        <m:num>
                          <m:r>
                            <m:rPr>
                              <m:nor/>
                            </m:rPr>
                            <a:rPr lang="en-US" sz="3200" i="0" smtClean="0">
                              <a:solidFill>
                                <a:schemeClr val="tx1"/>
                              </a:solidFill>
                              <a:latin typeface="Times New Roman" panose="02020603050405020304" pitchFamily="18" charset="0"/>
                              <a:cs typeface="Times New Roman" panose="02020603050405020304" pitchFamily="18" charset="0"/>
                            </a:rPr>
                            <m:t>4</m:t>
                          </m:r>
                          <m:r>
                            <m:rPr>
                              <m:nor/>
                            </m:rPr>
                            <a:rPr lang="en-US" sz="3200" i="1" smtClean="0">
                              <a:solidFill>
                                <a:schemeClr val="tx1"/>
                              </a:solidFill>
                              <a:latin typeface="Times New Roman" panose="02020603050405020304" pitchFamily="18" charset="0"/>
                              <a:cs typeface="Times New Roman" panose="02020603050405020304" pitchFamily="18" charset="0"/>
                            </a:rPr>
                            <m:t>x</m:t>
                          </m:r>
                          <m:r>
                            <m:rPr>
                              <m:nor/>
                            </m:rPr>
                            <a:rPr lang="en-US" sz="3200" i="0" smtClean="0">
                              <a:solidFill>
                                <a:schemeClr val="tx1"/>
                              </a:solidFill>
                              <a:latin typeface="Times New Roman" panose="02020603050405020304" pitchFamily="18" charset="0"/>
                              <a:cs typeface="Times New Roman" panose="02020603050405020304" pitchFamily="18" charset="0"/>
                            </a:rPr>
                            <m:t> + </m:t>
                          </m:r>
                          <m:r>
                            <m:rPr>
                              <m:nor/>
                            </m:rPr>
                            <a:rPr lang="en-US" sz="3200" i="1" smtClean="0">
                              <a:solidFill>
                                <a:schemeClr val="tx1"/>
                              </a:solidFill>
                              <a:latin typeface="Times New Roman" panose="02020603050405020304" pitchFamily="18" charset="0"/>
                              <a:cs typeface="Times New Roman" panose="02020603050405020304" pitchFamily="18" charset="0"/>
                            </a:rPr>
                            <m:t>y</m:t>
                          </m:r>
                        </m:num>
                        <m:den>
                          <m:r>
                            <m:rPr>
                              <m:nor/>
                            </m:rPr>
                            <a:rPr lang="en-US" sz="3200" i="1" smtClean="0">
                              <a:solidFill>
                                <a:schemeClr val="tx1"/>
                              </a:solidFill>
                              <a:latin typeface="Times New Roman" panose="02020603050405020304" pitchFamily="18" charset="0"/>
                              <a:cs typeface="Times New Roman" panose="02020603050405020304" pitchFamily="18" charset="0"/>
                            </a:rPr>
                            <m:t>x</m:t>
                          </m:r>
                          <m:r>
                            <m:rPr>
                              <m:nor/>
                            </m:rPr>
                            <a:rPr lang="en-US" sz="3200" i="0" smtClean="0">
                              <a:solidFill>
                                <a:schemeClr val="tx1"/>
                              </a:solidFill>
                              <a:latin typeface="Times New Roman" panose="02020603050405020304" pitchFamily="18" charset="0"/>
                              <a:cs typeface="Times New Roman" panose="02020603050405020304" pitchFamily="18" charset="0"/>
                            </a:rPr>
                            <m:t> + </m:t>
                          </m:r>
                          <m:r>
                            <m:rPr>
                              <m:nor/>
                            </m:rPr>
                            <a:rPr lang="en-US" sz="3200" i="1" smtClean="0">
                              <a:solidFill>
                                <a:schemeClr val="tx1"/>
                              </a:solidFill>
                              <a:latin typeface="Times New Roman" panose="02020603050405020304" pitchFamily="18" charset="0"/>
                              <a:cs typeface="Times New Roman" panose="02020603050405020304" pitchFamily="18" charset="0"/>
                            </a:rPr>
                            <m:t>y</m:t>
                          </m:r>
                        </m:den>
                      </m:f>
                    </m:oMath>
                  </m:oMathPara>
                </a14:m>
                <a:endParaRPr lang="en-US" sz="3200" i="1"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3" name="TextBox 2">
                <a:extLst>
                  <a:ext uri="{FF2B5EF4-FFF2-40B4-BE49-F238E27FC236}">
                    <a16:creationId xmlns:a16="http://schemas.microsoft.com/office/drawing/2014/main" id="{BC0980DB-7F06-DCE9-9D60-EBE6C20B7098}"/>
                  </a:ext>
                </a:extLst>
              </p:cNvPr>
              <p:cNvSpPr txBox="1">
                <a:spLocks noRot="1" noChangeAspect="1" noMove="1" noResize="1" noEditPoints="1" noAdjustHandles="1" noChangeArrowheads="1" noChangeShapeType="1" noTextEdit="1"/>
              </p:cNvSpPr>
              <p:nvPr/>
            </p:nvSpPr>
            <p:spPr>
              <a:xfrm>
                <a:off x="6027899" y="417639"/>
                <a:ext cx="1109278" cy="1011111"/>
              </a:xfrm>
              <a:prstGeom prst="rect">
                <a:avLst/>
              </a:prstGeom>
              <a:blipFill>
                <a:blip r:embed="rId8"/>
                <a:stretch>
                  <a:fillRect/>
                </a:stretch>
              </a:blipFill>
            </p:spPr>
            <p:txBody>
              <a:bodyPr/>
              <a:lstStyle/>
              <a:p>
                <a:r>
                  <a:rPr lang="en-GB">
                    <a:noFill/>
                  </a:rPr>
                  <a:t> </a:t>
                </a:r>
              </a:p>
            </p:txBody>
          </p:sp>
        </mc:Fallback>
      </mc:AlternateContent>
      <p:sp>
        <p:nvSpPr>
          <p:cNvPr id="4" name="文本框 13">
            <a:extLst>
              <a:ext uri="{FF2B5EF4-FFF2-40B4-BE49-F238E27FC236}">
                <a16:creationId xmlns:a16="http://schemas.microsoft.com/office/drawing/2014/main" id="{847B2C81-3E1F-A124-7239-52909C3D38CC}"/>
              </a:ext>
            </a:extLst>
          </p:cNvPr>
          <p:cNvSpPr txBox="1"/>
          <p:nvPr/>
        </p:nvSpPr>
        <p:spPr>
          <a:xfrm>
            <a:off x="76200" y="57150"/>
            <a:ext cx="8915400" cy="477054"/>
          </a:xfrm>
          <a:prstGeom prst="rect">
            <a:avLst/>
          </a:prstGeom>
          <a:noFill/>
          <a:effectLst/>
        </p:spPr>
        <p:txBody>
          <a:bodyPr wrap="square" rtlCol="0">
            <a:spAutoFit/>
          </a:bodyPr>
          <a:lstStyle/>
          <a:p>
            <a:pPr algn="just"/>
            <a:r>
              <a:rPr lang="en-US" altLang="zh-CN" sz="2500" b="1" dirty="0">
                <a:solidFill>
                  <a:srgbClr val="FF0000"/>
                </a:solidFill>
                <a:latin typeface="Times New Roman" panose="02020603050405020304" pitchFamily="18" charset="0"/>
                <a:ea typeface="幼圆" panose="02010509060101010101" pitchFamily="49" charset="-122"/>
                <a:cs typeface="Times New Roman" panose="02020603050405020304" pitchFamily="18" charset="0"/>
              </a:rPr>
              <a:t>III. ĐIỀU KIỆN XÁC ĐỊNH VÀ GIÁ TRỊ CỦA PHÂN THỨC </a:t>
            </a:r>
            <a:endParaRPr lang="zh-CN" altLang="en-US" sz="2500" b="1" dirty="0">
              <a:solidFill>
                <a:srgbClr val="FF0000"/>
              </a:solidFill>
              <a:latin typeface="Times New Roman" panose="02020603050405020304" pitchFamily="18" charset="0"/>
              <a:ea typeface="幼圆" panose="02010509060101010101" pitchFamily="49" charset="-122"/>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FE527E3B-614B-823B-AAA7-594E0C49933F}"/>
                  </a:ext>
                </a:extLst>
              </p:cNvPr>
              <p:cNvSpPr txBox="1"/>
              <p:nvPr/>
            </p:nvSpPr>
            <p:spPr>
              <a:xfrm>
                <a:off x="4533900" y="2783104"/>
                <a:ext cx="3667671"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n-US" sz="3200" b="0" i="1" smtClean="0">
                          <a:solidFill>
                            <a:schemeClr val="tx1"/>
                          </a:solidFill>
                          <a:latin typeface="Times New Roman" panose="02020603050405020304" pitchFamily="18" charset="0"/>
                          <a:cs typeface="Times New Roman" panose="02020603050405020304" pitchFamily="18" charset="0"/>
                        </a:rPr>
                        <m:t>x</m:t>
                      </m:r>
                      <m:r>
                        <m:rPr>
                          <m:nor/>
                        </m:rPr>
                        <a:rPr lang="en-US" sz="3200" b="0" i="0" smtClean="0">
                          <a:solidFill>
                            <a:schemeClr val="tx1"/>
                          </a:solidFill>
                          <a:latin typeface="Times New Roman" panose="02020603050405020304" pitchFamily="18" charset="0"/>
                          <a:cs typeface="Times New Roman" panose="02020603050405020304" pitchFamily="18" charset="0"/>
                        </a:rPr>
                        <m:t> + </m:t>
                      </m:r>
                      <m:r>
                        <m:rPr>
                          <m:nor/>
                        </m:rPr>
                        <a:rPr lang="en-US" sz="3200" b="0" i="1" smtClean="0">
                          <a:solidFill>
                            <a:schemeClr val="tx1"/>
                          </a:solidFill>
                          <a:latin typeface="Times New Roman" panose="02020603050405020304" pitchFamily="18" charset="0"/>
                          <a:cs typeface="Times New Roman" panose="02020603050405020304" pitchFamily="18" charset="0"/>
                        </a:rPr>
                        <m:t>y</m:t>
                      </m:r>
                      <m:r>
                        <m:rPr>
                          <m:nor/>
                        </m:rPr>
                        <a:rPr lang="en-US" sz="3200" b="0" i="0" smtClean="0">
                          <a:solidFill>
                            <a:schemeClr val="tx1"/>
                          </a:solidFill>
                          <a:latin typeface="Times New Roman" panose="02020603050405020304" pitchFamily="18" charset="0"/>
                          <a:cs typeface="Times New Roman" panose="02020603050405020304" pitchFamily="18" charset="0"/>
                        </a:rPr>
                        <m:t> = (−1)+2 = 1 </m:t>
                      </m:r>
                      <m:r>
                        <m:rPr>
                          <m:nor/>
                        </m:rPr>
                        <a:rPr lang="en-US" sz="3200" b="0" i="0" smtClean="0">
                          <a:solidFill>
                            <a:schemeClr val="tx1"/>
                          </a:solidFill>
                          <a:latin typeface="Times New Roman" panose="02020603050405020304" pitchFamily="18" charset="0"/>
                          <a:ea typeface="Cambria Math" panose="02040503050406030204" pitchFamily="18" charset="0"/>
                          <a:cs typeface="Times New Roman" panose="02020603050405020304" pitchFamily="18" charset="0"/>
                        </a:rPr>
                        <m:t>≠ 0</m:t>
                      </m:r>
                    </m:oMath>
                  </m:oMathPara>
                </a14:m>
                <a:endParaRPr lang="en-US" sz="3200" i="1"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6" name="TextBox 5">
                <a:extLst>
                  <a:ext uri="{FF2B5EF4-FFF2-40B4-BE49-F238E27FC236}">
                    <a16:creationId xmlns:a16="http://schemas.microsoft.com/office/drawing/2014/main" id="{FE527E3B-614B-823B-AAA7-594E0C49933F}"/>
                  </a:ext>
                </a:extLst>
              </p:cNvPr>
              <p:cNvSpPr txBox="1">
                <a:spLocks noRot="1" noChangeAspect="1" noMove="1" noResize="1" noEditPoints="1" noAdjustHandles="1" noChangeArrowheads="1" noChangeShapeType="1" noTextEdit="1"/>
              </p:cNvSpPr>
              <p:nvPr/>
            </p:nvSpPr>
            <p:spPr>
              <a:xfrm>
                <a:off x="4533900" y="2783104"/>
                <a:ext cx="3667671" cy="492443"/>
              </a:xfrm>
              <a:prstGeom prst="rect">
                <a:avLst/>
              </a:prstGeom>
              <a:blipFill>
                <a:blip r:embed="rId9"/>
                <a:stretch>
                  <a:fillRect/>
                </a:stretch>
              </a:blipFill>
            </p:spPr>
            <p:txBody>
              <a:bodyPr/>
              <a:lstStyle/>
              <a:p>
                <a:r>
                  <a:rPr lang="en-US">
                    <a:noFill/>
                  </a:rPr>
                  <a:t> </a:t>
                </a:r>
              </a:p>
            </p:txBody>
          </p:sp>
        </mc:Fallback>
      </mc:AlternateContent>
      <p:sp>
        <p:nvSpPr>
          <p:cNvPr id="7" name="TextBox 6">
            <a:extLst>
              <a:ext uri="{FF2B5EF4-FFF2-40B4-BE49-F238E27FC236}">
                <a16:creationId xmlns:a16="http://schemas.microsoft.com/office/drawing/2014/main" id="{A91B74B6-9C35-1FBB-D59A-B34E481FDE29}"/>
              </a:ext>
            </a:extLst>
          </p:cNvPr>
          <p:cNvSpPr txBox="1"/>
          <p:nvPr/>
        </p:nvSpPr>
        <p:spPr>
          <a:xfrm>
            <a:off x="27758" y="3285940"/>
            <a:ext cx="9083667" cy="584775"/>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Do </a:t>
            </a:r>
            <a:r>
              <a:rPr lang="en-US" sz="3200" dirty="0" err="1">
                <a:latin typeface="Times New Roman" panose="02020603050405020304" pitchFamily="18" charset="0"/>
                <a:cs typeface="Times New Roman" panose="02020603050405020304" pitchFamily="18" charset="0"/>
              </a:rPr>
              <a:t>đó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giá</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trị</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thức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tại</a:t>
            </a:r>
            <a:r>
              <a:rPr lang="en-US" sz="3200" dirty="0">
                <a:latin typeface="Times New Roman" panose="02020603050405020304" pitchFamily="18" charset="0"/>
                <a:cs typeface="Times New Roman" panose="02020603050405020304" pitchFamily="18" charset="0"/>
              </a:rPr>
              <a:t> </a:t>
            </a:r>
            <a:r>
              <a:rPr lang="en-US" sz="3200" i="1" dirty="0">
                <a:latin typeface="Times New Roman" panose="02020603050405020304" pitchFamily="18" charset="0"/>
                <a:cs typeface="Times New Roman" panose="02020603050405020304" pitchFamily="18" charset="0"/>
              </a:rPr>
              <a:t>x</a:t>
            </a:r>
            <a:r>
              <a:rPr lang="en-US" sz="3200" dirty="0">
                <a:latin typeface="Times New Roman" panose="02020603050405020304" pitchFamily="18" charset="0"/>
                <a:cs typeface="Times New Roman" panose="02020603050405020304" pitchFamily="18" charset="0"/>
              </a:rPr>
              <a:t> = -1; </a:t>
            </a:r>
            <a:r>
              <a:rPr lang="en-US" sz="3200" i="1" dirty="0">
                <a:latin typeface="Times New Roman" panose="02020603050405020304" pitchFamily="18" charset="0"/>
                <a:cs typeface="Times New Roman" panose="02020603050405020304" pitchFamily="18" charset="0"/>
              </a:rPr>
              <a:t>y</a:t>
            </a:r>
            <a:r>
              <a:rPr lang="en-US" sz="3200" dirty="0">
                <a:latin typeface="Times New Roman" panose="02020603050405020304" pitchFamily="18" charset="0"/>
                <a:cs typeface="Times New Roman" panose="02020603050405020304" pitchFamily="18" charset="0"/>
              </a:rPr>
              <a:t> = 2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a:t>
            </a:r>
            <a:endParaRPr lang="en-GB"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606388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inVertical)">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barn(inVertical)">
                                      <p:cBhvr>
                                        <p:cTn id="23" dur="500"/>
                                        <p:tgtEl>
                                          <p:spTgt spid="14"/>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barn(inVertical)">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barn(inVertical)">
                                      <p:cBhvr>
                                        <p:cTn id="31" dur="500"/>
                                        <p:tgtEl>
                                          <p:spTgt spid="17"/>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barn(inVertical)">
                                      <p:cBhvr>
                                        <p:cTn id="36" dur="500"/>
                                        <p:tgtEl>
                                          <p:spTgt spid="12"/>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barn(inVertical)">
                                      <p:cBhvr>
                                        <p:cTn id="41" dur="500"/>
                                        <p:tgtEl>
                                          <p:spTgt spid="6"/>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barn(inVertical)">
                                      <p:cBhvr>
                                        <p:cTn id="46" dur="500"/>
                                        <p:tgtEl>
                                          <p:spTgt spid="7"/>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barn(inVertical)">
                                      <p:cBhvr>
                                        <p:cTn id="51" dur="500"/>
                                        <p:tgtEl>
                                          <p:spTgt spid="18"/>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grpId="0" nodeType="click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barn(inVertical)">
                                      <p:cBhvr>
                                        <p:cTn id="56" dur="500"/>
                                        <p:tgtEl>
                                          <p:spTgt spid="20"/>
                                        </p:tgtEl>
                                      </p:cBhvr>
                                    </p:animEffect>
                                  </p:childTnLst>
                                </p:cTn>
                              </p:par>
                            </p:childTnLst>
                          </p:cTn>
                        </p:par>
                      </p:childTnLst>
                    </p:cTn>
                  </p:par>
                  <p:par>
                    <p:cTn id="57" fill="hold">
                      <p:stCondLst>
                        <p:cond delay="indefinite"/>
                      </p:stCondLst>
                      <p:childTnLst>
                        <p:par>
                          <p:cTn id="58" fill="hold">
                            <p:stCondLst>
                              <p:cond delay="0"/>
                            </p:stCondLst>
                            <p:childTnLst>
                              <p:par>
                                <p:cTn id="59" presetID="16" presetClass="entr" presetSubtype="21" fill="hold" grpId="0" nodeType="clickEffect">
                                  <p:stCondLst>
                                    <p:cond delay="0"/>
                                  </p:stCondLst>
                                  <p:childTnLst>
                                    <p:set>
                                      <p:cBhvr>
                                        <p:cTn id="60" dur="1" fill="hold">
                                          <p:stCondLst>
                                            <p:cond delay="0"/>
                                          </p:stCondLst>
                                        </p:cTn>
                                        <p:tgtEl>
                                          <p:spTgt spid="19"/>
                                        </p:tgtEl>
                                        <p:attrNameLst>
                                          <p:attrName>style.visibility</p:attrName>
                                        </p:attrNameLst>
                                      </p:cBhvr>
                                      <p:to>
                                        <p:strVal val="visible"/>
                                      </p:to>
                                    </p:set>
                                    <p:animEffect transition="in" filter="barn(inVertical)">
                                      <p:cBhvr>
                                        <p:cTn id="61" dur="500"/>
                                        <p:tgtEl>
                                          <p:spTgt spid="19"/>
                                        </p:tgtEl>
                                      </p:cBhvr>
                                    </p:animEffect>
                                  </p:childTnLst>
                                </p:cTn>
                              </p:par>
                            </p:childTnLst>
                          </p:cTn>
                        </p:par>
                      </p:childTnLst>
                    </p:cTn>
                  </p:par>
                  <p:par>
                    <p:cTn id="62" fill="hold">
                      <p:stCondLst>
                        <p:cond delay="indefinite"/>
                      </p:stCondLst>
                      <p:childTnLst>
                        <p:par>
                          <p:cTn id="63" fill="hold">
                            <p:stCondLst>
                              <p:cond delay="0"/>
                            </p:stCondLst>
                            <p:childTnLst>
                              <p:par>
                                <p:cTn id="64" presetID="16" presetClass="entr" presetSubtype="21" fill="hold" grpId="0" nodeType="clickEffect">
                                  <p:stCondLst>
                                    <p:cond delay="0"/>
                                  </p:stCondLst>
                                  <p:childTnLst>
                                    <p:set>
                                      <p:cBhvr>
                                        <p:cTn id="65" dur="1" fill="hold">
                                          <p:stCondLst>
                                            <p:cond delay="0"/>
                                          </p:stCondLst>
                                        </p:cTn>
                                        <p:tgtEl>
                                          <p:spTgt spid="25"/>
                                        </p:tgtEl>
                                        <p:attrNameLst>
                                          <p:attrName>style.visibility</p:attrName>
                                        </p:attrNameLst>
                                      </p:cBhvr>
                                      <p:to>
                                        <p:strVal val="visible"/>
                                      </p:to>
                                    </p:set>
                                    <p:animEffect transition="in" filter="barn(inVertical)">
                                      <p:cBhvr>
                                        <p:cTn id="66" dur="500"/>
                                        <p:tgtEl>
                                          <p:spTgt spid="25"/>
                                        </p:tgtEl>
                                      </p:cBhvr>
                                    </p:animEffect>
                                  </p:childTnLst>
                                </p:cTn>
                              </p:par>
                            </p:childTnLst>
                          </p:cTn>
                        </p:par>
                      </p:childTnLst>
                    </p:cTn>
                  </p:par>
                  <p:par>
                    <p:cTn id="67" fill="hold">
                      <p:stCondLst>
                        <p:cond delay="indefinite"/>
                      </p:stCondLst>
                      <p:childTnLst>
                        <p:par>
                          <p:cTn id="68" fill="hold">
                            <p:stCondLst>
                              <p:cond delay="0"/>
                            </p:stCondLst>
                            <p:childTnLst>
                              <p:par>
                                <p:cTn id="69" presetID="16" presetClass="entr" presetSubtype="21" fill="hold" grpId="0" nodeType="clickEffect">
                                  <p:stCondLst>
                                    <p:cond delay="0"/>
                                  </p:stCondLst>
                                  <p:childTnLst>
                                    <p:set>
                                      <p:cBhvr>
                                        <p:cTn id="70" dur="1" fill="hold">
                                          <p:stCondLst>
                                            <p:cond delay="0"/>
                                          </p:stCondLst>
                                        </p:cTn>
                                        <p:tgtEl>
                                          <p:spTgt spid="24"/>
                                        </p:tgtEl>
                                        <p:attrNameLst>
                                          <p:attrName>style.visibility</p:attrName>
                                        </p:attrNameLst>
                                      </p:cBhvr>
                                      <p:to>
                                        <p:strVal val="visible"/>
                                      </p:to>
                                    </p:set>
                                    <p:animEffect transition="in" filter="barn(inVertical)">
                                      <p:cBhvr>
                                        <p:cTn id="71"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4" grpId="0"/>
      <p:bldP spid="15" grpId="0"/>
      <p:bldP spid="16" grpId="0"/>
      <p:bldP spid="17" grpId="0"/>
      <p:bldP spid="18" grpId="0"/>
      <p:bldP spid="19" grpId="0"/>
      <p:bldP spid="20" grpId="0"/>
      <p:bldP spid="24" grpId="0"/>
      <p:bldP spid="25" grpId="0"/>
      <p:bldP spid="2" grpId="0"/>
      <p:bldP spid="3" grpId="0"/>
      <p:bldP spid="6" grpId="0"/>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文本框 13">
            <a:extLst>
              <a:ext uri="{FF2B5EF4-FFF2-40B4-BE49-F238E27FC236}">
                <a16:creationId xmlns:a16="http://schemas.microsoft.com/office/drawing/2014/main" id="{882226BD-FCF8-05F9-723D-1614B9811B72}"/>
              </a:ext>
            </a:extLst>
          </p:cNvPr>
          <p:cNvSpPr txBox="1"/>
          <p:nvPr/>
        </p:nvSpPr>
        <p:spPr>
          <a:xfrm>
            <a:off x="76200" y="57150"/>
            <a:ext cx="8839200" cy="477054"/>
          </a:xfrm>
          <a:prstGeom prst="rect">
            <a:avLst/>
          </a:prstGeom>
          <a:noFill/>
          <a:effectLst/>
        </p:spPr>
        <p:txBody>
          <a:bodyPr wrap="square" rtlCol="0">
            <a:spAutoFit/>
          </a:bodyPr>
          <a:lstStyle/>
          <a:p>
            <a:pPr algn="just"/>
            <a:r>
              <a:rPr lang="en-US" altLang="zh-CN" sz="2500" b="1" dirty="0">
                <a:solidFill>
                  <a:srgbClr val="FF0000"/>
                </a:solidFill>
                <a:latin typeface="Times New Roman" panose="02020603050405020304" pitchFamily="18" charset="0"/>
                <a:ea typeface="幼圆" panose="02010509060101010101" pitchFamily="49" charset="-122"/>
                <a:cs typeface="Times New Roman" panose="02020603050405020304" pitchFamily="18" charset="0"/>
              </a:rPr>
              <a:t>III. ĐIỀU KIỆN XÁC ĐỊNH VÀ GIÁ TRỊ CỦA PHÂN THỨC </a:t>
            </a:r>
            <a:endParaRPr lang="zh-CN" altLang="en-US" sz="2500" b="1" dirty="0">
              <a:solidFill>
                <a:srgbClr val="FF0000"/>
              </a:solidFill>
              <a:latin typeface="Times New Roman" panose="02020603050405020304" pitchFamily="18" charset="0"/>
              <a:ea typeface="幼圆" panose="02010509060101010101" pitchFamily="49" charset="-122"/>
              <a:cs typeface="Times New Roman" panose="02020603050405020304" pitchFamily="18" charset="0"/>
            </a:endParaRPr>
          </a:p>
        </p:txBody>
      </p:sp>
      <p:sp>
        <p:nvSpPr>
          <p:cNvPr id="4" name="TextBox 3">
            <a:extLst>
              <a:ext uri="{FF2B5EF4-FFF2-40B4-BE49-F238E27FC236}">
                <a16:creationId xmlns:a16="http://schemas.microsoft.com/office/drawing/2014/main" id="{EC2A038B-37EA-581D-9E3D-4F6171C24DFB}"/>
              </a:ext>
            </a:extLst>
          </p:cNvPr>
          <p:cNvSpPr txBox="1"/>
          <p:nvPr/>
        </p:nvSpPr>
        <p:spPr>
          <a:xfrm>
            <a:off x="76200" y="641555"/>
            <a:ext cx="3962400" cy="584775"/>
          </a:xfrm>
          <a:prstGeom prst="rect">
            <a:avLst/>
          </a:prstGeom>
          <a:noFill/>
        </p:spPr>
        <p:txBody>
          <a:bodyPr wrap="square" rtlCol="0">
            <a:spAutoFit/>
          </a:bodyPr>
          <a:lstStyle/>
          <a:p>
            <a:pPr algn="just"/>
            <a:r>
              <a:rPr lang="en-US" sz="3200" b="1" dirty="0">
                <a:latin typeface="Times New Roman" panose="02020603050405020304" pitchFamily="18" charset="0"/>
                <a:cs typeface="Times New Roman" panose="02020603050405020304" pitchFamily="18" charset="0"/>
              </a:rPr>
              <a:t>Ví dụ 9 tr.35 -36 SGK</a:t>
            </a:r>
            <a:endParaRPr lang="en-US" sz="32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593A901D-36BB-545B-CD9D-8925AD73D9C5}"/>
              </a:ext>
            </a:extLst>
          </p:cNvPr>
          <p:cNvSpPr txBox="1"/>
          <p:nvPr/>
        </p:nvSpPr>
        <p:spPr>
          <a:xfrm>
            <a:off x="156825" y="1482052"/>
            <a:ext cx="7027203" cy="584775"/>
          </a:xfrm>
          <a:prstGeom prst="rect">
            <a:avLst/>
          </a:prstGeom>
          <a:noFill/>
        </p:spPr>
        <p:txBody>
          <a:bodyPr wrap="square" rtlCol="0">
            <a:spAutoFit/>
          </a:bodyPr>
          <a:lstStyle/>
          <a:p>
            <a:pPr algn="just"/>
            <a:r>
              <a:rPr lang="en-US" sz="3200" dirty="0">
                <a:latin typeface="Times New Roman" panose="02020603050405020304" pitchFamily="18" charset="0"/>
                <a:cs typeface="Times New Roman" panose="02020603050405020304" pitchFamily="18" charset="0"/>
              </a:rPr>
              <a:t>a) Viết điều kiện xác định của phân thức.</a:t>
            </a:r>
          </a:p>
        </p:txBody>
      </p:sp>
      <p:grpSp>
        <p:nvGrpSpPr>
          <p:cNvPr id="13" name="Group 12"/>
          <p:cNvGrpSpPr/>
          <p:nvPr/>
        </p:nvGrpSpPr>
        <p:grpSpPr>
          <a:xfrm>
            <a:off x="4038600" y="504641"/>
            <a:ext cx="4755329" cy="988156"/>
            <a:chOff x="1317239" y="1829182"/>
            <a:chExt cx="4755329" cy="988156"/>
          </a:xfrm>
        </p:grpSpPr>
        <p:sp>
          <p:nvSpPr>
            <p:cNvPr id="7" name="TextBox 6">
              <a:extLst>
                <a:ext uri="{FF2B5EF4-FFF2-40B4-BE49-F238E27FC236}">
                  <a16:creationId xmlns:a16="http://schemas.microsoft.com/office/drawing/2014/main" id="{593A901D-36BB-545B-CD9D-8925AD73D9C5}"/>
                </a:ext>
              </a:extLst>
            </p:cNvPr>
            <p:cNvSpPr txBox="1"/>
            <p:nvPr/>
          </p:nvSpPr>
          <p:spPr>
            <a:xfrm>
              <a:off x="1317239" y="1968040"/>
              <a:ext cx="2695953" cy="584775"/>
            </a:xfrm>
            <a:prstGeom prst="rect">
              <a:avLst/>
            </a:prstGeom>
            <a:noFill/>
          </p:spPr>
          <p:txBody>
            <a:bodyPr wrap="square" rtlCol="0">
              <a:spAutoFit/>
            </a:bodyPr>
            <a:lstStyle/>
            <a:p>
              <a:pPr algn="just"/>
              <a:r>
                <a:rPr lang="en-US" sz="3200" dirty="0">
                  <a:latin typeface="Times New Roman" panose="02020603050405020304" pitchFamily="18" charset="0"/>
                  <a:cs typeface="Times New Roman" panose="02020603050405020304" pitchFamily="18" charset="0"/>
                </a:rPr>
                <a:t>Cho phân thức</a:t>
              </a:r>
            </a:p>
          </p:txBody>
        </p:sp>
        <mc:AlternateContent xmlns:mc="http://schemas.openxmlformats.org/markup-compatibility/2006" xmlns:a14="http://schemas.microsoft.com/office/drawing/2010/main">
          <mc:Choice Requires="a14">
            <p:sp>
              <p:nvSpPr>
                <p:cNvPr id="3" name="TextBox 2"/>
                <p:cNvSpPr txBox="1"/>
                <p:nvPr/>
              </p:nvSpPr>
              <p:spPr>
                <a:xfrm>
                  <a:off x="3886200" y="1829182"/>
                  <a:ext cx="2186368" cy="98815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latin typeface="Cambria Math" panose="02040503050406030204" pitchFamily="18" charset="0"/>
                              </a:rPr>
                            </m:ctrlPr>
                          </m:fPr>
                          <m:num>
                            <m:sSup>
                              <m:sSupPr>
                                <m:ctrlPr>
                                  <a:rPr lang="en-US" sz="3200" i="1" smtClean="0">
                                    <a:latin typeface="Cambria Math" panose="02040503050406030204" pitchFamily="18" charset="0"/>
                                  </a:rPr>
                                </m:ctrlPr>
                              </m:sSupPr>
                              <m:e>
                                <m:r>
                                  <a:rPr lang="en-US" sz="3200" i="1" smtClean="0">
                                    <a:latin typeface="Cambria Math" panose="02040503050406030204" pitchFamily="18" charset="0"/>
                                  </a:rPr>
                                  <m:t>𝑥</m:t>
                                </m:r>
                              </m:e>
                              <m:sup>
                                <m:r>
                                  <a:rPr lang="en-US" sz="3200" i="1" smtClean="0">
                                    <a:latin typeface="Cambria Math" panose="02040503050406030204" pitchFamily="18" charset="0"/>
                                  </a:rPr>
                                  <m:t>2</m:t>
                                </m:r>
                              </m:sup>
                            </m:sSup>
                            <m:r>
                              <a:rPr lang="en-US" sz="3200" b="0" i="1" smtClean="0">
                                <a:latin typeface="Cambria Math" panose="02040503050406030204" pitchFamily="18" charset="0"/>
                              </a:rPr>
                              <m:t>+2</m:t>
                            </m:r>
                            <m:r>
                              <a:rPr lang="en-US" sz="3200" b="0" i="1" smtClean="0">
                                <a:latin typeface="Cambria Math" panose="02040503050406030204" pitchFamily="18" charset="0"/>
                              </a:rPr>
                              <m:t>𝑥</m:t>
                            </m:r>
                            <m:r>
                              <a:rPr lang="en-US" sz="3200" b="0" i="1" smtClean="0">
                                <a:latin typeface="Cambria Math" panose="02040503050406030204" pitchFamily="18" charset="0"/>
                              </a:rPr>
                              <m:t>+1</m:t>
                            </m:r>
                          </m:num>
                          <m:den>
                            <m:sSup>
                              <m:sSupPr>
                                <m:ctrlPr>
                                  <a:rPr lang="en-US" sz="3200" i="1" smtClean="0">
                                    <a:latin typeface="Cambria Math" panose="02040503050406030204" pitchFamily="18" charset="0"/>
                                  </a:rPr>
                                </m:ctrlPr>
                              </m:sSupPr>
                              <m:e>
                                <m:r>
                                  <a:rPr lang="en-US" sz="3200" i="1" smtClean="0">
                                    <a:latin typeface="Cambria Math" panose="02040503050406030204" pitchFamily="18" charset="0"/>
                                  </a:rPr>
                                  <m:t>𝑥</m:t>
                                </m:r>
                              </m:e>
                              <m:sup>
                                <m:r>
                                  <a:rPr lang="en-US" sz="3200" i="1" smtClean="0">
                                    <a:latin typeface="Cambria Math" panose="02040503050406030204" pitchFamily="18" charset="0"/>
                                  </a:rPr>
                                  <m:t>2</m:t>
                                </m:r>
                              </m:sup>
                            </m:sSup>
                            <m:r>
                              <a:rPr lang="en-US" sz="3200" b="0" i="1" smtClean="0">
                                <a:latin typeface="Cambria Math" panose="02040503050406030204" pitchFamily="18" charset="0"/>
                              </a:rPr>
                              <m:t>−1</m:t>
                            </m:r>
                          </m:den>
                        </m:f>
                      </m:oMath>
                    </m:oMathPara>
                  </a14:m>
                  <a:endParaRPr lang="en-US" dirty="0"/>
                </a:p>
              </p:txBody>
            </p:sp>
          </mc:Choice>
          <mc:Fallback xmlns="">
            <p:sp>
              <p:nvSpPr>
                <p:cNvPr id="3" name="TextBox 2"/>
                <p:cNvSpPr txBox="1">
                  <a:spLocks noRot="1" noChangeAspect="1" noMove="1" noResize="1" noEditPoints="1" noAdjustHandles="1" noChangeArrowheads="1" noChangeShapeType="1" noTextEdit="1"/>
                </p:cNvSpPr>
                <p:nvPr/>
              </p:nvSpPr>
              <p:spPr>
                <a:xfrm>
                  <a:off x="3886200" y="1829182"/>
                  <a:ext cx="2186368" cy="988156"/>
                </a:xfrm>
                <a:prstGeom prst="rect">
                  <a:avLst/>
                </a:prstGeom>
                <a:blipFill>
                  <a:blip r:embed="rId4"/>
                  <a:stretch>
                    <a:fillRect/>
                  </a:stretch>
                </a:blipFill>
              </p:spPr>
              <p:txBody>
                <a:bodyPr/>
                <a:lstStyle/>
                <a:p>
                  <a:r>
                    <a:rPr lang="en-US">
                      <a:noFill/>
                    </a:rPr>
                    <a:t> </a:t>
                  </a:r>
                </a:p>
              </p:txBody>
            </p:sp>
          </mc:Fallback>
        </mc:AlternateContent>
      </p:grpSp>
      <p:sp>
        <p:nvSpPr>
          <p:cNvPr id="8" name="TextBox 7">
            <a:extLst>
              <a:ext uri="{FF2B5EF4-FFF2-40B4-BE49-F238E27FC236}">
                <a16:creationId xmlns:a16="http://schemas.microsoft.com/office/drawing/2014/main" id="{765B70C4-7AE1-CA52-E742-D7CFC0AC3B21}"/>
              </a:ext>
            </a:extLst>
          </p:cNvPr>
          <p:cNvSpPr txBox="1"/>
          <p:nvPr/>
        </p:nvSpPr>
        <p:spPr>
          <a:xfrm>
            <a:off x="4193788" y="2091893"/>
            <a:ext cx="1064012" cy="584775"/>
          </a:xfrm>
          <a:prstGeom prst="rect">
            <a:avLst/>
          </a:prstGeom>
          <a:noFill/>
        </p:spPr>
        <p:txBody>
          <a:bodyPr wrap="square" rtlCol="0">
            <a:spAutoFit/>
          </a:bodyPr>
          <a:lstStyle/>
          <a:p>
            <a:r>
              <a:rPr lang="en-US" sz="3200" dirty="0">
                <a:solidFill>
                  <a:srgbClr val="FF0000"/>
                </a:solidFill>
                <a:latin typeface="Times New Roman" panose="02020603050405020304" pitchFamily="18" charset="0"/>
                <a:cs typeface="Times New Roman" panose="02020603050405020304" pitchFamily="18" charset="0"/>
              </a:rPr>
              <a:t>Giải</a:t>
            </a:r>
          </a:p>
        </p:txBody>
      </p:sp>
      <p:grpSp>
        <p:nvGrpSpPr>
          <p:cNvPr id="6" name="Group 5"/>
          <p:cNvGrpSpPr/>
          <p:nvPr/>
        </p:nvGrpSpPr>
        <p:grpSpPr>
          <a:xfrm>
            <a:off x="392133" y="2724150"/>
            <a:ext cx="6565436" cy="988156"/>
            <a:chOff x="292565" y="2718774"/>
            <a:chExt cx="6565436" cy="988156"/>
          </a:xfrm>
        </p:grpSpPr>
        <p:sp>
          <p:nvSpPr>
            <p:cNvPr id="10" name="TextBox 9">
              <a:extLst>
                <a:ext uri="{FF2B5EF4-FFF2-40B4-BE49-F238E27FC236}">
                  <a16:creationId xmlns:a16="http://schemas.microsoft.com/office/drawing/2014/main" id="{593A901D-36BB-545B-CD9D-8925AD73D9C5}"/>
                </a:ext>
              </a:extLst>
            </p:cNvPr>
            <p:cNvSpPr txBox="1"/>
            <p:nvPr/>
          </p:nvSpPr>
          <p:spPr>
            <a:xfrm>
              <a:off x="292565" y="2920464"/>
              <a:ext cx="6565436" cy="584775"/>
            </a:xfrm>
            <a:prstGeom prst="rect">
              <a:avLst/>
            </a:prstGeom>
            <a:noFill/>
          </p:spPr>
          <p:txBody>
            <a:bodyPr wrap="square" rtlCol="0">
              <a:spAutoFit/>
            </a:bodyPr>
            <a:lstStyle/>
            <a:p>
              <a:pPr algn="just"/>
              <a:r>
                <a:rPr lang="en-US" sz="3200" dirty="0">
                  <a:latin typeface="Times New Roman" panose="02020603050405020304" pitchFamily="18" charset="0"/>
                  <a:cs typeface="Times New Roman" panose="02020603050405020304" pitchFamily="18" charset="0"/>
                </a:rPr>
                <a:t>ĐKXĐ của phân thức                       là</a:t>
              </a:r>
            </a:p>
          </p:txBody>
        </p:sp>
        <mc:AlternateContent xmlns:mc="http://schemas.openxmlformats.org/markup-compatibility/2006" xmlns:a14="http://schemas.microsoft.com/office/drawing/2010/main">
          <mc:Choice Requires="a14">
            <p:sp>
              <p:nvSpPr>
                <p:cNvPr id="11" name="TextBox 10"/>
                <p:cNvSpPr txBox="1"/>
                <p:nvPr/>
              </p:nvSpPr>
              <p:spPr>
                <a:xfrm>
                  <a:off x="4021939" y="2718774"/>
                  <a:ext cx="2195986" cy="98815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a:latin typeface="Cambria Math" panose="02040503050406030204" pitchFamily="18" charset="0"/>
                              </a:rPr>
                            </m:ctrlPr>
                          </m:fPr>
                          <m:num>
                            <m:sSup>
                              <m:sSupPr>
                                <m:ctrlPr>
                                  <a:rPr lang="en-US" sz="3200" i="1">
                                    <a:latin typeface="Cambria Math" panose="02040503050406030204" pitchFamily="18" charset="0"/>
                                  </a:rPr>
                                </m:ctrlPr>
                              </m:sSupPr>
                              <m:e>
                                <m:r>
                                  <a:rPr lang="en-US" sz="3200" i="1">
                                    <a:latin typeface="Cambria Math" panose="02040503050406030204" pitchFamily="18" charset="0"/>
                                  </a:rPr>
                                  <m:t>𝑥</m:t>
                                </m:r>
                              </m:e>
                              <m:sup>
                                <m:r>
                                  <a:rPr lang="en-US" sz="3200" i="1">
                                    <a:latin typeface="Cambria Math" panose="02040503050406030204" pitchFamily="18" charset="0"/>
                                  </a:rPr>
                                  <m:t>2</m:t>
                                </m:r>
                              </m:sup>
                            </m:sSup>
                            <m:r>
                              <a:rPr lang="en-US" sz="3200" i="1">
                                <a:latin typeface="Cambria Math" panose="02040503050406030204" pitchFamily="18" charset="0"/>
                              </a:rPr>
                              <m:t>+2</m:t>
                            </m:r>
                            <m:r>
                              <a:rPr lang="en-US" sz="3200" i="1">
                                <a:latin typeface="Cambria Math" panose="02040503050406030204" pitchFamily="18" charset="0"/>
                              </a:rPr>
                              <m:t>𝑥</m:t>
                            </m:r>
                            <m:r>
                              <a:rPr lang="en-US" sz="3200" i="1">
                                <a:latin typeface="Cambria Math" panose="02040503050406030204" pitchFamily="18" charset="0"/>
                              </a:rPr>
                              <m:t>+1</m:t>
                            </m:r>
                          </m:num>
                          <m:den>
                            <m:sSup>
                              <m:sSupPr>
                                <m:ctrlPr>
                                  <a:rPr lang="en-US" sz="3200" i="1">
                                    <a:latin typeface="Cambria Math" panose="02040503050406030204" pitchFamily="18" charset="0"/>
                                  </a:rPr>
                                </m:ctrlPr>
                              </m:sSupPr>
                              <m:e>
                                <m:r>
                                  <a:rPr lang="en-US" sz="3200" i="1">
                                    <a:latin typeface="Cambria Math" panose="02040503050406030204" pitchFamily="18" charset="0"/>
                                  </a:rPr>
                                  <m:t>𝑥</m:t>
                                </m:r>
                              </m:e>
                              <m:sup>
                                <m:r>
                                  <a:rPr lang="en-US" sz="3200" i="1">
                                    <a:latin typeface="Cambria Math" panose="02040503050406030204" pitchFamily="18" charset="0"/>
                                  </a:rPr>
                                  <m:t>2</m:t>
                                </m:r>
                              </m:sup>
                            </m:sSup>
                            <m:r>
                              <a:rPr lang="en-US" sz="3200" i="1">
                                <a:latin typeface="Cambria Math" panose="02040503050406030204" pitchFamily="18" charset="0"/>
                              </a:rPr>
                              <m:t>−1</m:t>
                            </m:r>
                          </m:den>
                        </m:f>
                      </m:oMath>
                    </m:oMathPara>
                  </a14:m>
                  <a:endParaRPr lang="en-US" sz="3200" i="1" dirty="0">
                    <a:latin typeface="Times New Roman" panose="02020603050405020304" pitchFamily="18" charset="0"/>
                    <a:cs typeface="Times New Roman" panose="02020603050405020304" pitchFamily="18" charset="0"/>
                  </a:endParaRPr>
                </a:p>
              </p:txBody>
            </p:sp>
          </mc:Choice>
          <mc:Fallback xmlns="">
            <p:sp>
              <p:nvSpPr>
                <p:cNvPr id="11" name="TextBox 10"/>
                <p:cNvSpPr txBox="1">
                  <a:spLocks noRot="1" noChangeAspect="1" noMove="1" noResize="1" noEditPoints="1" noAdjustHandles="1" noChangeArrowheads="1" noChangeShapeType="1" noTextEdit="1"/>
                </p:cNvSpPr>
                <p:nvPr/>
              </p:nvSpPr>
              <p:spPr>
                <a:xfrm>
                  <a:off x="4021939" y="2718774"/>
                  <a:ext cx="2195986" cy="988156"/>
                </a:xfrm>
                <a:prstGeom prst="rect">
                  <a:avLst/>
                </a:prstGeom>
                <a:blipFill>
                  <a:blip r:embed="rId5"/>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12" name="TextBox 11"/>
              <p:cNvSpPr txBox="1"/>
              <p:nvPr/>
            </p:nvSpPr>
            <p:spPr>
              <a:xfrm>
                <a:off x="6784961" y="2958126"/>
                <a:ext cx="2011192"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sz="3200" i="1">
                              <a:latin typeface="Cambria Math" panose="02040503050406030204" pitchFamily="18" charset="0"/>
                              <a:cs typeface="Times New Roman" panose="02020603050405020304" pitchFamily="18" charset="0"/>
                            </a:rPr>
                          </m:ctrlPr>
                        </m:sSupPr>
                        <m:e>
                          <m:r>
                            <a:rPr lang="en-US" sz="3200" i="1">
                              <a:latin typeface="Cambria Math" panose="02040503050406030204" pitchFamily="18" charset="0"/>
                              <a:cs typeface="Times New Roman" panose="02020603050405020304" pitchFamily="18" charset="0"/>
                            </a:rPr>
                            <m:t>𝑥</m:t>
                          </m:r>
                        </m:e>
                        <m:sup>
                          <m:r>
                            <a:rPr lang="en-US" sz="3200" i="1">
                              <a:latin typeface="Cambria Math" panose="02040503050406030204" pitchFamily="18" charset="0"/>
                              <a:cs typeface="Times New Roman" panose="02020603050405020304" pitchFamily="18" charset="0"/>
                            </a:rPr>
                            <m:t>2</m:t>
                          </m:r>
                        </m:sup>
                      </m:sSup>
                      <m:r>
                        <a:rPr lang="en-US" sz="3200" i="1">
                          <a:latin typeface="Cambria Math" panose="02040503050406030204" pitchFamily="18" charset="0"/>
                          <a:cs typeface="Times New Roman" panose="02020603050405020304" pitchFamily="18" charset="0"/>
                        </a:rPr>
                        <m:t>−1</m:t>
                      </m:r>
                      <m:r>
                        <a:rPr lang="en-US" sz="3200" i="1">
                          <a:latin typeface="Cambria Math" panose="02040503050406030204" pitchFamily="18" charset="0"/>
                          <a:ea typeface="Cambria Math" panose="02040503050406030204" pitchFamily="18" charset="0"/>
                          <a:cs typeface="Times New Roman" panose="02020603050405020304" pitchFamily="18" charset="0"/>
                        </a:rPr>
                        <m:t>≠0</m:t>
                      </m:r>
                    </m:oMath>
                  </m:oMathPara>
                </a14:m>
                <a:endParaRPr lang="en-US" sz="3200" dirty="0">
                  <a:latin typeface="Times New Roman" panose="02020603050405020304" pitchFamily="18" charset="0"/>
                  <a:cs typeface="Times New Roman" panose="02020603050405020304" pitchFamily="18" charset="0"/>
                </a:endParaRPr>
              </a:p>
            </p:txBody>
          </p:sp>
        </mc:Choice>
        <mc:Fallback xmlns="">
          <p:sp>
            <p:nvSpPr>
              <p:cNvPr id="12" name="TextBox 11"/>
              <p:cNvSpPr txBox="1">
                <a:spLocks noRot="1" noChangeAspect="1" noMove="1" noResize="1" noEditPoints="1" noAdjustHandles="1" noChangeArrowheads="1" noChangeShapeType="1" noTextEdit="1"/>
              </p:cNvSpPr>
              <p:nvPr/>
            </p:nvSpPr>
            <p:spPr>
              <a:xfrm>
                <a:off x="6784961" y="2958126"/>
                <a:ext cx="2011192" cy="492443"/>
              </a:xfrm>
              <a:prstGeom prst="rect">
                <a:avLst/>
              </a:prstGeom>
              <a:blipFill>
                <a:blip r:embed="rId6"/>
                <a:stretch>
                  <a:fillRect/>
                </a:stretch>
              </a:blipFill>
            </p:spPr>
            <p:txBody>
              <a:bodyPr/>
              <a:lstStyle/>
              <a:p>
                <a:r>
                  <a:rPr lang="en-GB">
                    <a:noFill/>
                  </a:rPr>
                  <a:t> </a:t>
                </a:r>
              </a:p>
            </p:txBody>
          </p:sp>
        </mc:Fallback>
      </mc:AlternateContent>
      <p:pic>
        <p:nvPicPr>
          <p:cNvPr id="9" name="Picture 8" descr="Background pattern&#10;&#10;Description automatically generated">
            <a:extLst>
              <a:ext uri="{FF2B5EF4-FFF2-40B4-BE49-F238E27FC236}">
                <a16:creationId xmlns:a16="http://schemas.microsoft.com/office/drawing/2014/main" id="{20B5E32F-7068-8D5F-F731-CF0F179785E9}"/>
              </a:ext>
            </a:extLst>
          </p:cNvPr>
          <p:cNvPicPr>
            <a:picLocks noChangeAspect="1"/>
          </p:cNvPicPr>
          <p:nvPr/>
        </p:nvPicPr>
        <p:blipFill rotWithShape="1">
          <a:blip r:embed="rId7" cstate="print">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l="36012" r="14448" b="2"/>
          <a:stretch/>
        </p:blipFill>
        <p:spPr>
          <a:xfrm>
            <a:off x="7736012" y="3515903"/>
            <a:ext cx="1407988" cy="1604427"/>
          </a:xfrm>
          <a:custGeom>
            <a:avLst/>
            <a:gdLst/>
            <a:ahLst/>
            <a:cxnLst/>
            <a:rect l="l" t="t" r="r" b="b"/>
            <a:pathLst>
              <a:path w="2577829" h="2926956">
                <a:moveTo>
                  <a:pt x="1114351" y="0"/>
                </a:moveTo>
                <a:cubicBezTo>
                  <a:pt x="1922608" y="0"/>
                  <a:pt x="2577829" y="655221"/>
                  <a:pt x="2577829" y="1463478"/>
                </a:cubicBezTo>
                <a:cubicBezTo>
                  <a:pt x="2577829" y="2271735"/>
                  <a:pt x="1922608" y="2926956"/>
                  <a:pt x="1114351" y="2926956"/>
                </a:cubicBezTo>
                <a:cubicBezTo>
                  <a:pt x="710223" y="2926956"/>
                  <a:pt x="344353" y="2763151"/>
                  <a:pt x="79516" y="2498313"/>
                </a:cubicBezTo>
                <a:lnTo>
                  <a:pt x="0" y="2410824"/>
                </a:lnTo>
                <a:lnTo>
                  <a:pt x="69413" y="2266732"/>
                </a:lnTo>
                <a:cubicBezTo>
                  <a:pt x="193516" y="1973319"/>
                  <a:pt x="262142" y="1650728"/>
                  <a:pt x="262142" y="1312109"/>
                </a:cubicBezTo>
                <a:cubicBezTo>
                  <a:pt x="262142" y="1058145"/>
                  <a:pt x="223540" y="813196"/>
                  <a:pt x="151883" y="582811"/>
                </a:cubicBezTo>
                <a:lnTo>
                  <a:pt x="91478" y="417771"/>
                </a:lnTo>
                <a:lnTo>
                  <a:pt x="183443" y="334187"/>
                </a:lnTo>
                <a:cubicBezTo>
                  <a:pt x="436418" y="125413"/>
                  <a:pt x="760739" y="0"/>
                  <a:pt x="1114351" y="0"/>
                </a:cubicBezTo>
                <a:close/>
              </a:path>
            </a:pathLst>
          </a:custGeom>
        </p:spPr>
      </p:pic>
      <p:pic>
        <p:nvPicPr>
          <p:cNvPr id="14" name="Picture 13">
            <a:extLst>
              <a:ext uri="{FF2B5EF4-FFF2-40B4-BE49-F238E27FC236}">
                <a16:creationId xmlns:a16="http://schemas.microsoft.com/office/drawing/2014/main" id="{014D10ED-B19C-4AB4-3B91-BD888DEEBDBA}"/>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b="8819"/>
          <a:stretch/>
        </p:blipFill>
        <p:spPr>
          <a:xfrm>
            <a:off x="7628238" y="3598880"/>
            <a:ext cx="1334716" cy="1334716"/>
          </a:xfrm>
          <a:prstGeom prst="rect">
            <a:avLst/>
          </a:prstGeom>
        </p:spPr>
      </p:pic>
    </p:spTree>
    <p:extLst>
      <p:ext uri="{BB962C8B-B14F-4D97-AF65-F5344CB8AC3E}">
        <p14:creationId xmlns:p14="http://schemas.microsoft.com/office/powerpoint/2010/main" val="191045763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barn(inVertical)">
                                      <p:cBhvr>
                                        <p:cTn id="11" dur="500"/>
                                        <p:tgtEl>
                                          <p:spTgt spid="13"/>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par>
                                <p:cTn id="16" presetID="14" presetClass="entr" presetSubtype="10"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randombar(horizontal)">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barn(inVertical)">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barn(inVertical)">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barn(inVertical)">
                                      <p:cBhvr>
                                        <p:cTn id="3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P spid="12"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文本框 13">
            <a:extLst>
              <a:ext uri="{FF2B5EF4-FFF2-40B4-BE49-F238E27FC236}">
                <a16:creationId xmlns:a16="http://schemas.microsoft.com/office/drawing/2014/main" id="{882226BD-FCF8-05F9-723D-1614B9811B72}"/>
              </a:ext>
            </a:extLst>
          </p:cNvPr>
          <p:cNvSpPr txBox="1"/>
          <p:nvPr/>
        </p:nvSpPr>
        <p:spPr>
          <a:xfrm>
            <a:off x="76200" y="57150"/>
            <a:ext cx="8839200" cy="477054"/>
          </a:xfrm>
          <a:prstGeom prst="rect">
            <a:avLst/>
          </a:prstGeom>
          <a:noFill/>
          <a:effectLst/>
        </p:spPr>
        <p:txBody>
          <a:bodyPr wrap="square" rtlCol="0">
            <a:spAutoFit/>
          </a:bodyPr>
          <a:lstStyle/>
          <a:p>
            <a:pPr algn="just"/>
            <a:r>
              <a:rPr lang="en-US" altLang="zh-CN" sz="2500" b="1" dirty="0">
                <a:solidFill>
                  <a:srgbClr val="FF0000"/>
                </a:solidFill>
                <a:latin typeface="Times New Roman" panose="02020603050405020304" pitchFamily="18" charset="0"/>
                <a:ea typeface="幼圆" panose="02010509060101010101" pitchFamily="49" charset="-122"/>
                <a:cs typeface="Times New Roman" panose="02020603050405020304" pitchFamily="18" charset="0"/>
              </a:rPr>
              <a:t>III. ĐIỀU KIỆN XÁC ĐỊNH VÀ GIÁ TRỊ CỦA PHÂN THỨC </a:t>
            </a:r>
            <a:endParaRPr lang="zh-CN" altLang="en-US" sz="2500" b="1" dirty="0">
              <a:solidFill>
                <a:srgbClr val="FF0000"/>
              </a:solidFill>
              <a:latin typeface="Times New Roman" panose="02020603050405020304" pitchFamily="18" charset="0"/>
              <a:ea typeface="幼圆" panose="02010509060101010101" pitchFamily="49" charset="-122"/>
              <a:cs typeface="Times New Roman" panose="02020603050405020304" pitchFamily="18" charset="0"/>
            </a:endParaRPr>
          </a:p>
        </p:txBody>
      </p:sp>
      <p:sp>
        <p:nvSpPr>
          <p:cNvPr id="4" name="TextBox 3">
            <a:extLst>
              <a:ext uri="{FF2B5EF4-FFF2-40B4-BE49-F238E27FC236}">
                <a16:creationId xmlns:a16="http://schemas.microsoft.com/office/drawing/2014/main" id="{EC2A038B-37EA-581D-9E3D-4F6171C24DFB}"/>
              </a:ext>
            </a:extLst>
          </p:cNvPr>
          <p:cNvSpPr txBox="1"/>
          <p:nvPr/>
        </p:nvSpPr>
        <p:spPr>
          <a:xfrm>
            <a:off x="76200" y="641555"/>
            <a:ext cx="3962400" cy="584775"/>
          </a:xfrm>
          <a:prstGeom prst="rect">
            <a:avLst/>
          </a:prstGeom>
          <a:noFill/>
        </p:spPr>
        <p:txBody>
          <a:bodyPr wrap="square" rtlCol="0">
            <a:spAutoFit/>
          </a:bodyPr>
          <a:lstStyle/>
          <a:p>
            <a:pPr algn="just"/>
            <a:r>
              <a:rPr lang="en-US" sz="3200" b="1" dirty="0">
                <a:latin typeface="Times New Roman" panose="02020603050405020304" pitchFamily="18" charset="0"/>
                <a:cs typeface="Times New Roman" panose="02020603050405020304" pitchFamily="18" charset="0"/>
              </a:rPr>
              <a:t>Ví dụ 9 tr.35 -36 SGK</a:t>
            </a:r>
            <a:endParaRPr lang="en-US" sz="3200" dirty="0">
              <a:latin typeface="Times New Roman" panose="02020603050405020304" pitchFamily="18" charset="0"/>
              <a:cs typeface="Times New Roman" panose="02020603050405020304" pitchFamily="18" charset="0"/>
            </a:endParaRPr>
          </a:p>
        </p:txBody>
      </p:sp>
      <p:grpSp>
        <p:nvGrpSpPr>
          <p:cNvPr id="14" name="Group 13"/>
          <p:cNvGrpSpPr/>
          <p:nvPr/>
        </p:nvGrpSpPr>
        <p:grpSpPr>
          <a:xfrm>
            <a:off x="108646" y="1600148"/>
            <a:ext cx="8763000" cy="1235060"/>
            <a:chOff x="114300" y="2433111"/>
            <a:chExt cx="8763000" cy="1235060"/>
          </a:xfrm>
        </p:grpSpPr>
        <p:sp>
          <p:nvSpPr>
            <p:cNvPr id="11" name="TextBox 10">
              <a:extLst>
                <a:ext uri="{FF2B5EF4-FFF2-40B4-BE49-F238E27FC236}">
                  <a16:creationId xmlns:a16="http://schemas.microsoft.com/office/drawing/2014/main" id="{593A901D-36BB-545B-CD9D-8925AD73D9C5}"/>
                </a:ext>
              </a:extLst>
            </p:cNvPr>
            <p:cNvSpPr txBox="1"/>
            <p:nvPr/>
          </p:nvSpPr>
          <p:spPr>
            <a:xfrm>
              <a:off x="114300" y="2433111"/>
              <a:ext cx="8763000" cy="1077218"/>
            </a:xfrm>
            <a:prstGeom prst="rect">
              <a:avLst/>
            </a:prstGeom>
            <a:noFill/>
          </p:spPr>
          <p:txBody>
            <a:bodyPr wrap="square" rtlCol="0">
              <a:spAutoFit/>
            </a:bodyPr>
            <a:lstStyle/>
            <a:p>
              <a:pPr algn="just"/>
              <a:r>
                <a:rPr lang="en-US" sz="3200" dirty="0">
                  <a:latin typeface="Times New Roman" panose="02020603050405020304" pitchFamily="18" charset="0"/>
                  <a:cs typeface="Times New Roman" panose="02020603050405020304" pitchFamily="18" charset="0"/>
                </a:rPr>
                <a:t>b) Chứng tỏ phân thức rút gọn của phân thức đã cho là           </a:t>
              </a:r>
              <a:r>
                <a:rPr lang="en-US" sz="2800" dirty="0">
                  <a:latin typeface="Times New Roman" panose="02020603050405020304" pitchFamily="18" charset="0"/>
                  <a:cs typeface="Times New Roman" panose="02020603050405020304" pitchFamily="18" charset="0"/>
                </a:rPr>
                <a:t>.                        </a:t>
              </a:r>
            </a:p>
          </p:txBody>
        </p:sp>
        <mc:AlternateContent xmlns:mc="http://schemas.openxmlformats.org/markup-compatibility/2006" xmlns:a14="http://schemas.microsoft.com/office/drawing/2010/main">
          <mc:Choice Requires="a14">
            <p:sp>
              <p:nvSpPr>
                <p:cNvPr id="12" name="TextBox 11"/>
                <p:cNvSpPr txBox="1"/>
                <p:nvPr/>
              </p:nvSpPr>
              <p:spPr>
                <a:xfrm>
                  <a:off x="762000" y="2879044"/>
                  <a:ext cx="1061747" cy="789127"/>
                </a:xfrm>
                <a:prstGeom prst="rect">
                  <a:avLst/>
                </a:prstGeom>
                <a:noFill/>
              </p:spPr>
              <p:txBody>
                <a:bodyPr wrap="none" lIns="0" tIns="0" rIns="0" bIns="0" rtlCol="0">
                  <a:spAutoFit/>
                </a:bodyPr>
                <a:lstStyle/>
                <a:p>
                  <a14:m>
                    <m:oMath xmlns:m="http://schemas.openxmlformats.org/officeDocument/2006/math">
                      <m:f>
                        <m:fPr>
                          <m:ctrlPr>
                            <a:rPr lang="en-US" sz="3200" i="1" smtClean="0">
                              <a:solidFill>
                                <a:schemeClr val="tx1"/>
                              </a:solidFill>
                              <a:latin typeface="Cambria Math" panose="02040503050406030204" pitchFamily="18" charset="0"/>
                            </a:rPr>
                          </m:ctrlPr>
                        </m:fPr>
                        <m:num>
                          <m:r>
                            <m:rPr>
                              <m:nor/>
                            </m:rPr>
                            <a:rPr lang="en-US" sz="3200" i="1" smtClean="0">
                              <a:solidFill>
                                <a:schemeClr val="tx1"/>
                              </a:solidFill>
                              <a:latin typeface="Times New Roman" panose="02020603050405020304" pitchFamily="18" charset="0"/>
                              <a:cs typeface="Times New Roman" panose="02020603050405020304" pitchFamily="18" charset="0"/>
                            </a:rPr>
                            <m:t>x</m:t>
                          </m:r>
                          <m:r>
                            <m:rPr>
                              <m:nor/>
                            </m:rPr>
                            <a:rPr lang="en-US" sz="3200" i="0" smtClean="0">
                              <a:solidFill>
                                <a:schemeClr val="tx1"/>
                              </a:solidFill>
                              <a:latin typeface="Times New Roman" panose="02020603050405020304" pitchFamily="18" charset="0"/>
                              <a:cs typeface="Times New Roman" panose="02020603050405020304" pitchFamily="18" charset="0"/>
                            </a:rPr>
                            <m:t> + </m:t>
                          </m:r>
                          <m:r>
                            <m:rPr>
                              <m:nor/>
                            </m:rPr>
                            <a:rPr lang="en-US" sz="3200" b="0" smtClean="0">
                              <a:solidFill>
                                <a:schemeClr val="tx1"/>
                              </a:solidFill>
                              <a:latin typeface="Times New Roman" panose="02020603050405020304" pitchFamily="18" charset="0"/>
                              <a:cs typeface="Times New Roman" panose="02020603050405020304" pitchFamily="18" charset="0"/>
                            </a:rPr>
                            <m:t>1</m:t>
                          </m:r>
                        </m:num>
                        <m:den>
                          <m:r>
                            <m:rPr>
                              <m:nor/>
                            </m:rPr>
                            <a:rPr lang="en-US" sz="3200" i="1" smtClean="0">
                              <a:solidFill>
                                <a:schemeClr val="tx1"/>
                              </a:solidFill>
                              <a:latin typeface="Times New Roman" panose="02020603050405020304" pitchFamily="18" charset="0"/>
                              <a:cs typeface="Times New Roman" panose="02020603050405020304" pitchFamily="18" charset="0"/>
                            </a:rPr>
                            <m:t>x</m:t>
                          </m:r>
                          <m:r>
                            <m:rPr>
                              <m:nor/>
                            </m:rPr>
                            <a:rPr lang="en-US" sz="3200" i="0" smtClean="0">
                              <a:solidFill>
                                <a:schemeClr val="tx1"/>
                              </a:solidFill>
                              <a:latin typeface="Times New Roman" panose="02020603050405020304" pitchFamily="18" charset="0"/>
                              <a:cs typeface="Times New Roman" panose="02020603050405020304" pitchFamily="18" charset="0"/>
                            </a:rPr>
                            <m:t> </m:t>
                          </m:r>
                          <m:r>
                            <m:rPr>
                              <m:nor/>
                            </m:rPr>
                            <a:rPr lang="en-US" sz="3200" b="0" i="0" smtClean="0">
                              <a:solidFill>
                                <a:schemeClr val="tx1"/>
                              </a:solidFill>
                              <a:latin typeface="Times New Roman" panose="02020603050405020304" pitchFamily="18" charset="0"/>
                              <a:cs typeface="Times New Roman" panose="02020603050405020304" pitchFamily="18" charset="0"/>
                            </a:rPr>
                            <m:t>− 1</m:t>
                          </m:r>
                        </m:den>
                      </m:f>
                    </m:oMath>
                  </a14:m>
                  <a:r>
                    <a:rPr lang="en-US" sz="3200" i="1" dirty="0">
                      <a:solidFill>
                        <a:schemeClr val="tx1"/>
                      </a:solidFill>
                      <a:latin typeface="Times New Roman" panose="02020603050405020304" pitchFamily="18" charset="0"/>
                      <a:cs typeface="Times New Roman" panose="02020603050405020304" pitchFamily="18" charset="0"/>
                    </a:rPr>
                    <a:t>  </a:t>
                  </a:r>
                </a:p>
              </p:txBody>
            </p:sp>
          </mc:Choice>
          <mc:Fallback xmlns="">
            <p:sp>
              <p:nvSpPr>
                <p:cNvPr id="12" name="TextBox 11"/>
                <p:cNvSpPr txBox="1">
                  <a:spLocks noRot="1" noChangeAspect="1" noMove="1" noResize="1" noEditPoints="1" noAdjustHandles="1" noChangeArrowheads="1" noChangeShapeType="1" noTextEdit="1"/>
                </p:cNvSpPr>
                <p:nvPr/>
              </p:nvSpPr>
              <p:spPr>
                <a:xfrm>
                  <a:off x="762000" y="2879044"/>
                  <a:ext cx="1061747" cy="789127"/>
                </a:xfrm>
                <a:prstGeom prst="rect">
                  <a:avLst/>
                </a:prstGeom>
                <a:blipFill>
                  <a:blip r:embed="rId3"/>
                  <a:stretch>
                    <a:fillRect l="-1724"/>
                  </a:stretch>
                </a:blipFill>
              </p:spPr>
              <p:txBody>
                <a:bodyPr/>
                <a:lstStyle/>
                <a:p>
                  <a:r>
                    <a:rPr lang="en-GB">
                      <a:noFill/>
                    </a:rPr>
                    <a:t> </a:t>
                  </a:r>
                </a:p>
              </p:txBody>
            </p:sp>
          </mc:Fallback>
        </mc:AlternateContent>
      </p:grpSp>
      <p:grpSp>
        <p:nvGrpSpPr>
          <p:cNvPr id="13" name="Group 12"/>
          <p:cNvGrpSpPr/>
          <p:nvPr/>
        </p:nvGrpSpPr>
        <p:grpSpPr>
          <a:xfrm>
            <a:off x="4038600" y="504641"/>
            <a:ext cx="4755329" cy="988156"/>
            <a:chOff x="1317239" y="1829182"/>
            <a:chExt cx="4755329" cy="988156"/>
          </a:xfrm>
        </p:grpSpPr>
        <p:sp>
          <p:nvSpPr>
            <p:cNvPr id="7" name="TextBox 6">
              <a:extLst>
                <a:ext uri="{FF2B5EF4-FFF2-40B4-BE49-F238E27FC236}">
                  <a16:creationId xmlns:a16="http://schemas.microsoft.com/office/drawing/2014/main" id="{593A901D-36BB-545B-CD9D-8925AD73D9C5}"/>
                </a:ext>
              </a:extLst>
            </p:cNvPr>
            <p:cNvSpPr txBox="1"/>
            <p:nvPr/>
          </p:nvSpPr>
          <p:spPr>
            <a:xfrm>
              <a:off x="1317239" y="1968040"/>
              <a:ext cx="2695953" cy="584775"/>
            </a:xfrm>
            <a:prstGeom prst="rect">
              <a:avLst/>
            </a:prstGeom>
            <a:noFill/>
          </p:spPr>
          <p:txBody>
            <a:bodyPr wrap="square" rtlCol="0">
              <a:spAutoFit/>
            </a:bodyPr>
            <a:lstStyle/>
            <a:p>
              <a:pPr algn="just"/>
              <a:r>
                <a:rPr lang="en-US" sz="3200" dirty="0">
                  <a:latin typeface="Times New Roman" panose="02020603050405020304" pitchFamily="18" charset="0"/>
                  <a:cs typeface="Times New Roman" panose="02020603050405020304" pitchFamily="18" charset="0"/>
                </a:rPr>
                <a:t>Cho phân thức</a:t>
              </a:r>
            </a:p>
          </p:txBody>
        </p:sp>
        <mc:AlternateContent xmlns:mc="http://schemas.openxmlformats.org/markup-compatibility/2006" xmlns:a14="http://schemas.microsoft.com/office/drawing/2010/main">
          <mc:Choice Requires="a14">
            <p:sp>
              <p:nvSpPr>
                <p:cNvPr id="3" name="TextBox 2"/>
                <p:cNvSpPr txBox="1"/>
                <p:nvPr/>
              </p:nvSpPr>
              <p:spPr>
                <a:xfrm>
                  <a:off x="3886200" y="1829182"/>
                  <a:ext cx="2186368" cy="98815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latin typeface="Cambria Math" panose="02040503050406030204" pitchFamily="18" charset="0"/>
                              </a:rPr>
                            </m:ctrlPr>
                          </m:fPr>
                          <m:num>
                            <m:sSup>
                              <m:sSupPr>
                                <m:ctrlPr>
                                  <a:rPr lang="en-US" sz="3200" i="1" smtClean="0">
                                    <a:latin typeface="Cambria Math" panose="02040503050406030204" pitchFamily="18" charset="0"/>
                                  </a:rPr>
                                </m:ctrlPr>
                              </m:sSupPr>
                              <m:e>
                                <m:r>
                                  <a:rPr lang="en-US" sz="3200" i="1" smtClean="0">
                                    <a:latin typeface="Cambria Math" panose="02040503050406030204" pitchFamily="18" charset="0"/>
                                  </a:rPr>
                                  <m:t>𝑥</m:t>
                                </m:r>
                              </m:e>
                              <m:sup>
                                <m:r>
                                  <a:rPr lang="en-US" sz="3200" i="1" smtClean="0">
                                    <a:latin typeface="Cambria Math" panose="02040503050406030204" pitchFamily="18" charset="0"/>
                                  </a:rPr>
                                  <m:t>2</m:t>
                                </m:r>
                              </m:sup>
                            </m:sSup>
                            <m:r>
                              <a:rPr lang="en-US" sz="3200" b="0" i="1" smtClean="0">
                                <a:latin typeface="Cambria Math" panose="02040503050406030204" pitchFamily="18" charset="0"/>
                              </a:rPr>
                              <m:t>+2</m:t>
                            </m:r>
                            <m:r>
                              <a:rPr lang="en-US" sz="3200" b="0" i="1" smtClean="0">
                                <a:latin typeface="Cambria Math" panose="02040503050406030204" pitchFamily="18" charset="0"/>
                              </a:rPr>
                              <m:t>𝑥</m:t>
                            </m:r>
                            <m:r>
                              <a:rPr lang="en-US" sz="3200" b="0" i="1" smtClean="0">
                                <a:latin typeface="Cambria Math" panose="02040503050406030204" pitchFamily="18" charset="0"/>
                              </a:rPr>
                              <m:t>+1</m:t>
                            </m:r>
                          </m:num>
                          <m:den>
                            <m:sSup>
                              <m:sSupPr>
                                <m:ctrlPr>
                                  <a:rPr lang="en-US" sz="3200" i="1" smtClean="0">
                                    <a:latin typeface="Cambria Math" panose="02040503050406030204" pitchFamily="18" charset="0"/>
                                  </a:rPr>
                                </m:ctrlPr>
                              </m:sSupPr>
                              <m:e>
                                <m:r>
                                  <a:rPr lang="en-US" sz="3200" i="1" smtClean="0">
                                    <a:latin typeface="Cambria Math" panose="02040503050406030204" pitchFamily="18" charset="0"/>
                                  </a:rPr>
                                  <m:t>𝑥</m:t>
                                </m:r>
                              </m:e>
                              <m:sup>
                                <m:r>
                                  <a:rPr lang="en-US" sz="3200" i="1" smtClean="0">
                                    <a:latin typeface="Cambria Math" panose="02040503050406030204" pitchFamily="18" charset="0"/>
                                  </a:rPr>
                                  <m:t>2</m:t>
                                </m:r>
                              </m:sup>
                            </m:sSup>
                            <m:r>
                              <a:rPr lang="en-US" sz="3200" b="0" i="1" smtClean="0">
                                <a:latin typeface="Cambria Math" panose="02040503050406030204" pitchFamily="18" charset="0"/>
                              </a:rPr>
                              <m:t>−1</m:t>
                            </m:r>
                          </m:den>
                        </m:f>
                      </m:oMath>
                    </m:oMathPara>
                  </a14:m>
                  <a:endParaRPr lang="en-US" dirty="0"/>
                </a:p>
              </p:txBody>
            </p:sp>
          </mc:Choice>
          <mc:Fallback xmlns="">
            <p:sp>
              <p:nvSpPr>
                <p:cNvPr id="3" name="TextBox 2"/>
                <p:cNvSpPr txBox="1">
                  <a:spLocks noRot="1" noChangeAspect="1" noMove="1" noResize="1" noEditPoints="1" noAdjustHandles="1" noChangeArrowheads="1" noChangeShapeType="1" noTextEdit="1"/>
                </p:cNvSpPr>
                <p:nvPr/>
              </p:nvSpPr>
              <p:spPr>
                <a:xfrm>
                  <a:off x="3886200" y="1829182"/>
                  <a:ext cx="2186368" cy="988156"/>
                </a:xfrm>
                <a:prstGeom prst="rect">
                  <a:avLst/>
                </a:prstGeom>
                <a:blipFill>
                  <a:blip r:embed="rId4"/>
                  <a:stretch>
                    <a:fillRect/>
                  </a:stretch>
                </a:blipFill>
              </p:spPr>
              <p:txBody>
                <a:bodyPr/>
                <a:lstStyle/>
                <a:p>
                  <a:r>
                    <a:rPr lang="en-US">
                      <a:noFill/>
                    </a:rPr>
                    <a:t> </a:t>
                  </a:r>
                </a:p>
              </p:txBody>
            </p:sp>
          </mc:Fallback>
        </mc:AlternateContent>
      </p:grpSp>
      <p:sp>
        <p:nvSpPr>
          <p:cNvPr id="10" name="TextBox 9">
            <a:extLst>
              <a:ext uri="{FF2B5EF4-FFF2-40B4-BE49-F238E27FC236}">
                <a16:creationId xmlns:a16="http://schemas.microsoft.com/office/drawing/2014/main" id="{593A901D-36BB-545B-CD9D-8925AD73D9C5}"/>
              </a:ext>
            </a:extLst>
          </p:cNvPr>
          <p:cNvSpPr txBox="1"/>
          <p:nvPr/>
        </p:nvSpPr>
        <p:spPr>
          <a:xfrm>
            <a:off x="474622" y="3342590"/>
            <a:ext cx="1625193" cy="584775"/>
          </a:xfrm>
          <a:prstGeom prst="rect">
            <a:avLst/>
          </a:prstGeom>
          <a:noFill/>
        </p:spPr>
        <p:txBody>
          <a:bodyPr wrap="square" rtlCol="0">
            <a:spAutoFit/>
          </a:bodyPr>
          <a:lstStyle/>
          <a:p>
            <a:pPr algn="just"/>
            <a:r>
              <a:rPr lang="en-US" sz="3200" dirty="0">
                <a:latin typeface="Times New Roman" panose="02020603050405020304" pitchFamily="18" charset="0"/>
                <a:cs typeface="Times New Roman" panose="02020603050405020304" pitchFamily="18" charset="0"/>
              </a:rPr>
              <a:t>Ta có:</a:t>
            </a:r>
          </a:p>
        </p:txBody>
      </p:sp>
      <mc:AlternateContent xmlns:mc="http://schemas.openxmlformats.org/markup-compatibility/2006" xmlns:a14="http://schemas.microsoft.com/office/drawing/2010/main">
        <mc:Choice Requires="a14">
          <p:sp>
            <p:nvSpPr>
              <p:cNvPr id="15" name="TextBox 14"/>
              <p:cNvSpPr txBox="1"/>
              <p:nvPr/>
            </p:nvSpPr>
            <p:spPr>
              <a:xfrm>
                <a:off x="1932577" y="3105152"/>
                <a:ext cx="2195986" cy="98815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a:latin typeface="Cambria Math" panose="02040503050406030204" pitchFamily="18" charset="0"/>
                              <a:cs typeface="Times New Roman" panose="02020603050405020304" pitchFamily="18" charset="0"/>
                            </a:rPr>
                          </m:ctrlPr>
                        </m:fPr>
                        <m:num>
                          <m:sSup>
                            <m:sSupPr>
                              <m:ctrlPr>
                                <a:rPr lang="en-US" sz="3200" i="1">
                                  <a:latin typeface="Cambria Math" panose="02040503050406030204" pitchFamily="18" charset="0"/>
                                  <a:cs typeface="Times New Roman" panose="02020603050405020304" pitchFamily="18" charset="0"/>
                                </a:rPr>
                              </m:ctrlPr>
                            </m:sSupPr>
                            <m:e>
                              <m:r>
                                <a:rPr lang="en-US" sz="3200" i="1">
                                  <a:latin typeface="Cambria Math" panose="02040503050406030204" pitchFamily="18" charset="0"/>
                                  <a:cs typeface="Times New Roman" panose="02020603050405020304" pitchFamily="18" charset="0"/>
                                </a:rPr>
                                <m:t>𝑥</m:t>
                              </m:r>
                            </m:e>
                            <m:sup>
                              <m:r>
                                <a:rPr lang="en-US" sz="3200" i="1">
                                  <a:latin typeface="Cambria Math" panose="02040503050406030204" pitchFamily="18" charset="0"/>
                                  <a:cs typeface="Times New Roman" panose="02020603050405020304" pitchFamily="18" charset="0"/>
                                </a:rPr>
                                <m:t>2</m:t>
                              </m:r>
                            </m:sup>
                          </m:sSup>
                          <m:r>
                            <a:rPr lang="en-US" sz="3200" i="1">
                              <a:latin typeface="Cambria Math" panose="02040503050406030204" pitchFamily="18" charset="0"/>
                              <a:cs typeface="Times New Roman" panose="02020603050405020304" pitchFamily="18" charset="0"/>
                            </a:rPr>
                            <m:t>+2</m:t>
                          </m:r>
                          <m:r>
                            <a:rPr lang="en-US" sz="3200" i="1">
                              <a:latin typeface="Cambria Math" panose="02040503050406030204" pitchFamily="18" charset="0"/>
                              <a:cs typeface="Times New Roman" panose="02020603050405020304" pitchFamily="18" charset="0"/>
                            </a:rPr>
                            <m:t>𝑥</m:t>
                          </m:r>
                          <m:r>
                            <a:rPr lang="en-US" sz="3200" i="1">
                              <a:latin typeface="Cambria Math" panose="02040503050406030204" pitchFamily="18" charset="0"/>
                              <a:cs typeface="Times New Roman" panose="02020603050405020304" pitchFamily="18" charset="0"/>
                            </a:rPr>
                            <m:t>+1</m:t>
                          </m:r>
                        </m:num>
                        <m:den>
                          <m:sSup>
                            <m:sSupPr>
                              <m:ctrlPr>
                                <a:rPr lang="en-US" sz="3200" i="1">
                                  <a:latin typeface="Cambria Math" panose="02040503050406030204" pitchFamily="18" charset="0"/>
                                  <a:cs typeface="Times New Roman" panose="02020603050405020304" pitchFamily="18" charset="0"/>
                                </a:rPr>
                              </m:ctrlPr>
                            </m:sSupPr>
                            <m:e>
                              <m:r>
                                <a:rPr lang="en-US" sz="3200" i="1">
                                  <a:latin typeface="Cambria Math" panose="02040503050406030204" pitchFamily="18" charset="0"/>
                                  <a:cs typeface="Times New Roman" panose="02020603050405020304" pitchFamily="18" charset="0"/>
                                </a:rPr>
                                <m:t>𝑥</m:t>
                              </m:r>
                            </m:e>
                            <m:sup>
                              <m:r>
                                <a:rPr lang="en-US" sz="3200" i="1">
                                  <a:latin typeface="Cambria Math" panose="02040503050406030204" pitchFamily="18" charset="0"/>
                                  <a:cs typeface="Times New Roman" panose="02020603050405020304" pitchFamily="18" charset="0"/>
                                </a:rPr>
                                <m:t>2</m:t>
                              </m:r>
                            </m:sup>
                          </m:sSup>
                          <m:r>
                            <a:rPr lang="en-US" sz="3200" i="1">
                              <a:latin typeface="Cambria Math" panose="02040503050406030204" pitchFamily="18" charset="0"/>
                              <a:cs typeface="Times New Roman" panose="02020603050405020304" pitchFamily="18" charset="0"/>
                            </a:rPr>
                            <m:t>−1</m:t>
                          </m:r>
                        </m:den>
                      </m:f>
                    </m:oMath>
                  </m:oMathPara>
                </a14:m>
                <a:endParaRPr lang="en-US" sz="3200" i="1" dirty="0">
                  <a:latin typeface="Times New Roman" panose="02020603050405020304" pitchFamily="18" charset="0"/>
                  <a:cs typeface="Times New Roman" panose="02020603050405020304" pitchFamily="18" charset="0"/>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1932577" y="3105152"/>
                <a:ext cx="2195986" cy="988156"/>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4107801" y="3414532"/>
                <a:ext cx="408765"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200" i="1">
                          <a:latin typeface="Cambria Math" panose="02040503050406030204" pitchFamily="18" charset="0"/>
                          <a:cs typeface="Times New Roman" panose="02020603050405020304" pitchFamily="18" charset="0"/>
                        </a:rPr>
                        <m:t>=</m:t>
                      </m:r>
                    </m:oMath>
                  </m:oMathPara>
                </a14:m>
                <a:endParaRPr lang="en-US" sz="3200" i="1" dirty="0">
                  <a:latin typeface="Times New Roman" panose="02020603050405020304" pitchFamily="18" charset="0"/>
                  <a:cs typeface="Times New Roman" panose="02020603050405020304" pitchFamily="18" charset="0"/>
                </a:endParaRPr>
              </a:p>
            </p:txBody>
          </p:sp>
        </mc:Choice>
        <mc:Fallback xmlns="">
          <p:sp>
            <p:nvSpPr>
              <p:cNvPr id="16" name="TextBox 15"/>
              <p:cNvSpPr txBox="1">
                <a:spLocks noRot="1" noChangeAspect="1" noMove="1" noResize="1" noEditPoints="1" noAdjustHandles="1" noChangeArrowheads="1" noChangeShapeType="1" noTextEdit="1"/>
              </p:cNvSpPr>
              <p:nvPr/>
            </p:nvSpPr>
            <p:spPr>
              <a:xfrm>
                <a:off x="4107801" y="3414532"/>
                <a:ext cx="408765" cy="492443"/>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p:cNvSpPr txBox="1"/>
              <p:nvPr/>
            </p:nvSpPr>
            <p:spPr>
              <a:xfrm>
                <a:off x="4516565" y="3123008"/>
                <a:ext cx="2675476" cy="10754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a:latin typeface="Cambria Math" panose="02040503050406030204" pitchFamily="18" charset="0"/>
                              <a:cs typeface="Times New Roman" panose="02020603050405020304" pitchFamily="18" charset="0"/>
                            </a:rPr>
                          </m:ctrlPr>
                        </m:fPr>
                        <m:num>
                          <m:sSup>
                            <m:sSupPr>
                              <m:ctrlPr>
                                <a:rPr lang="en-US" sz="3200" i="1">
                                  <a:latin typeface="Cambria Math" panose="02040503050406030204" pitchFamily="18" charset="0"/>
                                  <a:cs typeface="Times New Roman" panose="02020603050405020304" pitchFamily="18" charset="0"/>
                                </a:rPr>
                              </m:ctrlPr>
                            </m:sSupPr>
                            <m:e>
                              <m:r>
                                <a:rPr lang="en-US" sz="3200" i="1">
                                  <a:latin typeface="Cambria Math" panose="02040503050406030204" pitchFamily="18" charset="0"/>
                                  <a:cs typeface="Times New Roman" panose="02020603050405020304" pitchFamily="18" charset="0"/>
                                </a:rPr>
                                <m:t>(</m:t>
                              </m:r>
                              <m:r>
                                <a:rPr lang="en-US" sz="3200" i="1">
                                  <a:latin typeface="Cambria Math" panose="02040503050406030204" pitchFamily="18" charset="0"/>
                                  <a:cs typeface="Times New Roman" panose="02020603050405020304" pitchFamily="18" charset="0"/>
                                </a:rPr>
                                <m:t>𝑥</m:t>
                              </m:r>
                              <m:r>
                                <a:rPr lang="en-US" sz="3200" i="1">
                                  <a:latin typeface="Cambria Math" panose="02040503050406030204" pitchFamily="18" charset="0"/>
                                  <a:cs typeface="Times New Roman" panose="02020603050405020304" pitchFamily="18" charset="0"/>
                                </a:rPr>
                                <m:t>+1)</m:t>
                              </m:r>
                            </m:e>
                            <m:sup>
                              <m:r>
                                <a:rPr lang="en-US" sz="3200" i="1">
                                  <a:latin typeface="Cambria Math" panose="02040503050406030204" pitchFamily="18" charset="0"/>
                                  <a:cs typeface="Times New Roman" panose="02020603050405020304" pitchFamily="18" charset="0"/>
                                </a:rPr>
                                <m:t>2</m:t>
                              </m:r>
                            </m:sup>
                          </m:sSup>
                        </m:num>
                        <m:den>
                          <m:r>
                            <a:rPr lang="en-US" sz="3200" i="1">
                              <a:latin typeface="Cambria Math" panose="02040503050406030204" pitchFamily="18" charset="0"/>
                              <a:cs typeface="Times New Roman" panose="02020603050405020304" pitchFamily="18" charset="0"/>
                            </a:rPr>
                            <m:t>(</m:t>
                          </m:r>
                          <m:r>
                            <a:rPr lang="en-US" sz="3200" i="1">
                              <a:latin typeface="Cambria Math" panose="02040503050406030204" pitchFamily="18" charset="0"/>
                              <a:cs typeface="Times New Roman" panose="02020603050405020304" pitchFamily="18" charset="0"/>
                            </a:rPr>
                            <m:t>𝑥</m:t>
                          </m:r>
                          <m:r>
                            <a:rPr lang="en-US" sz="3200" i="1">
                              <a:latin typeface="Cambria Math" panose="02040503050406030204" pitchFamily="18" charset="0"/>
                              <a:cs typeface="Times New Roman" panose="02020603050405020304" pitchFamily="18" charset="0"/>
                            </a:rPr>
                            <m:t>−1)(</m:t>
                          </m:r>
                          <m:r>
                            <a:rPr lang="en-US" sz="3200" i="1">
                              <a:latin typeface="Cambria Math" panose="02040503050406030204" pitchFamily="18" charset="0"/>
                              <a:cs typeface="Times New Roman" panose="02020603050405020304" pitchFamily="18" charset="0"/>
                            </a:rPr>
                            <m:t>𝑥</m:t>
                          </m:r>
                          <m:r>
                            <a:rPr lang="en-US" sz="3200" i="1">
                              <a:latin typeface="Cambria Math" panose="02040503050406030204" pitchFamily="18" charset="0"/>
                              <a:cs typeface="Times New Roman" panose="02020603050405020304" pitchFamily="18" charset="0"/>
                            </a:rPr>
                            <m:t>+1)</m:t>
                          </m:r>
                        </m:den>
                      </m:f>
                    </m:oMath>
                  </m:oMathPara>
                </a14:m>
                <a:endParaRPr lang="en-US" sz="3200" i="1" dirty="0">
                  <a:latin typeface="Times New Roman" panose="02020603050405020304" pitchFamily="18" charset="0"/>
                  <a:cs typeface="Times New Roman" panose="02020603050405020304" pitchFamily="18" charset="0"/>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4516565" y="3123008"/>
                <a:ext cx="2675476" cy="1075487"/>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7212807" y="3434922"/>
                <a:ext cx="408765"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200" i="1">
                          <a:latin typeface="Cambria Math" panose="02040503050406030204" pitchFamily="18" charset="0"/>
                          <a:cs typeface="Times New Roman" panose="02020603050405020304" pitchFamily="18" charset="0"/>
                        </a:rPr>
                        <m:t>=</m:t>
                      </m:r>
                    </m:oMath>
                  </m:oMathPara>
                </a14:m>
                <a:endParaRPr lang="en-US" sz="3200" i="1" dirty="0">
                  <a:latin typeface="Times New Roman" panose="02020603050405020304" pitchFamily="18" charset="0"/>
                  <a:cs typeface="Times New Roman" panose="02020603050405020304" pitchFamily="18" charset="0"/>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7212807" y="3434922"/>
                <a:ext cx="408765" cy="492443"/>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p:cNvSpPr txBox="1"/>
              <p:nvPr/>
            </p:nvSpPr>
            <p:spPr>
              <a:xfrm>
                <a:off x="7568420" y="3218546"/>
                <a:ext cx="1049198" cy="92519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a:latin typeface="Cambria Math" panose="02040503050406030204" pitchFamily="18" charset="0"/>
                              <a:cs typeface="Times New Roman" panose="02020603050405020304" pitchFamily="18" charset="0"/>
                            </a:rPr>
                          </m:ctrlPr>
                        </m:fPr>
                        <m:num>
                          <m:r>
                            <a:rPr lang="en-US" sz="3200" i="1">
                              <a:latin typeface="Cambria Math" panose="02040503050406030204" pitchFamily="18" charset="0"/>
                              <a:cs typeface="Times New Roman" panose="02020603050405020304" pitchFamily="18" charset="0"/>
                            </a:rPr>
                            <m:t>𝑥</m:t>
                          </m:r>
                          <m:r>
                            <a:rPr lang="en-US" sz="3200" i="1">
                              <a:latin typeface="Cambria Math" panose="02040503050406030204" pitchFamily="18" charset="0"/>
                              <a:cs typeface="Times New Roman" panose="02020603050405020304" pitchFamily="18" charset="0"/>
                            </a:rPr>
                            <m:t>+1</m:t>
                          </m:r>
                        </m:num>
                        <m:den>
                          <m:r>
                            <a:rPr lang="en-US" sz="3200" i="1">
                              <a:latin typeface="Cambria Math" panose="02040503050406030204" pitchFamily="18" charset="0"/>
                              <a:cs typeface="Times New Roman" panose="02020603050405020304" pitchFamily="18" charset="0"/>
                            </a:rPr>
                            <m:t>𝑥</m:t>
                          </m:r>
                          <m:r>
                            <a:rPr lang="en-US" sz="3200" i="1">
                              <a:latin typeface="Cambria Math" panose="02040503050406030204" pitchFamily="18" charset="0"/>
                              <a:cs typeface="Times New Roman" panose="02020603050405020304" pitchFamily="18" charset="0"/>
                            </a:rPr>
                            <m:t>−1</m:t>
                          </m:r>
                        </m:den>
                      </m:f>
                    </m:oMath>
                  </m:oMathPara>
                </a14:m>
                <a:endParaRPr lang="en-US" sz="3200" i="1" dirty="0">
                  <a:latin typeface="Times New Roman" panose="02020603050405020304" pitchFamily="18" charset="0"/>
                  <a:cs typeface="Times New Roman" panose="02020603050405020304" pitchFamily="18" charset="0"/>
                </a:endParaRPr>
              </a:p>
            </p:txBody>
          </p:sp>
        </mc:Choice>
        <mc:Fallback xmlns="">
          <p:sp>
            <p:nvSpPr>
              <p:cNvPr id="19" name="TextBox 18"/>
              <p:cNvSpPr txBox="1">
                <a:spLocks noRot="1" noChangeAspect="1" noMove="1" noResize="1" noEditPoints="1" noAdjustHandles="1" noChangeArrowheads="1" noChangeShapeType="1" noTextEdit="1"/>
              </p:cNvSpPr>
              <p:nvPr/>
            </p:nvSpPr>
            <p:spPr>
              <a:xfrm>
                <a:off x="7568420" y="3218546"/>
                <a:ext cx="1049198" cy="925190"/>
              </a:xfrm>
              <a:prstGeom prst="rect">
                <a:avLst/>
              </a:prstGeom>
              <a:blipFill>
                <a:blip r:embed="rId9"/>
                <a:stretch>
                  <a:fillRect/>
                </a:stretch>
              </a:blipFill>
            </p:spPr>
            <p:txBody>
              <a:bodyPr/>
              <a:lstStyle/>
              <a:p>
                <a:r>
                  <a:rPr lang="en-US">
                    <a:noFill/>
                  </a:rPr>
                  <a:t> </a:t>
                </a:r>
              </a:p>
            </p:txBody>
          </p:sp>
        </mc:Fallback>
      </mc:AlternateContent>
      <p:sp>
        <p:nvSpPr>
          <p:cNvPr id="20" name="TextBox 19">
            <a:extLst>
              <a:ext uri="{FF2B5EF4-FFF2-40B4-BE49-F238E27FC236}">
                <a16:creationId xmlns:a16="http://schemas.microsoft.com/office/drawing/2014/main" id="{765B70C4-7AE1-CA52-E742-D7CFC0AC3B21}"/>
              </a:ext>
            </a:extLst>
          </p:cNvPr>
          <p:cNvSpPr txBox="1"/>
          <p:nvPr/>
        </p:nvSpPr>
        <p:spPr>
          <a:xfrm>
            <a:off x="4128563" y="2492329"/>
            <a:ext cx="1064012" cy="584775"/>
          </a:xfrm>
          <a:prstGeom prst="rect">
            <a:avLst/>
          </a:prstGeom>
          <a:noFill/>
        </p:spPr>
        <p:txBody>
          <a:bodyPr wrap="square" rtlCol="0">
            <a:spAutoFit/>
          </a:bodyPr>
          <a:lstStyle/>
          <a:p>
            <a:r>
              <a:rPr lang="en-US" sz="3200" dirty="0">
                <a:solidFill>
                  <a:srgbClr val="FF0000"/>
                </a:solidFill>
                <a:latin typeface="Times New Roman" panose="02020603050405020304" pitchFamily="18" charset="0"/>
                <a:cs typeface="Times New Roman" panose="02020603050405020304" pitchFamily="18" charset="0"/>
              </a:rPr>
              <a:t>Giải</a:t>
            </a:r>
          </a:p>
        </p:txBody>
      </p:sp>
    </p:spTree>
    <p:extLst>
      <p:ext uri="{BB962C8B-B14F-4D97-AF65-F5344CB8AC3E}">
        <p14:creationId xmlns:p14="http://schemas.microsoft.com/office/powerpoint/2010/main" val="251751063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barn(inVertical)">
                                      <p:cBhvr>
                                        <p:cTn id="11" dur="500"/>
                                        <p:tgtEl>
                                          <p:spTgt spid="13"/>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barn(inVertical)">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barn(inVertical)">
                                      <p:cBhvr>
                                        <p:cTn id="20" dur="500"/>
                                        <p:tgtEl>
                                          <p:spTgt spid="20"/>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arn(inVertical)">
                                      <p:cBhvr>
                                        <p:cTn id="25" dur="500"/>
                                        <p:tgtEl>
                                          <p:spTgt spid="10"/>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barn(inVertical)">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barn(inVertical)">
                                      <p:cBhvr>
                                        <p:cTn id="33" dur="500"/>
                                        <p:tgtEl>
                                          <p:spTgt spid="16"/>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barn(inVertical)">
                                      <p:cBhvr>
                                        <p:cTn id="38" dur="500"/>
                                        <p:tgtEl>
                                          <p:spTgt spid="17"/>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barn(inVertical)">
                                      <p:cBhvr>
                                        <p:cTn id="43" dur="500"/>
                                        <p:tgtEl>
                                          <p:spTgt spid="18"/>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barn(inVertical)">
                                      <p:cBhvr>
                                        <p:cTn id="4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P spid="15" grpId="0"/>
      <p:bldP spid="16" grpId="0"/>
      <p:bldP spid="17" grpId="0"/>
      <p:bldP spid="18" grpId="0"/>
      <p:bldP spid="19" grpId="0"/>
      <p:bldP spid="20"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93A901D-36BB-545B-CD9D-8925AD73D9C5}"/>
              </a:ext>
            </a:extLst>
          </p:cNvPr>
          <p:cNvSpPr txBox="1"/>
          <p:nvPr/>
        </p:nvSpPr>
        <p:spPr>
          <a:xfrm>
            <a:off x="93809" y="529054"/>
            <a:ext cx="8980769" cy="1077218"/>
          </a:xfrm>
          <a:prstGeom prst="rect">
            <a:avLst/>
          </a:prstGeom>
          <a:noFill/>
        </p:spPr>
        <p:txBody>
          <a:bodyPr wrap="square" rtlCol="0">
            <a:spAutoFit/>
          </a:bodyPr>
          <a:lstStyle/>
          <a:p>
            <a:pPr algn="just"/>
            <a:r>
              <a:rPr lang="en-US" sz="3200" dirty="0">
                <a:latin typeface="Times New Roman" panose="02020603050405020304" pitchFamily="18" charset="0"/>
                <a:cs typeface="Times New Roman" panose="02020603050405020304" pitchFamily="18" charset="0"/>
              </a:rPr>
              <a:t>c) Để tính giá trị của phân thức đã cho tại </a:t>
            </a:r>
            <a:r>
              <a:rPr lang="en-US" sz="3200" i="1" dirty="0">
                <a:latin typeface="Times New Roman" panose="02020603050405020304" pitchFamily="18" charset="0"/>
                <a:cs typeface="Times New Roman" panose="02020603050405020304" pitchFamily="18" charset="0"/>
              </a:rPr>
              <a:t>x</a:t>
            </a:r>
            <a:r>
              <a:rPr lang="en-US" sz="3200" dirty="0">
                <a:latin typeface="Times New Roman" panose="02020603050405020304" pitchFamily="18" charset="0"/>
                <a:cs typeface="Times New Roman" panose="02020603050405020304" pitchFamily="18" charset="0"/>
              </a:rPr>
              <a:t> = 2 và tại </a:t>
            </a:r>
            <a:r>
              <a:rPr lang="en-US" sz="3200" i="1" dirty="0">
                <a:latin typeface="Times New Roman" panose="02020603050405020304" pitchFamily="18" charset="0"/>
                <a:cs typeface="Times New Roman" panose="02020603050405020304" pitchFamily="18" charset="0"/>
              </a:rPr>
              <a:t>x</a:t>
            </a:r>
            <a:r>
              <a:rPr lang="en-US" sz="3200" dirty="0">
                <a:latin typeface="Times New Roman" panose="02020603050405020304" pitchFamily="18" charset="0"/>
                <a:cs typeface="Times New Roman" panose="02020603050405020304" pitchFamily="18" charset="0"/>
              </a:rPr>
              <a:t> = -1, bạn Ngân đã làm như sau.</a:t>
            </a:r>
          </a:p>
        </p:txBody>
      </p:sp>
      <p:sp>
        <p:nvSpPr>
          <p:cNvPr id="7" name="TextBox 6">
            <a:extLst>
              <a:ext uri="{FF2B5EF4-FFF2-40B4-BE49-F238E27FC236}">
                <a16:creationId xmlns:a16="http://schemas.microsoft.com/office/drawing/2014/main" id="{593A901D-36BB-545B-CD9D-8925AD73D9C5}"/>
              </a:ext>
            </a:extLst>
          </p:cNvPr>
          <p:cNvSpPr txBox="1"/>
          <p:nvPr/>
        </p:nvSpPr>
        <p:spPr>
          <a:xfrm>
            <a:off x="990600" y="4304072"/>
            <a:ext cx="8250091" cy="584775"/>
          </a:xfrm>
          <a:prstGeom prst="rect">
            <a:avLst/>
          </a:prstGeom>
          <a:noFill/>
        </p:spPr>
        <p:txBody>
          <a:bodyPr wrap="square" rtlCol="0">
            <a:spAutoFit/>
          </a:bodyPr>
          <a:lstStyle/>
          <a:p>
            <a:pPr algn="just"/>
            <a:r>
              <a:rPr lang="en-US" sz="3200" dirty="0">
                <a:latin typeface="Times New Roman" panose="02020603050405020304" pitchFamily="18" charset="0"/>
                <a:cs typeface="Times New Roman" panose="02020603050405020304" pitchFamily="18" charset="0"/>
              </a:rPr>
              <a:t>Cách làm của bạn Ngân là đúng hay sai? Vì sao?</a:t>
            </a:r>
          </a:p>
        </p:txBody>
      </p:sp>
      <p:sp>
        <p:nvSpPr>
          <p:cNvPr id="9" name="TextBox 8">
            <a:extLst>
              <a:ext uri="{FF2B5EF4-FFF2-40B4-BE49-F238E27FC236}">
                <a16:creationId xmlns:a16="http://schemas.microsoft.com/office/drawing/2014/main" id="{593A901D-36BB-545B-CD9D-8925AD73D9C5}"/>
              </a:ext>
            </a:extLst>
          </p:cNvPr>
          <p:cNvSpPr txBox="1"/>
          <p:nvPr/>
        </p:nvSpPr>
        <p:spPr>
          <a:xfrm>
            <a:off x="170010" y="1763331"/>
            <a:ext cx="7126085" cy="830997"/>
          </a:xfrm>
          <a:prstGeom prst="rect">
            <a:avLst/>
          </a:prstGeom>
          <a:noFill/>
        </p:spPr>
        <p:txBody>
          <a:bodyPr wrap="square" rtlCol="0">
            <a:spAutoFit/>
          </a:bodyPr>
          <a:lstStyle/>
          <a:p>
            <a:pPr algn="just">
              <a:lnSpc>
                <a:spcPct val="150000"/>
              </a:lnSpc>
            </a:pPr>
            <a:r>
              <a:rPr lang="en-US" sz="3200" dirty="0">
                <a:latin typeface="Times New Roman" panose="02020603050405020304" pitchFamily="18" charset="0"/>
                <a:cs typeface="Times New Roman" panose="02020603050405020304" pitchFamily="18" charset="0"/>
              </a:rPr>
              <a:t>+ Với </a:t>
            </a:r>
            <a:r>
              <a:rPr lang="en-US" sz="3200" i="1" dirty="0">
                <a:latin typeface="Times New Roman" panose="02020603050405020304" pitchFamily="18" charset="0"/>
                <a:cs typeface="Times New Roman" panose="02020603050405020304" pitchFamily="18" charset="0"/>
              </a:rPr>
              <a:t>x</a:t>
            </a:r>
            <a:r>
              <a:rPr lang="en-US" sz="3200" dirty="0">
                <a:latin typeface="Times New Roman" panose="02020603050405020304" pitchFamily="18" charset="0"/>
                <a:cs typeface="Times New Roman" panose="02020603050405020304" pitchFamily="18" charset="0"/>
              </a:rPr>
              <a:t> = 2, phân thức đã cho có giá trị là:                  </a:t>
            </a:r>
          </a:p>
        </p:txBody>
      </p:sp>
      <mc:AlternateContent xmlns:mc="http://schemas.openxmlformats.org/markup-compatibility/2006" xmlns:a14="http://schemas.microsoft.com/office/drawing/2010/main">
        <mc:Choice Requires="a14">
          <p:sp>
            <p:nvSpPr>
              <p:cNvPr id="11" name="TextBox 10"/>
              <p:cNvSpPr txBox="1"/>
              <p:nvPr/>
            </p:nvSpPr>
            <p:spPr>
              <a:xfrm>
                <a:off x="7205836" y="1737027"/>
                <a:ext cx="948978" cy="92275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solidFill>
                                <a:schemeClr val="tx1"/>
                              </a:solidFill>
                              <a:latin typeface="Cambria Math" panose="02040503050406030204" pitchFamily="18" charset="0"/>
                            </a:rPr>
                          </m:ctrlPr>
                        </m:fPr>
                        <m:num>
                          <m:r>
                            <m:rPr>
                              <m:nor/>
                            </m:rPr>
                            <a:rPr lang="en-US" sz="3200" b="0" smtClean="0">
                              <a:solidFill>
                                <a:schemeClr val="tx1"/>
                              </a:solidFill>
                              <a:latin typeface="Times New Roman" panose="02020603050405020304" pitchFamily="18" charset="0"/>
                              <a:cs typeface="Times New Roman" panose="02020603050405020304" pitchFamily="18" charset="0"/>
                            </a:rPr>
                            <m:t>2</m:t>
                          </m:r>
                          <m:r>
                            <m:rPr>
                              <m:nor/>
                            </m:rPr>
                            <a:rPr lang="en-US" sz="3200" smtClean="0">
                              <a:solidFill>
                                <a:schemeClr val="tx1"/>
                              </a:solidFill>
                              <a:latin typeface="Times New Roman" panose="02020603050405020304" pitchFamily="18" charset="0"/>
                              <a:cs typeface="Times New Roman" panose="02020603050405020304" pitchFamily="18" charset="0"/>
                            </a:rPr>
                            <m:t> + </m:t>
                          </m:r>
                          <m:r>
                            <m:rPr>
                              <m:nor/>
                            </m:rPr>
                            <a:rPr lang="en-US" sz="3200" b="0" smtClean="0">
                              <a:solidFill>
                                <a:schemeClr val="tx1"/>
                              </a:solidFill>
                              <a:latin typeface="Times New Roman" panose="02020603050405020304" pitchFamily="18" charset="0"/>
                              <a:cs typeface="Times New Roman" panose="02020603050405020304" pitchFamily="18" charset="0"/>
                            </a:rPr>
                            <m:t>1</m:t>
                          </m:r>
                        </m:num>
                        <m:den>
                          <m:r>
                            <m:rPr>
                              <m:nor/>
                            </m:rPr>
                            <a:rPr lang="en-US" sz="3200" b="0" smtClean="0">
                              <a:solidFill>
                                <a:schemeClr val="tx1"/>
                              </a:solidFill>
                              <a:latin typeface="Times New Roman" panose="02020603050405020304" pitchFamily="18" charset="0"/>
                              <a:cs typeface="Times New Roman" panose="02020603050405020304" pitchFamily="18" charset="0"/>
                            </a:rPr>
                            <m:t>2</m:t>
                          </m:r>
                          <m:r>
                            <m:rPr>
                              <m:nor/>
                            </m:rPr>
                            <a:rPr lang="en-US" sz="3200" smtClean="0">
                              <a:solidFill>
                                <a:schemeClr val="tx1"/>
                              </a:solidFill>
                              <a:latin typeface="Times New Roman" panose="02020603050405020304" pitchFamily="18" charset="0"/>
                              <a:cs typeface="Times New Roman" panose="02020603050405020304" pitchFamily="18" charset="0"/>
                            </a:rPr>
                            <m:t> </m:t>
                          </m:r>
                          <m:r>
                            <m:rPr>
                              <m:nor/>
                            </m:rPr>
                            <a:rPr lang="en-US" sz="3200" b="0" smtClean="0">
                              <a:solidFill>
                                <a:schemeClr val="tx1"/>
                              </a:solidFill>
                              <a:latin typeface="Times New Roman" panose="02020603050405020304" pitchFamily="18" charset="0"/>
                              <a:cs typeface="Times New Roman" panose="02020603050405020304" pitchFamily="18" charset="0"/>
                            </a:rPr>
                            <m:t>− 1</m:t>
                          </m:r>
                        </m:den>
                      </m:f>
                    </m:oMath>
                  </m:oMathPara>
                </a14:m>
                <a:endParaRPr lang="en-US" sz="3600"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11" name="TextBox 10"/>
              <p:cNvSpPr txBox="1">
                <a:spLocks noRot="1" noChangeAspect="1" noMove="1" noResize="1" noEditPoints="1" noAdjustHandles="1" noChangeArrowheads="1" noChangeShapeType="1" noTextEdit="1"/>
              </p:cNvSpPr>
              <p:nvPr/>
            </p:nvSpPr>
            <p:spPr>
              <a:xfrm>
                <a:off x="7205836" y="1737027"/>
                <a:ext cx="948978" cy="922753"/>
              </a:xfrm>
              <a:prstGeom prst="rect">
                <a:avLst/>
              </a:prstGeom>
              <a:blipFill>
                <a:blip r:embed="rId3"/>
                <a:stretch>
                  <a:fillRect/>
                </a:stretch>
              </a:blipFill>
            </p:spPr>
            <p:txBody>
              <a:bodyPr/>
              <a:lstStyle/>
              <a:p>
                <a:r>
                  <a:rPr lang="en-US">
                    <a:noFill/>
                  </a:rPr>
                  <a:t> </a:t>
                </a:r>
              </a:p>
            </p:txBody>
          </p:sp>
        </mc:Fallback>
      </mc:AlternateContent>
      <p:sp>
        <p:nvSpPr>
          <p:cNvPr id="13" name="TextBox 12">
            <a:extLst>
              <a:ext uri="{FF2B5EF4-FFF2-40B4-BE49-F238E27FC236}">
                <a16:creationId xmlns:a16="http://schemas.microsoft.com/office/drawing/2014/main" id="{593A901D-36BB-545B-CD9D-8925AD73D9C5}"/>
              </a:ext>
            </a:extLst>
          </p:cNvPr>
          <p:cNvSpPr txBox="1"/>
          <p:nvPr/>
        </p:nvSpPr>
        <p:spPr>
          <a:xfrm>
            <a:off x="170010" y="2594328"/>
            <a:ext cx="7239000" cy="830997"/>
          </a:xfrm>
          <a:prstGeom prst="rect">
            <a:avLst/>
          </a:prstGeom>
          <a:noFill/>
        </p:spPr>
        <p:txBody>
          <a:bodyPr wrap="square" rtlCol="0">
            <a:spAutoFit/>
          </a:bodyPr>
          <a:lstStyle/>
          <a:p>
            <a:pPr algn="just">
              <a:lnSpc>
                <a:spcPct val="150000"/>
              </a:lnSpc>
            </a:pPr>
            <a:r>
              <a:rPr lang="en-US" sz="3200" dirty="0">
                <a:latin typeface="Times New Roman" panose="02020603050405020304" pitchFamily="18" charset="0"/>
                <a:cs typeface="Times New Roman" panose="02020603050405020304" pitchFamily="18" charset="0"/>
              </a:rPr>
              <a:t>+ Với </a:t>
            </a:r>
            <a:r>
              <a:rPr lang="en-US" sz="3200" i="1" dirty="0">
                <a:latin typeface="Times New Roman" panose="02020603050405020304" pitchFamily="18" charset="0"/>
                <a:cs typeface="Times New Roman" panose="02020603050405020304" pitchFamily="18" charset="0"/>
              </a:rPr>
              <a:t>x</a:t>
            </a:r>
            <a:r>
              <a:rPr lang="en-US" sz="3200" dirty="0">
                <a:latin typeface="Times New Roman" panose="02020603050405020304" pitchFamily="18" charset="0"/>
                <a:cs typeface="Times New Roman" panose="02020603050405020304" pitchFamily="18" charset="0"/>
              </a:rPr>
              <a:t> = -1, phân thức đã cho có giá trị là:                                 </a:t>
            </a:r>
          </a:p>
        </p:txBody>
      </p:sp>
      <mc:AlternateContent xmlns:mc="http://schemas.openxmlformats.org/markup-compatibility/2006" xmlns:a14="http://schemas.microsoft.com/office/drawing/2010/main">
        <mc:Choice Requires="a14">
          <p:sp>
            <p:nvSpPr>
              <p:cNvPr id="14" name="TextBox 13"/>
              <p:cNvSpPr txBox="1"/>
              <p:nvPr/>
            </p:nvSpPr>
            <p:spPr>
              <a:xfrm>
                <a:off x="2323678" y="3320391"/>
                <a:ext cx="1452321" cy="101797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solidFill>
                                <a:schemeClr val="tx1"/>
                              </a:solidFill>
                              <a:latin typeface="Cambria Math" panose="02040503050406030204" pitchFamily="18" charset="0"/>
                            </a:rPr>
                          </m:ctrlPr>
                        </m:fPr>
                        <m:num>
                          <m:r>
                            <m:rPr>
                              <m:nor/>
                            </m:rPr>
                            <a:rPr lang="en-US" sz="3200" b="0" i="0" smtClean="0">
                              <a:solidFill>
                                <a:schemeClr val="tx1"/>
                              </a:solidFill>
                              <a:latin typeface="Times New Roman" panose="02020603050405020304" pitchFamily="18" charset="0"/>
                              <a:cs typeface="Times New Roman" panose="02020603050405020304" pitchFamily="18" charset="0"/>
                            </a:rPr>
                            <m:t>(−1)</m:t>
                          </m:r>
                          <m:r>
                            <m:rPr>
                              <m:nor/>
                            </m:rPr>
                            <a:rPr lang="en-US" sz="3200" smtClean="0">
                              <a:solidFill>
                                <a:schemeClr val="tx1"/>
                              </a:solidFill>
                              <a:latin typeface="Times New Roman" panose="02020603050405020304" pitchFamily="18" charset="0"/>
                              <a:cs typeface="Times New Roman" panose="02020603050405020304" pitchFamily="18" charset="0"/>
                            </a:rPr>
                            <m:t> + </m:t>
                          </m:r>
                          <m:r>
                            <m:rPr>
                              <m:nor/>
                            </m:rPr>
                            <a:rPr lang="en-US" sz="3200" b="0" smtClean="0">
                              <a:solidFill>
                                <a:schemeClr val="tx1"/>
                              </a:solidFill>
                              <a:latin typeface="Times New Roman" panose="02020603050405020304" pitchFamily="18" charset="0"/>
                              <a:cs typeface="Times New Roman" panose="02020603050405020304" pitchFamily="18" charset="0"/>
                            </a:rPr>
                            <m:t>1</m:t>
                          </m:r>
                        </m:num>
                        <m:den>
                          <m:r>
                            <m:rPr>
                              <m:nor/>
                            </m:rPr>
                            <a:rPr lang="en-US" sz="3200" b="0" i="0" smtClean="0">
                              <a:solidFill>
                                <a:schemeClr val="tx1"/>
                              </a:solidFill>
                              <a:latin typeface="Times New Roman" panose="02020603050405020304" pitchFamily="18" charset="0"/>
                              <a:cs typeface="Times New Roman" panose="02020603050405020304" pitchFamily="18" charset="0"/>
                            </a:rPr>
                            <m:t>(−1)</m:t>
                          </m:r>
                          <m:r>
                            <m:rPr>
                              <m:nor/>
                            </m:rPr>
                            <a:rPr lang="en-US" sz="3200" smtClean="0">
                              <a:solidFill>
                                <a:schemeClr val="tx1"/>
                              </a:solidFill>
                              <a:latin typeface="Times New Roman" panose="02020603050405020304" pitchFamily="18" charset="0"/>
                              <a:cs typeface="Times New Roman" panose="02020603050405020304" pitchFamily="18" charset="0"/>
                            </a:rPr>
                            <m:t> </m:t>
                          </m:r>
                          <m:r>
                            <m:rPr>
                              <m:nor/>
                            </m:rPr>
                            <a:rPr lang="en-US" sz="3200" b="0" smtClean="0">
                              <a:solidFill>
                                <a:schemeClr val="tx1"/>
                              </a:solidFill>
                              <a:latin typeface="Times New Roman" panose="02020603050405020304" pitchFamily="18" charset="0"/>
                              <a:cs typeface="Times New Roman" panose="02020603050405020304" pitchFamily="18" charset="0"/>
                            </a:rPr>
                            <m:t>− 1</m:t>
                          </m:r>
                        </m:den>
                      </m:f>
                    </m:oMath>
                  </m:oMathPara>
                </a14:m>
                <a:endParaRPr lang="en-US" sz="3600"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14" name="TextBox 13"/>
              <p:cNvSpPr txBox="1">
                <a:spLocks noRot="1" noChangeAspect="1" noMove="1" noResize="1" noEditPoints="1" noAdjustHandles="1" noChangeArrowheads="1" noChangeShapeType="1" noTextEdit="1"/>
              </p:cNvSpPr>
              <p:nvPr/>
            </p:nvSpPr>
            <p:spPr>
              <a:xfrm>
                <a:off x="2323678" y="3320391"/>
                <a:ext cx="1452321" cy="1017971"/>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Rectangle 14"/>
              <p:cNvSpPr/>
              <p:nvPr/>
            </p:nvSpPr>
            <p:spPr>
              <a:xfrm>
                <a:off x="8078271" y="1962194"/>
                <a:ext cx="518091" cy="5847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nor/>
                        </m:rPr>
                        <a:rPr lang="en-US" sz="3200" smtClean="0">
                          <a:solidFill>
                            <a:schemeClr val="tx1"/>
                          </a:solidFill>
                          <a:latin typeface="Times New Roman" panose="02020603050405020304" pitchFamily="18" charset="0"/>
                          <a:cs typeface="Times New Roman" panose="02020603050405020304" pitchFamily="18" charset="0"/>
                        </a:rPr>
                        <m:t>=</m:t>
                      </m:r>
                    </m:oMath>
                  </m:oMathPara>
                </a14:m>
                <a:endParaRPr lang="en-US" sz="3600"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15" name="Rectangle 14"/>
              <p:cNvSpPr>
                <a:spLocks noRot="1" noChangeAspect="1" noMove="1" noResize="1" noEditPoints="1" noAdjustHandles="1" noChangeArrowheads="1" noChangeShapeType="1" noTextEdit="1"/>
              </p:cNvSpPr>
              <p:nvPr/>
            </p:nvSpPr>
            <p:spPr>
              <a:xfrm>
                <a:off x="8078271" y="1962194"/>
                <a:ext cx="518091" cy="584775"/>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Rectangle 15"/>
              <p:cNvSpPr/>
              <p:nvPr/>
            </p:nvSpPr>
            <p:spPr>
              <a:xfrm>
                <a:off x="8414067" y="1961457"/>
                <a:ext cx="492443" cy="5847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nor/>
                        </m:rPr>
                        <a:rPr lang="en-US" sz="3200" smtClean="0">
                          <a:solidFill>
                            <a:schemeClr val="tx1"/>
                          </a:solidFill>
                          <a:latin typeface="Times New Roman" panose="02020603050405020304" pitchFamily="18" charset="0"/>
                          <a:cs typeface="Times New Roman" panose="02020603050405020304" pitchFamily="18" charset="0"/>
                        </a:rPr>
                        <m:t>3</m:t>
                      </m:r>
                    </m:oMath>
                  </m:oMathPara>
                </a14:m>
                <a:endParaRPr lang="en-US" sz="3600"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16" name="Rectangle 15"/>
              <p:cNvSpPr>
                <a:spLocks noRot="1" noChangeAspect="1" noMove="1" noResize="1" noEditPoints="1" noAdjustHandles="1" noChangeArrowheads="1" noChangeShapeType="1" noTextEdit="1"/>
              </p:cNvSpPr>
              <p:nvPr/>
            </p:nvSpPr>
            <p:spPr>
              <a:xfrm>
                <a:off x="8414067" y="1961457"/>
                <a:ext cx="492443" cy="584775"/>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p:cNvSpPr txBox="1"/>
              <p:nvPr/>
            </p:nvSpPr>
            <p:spPr>
              <a:xfrm>
                <a:off x="3789510" y="3583154"/>
                <a:ext cx="333425"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n-US" sz="3200" b="0" i="0" smtClean="0">
                          <a:solidFill>
                            <a:schemeClr val="tx1"/>
                          </a:solidFill>
                          <a:latin typeface="Times New Roman" panose="02020603050405020304" pitchFamily="18" charset="0"/>
                          <a:cs typeface="Times New Roman" panose="02020603050405020304" pitchFamily="18" charset="0"/>
                        </a:rPr>
                        <m:t>=</m:t>
                      </m:r>
                    </m:oMath>
                  </m:oMathPara>
                </a14:m>
                <a:endParaRPr lang="en-US" sz="3600"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3789510" y="3583154"/>
                <a:ext cx="333425" cy="492443"/>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4122935" y="3333762"/>
                <a:ext cx="538609" cy="92256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b="0" i="1" smtClean="0">
                              <a:solidFill>
                                <a:schemeClr val="tx1"/>
                              </a:solidFill>
                              <a:latin typeface="Cambria Math" panose="02040503050406030204" pitchFamily="18" charset="0"/>
                              <a:cs typeface="Times New Roman" panose="02020603050405020304" pitchFamily="18" charset="0"/>
                            </a:rPr>
                          </m:ctrlPr>
                        </m:fPr>
                        <m:num>
                          <m:r>
                            <m:rPr>
                              <m:nor/>
                            </m:rPr>
                            <a:rPr lang="en-US" sz="3200" b="0" i="0" smtClean="0">
                              <a:solidFill>
                                <a:schemeClr val="tx1"/>
                              </a:solidFill>
                              <a:latin typeface="Times New Roman" panose="02020603050405020304" pitchFamily="18" charset="0"/>
                              <a:cs typeface="Times New Roman" panose="02020603050405020304" pitchFamily="18" charset="0"/>
                            </a:rPr>
                            <m:t>0</m:t>
                          </m:r>
                        </m:num>
                        <m:den>
                          <m:r>
                            <m:rPr>
                              <m:nor/>
                            </m:rPr>
                            <a:rPr lang="en-US" sz="3200" b="0" i="0" smtClean="0">
                              <a:solidFill>
                                <a:schemeClr val="tx1"/>
                              </a:solidFill>
                              <a:latin typeface="Times New Roman" panose="02020603050405020304" pitchFamily="18" charset="0"/>
                              <a:cs typeface="Times New Roman" panose="02020603050405020304" pitchFamily="18" charset="0"/>
                            </a:rPr>
                            <m:t>−2</m:t>
                          </m:r>
                        </m:den>
                      </m:f>
                    </m:oMath>
                  </m:oMathPara>
                </a14:m>
                <a:endParaRPr lang="en-US" sz="3600"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4122935" y="3333762"/>
                <a:ext cx="538609" cy="922560"/>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p:cNvSpPr txBox="1"/>
              <p:nvPr/>
            </p:nvSpPr>
            <p:spPr>
              <a:xfrm>
                <a:off x="4661544" y="3602695"/>
                <a:ext cx="333425"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n-US" sz="3200" b="0" i="0" smtClean="0">
                          <a:solidFill>
                            <a:schemeClr val="tx1"/>
                          </a:solidFill>
                          <a:latin typeface="Times New Roman" panose="02020603050405020304" pitchFamily="18" charset="0"/>
                          <a:cs typeface="Times New Roman" panose="02020603050405020304" pitchFamily="18" charset="0"/>
                        </a:rPr>
                        <m:t>=</m:t>
                      </m:r>
                    </m:oMath>
                  </m:oMathPara>
                </a14:m>
                <a:endParaRPr lang="en-US" sz="3600"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19" name="TextBox 18"/>
              <p:cNvSpPr txBox="1">
                <a:spLocks noRot="1" noChangeAspect="1" noMove="1" noResize="1" noEditPoints="1" noAdjustHandles="1" noChangeArrowheads="1" noChangeShapeType="1" noTextEdit="1"/>
              </p:cNvSpPr>
              <p:nvPr/>
            </p:nvSpPr>
            <p:spPr>
              <a:xfrm>
                <a:off x="4661544" y="3602695"/>
                <a:ext cx="333425" cy="492443"/>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p:cNvSpPr txBox="1"/>
              <p:nvPr/>
            </p:nvSpPr>
            <p:spPr>
              <a:xfrm>
                <a:off x="5057054" y="3599165"/>
                <a:ext cx="410369"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n-US" sz="3200" b="0" i="0" smtClean="0">
                          <a:solidFill>
                            <a:schemeClr val="tx1"/>
                          </a:solidFill>
                          <a:latin typeface="Times New Roman" panose="02020603050405020304" pitchFamily="18" charset="0"/>
                          <a:cs typeface="Times New Roman" panose="02020603050405020304" pitchFamily="18" charset="0"/>
                        </a:rPr>
                        <m:t>0 </m:t>
                      </m:r>
                    </m:oMath>
                  </m:oMathPara>
                </a14:m>
                <a:endParaRPr lang="en-US" sz="3600"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20" name="TextBox 19"/>
              <p:cNvSpPr txBox="1">
                <a:spLocks noRot="1" noChangeAspect="1" noMove="1" noResize="1" noEditPoints="1" noAdjustHandles="1" noChangeArrowheads="1" noChangeShapeType="1" noTextEdit="1"/>
              </p:cNvSpPr>
              <p:nvPr/>
            </p:nvSpPr>
            <p:spPr>
              <a:xfrm>
                <a:off x="5057054" y="3599165"/>
                <a:ext cx="410369" cy="492443"/>
              </a:xfrm>
              <a:prstGeom prst="rect">
                <a:avLst/>
              </a:prstGeom>
              <a:blipFill>
                <a:blip r:embed="rId10"/>
                <a:stretch>
                  <a:fillRect/>
                </a:stretch>
              </a:blipFill>
            </p:spPr>
            <p:txBody>
              <a:bodyPr/>
              <a:lstStyle/>
              <a:p>
                <a:r>
                  <a:rPr lang="en-GB">
                    <a:noFill/>
                  </a:rPr>
                  <a:t> </a:t>
                </a:r>
              </a:p>
            </p:txBody>
          </p:sp>
        </mc:Fallback>
      </mc:AlternateContent>
      <p:sp>
        <p:nvSpPr>
          <p:cNvPr id="21" name="TextBox 20">
            <a:extLst>
              <a:ext uri="{FF2B5EF4-FFF2-40B4-BE49-F238E27FC236}">
                <a16:creationId xmlns:a16="http://schemas.microsoft.com/office/drawing/2014/main" id="{EC2A038B-37EA-581D-9E3D-4F6171C24DFB}"/>
              </a:ext>
            </a:extLst>
          </p:cNvPr>
          <p:cNvSpPr txBox="1"/>
          <p:nvPr/>
        </p:nvSpPr>
        <p:spPr>
          <a:xfrm>
            <a:off x="-32801" y="27732"/>
            <a:ext cx="4800600" cy="584775"/>
          </a:xfrm>
          <a:prstGeom prst="rect">
            <a:avLst/>
          </a:prstGeom>
          <a:noFill/>
        </p:spPr>
        <p:txBody>
          <a:bodyPr wrap="square" rtlCol="0">
            <a:spAutoFit/>
          </a:bodyPr>
          <a:lstStyle/>
          <a:p>
            <a:pPr algn="just"/>
            <a:r>
              <a:rPr lang="en-US" sz="3200" b="1" dirty="0">
                <a:solidFill>
                  <a:srgbClr val="FF0000"/>
                </a:solidFill>
                <a:latin typeface="Times New Roman" panose="02020603050405020304" pitchFamily="18" charset="0"/>
                <a:cs typeface="Times New Roman" panose="02020603050405020304" pitchFamily="18" charset="0"/>
              </a:rPr>
              <a:t>Ví dụ 9 trang 35 - 36 SGK</a:t>
            </a:r>
            <a:endParaRPr lang="en-US" sz="3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268929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inVertical)">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arn(inVertical)">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arn(inVertical)">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barn(inVertical)">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barn(inVertical)">
                                      <p:cBhvr>
                                        <p:cTn id="31" dur="500"/>
                                        <p:tgtEl>
                                          <p:spTgt spid="16"/>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barn(inVertical)">
                                      <p:cBhvr>
                                        <p:cTn id="36" dur="500"/>
                                        <p:tgtEl>
                                          <p:spTgt spid="13"/>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barn(inVertical)">
                                      <p:cBhvr>
                                        <p:cTn id="41" dur="500"/>
                                        <p:tgtEl>
                                          <p:spTgt spid="14"/>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nodeType="clickEffect">
                                  <p:stCondLst>
                                    <p:cond delay="0"/>
                                  </p:stCondLst>
                                  <p:childTnLst>
                                    <p:set>
                                      <p:cBhvr>
                                        <p:cTn id="45" dur="1" fill="hold">
                                          <p:stCondLst>
                                            <p:cond delay="0"/>
                                          </p:stCondLst>
                                        </p:cTn>
                                        <p:tgtEl>
                                          <p:spTgt spid="17">
                                            <p:txEl>
                                              <p:pRg st="0" end="0"/>
                                            </p:txEl>
                                          </p:spTgt>
                                        </p:tgtEl>
                                        <p:attrNameLst>
                                          <p:attrName>style.visibility</p:attrName>
                                        </p:attrNameLst>
                                      </p:cBhvr>
                                      <p:to>
                                        <p:strVal val="visible"/>
                                      </p:to>
                                    </p:set>
                                    <p:animEffect transition="in" filter="barn(inVertical)">
                                      <p:cBhvr>
                                        <p:cTn id="46" dur="500"/>
                                        <p:tgtEl>
                                          <p:spTgt spid="17">
                                            <p:txEl>
                                              <p:pRg st="0" end="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barn(inVertical)">
                                      <p:cBhvr>
                                        <p:cTn id="51" dur="500"/>
                                        <p:tgtEl>
                                          <p:spTgt spid="18"/>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grpId="0" nodeType="click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barn(inVertical)">
                                      <p:cBhvr>
                                        <p:cTn id="56" dur="500"/>
                                        <p:tgtEl>
                                          <p:spTgt spid="19"/>
                                        </p:tgtEl>
                                      </p:cBhvr>
                                    </p:animEffect>
                                  </p:childTnLst>
                                </p:cTn>
                              </p:par>
                            </p:childTnLst>
                          </p:cTn>
                        </p:par>
                      </p:childTnLst>
                    </p:cTn>
                  </p:par>
                  <p:par>
                    <p:cTn id="57" fill="hold">
                      <p:stCondLst>
                        <p:cond delay="indefinite"/>
                      </p:stCondLst>
                      <p:childTnLst>
                        <p:par>
                          <p:cTn id="58" fill="hold">
                            <p:stCondLst>
                              <p:cond delay="0"/>
                            </p:stCondLst>
                            <p:childTnLst>
                              <p:par>
                                <p:cTn id="59" presetID="16" presetClass="entr" presetSubtype="21" fill="hold" nodeType="clickEffect">
                                  <p:stCondLst>
                                    <p:cond delay="0"/>
                                  </p:stCondLst>
                                  <p:childTnLst>
                                    <p:set>
                                      <p:cBhvr>
                                        <p:cTn id="60" dur="1" fill="hold">
                                          <p:stCondLst>
                                            <p:cond delay="0"/>
                                          </p:stCondLst>
                                        </p:cTn>
                                        <p:tgtEl>
                                          <p:spTgt spid="20">
                                            <p:txEl>
                                              <p:pRg st="0" end="0"/>
                                            </p:txEl>
                                          </p:spTgt>
                                        </p:tgtEl>
                                        <p:attrNameLst>
                                          <p:attrName>style.visibility</p:attrName>
                                        </p:attrNameLst>
                                      </p:cBhvr>
                                      <p:to>
                                        <p:strVal val="visible"/>
                                      </p:to>
                                    </p:set>
                                    <p:animEffect transition="in" filter="barn(inVertical)">
                                      <p:cBhvr>
                                        <p:cTn id="61" dur="500"/>
                                        <p:tgtEl>
                                          <p:spTgt spid="20">
                                            <p:txEl>
                                              <p:pRg st="0" end="0"/>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16" presetClass="entr" presetSubtype="21" fill="hold" grpId="0" nodeType="clickEffect">
                                  <p:stCondLst>
                                    <p:cond delay="0"/>
                                  </p:stCondLst>
                                  <p:childTnLst>
                                    <p:set>
                                      <p:cBhvr>
                                        <p:cTn id="65" dur="1" fill="hold">
                                          <p:stCondLst>
                                            <p:cond delay="0"/>
                                          </p:stCondLst>
                                        </p:cTn>
                                        <p:tgtEl>
                                          <p:spTgt spid="7"/>
                                        </p:tgtEl>
                                        <p:attrNameLst>
                                          <p:attrName>style.visibility</p:attrName>
                                        </p:attrNameLst>
                                      </p:cBhvr>
                                      <p:to>
                                        <p:strVal val="visible"/>
                                      </p:to>
                                    </p:set>
                                    <p:animEffect transition="in" filter="barn(inVertical)">
                                      <p:cBhvr>
                                        <p:cTn id="6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1" grpId="0"/>
      <p:bldP spid="13" grpId="0"/>
      <p:bldP spid="14" grpId="0"/>
      <p:bldP spid="15" grpId="0"/>
      <p:bldP spid="16" grpId="0"/>
      <p:bldP spid="18" grpId="0"/>
      <p:bldP spid="19" grpId="0"/>
      <p:bldP spid="21"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5" name="Group 34"/>
          <p:cNvGrpSpPr/>
          <p:nvPr/>
        </p:nvGrpSpPr>
        <p:grpSpPr>
          <a:xfrm>
            <a:off x="74720" y="881660"/>
            <a:ext cx="9220200" cy="1637201"/>
            <a:chOff x="74720" y="881660"/>
            <a:chExt cx="9220200" cy="1637201"/>
          </a:xfrm>
        </p:grpSpPr>
        <p:sp>
          <p:nvSpPr>
            <p:cNvPr id="7" name="Rectangle 6"/>
            <p:cNvSpPr/>
            <p:nvPr/>
          </p:nvSpPr>
          <p:spPr>
            <a:xfrm>
              <a:off x="74720" y="927771"/>
              <a:ext cx="9220200" cy="1569660"/>
            </a:xfrm>
            <a:prstGeom prst="rect">
              <a:avLst/>
            </a:prstGeom>
          </p:spPr>
          <p:txBody>
            <a:bodyPr wrap="square">
              <a:spAutoFit/>
            </a:bodyPr>
            <a:lstStyle/>
            <a:p>
              <a:pPr algn="just">
                <a:lnSpc>
                  <a:spcPct val="150000"/>
                </a:lnSpc>
              </a:pPr>
              <a:r>
                <a:rPr lang="en-US" sz="3200" dirty="0">
                  <a:latin typeface="Times New Roman" panose="02020603050405020304" pitchFamily="18" charset="0"/>
                  <a:cs typeface="Times New Roman" panose="02020603050405020304" pitchFamily="18" charset="0"/>
                </a:rPr>
                <a:t>Với </a:t>
              </a:r>
              <a:r>
                <a:rPr lang="en-US" sz="3200" i="1" dirty="0">
                  <a:latin typeface="Times New Roman" panose="02020603050405020304" pitchFamily="18" charset="0"/>
                  <a:cs typeface="Times New Roman" panose="02020603050405020304" pitchFamily="18" charset="0"/>
                </a:rPr>
                <a:t>x</a:t>
              </a:r>
              <a:r>
                <a:rPr lang="en-US" sz="3200" dirty="0">
                  <a:latin typeface="Times New Roman" panose="02020603050405020304" pitchFamily="18" charset="0"/>
                  <a:cs typeface="Times New Roman" panose="02020603050405020304" pitchFamily="18" charset="0"/>
                </a:rPr>
                <a:t> = 2 thì giá trị của cả hai phân thức                      ;                                        </a:t>
              </a:r>
            </a:p>
            <a:p>
              <a:pPr algn="just">
                <a:lnSpc>
                  <a:spcPct val="150000"/>
                </a:lnSpc>
              </a:pPr>
              <a:r>
                <a:rPr lang="en-US" sz="3200" dirty="0">
                  <a:latin typeface="Times New Roman" panose="02020603050405020304" pitchFamily="18" charset="0"/>
                  <a:cs typeface="Times New Roman" panose="02020603050405020304" pitchFamily="18" charset="0"/>
                </a:rPr>
                <a:t>             đều được xác định.                     </a:t>
              </a:r>
            </a:p>
          </p:txBody>
        </p:sp>
        <mc:AlternateContent xmlns:mc="http://schemas.openxmlformats.org/markup-compatibility/2006" xmlns:a14="http://schemas.microsoft.com/office/drawing/2010/main">
          <mc:Choice Requires="a14">
            <p:sp>
              <p:nvSpPr>
                <p:cNvPr id="8" name="TextBox 7"/>
                <p:cNvSpPr txBox="1"/>
                <p:nvPr/>
              </p:nvSpPr>
              <p:spPr>
                <a:xfrm>
                  <a:off x="6727166" y="881660"/>
                  <a:ext cx="2195986" cy="98815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latin typeface="Cambria Math" panose="02040503050406030204" pitchFamily="18" charset="0"/>
                                <a:cs typeface="Times New Roman" panose="02020603050405020304" pitchFamily="18" charset="0"/>
                              </a:rPr>
                            </m:ctrlPr>
                          </m:fPr>
                          <m:num>
                            <m:sSup>
                              <m:sSupPr>
                                <m:ctrlPr>
                                  <a:rPr lang="en-US" sz="3200" i="1">
                                    <a:latin typeface="Cambria Math" panose="02040503050406030204" pitchFamily="18" charset="0"/>
                                    <a:cs typeface="Times New Roman" panose="02020603050405020304" pitchFamily="18" charset="0"/>
                                  </a:rPr>
                                </m:ctrlPr>
                              </m:sSupPr>
                              <m:e>
                                <m:r>
                                  <a:rPr lang="en-US" sz="3200" i="1">
                                    <a:latin typeface="Cambria Math" panose="02040503050406030204" pitchFamily="18" charset="0"/>
                                    <a:cs typeface="Times New Roman" panose="02020603050405020304" pitchFamily="18" charset="0"/>
                                  </a:rPr>
                                  <m:t>𝑥</m:t>
                                </m:r>
                              </m:e>
                              <m:sup>
                                <m:r>
                                  <a:rPr lang="en-US" sz="3200" i="1">
                                    <a:latin typeface="Cambria Math" panose="02040503050406030204" pitchFamily="18" charset="0"/>
                                    <a:cs typeface="Times New Roman" panose="02020603050405020304" pitchFamily="18" charset="0"/>
                                  </a:rPr>
                                  <m:t>2</m:t>
                                </m:r>
                              </m:sup>
                            </m:sSup>
                            <m:r>
                              <a:rPr lang="en-US" sz="3200" i="1">
                                <a:latin typeface="Cambria Math" panose="02040503050406030204" pitchFamily="18" charset="0"/>
                                <a:cs typeface="Times New Roman" panose="02020603050405020304" pitchFamily="18" charset="0"/>
                              </a:rPr>
                              <m:t>+2</m:t>
                            </m:r>
                            <m:r>
                              <a:rPr lang="en-US" sz="3200" i="1">
                                <a:latin typeface="Cambria Math" panose="02040503050406030204" pitchFamily="18" charset="0"/>
                                <a:cs typeface="Times New Roman" panose="02020603050405020304" pitchFamily="18" charset="0"/>
                              </a:rPr>
                              <m:t>𝑥</m:t>
                            </m:r>
                            <m:r>
                              <a:rPr lang="en-US" sz="3200" i="1">
                                <a:latin typeface="Cambria Math" panose="02040503050406030204" pitchFamily="18" charset="0"/>
                                <a:cs typeface="Times New Roman" panose="02020603050405020304" pitchFamily="18" charset="0"/>
                              </a:rPr>
                              <m:t>+1</m:t>
                            </m:r>
                          </m:num>
                          <m:den>
                            <m:sSup>
                              <m:sSupPr>
                                <m:ctrlPr>
                                  <a:rPr lang="en-US" sz="3200" i="1">
                                    <a:latin typeface="Cambria Math" panose="02040503050406030204" pitchFamily="18" charset="0"/>
                                    <a:cs typeface="Times New Roman" panose="02020603050405020304" pitchFamily="18" charset="0"/>
                                  </a:rPr>
                                </m:ctrlPr>
                              </m:sSupPr>
                              <m:e>
                                <m:r>
                                  <a:rPr lang="en-US" sz="3200" i="1">
                                    <a:latin typeface="Cambria Math" panose="02040503050406030204" pitchFamily="18" charset="0"/>
                                    <a:cs typeface="Times New Roman" panose="02020603050405020304" pitchFamily="18" charset="0"/>
                                  </a:rPr>
                                  <m:t>𝑥</m:t>
                                </m:r>
                              </m:e>
                              <m:sup>
                                <m:r>
                                  <a:rPr lang="en-US" sz="3200" i="1">
                                    <a:latin typeface="Cambria Math" panose="02040503050406030204" pitchFamily="18" charset="0"/>
                                    <a:cs typeface="Times New Roman" panose="02020603050405020304" pitchFamily="18" charset="0"/>
                                  </a:rPr>
                                  <m:t>2</m:t>
                                </m:r>
                              </m:sup>
                            </m:sSup>
                            <m:r>
                              <a:rPr lang="en-US" sz="3200" i="1">
                                <a:latin typeface="Cambria Math" panose="02040503050406030204" pitchFamily="18" charset="0"/>
                                <a:cs typeface="Times New Roman" panose="02020603050405020304" pitchFamily="18" charset="0"/>
                              </a:rPr>
                              <m:t>−1</m:t>
                            </m:r>
                            <m:r>
                              <a:rPr lang="en-US" sz="3200" b="0" i="1" smtClean="0">
                                <a:latin typeface="Cambria Math" panose="02040503050406030204" pitchFamily="18" charset="0"/>
                                <a:cs typeface="Times New Roman" panose="02020603050405020304" pitchFamily="18" charset="0"/>
                              </a:rPr>
                              <m:t> </m:t>
                            </m:r>
                          </m:den>
                        </m:f>
                      </m:oMath>
                    </m:oMathPara>
                  </a14:m>
                  <a:endParaRPr lang="en-US" sz="3200" i="1" dirty="0">
                    <a:latin typeface="Times New Roman" panose="02020603050405020304" pitchFamily="18" charset="0"/>
                    <a:cs typeface="Times New Roman" panose="02020603050405020304" pitchFamily="18" charset="0"/>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6727166" y="881660"/>
                  <a:ext cx="2195986" cy="988156"/>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a:xfrm>
                  <a:off x="279685" y="1593671"/>
                  <a:ext cx="1049198" cy="92519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a:latin typeface="Cambria Math" panose="02040503050406030204" pitchFamily="18" charset="0"/>
                                <a:cs typeface="Times New Roman" panose="02020603050405020304" pitchFamily="18" charset="0"/>
                              </a:rPr>
                            </m:ctrlPr>
                          </m:fPr>
                          <m:num>
                            <m:r>
                              <a:rPr lang="en-US" sz="3200" i="1">
                                <a:latin typeface="Cambria Math" panose="02040503050406030204" pitchFamily="18" charset="0"/>
                                <a:cs typeface="Times New Roman" panose="02020603050405020304" pitchFamily="18" charset="0"/>
                              </a:rPr>
                              <m:t>𝑥</m:t>
                            </m:r>
                            <m:r>
                              <a:rPr lang="en-US" sz="3200" i="1">
                                <a:latin typeface="Cambria Math" panose="02040503050406030204" pitchFamily="18" charset="0"/>
                                <a:cs typeface="Times New Roman" panose="02020603050405020304" pitchFamily="18" charset="0"/>
                              </a:rPr>
                              <m:t>+1</m:t>
                            </m:r>
                          </m:num>
                          <m:den>
                            <m:r>
                              <a:rPr lang="en-US" sz="3200" i="1">
                                <a:latin typeface="Cambria Math" panose="02040503050406030204" pitchFamily="18" charset="0"/>
                                <a:cs typeface="Times New Roman" panose="02020603050405020304" pitchFamily="18" charset="0"/>
                              </a:rPr>
                              <m:t>𝑥</m:t>
                            </m:r>
                            <m:r>
                              <a:rPr lang="en-US" sz="3200" i="1">
                                <a:latin typeface="Cambria Math" panose="02040503050406030204" pitchFamily="18" charset="0"/>
                                <a:cs typeface="Times New Roman" panose="02020603050405020304" pitchFamily="18" charset="0"/>
                              </a:rPr>
                              <m:t>−1</m:t>
                            </m:r>
                          </m:den>
                        </m:f>
                      </m:oMath>
                    </m:oMathPara>
                  </a14:m>
                  <a:endParaRPr lang="en-US" sz="3200" i="1" dirty="0">
                    <a:latin typeface="Times New Roman" panose="02020603050405020304" pitchFamily="18" charset="0"/>
                    <a:cs typeface="Times New Roman" panose="02020603050405020304" pitchFamily="18" charset="0"/>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279685" y="1593671"/>
                  <a:ext cx="1049198" cy="925190"/>
                </a:xfrm>
                <a:prstGeom prst="rect">
                  <a:avLst/>
                </a:prstGeom>
                <a:blipFill>
                  <a:blip r:embed="rId3"/>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10" name="TextBox 9"/>
              <p:cNvSpPr txBox="1"/>
              <p:nvPr/>
            </p:nvSpPr>
            <p:spPr>
              <a:xfrm>
                <a:off x="1761205" y="2631776"/>
                <a:ext cx="1980221" cy="86196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2800" i="1" smtClean="0">
                              <a:latin typeface="Cambria Math" panose="02040503050406030204" pitchFamily="18" charset="0"/>
                              <a:cs typeface="Times New Roman" panose="02020603050405020304" pitchFamily="18" charset="0"/>
                            </a:rPr>
                          </m:ctrlPr>
                        </m:fPr>
                        <m:num>
                          <m:sSup>
                            <m:sSupPr>
                              <m:ctrlPr>
                                <a:rPr lang="en-US" sz="2800" i="1">
                                  <a:latin typeface="Cambria Math" panose="02040503050406030204" pitchFamily="18" charset="0"/>
                                  <a:cs typeface="Times New Roman" panose="02020603050405020304" pitchFamily="18" charset="0"/>
                                </a:rPr>
                              </m:ctrlPr>
                            </m:sSupPr>
                            <m:e>
                              <m:r>
                                <a:rPr lang="en-US" sz="2800" b="0" i="1" smtClean="0">
                                  <a:latin typeface="Cambria Math" panose="02040503050406030204" pitchFamily="18" charset="0"/>
                                  <a:cs typeface="Times New Roman" panose="02020603050405020304" pitchFamily="18" charset="0"/>
                                </a:rPr>
                                <m:t>2</m:t>
                              </m:r>
                            </m:e>
                            <m:sup>
                              <m:r>
                                <a:rPr lang="en-US" sz="2800" i="1">
                                  <a:latin typeface="Cambria Math" panose="02040503050406030204" pitchFamily="18" charset="0"/>
                                  <a:cs typeface="Times New Roman" panose="02020603050405020304" pitchFamily="18" charset="0"/>
                                </a:rPr>
                                <m:t>2</m:t>
                              </m:r>
                            </m:sup>
                          </m:sSup>
                          <m:r>
                            <a:rPr lang="en-US" sz="2800" i="1">
                              <a:latin typeface="Cambria Math" panose="02040503050406030204" pitchFamily="18" charset="0"/>
                              <a:cs typeface="Times New Roman" panose="02020603050405020304" pitchFamily="18" charset="0"/>
                            </a:rPr>
                            <m:t>+2</m:t>
                          </m:r>
                          <m:r>
                            <a:rPr lang="en-US" sz="2800" b="0" i="1" smtClean="0">
                              <a:latin typeface="Cambria Math" panose="02040503050406030204" pitchFamily="18" charset="0"/>
                              <a:cs typeface="Times New Roman" panose="02020603050405020304" pitchFamily="18" charset="0"/>
                            </a:rPr>
                            <m:t>.2</m:t>
                          </m:r>
                          <m:r>
                            <a:rPr lang="en-US" sz="2800" i="1">
                              <a:latin typeface="Cambria Math" panose="02040503050406030204" pitchFamily="18" charset="0"/>
                              <a:cs typeface="Times New Roman" panose="02020603050405020304" pitchFamily="18" charset="0"/>
                            </a:rPr>
                            <m:t>+1</m:t>
                          </m:r>
                        </m:num>
                        <m:den>
                          <m:sSup>
                            <m:sSupPr>
                              <m:ctrlPr>
                                <a:rPr lang="en-US" sz="2800" i="1">
                                  <a:latin typeface="Cambria Math" panose="02040503050406030204" pitchFamily="18" charset="0"/>
                                  <a:cs typeface="Times New Roman" panose="02020603050405020304" pitchFamily="18" charset="0"/>
                                </a:rPr>
                              </m:ctrlPr>
                            </m:sSupPr>
                            <m:e>
                              <m:r>
                                <a:rPr lang="en-US" sz="2800" b="0" i="1" smtClean="0">
                                  <a:latin typeface="Cambria Math" panose="02040503050406030204" pitchFamily="18" charset="0"/>
                                  <a:cs typeface="Times New Roman" panose="02020603050405020304" pitchFamily="18" charset="0"/>
                                </a:rPr>
                                <m:t>2</m:t>
                              </m:r>
                            </m:e>
                            <m:sup>
                              <m:r>
                                <a:rPr lang="en-US" sz="2800" i="1">
                                  <a:latin typeface="Cambria Math" panose="02040503050406030204" pitchFamily="18" charset="0"/>
                                  <a:cs typeface="Times New Roman" panose="02020603050405020304" pitchFamily="18" charset="0"/>
                                </a:rPr>
                                <m:t>2</m:t>
                              </m:r>
                            </m:sup>
                          </m:sSup>
                          <m:r>
                            <a:rPr lang="en-US" sz="2800" i="1">
                              <a:latin typeface="Cambria Math" panose="02040503050406030204" pitchFamily="18" charset="0"/>
                              <a:cs typeface="Times New Roman" panose="02020603050405020304" pitchFamily="18" charset="0"/>
                            </a:rPr>
                            <m:t>−1</m:t>
                          </m:r>
                          <m:r>
                            <a:rPr lang="en-US" sz="2800" b="0" i="1" smtClean="0">
                              <a:latin typeface="Cambria Math" panose="02040503050406030204" pitchFamily="18" charset="0"/>
                              <a:cs typeface="Times New Roman" panose="02020603050405020304" pitchFamily="18" charset="0"/>
                            </a:rPr>
                            <m:t> </m:t>
                          </m:r>
                        </m:den>
                      </m:f>
                    </m:oMath>
                  </m:oMathPara>
                </a14:m>
                <a:endParaRPr lang="en-US" sz="2800" i="1" dirty="0">
                  <a:latin typeface="Times New Roman" panose="02020603050405020304" pitchFamily="18" charset="0"/>
                  <a:cs typeface="Times New Roman" panose="02020603050405020304" pitchFamily="18" charset="0"/>
                </a:endParaRPr>
              </a:p>
            </p:txBody>
          </p:sp>
        </mc:Choice>
        <mc:Fallback xmlns="">
          <p:sp>
            <p:nvSpPr>
              <p:cNvPr id="10" name="TextBox 9"/>
              <p:cNvSpPr txBox="1">
                <a:spLocks noRot="1" noChangeAspect="1" noMove="1" noResize="1" noEditPoints="1" noAdjustHandles="1" noChangeArrowheads="1" noChangeShapeType="1" noTextEdit="1"/>
              </p:cNvSpPr>
              <p:nvPr/>
            </p:nvSpPr>
            <p:spPr>
              <a:xfrm>
                <a:off x="1761205" y="2631776"/>
                <a:ext cx="1980221" cy="861967"/>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279685" y="3525985"/>
                <a:ext cx="1049198" cy="92519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a:latin typeface="Cambria Math" panose="02040503050406030204" pitchFamily="18" charset="0"/>
                              <a:cs typeface="Times New Roman" panose="02020603050405020304" pitchFamily="18" charset="0"/>
                            </a:rPr>
                          </m:ctrlPr>
                        </m:fPr>
                        <m:num>
                          <m:r>
                            <a:rPr lang="en-US" sz="3200" i="1">
                              <a:latin typeface="Cambria Math" panose="02040503050406030204" pitchFamily="18" charset="0"/>
                              <a:cs typeface="Times New Roman" panose="02020603050405020304" pitchFamily="18" charset="0"/>
                            </a:rPr>
                            <m:t>𝑥</m:t>
                          </m:r>
                          <m:r>
                            <a:rPr lang="en-US" sz="3200" i="1">
                              <a:latin typeface="Cambria Math" panose="02040503050406030204" pitchFamily="18" charset="0"/>
                              <a:cs typeface="Times New Roman" panose="02020603050405020304" pitchFamily="18" charset="0"/>
                            </a:rPr>
                            <m:t>+1</m:t>
                          </m:r>
                        </m:num>
                        <m:den>
                          <m:r>
                            <a:rPr lang="en-US" sz="3200" i="1">
                              <a:latin typeface="Cambria Math" panose="02040503050406030204" pitchFamily="18" charset="0"/>
                              <a:cs typeface="Times New Roman" panose="02020603050405020304" pitchFamily="18" charset="0"/>
                            </a:rPr>
                            <m:t>𝑥</m:t>
                          </m:r>
                          <m:r>
                            <a:rPr lang="en-US" sz="3200" i="1">
                              <a:latin typeface="Cambria Math" panose="02040503050406030204" pitchFamily="18" charset="0"/>
                              <a:cs typeface="Times New Roman" panose="02020603050405020304" pitchFamily="18" charset="0"/>
                            </a:rPr>
                            <m:t>−1</m:t>
                          </m:r>
                        </m:den>
                      </m:f>
                    </m:oMath>
                  </m:oMathPara>
                </a14:m>
                <a:endParaRPr lang="en-US" sz="3200" i="1" dirty="0">
                  <a:latin typeface="Times New Roman" panose="02020603050405020304" pitchFamily="18" charset="0"/>
                  <a:cs typeface="Times New Roman" panose="02020603050405020304" pitchFamily="18" charset="0"/>
                </a:endParaRPr>
              </a:p>
            </p:txBody>
          </p:sp>
        </mc:Choice>
        <mc:Fallback xmlns="">
          <p:sp>
            <p:nvSpPr>
              <p:cNvPr id="11" name="TextBox 10"/>
              <p:cNvSpPr txBox="1">
                <a:spLocks noRot="1" noChangeAspect="1" noMove="1" noResize="1" noEditPoints="1" noAdjustHandles="1" noChangeArrowheads="1" noChangeShapeType="1" noTextEdit="1"/>
              </p:cNvSpPr>
              <p:nvPr/>
            </p:nvSpPr>
            <p:spPr>
              <a:xfrm>
                <a:off x="279685" y="3525985"/>
                <a:ext cx="1049198" cy="925190"/>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p:cNvSpPr txBox="1"/>
              <p:nvPr/>
            </p:nvSpPr>
            <p:spPr>
              <a:xfrm>
                <a:off x="3456290" y="3572344"/>
                <a:ext cx="1046377" cy="92198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latin typeface="Cambria Math" panose="02040503050406030204" pitchFamily="18" charset="0"/>
                              <a:cs typeface="Times New Roman" panose="02020603050405020304" pitchFamily="18" charset="0"/>
                            </a:rPr>
                          </m:ctrlPr>
                        </m:fPr>
                        <m:num>
                          <m:r>
                            <a:rPr lang="en-US" sz="3200" b="0" i="1" smtClean="0">
                              <a:latin typeface="Cambria Math" panose="02040503050406030204" pitchFamily="18" charset="0"/>
                              <a:cs typeface="Times New Roman" panose="02020603050405020304" pitchFamily="18" charset="0"/>
                            </a:rPr>
                            <m:t>2</m:t>
                          </m:r>
                          <m:r>
                            <a:rPr lang="en-US" sz="3200" i="1">
                              <a:latin typeface="Cambria Math" panose="02040503050406030204" pitchFamily="18" charset="0"/>
                              <a:cs typeface="Times New Roman" panose="02020603050405020304" pitchFamily="18" charset="0"/>
                            </a:rPr>
                            <m:t>+1</m:t>
                          </m:r>
                        </m:num>
                        <m:den>
                          <m:r>
                            <a:rPr lang="en-US" sz="3200" b="0" i="1" smtClean="0">
                              <a:latin typeface="Cambria Math" panose="02040503050406030204" pitchFamily="18" charset="0"/>
                              <a:cs typeface="Times New Roman" panose="02020603050405020304" pitchFamily="18" charset="0"/>
                            </a:rPr>
                            <m:t>2</m:t>
                          </m:r>
                          <m:r>
                            <a:rPr lang="en-US" sz="3200" i="1">
                              <a:latin typeface="Cambria Math" panose="02040503050406030204" pitchFamily="18" charset="0"/>
                              <a:cs typeface="Times New Roman" panose="02020603050405020304" pitchFamily="18" charset="0"/>
                            </a:rPr>
                            <m:t>−1</m:t>
                          </m:r>
                        </m:den>
                      </m:f>
                    </m:oMath>
                  </m:oMathPara>
                </a14:m>
                <a:endParaRPr lang="en-US" sz="3200" i="1" dirty="0">
                  <a:latin typeface="Times New Roman" panose="02020603050405020304" pitchFamily="18" charset="0"/>
                  <a:cs typeface="Times New Roman" panose="02020603050405020304" pitchFamily="18" charset="0"/>
                </a:endParaRPr>
              </a:p>
            </p:txBody>
          </p:sp>
        </mc:Choice>
        <mc:Fallback xmlns="">
          <p:sp>
            <p:nvSpPr>
              <p:cNvPr id="12" name="TextBox 11"/>
              <p:cNvSpPr txBox="1">
                <a:spLocks noRot="1" noChangeAspect="1" noMove="1" noResize="1" noEditPoints="1" noAdjustHandles="1" noChangeArrowheads="1" noChangeShapeType="1" noTextEdit="1"/>
              </p:cNvSpPr>
              <p:nvPr/>
            </p:nvSpPr>
            <p:spPr>
              <a:xfrm>
                <a:off x="3456290" y="3572344"/>
                <a:ext cx="1046377" cy="921984"/>
              </a:xfrm>
              <a:prstGeom prst="rect">
                <a:avLst/>
              </a:prstGeom>
              <a:blipFill>
                <a:blip r:embed="rId6"/>
                <a:stretch>
                  <a:fillRect/>
                </a:stretch>
              </a:blipFill>
            </p:spPr>
            <p:txBody>
              <a:bodyPr/>
              <a:lstStyle/>
              <a:p>
                <a:r>
                  <a:rPr lang="en-US">
                    <a:noFill/>
                  </a:rPr>
                  <a:t> </a:t>
                </a:r>
              </a:p>
            </p:txBody>
          </p:sp>
        </mc:Fallback>
      </mc:AlternateContent>
      <p:sp>
        <p:nvSpPr>
          <p:cNvPr id="13" name="TextBox 12">
            <a:extLst>
              <a:ext uri="{FF2B5EF4-FFF2-40B4-BE49-F238E27FC236}">
                <a16:creationId xmlns:a16="http://schemas.microsoft.com/office/drawing/2014/main" id="{EC2A038B-37EA-581D-9E3D-4F6171C24DFB}"/>
              </a:ext>
            </a:extLst>
          </p:cNvPr>
          <p:cNvSpPr txBox="1"/>
          <p:nvPr/>
        </p:nvSpPr>
        <p:spPr>
          <a:xfrm>
            <a:off x="74720" y="-37889"/>
            <a:ext cx="4268680" cy="584775"/>
          </a:xfrm>
          <a:prstGeom prst="rect">
            <a:avLst/>
          </a:prstGeom>
          <a:noFill/>
        </p:spPr>
        <p:txBody>
          <a:bodyPr wrap="square" rtlCol="0">
            <a:spAutoFit/>
          </a:bodyPr>
          <a:lstStyle/>
          <a:p>
            <a:pPr algn="just"/>
            <a:r>
              <a:rPr lang="en-US" sz="3200" b="1" dirty="0">
                <a:solidFill>
                  <a:srgbClr val="FF0000"/>
                </a:solidFill>
                <a:latin typeface="Times New Roman" panose="02020603050405020304" pitchFamily="18" charset="0"/>
                <a:cs typeface="Times New Roman" panose="02020603050405020304" pitchFamily="18" charset="0"/>
              </a:rPr>
              <a:t>Ví </a:t>
            </a:r>
            <a:r>
              <a:rPr lang="en-US" sz="3200" b="1" dirty="0" err="1">
                <a:solidFill>
                  <a:srgbClr val="FF0000"/>
                </a:solidFill>
                <a:latin typeface="Times New Roman" panose="02020603050405020304" pitchFamily="18" charset="0"/>
                <a:cs typeface="Times New Roman" panose="02020603050405020304" pitchFamily="18" charset="0"/>
              </a:rPr>
              <a:t>dụ</a:t>
            </a:r>
            <a:r>
              <a:rPr lang="en-US" sz="3200" b="1" dirty="0">
                <a:solidFill>
                  <a:srgbClr val="FF0000"/>
                </a:solidFill>
                <a:latin typeface="Times New Roman" panose="02020603050405020304" pitchFamily="18" charset="0"/>
                <a:cs typeface="Times New Roman" panose="02020603050405020304" pitchFamily="18" charset="0"/>
              </a:rPr>
              <a:t> 9 tr.35 -36 SGK</a:t>
            </a:r>
            <a:endParaRPr lang="en-US" sz="3200" dirty="0">
              <a:solidFill>
                <a:srgbClr val="FF0000"/>
              </a:solidFill>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765B70C4-7AE1-CA52-E742-D7CFC0AC3B21}"/>
              </a:ext>
            </a:extLst>
          </p:cNvPr>
          <p:cNvSpPr txBox="1"/>
          <p:nvPr/>
        </p:nvSpPr>
        <p:spPr>
          <a:xfrm>
            <a:off x="4074101" y="365981"/>
            <a:ext cx="1064012" cy="584775"/>
          </a:xfrm>
          <a:prstGeom prst="rect">
            <a:avLst/>
          </a:prstGeom>
          <a:noFill/>
        </p:spPr>
        <p:txBody>
          <a:bodyPr wrap="square" rtlCol="0">
            <a:spAutoFit/>
          </a:bodyPr>
          <a:lstStyle/>
          <a:p>
            <a:r>
              <a:rPr lang="en-US" sz="3200" dirty="0">
                <a:solidFill>
                  <a:srgbClr val="FF0000"/>
                </a:solidFill>
                <a:latin typeface="Times New Roman" panose="02020603050405020304" pitchFamily="18" charset="0"/>
                <a:cs typeface="Times New Roman" panose="02020603050405020304" pitchFamily="18" charset="0"/>
              </a:rPr>
              <a:t>Giải</a:t>
            </a:r>
          </a:p>
        </p:txBody>
      </p:sp>
      <p:sp>
        <p:nvSpPr>
          <p:cNvPr id="19" name="TextBox 18"/>
          <p:cNvSpPr txBox="1"/>
          <p:nvPr/>
        </p:nvSpPr>
        <p:spPr>
          <a:xfrm>
            <a:off x="4664502" y="1832539"/>
            <a:ext cx="4385311" cy="584775"/>
          </a:xfrm>
          <a:prstGeom prst="rect">
            <a:avLst/>
          </a:prstGeom>
          <a:noFill/>
        </p:spPr>
        <p:txBody>
          <a:bodyPr wrap="square" rtlCol="0">
            <a:spAutoFit/>
          </a:bodyPr>
          <a:lstStyle/>
          <a:p>
            <a:pPr algn="just"/>
            <a:r>
              <a:rPr lang="en-US" sz="3200" dirty="0">
                <a:latin typeface="Times New Roman" panose="02020603050405020304" pitchFamily="18" charset="0"/>
                <a:cs typeface="Times New Roman" panose="02020603050405020304" pitchFamily="18" charset="0"/>
              </a:rPr>
              <a:t>Hơn nữa, phân thức đã có</a:t>
            </a:r>
          </a:p>
        </p:txBody>
      </p:sp>
      <p:sp>
        <p:nvSpPr>
          <p:cNvPr id="20" name="Rectangle 19"/>
          <p:cNvSpPr/>
          <p:nvPr/>
        </p:nvSpPr>
        <p:spPr>
          <a:xfrm>
            <a:off x="233368" y="2770373"/>
            <a:ext cx="1552028" cy="584775"/>
          </a:xfrm>
          <a:prstGeom prst="rect">
            <a:avLst/>
          </a:prstGeom>
        </p:spPr>
        <p:txBody>
          <a:bodyPr wrap="none">
            <a:spAutoFit/>
          </a:bodyPr>
          <a:lstStyle/>
          <a:p>
            <a:r>
              <a:rPr lang="en-US" sz="3200" dirty="0">
                <a:latin typeface="Times New Roman" panose="02020603050405020304" pitchFamily="18" charset="0"/>
                <a:cs typeface="Times New Roman" panose="02020603050405020304" pitchFamily="18" charset="0"/>
              </a:rPr>
              <a:t>giá trị là</a:t>
            </a:r>
            <a:endParaRPr lang="en-US" sz="3200" dirty="0"/>
          </a:p>
        </p:txBody>
      </p:sp>
      <mc:AlternateContent xmlns:mc="http://schemas.openxmlformats.org/markup-compatibility/2006" xmlns:a14="http://schemas.microsoft.com/office/drawing/2010/main">
        <mc:Choice Requires="a14">
          <p:sp>
            <p:nvSpPr>
              <p:cNvPr id="21" name="TextBox 20"/>
              <p:cNvSpPr txBox="1"/>
              <p:nvPr/>
            </p:nvSpPr>
            <p:spPr>
              <a:xfrm>
                <a:off x="3770621" y="2862186"/>
                <a:ext cx="357470"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cs typeface="Times New Roman" panose="02020603050405020304" pitchFamily="18" charset="0"/>
                        </a:rPr>
                        <m:t>=</m:t>
                      </m:r>
                    </m:oMath>
                  </m:oMathPara>
                </a14:m>
                <a:endParaRPr lang="en-US" sz="2800" i="1" dirty="0">
                  <a:latin typeface="Times New Roman" panose="02020603050405020304" pitchFamily="18" charset="0"/>
                  <a:cs typeface="Times New Roman" panose="02020603050405020304" pitchFamily="18" charset="0"/>
                </a:endParaRPr>
              </a:p>
            </p:txBody>
          </p:sp>
        </mc:Choice>
        <mc:Fallback xmlns="">
          <p:sp>
            <p:nvSpPr>
              <p:cNvPr id="21" name="TextBox 20"/>
              <p:cNvSpPr txBox="1">
                <a:spLocks noRot="1" noChangeAspect="1" noMove="1" noResize="1" noEditPoints="1" noAdjustHandles="1" noChangeArrowheads="1" noChangeShapeType="1" noTextEdit="1"/>
              </p:cNvSpPr>
              <p:nvPr/>
            </p:nvSpPr>
            <p:spPr>
              <a:xfrm>
                <a:off x="3770621" y="2862186"/>
                <a:ext cx="357470" cy="430887"/>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p:cNvSpPr txBox="1"/>
              <p:nvPr/>
            </p:nvSpPr>
            <p:spPr>
              <a:xfrm>
                <a:off x="4128091" y="2630162"/>
                <a:ext cx="288541" cy="80945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2800" b="0" i="1" smtClean="0">
                              <a:latin typeface="Cambria Math" panose="02040503050406030204" pitchFamily="18" charset="0"/>
                              <a:cs typeface="Times New Roman" panose="02020603050405020304" pitchFamily="18" charset="0"/>
                            </a:rPr>
                          </m:ctrlPr>
                        </m:fPr>
                        <m:num>
                          <m:r>
                            <a:rPr lang="en-US" sz="2800" b="0" i="1" smtClean="0">
                              <a:latin typeface="Cambria Math" panose="02040503050406030204" pitchFamily="18" charset="0"/>
                              <a:cs typeface="Times New Roman" panose="02020603050405020304" pitchFamily="18" charset="0"/>
                            </a:rPr>
                            <m:t>9</m:t>
                          </m:r>
                        </m:num>
                        <m:den>
                          <m:r>
                            <a:rPr lang="en-US" sz="2800" b="0" i="1" smtClean="0">
                              <a:latin typeface="Cambria Math" panose="02040503050406030204" pitchFamily="18" charset="0"/>
                              <a:cs typeface="Times New Roman" panose="02020603050405020304" pitchFamily="18" charset="0"/>
                            </a:rPr>
                            <m:t>3</m:t>
                          </m:r>
                        </m:den>
                      </m:f>
                    </m:oMath>
                  </m:oMathPara>
                </a14:m>
                <a:endParaRPr lang="en-US" sz="2800" i="1" dirty="0">
                  <a:latin typeface="Times New Roman" panose="02020603050405020304" pitchFamily="18" charset="0"/>
                  <a:cs typeface="Times New Roman" panose="02020603050405020304" pitchFamily="18" charset="0"/>
                </a:endParaRPr>
              </a:p>
            </p:txBody>
          </p:sp>
        </mc:Choice>
        <mc:Fallback xmlns="">
          <p:sp>
            <p:nvSpPr>
              <p:cNvPr id="22" name="TextBox 21"/>
              <p:cNvSpPr txBox="1">
                <a:spLocks noRot="1" noChangeAspect="1" noMove="1" noResize="1" noEditPoints="1" noAdjustHandles="1" noChangeArrowheads="1" noChangeShapeType="1" noTextEdit="1"/>
              </p:cNvSpPr>
              <p:nvPr/>
            </p:nvSpPr>
            <p:spPr>
              <a:xfrm>
                <a:off x="4128091" y="2630162"/>
                <a:ext cx="288541" cy="809452"/>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p:cNvSpPr txBox="1"/>
              <p:nvPr/>
            </p:nvSpPr>
            <p:spPr>
              <a:xfrm>
                <a:off x="4502667" y="2862185"/>
                <a:ext cx="357469"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cs typeface="Times New Roman" panose="02020603050405020304" pitchFamily="18" charset="0"/>
                        </a:rPr>
                        <m:t>=</m:t>
                      </m:r>
                    </m:oMath>
                  </m:oMathPara>
                </a14:m>
                <a:endParaRPr lang="en-US" sz="2800" i="1" dirty="0">
                  <a:latin typeface="Times New Roman" panose="02020603050405020304" pitchFamily="18" charset="0"/>
                  <a:cs typeface="Times New Roman" panose="02020603050405020304" pitchFamily="18" charset="0"/>
                </a:endParaRPr>
              </a:p>
            </p:txBody>
          </p:sp>
        </mc:Choice>
        <mc:Fallback xmlns="">
          <p:sp>
            <p:nvSpPr>
              <p:cNvPr id="23" name="TextBox 22"/>
              <p:cNvSpPr txBox="1">
                <a:spLocks noRot="1" noChangeAspect="1" noMove="1" noResize="1" noEditPoints="1" noAdjustHandles="1" noChangeArrowheads="1" noChangeShapeType="1" noTextEdit="1"/>
              </p:cNvSpPr>
              <p:nvPr/>
            </p:nvSpPr>
            <p:spPr>
              <a:xfrm>
                <a:off x="4502667" y="2862185"/>
                <a:ext cx="357469" cy="430887"/>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p:cNvSpPr txBox="1"/>
              <p:nvPr/>
            </p:nvSpPr>
            <p:spPr>
              <a:xfrm>
                <a:off x="4868112" y="2898565"/>
                <a:ext cx="288541"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cs typeface="Times New Roman" panose="02020603050405020304" pitchFamily="18" charset="0"/>
                        </a:rPr>
                        <m:t>3</m:t>
                      </m:r>
                    </m:oMath>
                  </m:oMathPara>
                </a14:m>
                <a:endParaRPr lang="en-US" sz="2800" i="1" dirty="0">
                  <a:latin typeface="Times New Roman" panose="02020603050405020304" pitchFamily="18" charset="0"/>
                  <a:cs typeface="Times New Roman" panose="02020603050405020304" pitchFamily="18" charset="0"/>
                </a:endParaRPr>
              </a:p>
            </p:txBody>
          </p:sp>
        </mc:Choice>
        <mc:Fallback xmlns="">
          <p:sp>
            <p:nvSpPr>
              <p:cNvPr id="24" name="TextBox 23"/>
              <p:cNvSpPr txBox="1">
                <a:spLocks noRot="1" noChangeAspect="1" noMove="1" noResize="1" noEditPoints="1" noAdjustHandles="1" noChangeArrowheads="1" noChangeShapeType="1" noTextEdit="1"/>
              </p:cNvSpPr>
              <p:nvPr/>
            </p:nvSpPr>
            <p:spPr>
              <a:xfrm>
                <a:off x="4868112" y="2898565"/>
                <a:ext cx="288541" cy="430887"/>
              </a:xfrm>
              <a:prstGeom prst="rect">
                <a:avLst/>
              </a:prstGeom>
              <a:blipFill>
                <a:blip r:embed="rId9"/>
                <a:stretch>
                  <a:fillRect/>
                </a:stretch>
              </a:blipFill>
            </p:spPr>
            <p:txBody>
              <a:bodyPr/>
              <a:lstStyle/>
              <a:p>
                <a:r>
                  <a:rPr lang="en-US">
                    <a:noFill/>
                  </a:rPr>
                  <a:t> </a:t>
                </a:r>
              </a:p>
            </p:txBody>
          </p:sp>
        </mc:Fallback>
      </mc:AlternateContent>
      <p:sp>
        <p:nvSpPr>
          <p:cNvPr id="26" name="Rectangle 25"/>
          <p:cNvSpPr/>
          <p:nvPr/>
        </p:nvSpPr>
        <p:spPr>
          <a:xfrm>
            <a:off x="5050766" y="2742500"/>
            <a:ext cx="4138267" cy="584775"/>
          </a:xfrm>
          <a:prstGeom prst="rect">
            <a:avLst/>
          </a:prstGeom>
        </p:spPr>
        <p:txBody>
          <a:bodyPr wrap="square">
            <a:spAutoFit/>
          </a:bodyPr>
          <a:lstStyle/>
          <a:p>
            <a:r>
              <a:rPr lang="en-US" sz="3200" dirty="0">
                <a:latin typeface="Times New Roman" panose="02020603050405020304" pitchFamily="18" charset="0"/>
                <a:cs typeface="Times New Roman" panose="02020603050405020304" pitchFamily="18" charset="0"/>
              </a:rPr>
              <a:t>, trong khi đó phân thức </a:t>
            </a:r>
          </a:p>
        </p:txBody>
      </p:sp>
      <p:sp>
        <p:nvSpPr>
          <p:cNvPr id="28" name="Rectangle 27"/>
          <p:cNvSpPr/>
          <p:nvPr/>
        </p:nvSpPr>
        <p:spPr>
          <a:xfrm>
            <a:off x="1361981" y="3696192"/>
            <a:ext cx="2145139" cy="584775"/>
          </a:xfrm>
          <a:prstGeom prst="rect">
            <a:avLst/>
          </a:prstGeom>
        </p:spPr>
        <p:txBody>
          <a:bodyPr wrap="none">
            <a:spAutoFit/>
          </a:bodyPr>
          <a:lstStyle/>
          <a:p>
            <a:r>
              <a:rPr lang="en-US" sz="3200" dirty="0">
                <a:latin typeface="Times New Roman" panose="02020603050405020304" pitchFamily="18" charset="0"/>
                <a:cs typeface="Times New Roman" panose="02020603050405020304" pitchFamily="18" charset="0"/>
              </a:rPr>
              <a:t>có giá trị là </a:t>
            </a:r>
            <a:endParaRPr lang="en-US" sz="3200" dirty="0"/>
          </a:p>
        </p:txBody>
      </p:sp>
      <mc:AlternateContent xmlns:mc="http://schemas.openxmlformats.org/markup-compatibility/2006" xmlns:a14="http://schemas.microsoft.com/office/drawing/2010/main">
        <mc:Choice Requires="a14">
          <p:sp>
            <p:nvSpPr>
              <p:cNvPr id="29" name="TextBox 28"/>
              <p:cNvSpPr txBox="1"/>
              <p:nvPr/>
            </p:nvSpPr>
            <p:spPr>
              <a:xfrm>
                <a:off x="4535765" y="3831878"/>
                <a:ext cx="408766"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cs typeface="Times New Roman" panose="02020603050405020304" pitchFamily="18" charset="0"/>
                        </a:rPr>
                        <m:t>=</m:t>
                      </m:r>
                    </m:oMath>
                  </m:oMathPara>
                </a14:m>
                <a:endParaRPr lang="en-US" sz="3200" i="1" dirty="0">
                  <a:latin typeface="Times New Roman" panose="02020603050405020304" pitchFamily="18" charset="0"/>
                  <a:cs typeface="Times New Roman" panose="02020603050405020304" pitchFamily="18" charset="0"/>
                </a:endParaRPr>
              </a:p>
            </p:txBody>
          </p:sp>
        </mc:Choice>
        <mc:Fallback xmlns="">
          <p:sp>
            <p:nvSpPr>
              <p:cNvPr id="29" name="TextBox 28"/>
              <p:cNvSpPr txBox="1">
                <a:spLocks noRot="1" noChangeAspect="1" noMove="1" noResize="1" noEditPoints="1" noAdjustHandles="1" noChangeArrowheads="1" noChangeShapeType="1" noTextEdit="1"/>
              </p:cNvSpPr>
              <p:nvPr/>
            </p:nvSpPr>
            <p:spPr>
              <a:xfrm>
                <a:off x="4535765" y="3831878"/>
                <a:ext cx="408766" cy="492443"/>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p:cNvSpPr txBox="1"/>
              <p:nvPr/>
            </p:nvSpPr>
            <p:spPr>
              <a:xfrm>
                <a:off x="4944531" y="3831878"/>
                <a:ext cx="330219"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cs typeface="Times New Roman" panose="02020603050405020304" pitchFamily="18" charset="0"/>
                        </a:rPr>
                        <m:t>3</m:t>
                      </m:r>
                    </m:oMath>
                  </m:oMathPara>
                </a14:m>
                <a:endParaRPr lang="en-US" sz="3200" i="1" dirty="0">
                  <a:latin typeface="Times New Roman" panose="02020603050405020304" pitchFamily="18" charset="0"/>
                  <a:cs typeface="Times New Roman" panose="02020603050405020304" pitchFamily="18" charset="0"/>
                </a:endParaRPr>
              </a:p>
            </p:txBody>
          </p:sp>
        </mc:Choice>
        <mc:Fallback xmlns="">
          <p:sp>
            <p:nvSpPr>
              <p:cNvPr id="30" name="TextBox 29"/>
              <p:cNvSpPr txBox="1">
                <a:spLocks noRot="1" noChangeAspect="1" noMove="1" noResize="1" noEditPoints="1" noAdjustHandles="1" noChangeArrowheads="1" noChangeShapeType="1" noTextEdit="1"/>
              </p:cNvSpPr>
              <p:nvPr/>
            </p:nvSpPr>
            <p:spPr>
              <a:xfrm>
                <a:off x="4944531" y="3831878"/>
                <a:ext cx="330219" cy="492443"/>
              </a:xfrm>
              <a:prstGeom prst="rect">
                <a:avLst/>
              </a:prstGeom>
              <a:blipFill>
                <a:blip r:embed="rId11"/>
                <a:stretch>
                  <a:fillRect/>
                </a:stretch>
              </a:blipFill>
            </p:spPr>
            <p:txBody>
              <a:bodyPr/>
              <a:lstStyle/>
              <a:p>
                <a:r>
                  <a:rPr lang="en-US">
                    <a:noFill/>
                  </a:rPr>
                  <a:t> </a:t>
                </a:r>
              </a:p>
            </p:txBody>
          </p:sp>
        </mc:Fallback>
      </mc:AlternateContent>
      <p:sp>
        <p:nvSpPr>
          <p:cNvPr id="31" name="Rectangle 30"/>
          <p:cNvSpPr/>
          <p:nvPr/>
        </p:nvSpPr>
        <p:spPr>
          <a:xfrm>
            <a:off x="5320006" y="3742614"/>
            <a:ext cx="3924493" cy="584775"/>
          </a:xfrm>
          <a:prstGeom prst="rect">
            <a:avLst/>
          </a:prstGeom>
        </p:spPr>
        <p:txBody>
          <a:bodyPr wrap="square">
            <a:spAutoFit/>
          </a:bodyPr>
          <a:lstStyle/>
          <a:p>
            <a:r>
              <a:rPr lang="en-US" sz="3200" dirty="0">
                <a:latin typeface="Times New Roman" panose="02020603050405020304" pitchFamily="18" charset="0"/>
                <a:cs typeface="Times New Roman" panose="02020603050405020304" pitchFamily="18" charset="0"/>
              </a:rPr>
              <a:t>. Vậy bạn Ngân tính</a:t>
            </a:r>
            <a:endParaRPr lang="en-US" sz="3200" dirty="0"/>
          </a:p>
        </p:txBody>
      </p:sp>
      <p:sp>
        <p:nvSpPr>
          <p:cNvPr id="33" name="Rectangle 32"/>
          <p:cNvSpPr/>
          <p:nvPr/>
        </p:nvSpPr>
        <p:spPr>
          <a:xfrm>
            <a:off x="233368" y="4583905"/>
            <a:ext cx="7308411" cy="584775"/>
          </a:xfrm>
          <a:prstGeom prst="rect">
            <a:avLst/>
          </a:prstGeom>
        </p:spPr>
        <p:txBody>
          <a:bodyPr wrap="none">
            <a:spAutoFit/>
          </a:bodyPr>
          <a:lstStyle/>
          <a:p>
            <a:pPr algn="just"/>
            <a:r>
              <a:rPr lang="en-US" sz="3200" dirty="0">
                <a:latin typeface="Times New Roman" panose="02020603050405020304" pitchFamily="18" charset="0"/>
                <a:cs typeface="Times New Roman" panose="02020603050405020304" pitchFamily="18" charset="0"/>
              </a:rPr>
              <a:t>đúng giá trị của phân thức đã cho tại </a:t>
            </a:r>
            <a:r>
              <a:rPr lang="en-US" sz="3200" i="1" dirty="0">
                <a:latin typeface="Times New Roman" panose="02020603050405020304" pitchFamily="18" charset="0"/>
                <a:cs typeface="Times New Roman" panose="02020603050405020304" pitchFamily="18" charset="0"/>
              </a:rPr>
              <a:t>x</a:t>
            </a:r>
            <a:r>
              <a:rPr lang="en-US" sz="3200" dirty="0">
                <a:latin typeface="Times New Roman" panose="02020603050405020304" pitchFamily="18" charset="0"/>
                <a:cs typeface="Times New Roman" panose="02020603050405020304" pitchFamily="18" charset="0"/>
              </a:rPr>
              <a:t> = 2. </a:t>
            </a:r>
          </a:p>
        </p:txBody>
      </p:sp>
      <p:sp>
        <p:nvSpPr>
          <p:cNvPr id="34" name="TextBox 33">
            <a:extLst>
              <a:ext uri="{FF2B5EF4-FFF2-40B4-BE49-F238E27FC236}">
                <a16:creationId xmlns:a16="http://schemas.microsoft.com/office/drawing/2014/main" id="{765B70C4-7AE1-CA52-E742-D7CFC0AC3B21}"/>
              </a:ext>
            </a:extLst>
          </p:cNvPr>
          <p:cNvSpPr txBox="1"/>
          <p:nvPr/>
        </p:nvSpPr>
        <p:spPr>
          <a:xfrm>
            <a:off x="123538" y="635318"/>
            <a:ext cx="562262" cy="584775"/>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c)</a:t>
            </a:r>
          </a:p>
        </p:txBody>
      </p:sp>
    </p:spTree>
    <p:extLst>
      <p:ext uri="{BB962C8B-B14F-4D97-AF65-F5344CB8AC3E}">
        <p14:creationId xmlns:p14="http://schemas.microsoft.com/office/powerpoint/2010/main" val="902373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barn(inVertical)">
                                      <p:cBhvr>
                                        <p:cTn id="12" dur="500"/>
                                        <p:tgtEl>
                                          <p:spTgt spid="34"/>
                                        </p:tgtEl>
                                      </p:cBhvr>
                                    </p:animEffect>
                                  </p:childTnLst>
                                </p:cTn>
                              </p:par>
                            </p:childTnLst>
                          </p:cTn>
                        </p:par>
                        <p:par>
                          <p:cTn id="13" fill="hold">
                            <p:stCondLst>
                              <p:cond delay="500"/>
                            </p:stCondLst>
                            <p:childTnLst>
                              <p:par>
                                <p:cTn id="14" presetID="16" presetClass="entr" presetSubtype="21" fill="hold" nodeType="afterEffect">
                                  <p:stCondLst>
                                    <p:cond delay="0"/>
                                  </p:stCondLst>
                                  <p:childTnLst>
                                    <p:set>
                                      <p:cBhvr>
                                        <p:cTn id="15" dur="1" fill="hold">
                                          <p:stCondLst>
                                            <p:cond delay="0"/>
                                          </p:stCondLst>
                                        </p:cTn>
                                        <p:tgtEl>
                                          <p:spTgt spid="35"/>
                                        </p:tgtEl>
                                        <p:attrNameLst>
                                          <p:attrName>style.visibility</p:attrName>
                                        </p:attrNameLst>
                                      </p:cBhvr>
                                      <p:to>
                                        <p:strVal val="visible"/>
                                      </p:to>
                                    </p:set>
                                    <p:animEffect transition="in" filter="barn(inVertical)">
                                      <p:cBhvr>
                                        <p:cTn id="16" dur="500"/>
                                        <p:tgtEl>
                                          <p:spTgt spid="35"/>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barn(inVertical)">
                                      <p:cBhvr>
                                        <p:cTn id="21" dur="500"/>
                                        <p:tgtEl>
                                          <p:spTgt spid="19"/>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barn(inVertical)">
                                      <p:cBhvr>
                                        <p:cTn id="24" dur="500"/>
                                        <p:tgtEl>
                                          <p:spTgt spid="20"/>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barn(inVertical)">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barn(inVertical)">
                                      <p:cBhvr>
                                        <p:cTn id="34" dur="500"/>
                                        <p:tgtEl>
                                          <p:spTgt spid="21"/>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barn(inVertical)">
                                      <p:cBhvr>
                                        <p:cTn id="39" dur="500"/>
                                        <p:tgtEl>
                                          <p:spTgt spid="22"/>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barn(inVertical)">
                                      <p:cBhvr>
                                        <p:cTn id="44" dur="500"/>
                                        <p:tgtEl>
                                          <p:spTgt spid="23"/>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barn(inVertical)">
                                      <p:cBhvr>
                                        <p:cTn id="49" dur="500"/>
                                        <p:tgtEl>
                                          <p:spTgt spid="24"/>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26"/>
                                        </p:tgtEl>
                                        <p:attrNameLst>
                                          <p:attrName>style.visibility</p:attrName>
                                        </p:attrNameLst>
                                      </p:cBhvr>
                                      <p:to>
                                        <p:strVal val="visible"/>
                                      </p:to>
                                    </p:set>
                                    <p:animEffect transition="in" filter="barn(inVertical)">
                                      <p:cBhvr>
                                        <p:cTn id="54" dur="500"/>
                                        <p:tgtEl>
                                          <p:spTgt spid="26"/>
                                        </p:tgtEl>
                                      </p:cBhvr>
                                    </p:animEffect>
                                  </p:childTnLst>
                                </p:cTn>
                              </p:par>
                              <p:par>
                                <p:cTn id="55" presetID="16" presetClass="entr" presetSubtype="21" fill="hold" grpId="0" nodeType="withEffect">
                                  <p:stCondLst>
                                    <p:cond delay="0"/>
                                  </p:stCondLst>
                                  <p:childTnLst>
                                    <p:set>
                                      <p:cBhvr>
                                        <p:cTn id="56" dur="1" fill="hold">
                                          <p:stCondLst>
                                            <p:cond delay="0"/>
                                          </p:stCondLst>
                                        </p:cTn>
                                        <p:tgtEl>
                                          <p:spTgt spid="11"/>
                                        </p:tgtEl>
                                        <p:attrNameLst>
                                          <p:attrName>style.visibility</p:attrName>
                                        </p:attrNameLst>
                                      </p:cBhvr>
                                      <p:to>
                                        <p:strVal val="visible"/>
                                      </p:to>
                                    </p:set>
                                    <p:animEffect transition="in" filter="barn(inVertical)">
                                      <p:cBhvr>
                                        <p:cTn id="57" dur="500"/>
                                        <p:tgtEl>
                                          <p:spTgt spid="11"/>
                                        </p:tgtEl>
                                      </p:cBhvr>
                                    </p:animEffect>
                                  </p:childTnLst>
                                </p:cTn>
                              </p:par>
                              <p:par>
                                <p:cTn id="58" presetID="16" presetClass="entr" presetSubtype="21" fill="hold" grpId="0" nodeType="withEffect">
                                  <p:stCondLst>
                                    <p:cond delay="0"/>
                                  </p:stCondLst>
                                  <p:childTnLst>
                                    <p:set>
                                      <p:cBhvr>
                                        <p:cTn id="59" dur="1" fill="hold">
                                          <p:stCondLst>
                                            <p:cond delay="0"/>
                                          </p:stCondLst>
                                        </p:cTn>
                                        <p:tgtEl>
                                          <p:spTgt spid="28"/>
                                        </p:tgtEl>
                                        <p:attrNameLst>
                                          <p:attrName>style.visibility</p:attrName>
                                        </p:attrNameLst>
                                      </p:cBhvr>
                                      <p:to>
                                        <p:strVal val="visible"/>
                                      </p:to>
                                    </p:set>
                                    <p:animEffect transition="in" filter="barn(inVertical)">
                                      <p:cBhvr>
                                        <p:cTn id="60" dur="500"/>
                                        <p:tgtEl>
                                          <p:spTgt spid="28"/>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grpId="0" nodeType="clickEffect">
                                  <p:stCondLst>
                                    <p:cond delay="0"/>
                                  </p:stCondLst>
                                  <p:childTnLst>
                                    <p:set>
                                      <p:cBhvr>
                                        <p:cTn id="64" dur="1" fill="hold">
                                          <p:stCondLst>
                                            <p:cond delay="0"/>
                                          </p:stCondLst>
                                        </p:cTn>
                                        <p:tgtEl>
                                          <p:spTgt spid="12"/>
                                        </p:tgtEl>
                                        <p:attrNameLst>
                                          <p:attrName>style.visibility</p:attrName>
                                        </p:attrNameLst>
                                      </p:cBhvr>
                                      <p:to>
                                        <p:strVal val="visible"/>
                                      </p:to>
                                    </p:set>
                                    <p:animEffect transition="in" filter="barn(inVertical)">
                                      <p:cBhvr>
                                        <p:cTn id="65" dur="500"/>
                                        <p:tgtEl>
                                          <p:spTgt spid="12"/>
                                        </p:tgtEl>
                                      </p:cBhvr>
                                    </p:animEffect>
                                  </p:childTnLst>
                                </p:cTn>
                              </p:par>
                            </p:childTnLst>
                          </p:cTn>
                        </p:par>
                      </p:childTnLst>
                    </p:cTn>
                  </p:par>
                  <p:par>
                    <p:cTn id="66" fill="hold">
                      <p:stCondLst>
                        <p:cond delay="indefinite"/>
                      </p:stCondLst>
                      <p:childTnLst>
                        <p:par>
                          <p:cTn id="67" fill="hold">
                            <p:stCondLst>
                              <p:cond delay="0"/>
                            </p:stCondLst>
                            <p:childTnLst>
                              <p:par>
                                <p:cTn id="68" presetID="16" presetClass="entr" presetSubtype="21" fill="hold" grpId="0" nodeType="clickEffect">
                                  <p:stCondLst>
                                    <p:cond delay="0"/>
                                  </p:stCondLst>
                                  <p:childTnLst>
                                    <p:set>
                                      <p:cBhvr>
                                        <p:cTn id="69" dur="1" fill="hold">
                                          <p:stCondLst>
                                            <p:cond delay="0"/>
                                          </p:stCondLst>
                                        </p:cTn>
                                        <p:tgtEl>
                                          <p:spTgt spid="29"/>
                                        </p:tgtEl>
                                        <p:attrNameLst>
                                          <p:attrName>style.visibility</p:attrName>
                                        </p:attrNameLst>
                                      </p:cBhvr>
                                      <p:to>
                                        <p:strVal val="visible"/>
                                      </p:to>
                                    </p:set>
                                    <p:animEffect transition="in" filter="barn(inVertical)">
                                      <p:cBhvr>
                                        <p:cTn id="70" dur="500"/>
                                        <p:tgtEl>
                                          <p:spTgt spid="29"/>
                                        </p:tgtEl>
                                      </p:cBhvr>
                                    </p:animEffect>
                                  </p:childTnLst>
                                </p:cTn>
                              </p:par>
                            </p:childTnLst>
                          </p:cTn>
                        </p:par>
                      </p:childTnLst>
                    </p:cTn>
                  </p:par>
                  <p:par>
                    <p:cTn id="71" fill="hold">
                      <p:stCondLst>
                        <p:cond delay="indefinite"/>
                      </p:stCondLst>
                      <p:childTnLst>
                        <p:par>
                          <p:cTn id="72" fill="hold">
                            <p:stCondLst>
                              <p:cond delay="0"/>
                            </p:stCondLst>
                            <p:childTnLst>
                              <p:par>
                                <p:cTn id="73" presetID="16" presetClass="entr" presetSubtype="21" fill="hold" grpId="0" nodeType="clickEffect">
                                  <p:stCondLst>
                                    <p:cond delay="0"/>
                                  </p:stCondLst>
                                  <p:childTnLst>
                                    <p:set>
                                      <p:cBhvr>
                                        <p:cTn id="74" dur="1" fill="hold">
                                          <p:stCondLst>
                                            <p:cond delay="0"/>
                                          </p:stCondLst>
                                        </p:cTn>
                                        <p:tgtEl>
                                          <p:spTgt spid="30"/>
                                        </p:tgtEl>
                                        <p:attrNameLst>
                                          <p:attrName>style.visibility</p:attrName>
                                        </p:attrNameLst>
                                      </p:cBhvr>
                                      <p:to>
                                        <p:strVal val="visible"/>
                                      </p:to>
                                    </p:set>
                                    <p:animEffect transition="in" filter="barn(inVertical)">
                                      <p:cBhvr>
                                        <p:cTn id="75" dur="500"/>
                                        <p:tgtEl>
                                          <p:spTgt spid="30"/>
                                        </p:tgtEl>
                                      </p:cBhvr>
                                    </p:animEffect>
                                  </p:childTnLst>
                                </p:cTn>
                              </p:par>
                            </p:childTnLst>
                          </p:cTn>
                        </p:par>
                      </p:childTnLst>
                    </p:cTn>
                  </p:par>
                  <p:par>
                    <p:cTn id="76" fill="hold">
                      <p:stCondLst>
                        <p:cond delay="indefinite"/>
                      </p:stCondLst>
                      <p:childTnLst>
                        <p:par>
                          <p:cTn id="77" fill="hold">
                            <p:stCondLst>
                              <p:cond delay="0"/>
                            </p:stCondLst>
                            <p:childTnLst>
                              <p:par>
                                <p:cTn id="78" presetID="16" presetClass="entr" presetSubtype="21" fill="hold" grpId="0" nodeType="clickEffect">
                                  <p:stCondLst>
                                    <p:cond delay="0"/>
                                  </p:stCondLst>
                                  <p:childTnLst>
                                    <p:set>
                                      <p:cBhvr>
                                        <p:cTn id="79" dur="1" fill="hold">
                                          <p:stCondLst>
                                            <p:cond delay="0"/>
                                          </p:stCondLst>
                                        </p:cTn>
                                        <p:tgtEl>
                                          <p:spTgt spid="31"/>
                                        </p:tgtEl>
                                        <p:attrNameLst>
                                          <p:attrName>style.visibility</p:attrName>
                                        </p:attrNameLst>
                                      </p:cBhvr>
                                      <p:to>
                                        <p:strVal val="visible"/>
                                      </p:to>
                                    </p:set>
                                    <p:animEffect transition="in" filter="barn(inVertical)">
                                      <p:cBhvr>
                                        <p:cTn id="80" dur="500"/>
                                        <p:tgtEl>
                                          <p:spTgt spid="31"/>
                                        </p:tgtEl>
                                      </p:cBhvr>
                                    </p:animEffect>
                                  </p:childTnLst>
                                </p:cTn>
                              </p:par>
                              <p:par>
                                <p:cTn id="81" presetID="16" presetClass="entr" presetSubtype="21" fill="hold" grpId="0" nodeType="withEffect">
                                  <p:stCondLst>
                                    <p:cond delay="0"/>
                                  </p:stCondLst>
                                  <p:childTnLst>
                                    <p:set>
                                      <p:cBhvr>
                                        <p:cTn id="82" dur="1" fill="hold">
                                          <p:stCondLst>
                                            <p:cond delay="0"/>
                                          </p:stCondLst>
                                        </p:cTn>
                                        <p:tgtEl>
                                          <p:spTgt spid="33"/>
                                        </p:tgtEl>
                                        <p:attrNameLst>
                                          <p:attrName>style.visibility</p:attrName>
                                        </p:attrNameLst>
                                      </p:cBhvr>
                                      <p:to>
                                        <p:strVal val="visible"/>
                                      </p:to>
                                    </p:set>
                                    <p:animEffect transition="in" filter="barn(inVertical)">
                                      <p:cBhvr>
                                        <p:cTn id="83"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7" grpId="0"/>
      <p:bldP spid="19" grpId="0"/>
      <p:bldP spid="20" grpId="0"/>
      <p:bldP spid="21" grpId="0"/>
      <p:bldP spid="22" grpId="0"/>
      <p:bldP spid="23" grpId="0"/>
      <p:bldP spid="24" grpId="0"/>
      <p:bldP spid="26" grpId="0"/>
      <p:bldP spid="28" grpId="0"/>
      <p:bldP spid="29" grpId="0"/>
      <p:bldP spid="30" grpId="0"/>
      <p:bldP spid="31" grpId="0"/>
      <p:bldP spid="33" grpId="0"/>
      <p:bldP spid="34"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C2A038B-37EA-581D-9E3D-4F6171C24DFB}"/>
              </a:ext>
            </a:extLst>
          </p:cNvPr>
          <p:cNvSpPr txBox="1"/>
          <p:nvPr/>
        </p:nvSpPr>
        <p:spPr>
          <a:xfrm>
            <a:off x="74720" y="-37889"/>
            <a:ext cx="3962400" cy="584775"/>
          </a:xfrm>
          <a:prstGeom prst="rect">
            <a:avLst/>
          </a:prstGeom>
          <a:noFill/>
        </p:spPr>
        <p:txBody>
          <a:bodyPr wrap="square" rtlCol="0">
            <a:spAutoFit/>
          </a:bodyPr>
          <a:lstStyle/>
          <a:p>
            <a:pPr algn="just"/>
            <a:r>
              <a:rPr lang="en-US" sz="3200" b="1" dirty="0">
                <a:latin typeface="Times New Roman" panose="02020603050405020304" pitchFamily="18" charset="0"/>
                <a:cs typeface="Times New Roman" panose="02020603050405020304" pitchFamily="18" charset="0"/>
              </a:rPr>
              <a:t>Ví dụ 9 tr.35 -36 SGK</a:t>
            </a:r>
            <a:endParaRPr lang="en-US" sz="3200" dirty="0">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765B70C4-7AE1-CA52-E742-D7CFC0AC3B21}"/>
              </a:ext>
            </a:extLst>
          </p:cNvPr>
          <p:cNvSpPr txBox="1"/>
          <p:nvPr/>
        </p:nvSpPr>
        <p:spPr>
          <a:xfrm>
            <a:off x="4037120" y="361950"/>
            <a:ext cx="1064012" cy="584775"/>
          </a:xfrm>
          <a:prstGeom prst="rect">
            <a:avLst/>
          </a:prstGeom>
          <a:noFill/>
        </p:spPr>
        <p:txBody>
          <a:bodyPr wrap="square" rtlCol="0">
            <a:spAutoFit/>
          </a:bodyPr>
          <a:lstStyle/>
          <a:p>
            <a:r>
              <a:rPr lang="en-US" sz="3200" dirty="0">
                <a:solidFill>
                  <a:srgbClr val="FF0000"/>
                </a:solidFill>
                <a:latin typeface="Times New Roman" panose="02020603050405020304" pitchFamily="18" charset="0"/>
                <a:cs typeface="Times New Roman" panose="02020603050405020304" pitchFamily="18" charset="0"/>
              </a:rPr>
              <a:t>Giải</a:t>
            </a:r>
          </a:p>
        </p:txBody>
      </p:sp>
      <p:sp>
        <p:nvSpPr>
          <p:cNvPr id="4" name="Rectangle 3"/>
          <p:cNvSpPr/>
          <p:nvPr/>
        </p:nvSpPr>
        <p:spPr>
          <a:xfrm>
            <a:off x="102833" y="1200150"/>
            <a:ext cx="3599640" cy="584775"/>
          </a:xfrm>
          <a:prstGeom prst="rect">
            <a:avLst/>
          </a:prstGeom>
        </p:spPr>
        <p:txBody>
          <a:bodyPr wrap="none">
            <a:spAutoFit/>
          </a:bodyPr>
          <a:lstStyle/>
          <a:p>
            <a:r>
              <a:rPr lang="en-US" sz="3200" dirty="0">
                <a:latin typeface="Times New Roman" panose="02020603050405020304" pitchFamily="18" charset="0"/>
                <a:cs typeface="Times New Roman" panose="02020603050405020304" pitchFamily="18" charset="0"/>
              </a:rPr>
              <a:t>c) Với </a:t>
            </a:r>
            <a:r>
              <a:rPr lang="en-US" sz="3200" i="1" dirty="0">
                <a:latin typeface="Times New Roman" panose="02020603050405020304" pitchFamily="18" charset="0"/>
                <a:cs typeface="Times New Roman" panose="02020603050405020304" pitchFamily="18" charset="0"/>
              </a:rPr>
              <a:t>x</a:t>
            </a:r>
            <a:r>
              <a:rPr lang="en-US" sz="3200" dirty="0">
                <a:latin typeface="Times New Roman" panose="02020603050405020304" pitchFamily="18" charset="0"/>
                <a:cs typeface="Times New Roman" panose="02020603050405020304" pitchFamily="18" charset="0"/>
              </a:rPr>
              <a:t> = -1 ta thấy </a:t>
            </a:r>
            <a:endParaRPr lang="en-US" sz="3200" dirty="0"/>
          </a:p>
        </p:txBody>
      </p:sp>
      <p:sp>
        <p:nvSpPr>
          <p:cNvPr id="5" name="Rectangle 4"/>
          <p:cNvSpPr/>
          <p:nvPr/>
        </p:nvSpPr>
        <p:spPr>
          <a:xfrm>
            <a:off x="3520553" y="1200149"/>
            <a:ext cx="1085554" cy="584775"/>
          </a:xfrm>
          <a:prstGeom prst="rect">
            <a:avLst/>
          </a:prstGeom>
        </p:spPr>
        <p:txBody>
          <a:bodyPr wrap="none">
            <a:spAutoFit/>
          </a:bodyPr>
          <a:lstStyle/>
          <a:p>
            <a:r>
              <a:rPr lang="en-US" sz="3200" i="1" dirty="0">
                <a:latin typeface="Times New Roman" panose="02020603050405020304" pitchFamily="18" charset="0"/>
                <a:cs typeface="Times New Roman" panose="02020603050405020304" pitchFamily="18" charset="0"/>
              </a:rPr>
              <a:t>x</a:t>
            </a:r>
            <a:r>
              <a:rPr lang="en-US" sz="3200" baseline="30000" dirty="0">
                <a:latin typeface="Times New Roman" panose="02020603050405020304" pitchFamily="18" charset="0"/>
                <a:cs typeface="Times New Roman" panose="02020603050405020304" pitchFamily="18" charset="0"/>
              </a:rPr>
              <a:t>2 </a:t>
            </a:r>
            <a:r>
              <a:rPr lang="en-US" sz="3200" dirty="0">
                <a:latin typeface="Times New Roman" panose="02020603050405020304" pitchFamily="18" charset="0"/>
                <a:cs typeface="Times New Roman" panose="02020603050405020304" pitchFamily="18" charset="0"/>
              </a:rPr>
              <a:t>– 1</a:t>
            </a:r>
            <a:endParaRPr lang="en-US" sz="3200" dirty="0"/>
          </a:p>
        </p:txBody>
      </p:sp>
      <p:sp>
        <p:nvSpPr>
          <p:cNvPr id="6" name="Rectangle 5"/>
          <p:cNvSpPr/>
          <p:nvPr/>
        </p:nvSpPr>
        <p:spPr>
          <a:xfrm>
            <a:off x="4495800" y="1229320"/>
            <a:ext cx="415498" cy="584775"/>
          </a:xfrm>
          <a:prstGeom prst="rect">
            <a:avLst/>
          </a:prstGeom>
        </p:spPr>
        <p:txBody>
          <a:bodyPr wrap="none">
            <a:spAutoFit/>
          </a:bodyPr>
          <a:lstStyle/>
          <a:p>
            <a:r>
              <a:rPr lang="en-US" sz="3200" dirty="0">
                <a:latin typeface="Times New Roman" panose="02020603050405020304" pitchFamily="18" charset="0"/>
                <a:cs typeface="Times New Roman" panose="02020603050405020304" pitchFamily="18" charset="0"/>
              </a:rPr>
              <a:t>=</a:t>
            </a:r>
            <a:endParaRPr lang="en-US" sz="3200" dirty="0"/>
          </a:p>
        </p:txBody>
      </p:sp>
      <p:sp>
        <p:nvSpPr>
          <p:cNvPr id="7" name="Rectangle 6"/>
          <p:cNvSpPr/>
          <p:nvPr/>
        </p:nvSpPr>
        <p:spPr>
          <a:xfrm>
            <a:off x="4863992" y="1200148"/>
            <a:ext cx="1550424" cy="584775"/>
          </a:xfrm>
          <a:prstGeom prst="rect">
            <a:avLst/>
          </a:prstGeom>
        </p:spPr>
        <p:txBody>
          <a:bodyPr wrap="none">
            <a:spAutoFit/>
          </a:bodyPr>
          <a:lstStyle/>
          <a:p>
            <a:r>
              <a:rPr lang="en-US" sz="3200" dirty="0">
                <a:latin typeface="Times New Roman" panose="02020603050405020304" pitchFamily="18" charset="0"/>
                <a:cs typeface="Times New Roman" panose="02020603050405020304" pitchFamily="18" charset="0"/>
              </a:rPr>
              <a:t>(-1)</a:t>
            </a:r>
            <a:r>
              <a:rPr lang="en-US" sz="3200" baseline="30000" dirty="0">
                <a:latin typeface="Times New Roman" panose="02020603050405020304" pitchFamily="18" charset="0"/>
                <a:cs typeface="Times New Roman" panose="02020603050405020304" pitchFamily="18" charset="0"/>
              </a:rPr>
              <a:t>2 </a:t>
            </a:r>
            <a:r>
              <a:rPr lang="en-US" sz="3200" dirty="0">
                <a:latin typeface="Times New Roman" panose="02020603050405020304" pitchFamily="18" charset="0"/>
                <a:cs typeface="Times New Roman" panose="02020603050405020304" pitchFamily="18" charset="0"/>
              </a:rPr>
              <a:t> - 1</a:t>
            </a:r>
            <a:endParaRPr lang="en-US" sz="3200" dirty="0"/>
          </a:p>
        </p:txBody>
      </p:sp>
      <p:sp>
        <p:nvSpPr>
          <p:cNvPr id="8" name="Rectangle 7"/>
          <p:cNvSpPr/>
          <p:nvPr/>
        </p:nvSpPr>
        <p:spPr>
          <a:xfrm>
            <a:off x="6822675" y="1200148"/>
            <a:ext cx="595035" cy="584775"/>
          </a:xfrm>
          <a:prstGeom prst="rect">
            <a:avLst/>
          </a:prstGeom>
        </p:spPr>
        <p:txBody>
          <a:bodyPr wrap="none">
            <a:spAutoFit/>
          </a:bodyPr>
          <a:lstStyle/>
          <a:p>
            <a:r>
              <a:rPr lang="en-US" sz="3200" dirty="0">
                <a:latin typeface="Times New Roman" panose="02020603050405020304" pitchFamily="18" charset="0"/>
                <a:cs typeface="Times New Roman" panose="02020603050405020304" pitchFamily="18" charset="0"/>
              </a:rPr>
              <a:t>0. </a:t>
            </a:r>
            <a:endParaRPr lang="en-US" sz="3200" dirty="0"/>
          </a:p>
        </p:txBody>
      </p:sp>
      <p:sp>
        <p:nvSpPr>
          <p:cNvPr id="9" name="Rectangle 8"/>
          <p:cNvSpPr/>
          <p:nvPr/>
        </p:nvSpPr>
        <p:spPr>
          <a:xfrm>
            <a:off x="6391824" y="1229320"/>
            <a:ext cx="415498" cy="584775"/>
          </a:xfrm>
          <a:prstGeom prst="rect">
            <a:avLst/>
          </a:prstGeom>
        </p:spPr>
        <p:txBody>
          <a:bodyPr wrap="none">
            <a:spAutoFit/>
          </a:bodyPr>
          <a:lstStyle/>
          <a:p>
            <a:r>
              <a:rPr lang="en-US" sz="3200" dirty="0">
                <a:latin typeface="Times New Roman" panose="02020603050405020304" pitchFamily="18" charset="0"/>
                <a:cs typeface="Times New Roman" panose="02020603050405020304" pitchFamily="18" charset="0"/>
              </a:rPr>
              <a:t>=</a:t>
            </a:r>
            <a:endParaRPr lang="en-US" sz="3200" dirty="0"/>
          </a:p>
        </p:txBody>
      </p:sp>
      <p:sp>
        <p:nvSpPr>
          <p:cNvPr id="10" name="Rectangle 9"/>
          <p:cNvSpPr/>
          <p:nvPr/>
        </p:nvSpPr>
        <p:spPr>
          <a:xfrm>
            <a:off x="7204484" y="1200147"/>
            <a:ext cx="1906291" cy="584775"/>
          </a:xfrm>
          <a:prstGeom prst="rect">
            <a:avLst/>
          </a:prstGeom>
        </p:spPr>
        <p:txBody>
          <a:bodyPr wrap="none">
            <a:spAutoFit/>
          </a:bodyPr>
          <a:lstStyle/>
          <a:p>
            <a:r>
              <a:rPr lang="en-US" sz="3200" dirty="0">
                <a:latin typeface="Times New Roman" panose="02020603050405020304" pitchFamily="18" charset="0"/>
                <a:cs typeface="Times New Roman" panose="02020603050405020304" pitchFamily="18" charset="0"/>
              </a:rPr>
              <a:t>Vì thế, giá</a:t>
            </a:r>
            <a:endParaRPr lang="en-US" sz="3200" dirty="0"/>
          </a:p>
        </p:txBody>
      </p:sp>
      <p:sp>
        <p:nvSpPr>
          <p:cNvPr id="11" name="Rectangle 10"/>
          <p:cNvSpPr/>
          <p:nvPr/>
        </p:nvSpPr>
        <p:spPr>
          <a:xfrm>
            <a:off x="563965" y="1800271"/>
            <a:ext cx="8279167" cy="584775"/>
          </a:xfrm>
          <a:prstGeom prst="rect">
            <a:avLst/>
          </a:prstGeom>
        </p:spPr>
        <p:txBody>
          <a:bodyPr wrap="square">
            <a:spAutoFit/>
          </a:bodyPr>
          <a:lstStyle/>
          <a:p>
            <a:r>
              <a:rPr lang="en-US" sz="3200" dirty="0">
                <a:latin typeface="Times New Roman" panose="02020603050405020304" pitchFamily="18" charset="0"/>
                <a:cs typeface="Times New Roman" panose="02020603050405020304" pitchFamily="18" charset="0"/>
              </a:rPr>
              <a:t>trị của phân thức đã cho không được xác định khi</a:t>
            </a:r>
            <a:endParaRPr lang="en-US" sz="3200" dirty="0"/>
          </a:p>
        </p:txBody>
      </p:sp>
      <p:sp>
        <p:nvSpPr>
          <p:cNvPr id="12" name="Rectangle 11"/>
          <p:cNvSpPr/>
          <p:nvPr/>
        </p:nvSpPr>
        <p:spPr>
          <a:xfrm>
            <a:off x="563965" y="2400392"/>
            <a:ext cx="1247457" cy="584775"/>
          </a:xfrm>
          <a:prstGeom prst="rect">
            <a:avLst/>
          </a:prstGeom>
        </p:spPr>
        <p:txBody>
          <a:bodyPr wrap="none">
            <a:spAutoFit/>
          </a:bodyPr>
          <a:lstStyle/>
          <a:p>
            <a:r>
              <a:rPr lang="en-US" sz="3200" i="1" dirty="0">
                <a:latin typeface="Times New Roman" panose="02020603050405020304" pitchFamily="18" charset="0"/>
                <a:cs typeface="Times New Roman" panose="02020603050405020304" pitchFamily="18" charset="0"/>
              </a:rPr>
              <a:t>x</a:t>
            </a:r>
            <a:r>
              <a:rPr lang="en-US" sz="3200" dirty="0">
                <a:latin typeface="Times New Roman" panose="02020603050405020304" pitchFamily="18" charset="0"/>
                <a:cs typeface="Times New Roman" panose="02020603050405020304" pitchFamily="18" charset="0"/>
              </a:rPr>
              <a:t> = -1.</a:t>
            </a:r>
            <a:endParaRPr lang="en-US" sz="3200" dirty="0"/>
          </a:p>
        </p:txBody>
      </p:sp>
      <p:sp>
        <p:nvSpPr>
          <p:cNvPr id="13" name="Rectangle 12"/>
          <p:cNvSpPr/>
          <p:nvPr/>
        </p:nvSpPr>
        <p:spPr>
          <a:xfrm>
            <a:off x="1676400" y="2385046"/>
            <a:ext cx="7593741" cy="584775"/>
          </a:xfrm>
          <a:prstGeom prst="rect">
            <a:avLst/>
          </a:prstGeom>
        </p:spPr>
        <p:txBody>
          <a:bodyPr wrap="square">
            <a:spAutoFit/>
          </a:bodyPr>
          <a:lstStyle/>
          <a:p>
            <a:r>
              <a:rPr lang="en-US" sz="3200" dirty="0">
                <a:latin typeface="Times New Roman" panose="02020603050405020304" pitchFamily="18" charset="0"/>
                <a:cs typeface="Times New Roman" panose="02020603050405020304" pitchFamily="18" charset="0"/>
              </a:rPr>
              <a:t>Vậy bạn Ngân đã sai khi tính giá trị của phân</a:t>
            </a:r>
            <a:endParaRPr lang="en-US" sz="3200" dirty="0"/>
          </a:p>
        </p:txBody>
      </p:sp>
      <p:sp>
        <p:nvSpPr>
          <p:cNvPr id="14" name="Rectangle 13"/>
          <p:cNvSpPr/>
          <p:nvPr/>
        </p:nvSpPr>
        <p:spPr>
          <a:xfrm>
            <a:off x="563965" y="3000513"/>
            <a:ext cx="3773790" cy="584775"/>
          </a:xfrm>
          <a:prstGeom prst="rect">
            <a:avLst/>
          </a:prstGeom>
        </p:spPr>
        <p:txBody>
          <a:bodyPr wrap="none">
            <a:spAutoFit/>
          </a:bodyPr>
          <a:lstStyle/>
          <a:p>
            <a:pPr algn="just"/>
            <a:r>
              <a:rPr lang="en-US" sz="3200" dirty="0">
                <a:latin typeface="Times New Roman" panose="02020603050405020304" pitchFamily="18" charset="0"/>
                <a:cs typeface="Times New Roman" panose="02020603050405020304" pitchFamily="18" charset="0"/>
              </a:rPr>
              <a:t>thức đã cho tại </a:t>
            </a:r>
            <a:r>
              <a:rPr lang="en-US" sz="3200" i="1" dirty="0">
                <a:latin typeface="Times New Roman" panose="02020603050405020304" pitchFamily="18" charset="0"/>
                <a:cs typeface="Times New Roman" panose="02020603050405020304" pitchFamily="18" charset="0"/>
              </a:rPr>
              <a:t>x</a:t>
            </a:r>
            <a:r>
              <a:rPr lang="en-US" sz="3200" dirty="0">
                <a:latin typeface="Times New Roman" panose="02020603050405020304" pitchFamily="18" charset="0"/>
                <a:cs typeface="Times New Roman" panose="02020603050405020304" pitchFamily="18" charset="0"/>
              </a:rPr>
              <a:t> = -1.</a:t>
            </a:r>
          </a:p>
        </p:txBody>
      </p:sp>
    </p:spTree>
    <p:extLst>
      <p:ext uri="{BB962C8B-B14F-4D97-AF65-F5344CB8AC3E}">
        <p14:creationId xmlns:p14="http://schemas.microsoft.com/office/powerpoint/2010/main" val="1062890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arn(inVertic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barn(inVertical)">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barn(inVertical)">
                                      <p:cBhvr>
                                        <p:cTn id="42" dur="500"/>
                                        <p:tgtEl>
                                          <p:spTgt spid="10"/>
                                        </p:tgtEl>
                                      </p:cBhvr>
                                    </p:animEffect>
                                  </p:childTnLst>
                                </p:cTn>
                              </p:par>
                              <p:par>
                                <p:cTn id="43" presetID="16" presetClass="entr" presetSubtype="21"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barn(inVertical)">
                                      <p:cBhvr>
                                        <p:cTn id="45" dur="500"/>
                                        <p:tgtEl>
                                          <p:spTgt spid="11"/>
                                        </p:tgtEl>
                                      </p:cBhvr>
                                    </p:animEffect>
                                  </p:childTnLst>
                                </p:cTn>
                              </p:par>
                              <p:par>
                                <p:cTn id="46" presetID="16" presetClass="entr" presetSubtype="21" fill="hold" grpId="0" nodeType="with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barn(inVertical)">
                                      <p:cBhvr>
                                        <p:cTn id="48" dur="500"/>
                                        <p:tgtEl>
                                          <p:spTgt spid="12"/>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grpId="0" nodeType="clickEffect">
                                  <p:stCondLst>
                                    <p:cond delay="0"/>
                                  </p:stCondLst>
                                  <p:childTnLst>
                                    <p:set>
                                      <p:cBhvr>
                                        <p:cTn id="52" dur="1" fill="hold">
                                          <p:stCondLst>
                                            <p:cond delay="0"/>
                                          </p:stCondLst>
                                        </p:cTn>
                                        <p:tgtEl>
                                          <p:spTgt spid="13"/>
                                        </p:tgtEl>
                                        <p:attrNameLst>
                                          <p:attrName>style.visibility</p:attrName>
                                        </p:attrNameLst>
                                      </p:cBhvr>
                                      <p:to>
                                        <p:strVal val="visible"/>
                                      </p:to>
                                    </p:set>
                                    <p:animEffect transition="in" filter="barn(inVertical)">
                                      <p:cBhvr>
                                        <p:cTn id="53" dur="500"/>
                                        <p:tgtEl>
                                          <p:spTgt spid="13"/>
                                        </p:tgtEl>
                                      </p:cBhvr>
                                    </p:animEffect>
                                  </p:childTnLst>
                                </p:cTn>
                              </p:par>
                              <p:par>
                                <p:cTn id="54" presetID="16" presetClass="entr" presetSubtype="21" fill="hold" grpId="0" nodeType="with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barn(inVertical)">
                                      <p:cBhvr>
                                        <p:cTn id="5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P spid="11" grpId="0"/>
      <p:bldP spid="12" grpId="0"/>
      <p:bldP spid="13" grpId="0"/>
      <p:bldP spid="14"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93A901D-36BB-545B-CD9D-8925AD73D9C5}"/>
              </a:ext>
            </a:extLst>
          </p:cNvPr>
          <p:cNvSpPr txBox="1"/>
          <p:nvPr/>
        </p:nvSpPr>
        <p:spPr>
          <a:xfrm>
            <a:off x="319177" y="742950"/>
            <a:ext cx="8763000" cy="1569660"/>
          </a:xfrm>
          <a:prstGeom prst="rect">
            <a:avLst/>
          </a:prstGeom>
          <a:noFill/>
        </p:spPr>
        <p:txBody>
          <a:bodyPr wrap="square" rtlCol="0">
            <a:spAutoFit/>
          </a:bodyPr>
          <a:lstStyle/>
          <a:p>
            <a:pPr algn="just"/>
            <a:r>
              <a:rPr lang="en-US" sz="3200" dirty="0">
                <a:latin typeface="Times New Roman" panose="02020603050405020304" pitchFamily="18" charset="0"/>
                <a:cs typeface="Times New Roman" panose="02020603050405020304" pitchFamily="18" charset="0"/>
              </a:rPr>
              <a:t>d) Với những giá trị nào của biến thì có thể tính được giá trị của phân thức đã cho bằng cách tính giá trị của phân thức rút gọn.</a:t>
            </a:r>
          </a:p>
        </p:txBody>
      </p:sp>
      <p:sp>
        <p:nvSpPr>
          <p:cNvPr id="5" name="TextBox 4">
            <a:extLst>
              <a:ext uri="{FF2B5EF4-FFF2-40B4-BE49-F238E27FC236}">
                <a16:creationId xmlns:a16="http://schemas.microsoft.com/office/drawing/2014/main" id="{EC2A038B-37EA-581D-9E3D-4F6171C24DFB}"/>
              </a:ext>
            </a:extLst>
          </p:cNvPr>
          <p:cNvSpPr txBox="1"/>
          <p:nvPr/>
        </p:nvSpPr>
        <p:spPr>
          <a:xfrm>
            <a:off x="304800" y="57150"/>
            <a:ext cx="4800600" cy="584775"/>
          </a:xfrm>
          <a:prstGeom prst="rect">
            <a:avLst/>
          </a:prstGeom>
          <a:noFill/>
        </p:spPr>
        <p:txBody>
          <a:bodyPr wrap="square" rtlCol="0">
            <a:spAutoFit/>
          </a:bodyPr>
          <a:lstStyle/>
          <a:p>
            <a:pPr algn="just"/>
            <a:r>
              <a:rPr lang="en-US" sz="3200" b="1" dirty="0">
                <a:latin typeface="Times New Roman" panose="02020603050405020304" pitchFamily="18" charset="0"/>
                <a:cs typeface="Times New Roman" panose="02020603050405020304" pitchFamily="18" charset="0"/>
              </a:rPr>
              <a:t>Ví dụ 9 trang 35 - 36 SGK</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483484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4E208DDE-5F53-487A-916C-A3AE276FA6AD}"/>
              </a:ext>
            </a:extLst>
          </p:cNvPr>
          <p:cNvPicPr>
            <a:picLocks noChangeAspect="1"/>
          </p:cNvPicPr>
          <p:nvPr/>
        </p:nvPicPr>
        <p:blipFill rotWithShape="1">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0349" r="20345" b="-4"/>
          <a:stretch/>
        </p:blipFill>
        <p:spPr>
          <a:xfrm>
            <a:off x="557024" y="2104041"/>
            <a:ext cx="2050385" cy="2327672"/>
          </a:xfrm>
          <a:custGeom>
            <a:avLst/>
            <a:gdLst/>
            <a:ahLst/>
            <a:cxnLst/>
            <a:rect l="l" t="t" r="r" b="b"/>
            <a:pathLst>
              <a:path w="2590737" h="2926956">
                <a:moveTo>
                  <a:pt x="1463478" y="0"/>
                </a:moveTo>
                <a:cubicBezTo>
                  <a:pt x="1867606" y="0"/>
                  <a:pt x="2233476" y="163805"/>
                  <a:pt x="2498313" y="428643"/>
                </a:cubicBezTo>
                <a:lnTo>
                  <a:pt x="2501029" y="431631"/>
                </a:lnTo>
                <a:lnTo>
                  <a:pt x="2445696" y="582811"/>
                </a:lnTo>
                <a:cubicBezTo>
                  <a:pt x="2374039" y="813196"/>
                  <a:pt x="2335437" y="1058145"/>
                  <a:pt x="2335437" y="1312109"/>
                </a:cubicBezTo>
                <a:cubicBezTo>
                  <a:pt x="2335437" y="1650728"/>
                  <a:pt x="2404063" y="1973319"/>
                  <a:pt x="2528166" y="2266732"/>
                </a:cubicBezTo>
                <a:lnTo>
                  <a:pt x="2590737" y="2396622"/>
                </a:lnTo>
                <a:lnTo>
                  <a:pt x="2498313" y="2498313"/>
                </a:lnTo>
                <a:cubicBezTo>
                  <a:pt x="2233476" y="2763151"/>
                  <a:pt x="1867606" y="2926956"/>
                  <a:pt x="1463478" y="2926956"/>
                </a:cubicBezTo>
                <a:cubicBezTo>
                  <a:pt x="655221" y="2926956"/>
                  <a:pt x="0" y="2271735"/>
                  <a:pt x="0" y="1463478"/>
                </a:cubicBezTo>
                <a:cubicBezTo>
                  <a:pt x="0" y="655221"/>
                  <a:pt x="655221" y="0"/>
                  <a:pt x="1463478" y="0"/>
                </a:cubicBezTo>
                <a:close/>
              </a:path>
            </a:pathLst>
          </a:custGeom>
        </p:spPr>
      </p:pic>
      <p:pic>
        <p:nvPicPr>
          <p:cNvPr id="5" name="Picture 4" descr="Background pattern&#10;&#10;Description automatically generated">
            <a:extLst>
              <a:ext uri="{FF2B5EF4-FFF2-40B4-BE49-F238E27FC236}">
                <a16:creationId xmlns:a16="http://schemas.microsoft.com/office/drawing/2014/main" id="{65A14FCB-5569-4268-AF8B-502D9EF6E73E}"/>
              </a:ext>
            </a:extLst>
          </p:cNvPr>
          <p:cNvPicPr>
            <a:picLocks noChangeAspect="1"/>
          </p:cNvPicPr>
          <p:nvPr/>
        </p:nvPicPr>
        <p:blipFill rotWithShape="1">
          <a:blip r:embed="rId5" cstate="print">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l="17382" r="20120" b="2"/>
          <a:stretch/>
        </p:blipFill>
        <p:spPr>
          <a:xfrm>
            <a:off x="2593600" y="1428751"/>
            <a:ext cx="3433139" cy="3433139"/>
          </a:xfrm>
          <a:custGeom>
            <a:avLst/>
            <a:gdLst/>
            <a:ahLst/>
            <a:cxnLst/>
            <a:rect l="l" t="t" r="r" b="b"/>
            <a:pathLst>
              <a:path w="4627646" h="4627648">
                <a:moveTo>
                  <a:pt x="2313823" y="0"/>
                </a:moveTo>
                <a:cubicBezTo>
                  <a:pt x="3591712" y="0"/>
                  <a:pt x="4627646" y="1035934"/>
                  <a:pt x="4627646" y="2313824"/>
                </a:cubicBezTo>
                <a:cubicBezTo>
                  <a:pt x="4627646" y="3591714"/>
                  <a:pt x="3591712" y="4627648"/>
                  <a:pt x="2313823" y="4627648"/>
                </a:cubicBezTo>
                <a:cubicBezTo>
                  <a:pt x="1035934" y="4627648"/>
                  <a:pt x="0" y="3591714"/>
                  <a:pt x="0" y="2313824"/>
                </a:cubicBezTo>
                <a:cubicBezTo>
                  <a:pt x="0" y="1035934"/>
                  <a:pt x="1035934" y="0"/>
                  <a:pt x="2313823" y="0"/>
                </a:cubicBezTo>
                <a:close/>
              </a:path>
            </a:pathLst>
          </a:custGeom>
        </p:spPr>
      </p:pic>
      <p:pic>
        <p:nvPicPr>
          <p:cNvPr id="8" name="Picture 7" descr="Background pattern&#10;&#10;Description automatically generated">
            <a:extLst>
              <a:ext uri="{FF2B5EF4-FFF2-40B4-BE49-F238E27FC236}">
                <a16:creationId xmlns:a16="http://schemas.microsoft.com/office/drawing/2014/main" id="{EEA75D7F-8BEB-403A-A7C2-DC62D23C83A4}"/>
              </a:ext>
            </a:extLst>
          </p:cNvPr>
          <p:cNvPicPr>
            <a:picLocks noChangeAspect="1"/>
          </p:cNvPicPr>
          <p:nvPr/>
        </p:nvPicPr>
        <p:blipFill rotWithShape="1">
          <a:blip r:embed="rId7" cstate="print">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l="36012" r="14448" b="2"/>
          <a:stretch/>
        </p:blipFill>
        <p:spPr>
          <a:xfrm>
            <a:off x="5998027" y="1924710"/>
            <a:ext cx="2455455" cy="2798034"/>
          </a:xfrm>
          <a:custGeom>
            <a:avLst/>
            <a:gdLst/>
            <a:ahLst/>
            <a:cxnLst/>
            <a:rect l="l" t="t" r="r" b="b"/>
            <a:pathLst>
              <a:path w="2577829" h="2926956">
                <a:moveTo>
                  <a:pt x="1114351" y="0"/>
                </a:moveTo>
                <a:cubicBezTo>
                  <a:pt x="1922608" y="0"/>
                  <a:pt x="2577829" y="655221"/>
                  <a:pt x="2577829" y="1463478"/>
                </a:cubicBezTo>
                <a:cubicBezTo>
                  <a:pt x="2577829" y="2271735"/>
                  <a:pt x="1922608" y="2926956"/>
                  <a:pt x="1114351" y="2926956"/>
                </a:cubicBezTo>
                <a:cubicBezTo>
                  <a:pt x="710223" y="2926956"/>
                  <a:pt x="344353" y="2763151"/>
                  <a:pt x="79516" y="2498313"/>
                </a:cubicBezTo>
                <a:lnTo>
                  <a:pt x="0" y="2410824"/>
                </a:lnTo>
                <a:lnTo>
                  <a:pt x="69413" y="2266732"/>
                </a:lnTo>
                <a:cubicBezTo>
                  <a:pt x="193516" y="1973319"/>
                  <a:pt x="262142" y="1650728"/>
                  <a:pt x="262142" y="1312109"/>
                </a:cubicBezTo>
                <a:cubicBezTo>
                  <a:pt x="262142" y="1058145"/>
                  <a:pt x="223540" y="813196"/>
                  <a:pt x="151883" y="582811"/>
                </a:cubicBezTo>
                <a:lnTo>
                  <a:pt x="91478" y="417771"/>
                </a:lnTo>
                <a:lnTo>
                  <a:pt x="183443" y="334187"/>
                </a:lnTo>
                <a:cubicBezTo>
                  <a:pt x="436418" y="125413"/>
                  <a:pt x="760739" y="0"/>
                  <a:pt x="1114351" y="0"/>
                </a:cubicBezTo>
                <a:close/>
              </a:path>
            </a:pathLst>
          </a:custGeom>
        </p:spPr>
      </p:pic>
      <p:pic>
        <p:nvPicPr>
          <p:cNvPr id="17" name="Picture 16" descr="A picture containing toy, doll&#10;&#10;Description automatically generated">
            <a:extLst>
              <a:ext uri="{FF2B5EF4-FFF2-40B4-BE49-F238E27FC236}">
                <a16:creationId xmlns:a16="http://schemas.microsoft.com/office/drawing/2014/main" id="{7BFEE031-360F-4D5F-904A-32B86E7ACC2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991494" y="1531858"/>
            <a:ext cx="2327672" cy="2327672"/>
          </a:xfrm>
          <a:prstGeom prst="rect">
            <a:avLst/>
          </a:prstGeom>
        </p:spPr>
      </p:pic>
      <p:pic>
        <p:nvPicPr>
          <p:cNvPr id="13" name="Picture 12">
            <a:extLst>
              <a:ext uri="{FF2B5EF4-FFF2-40B4-BE49-F238E27FC236}">
                <a16:creationId xmlns:a16="http://schemas.microsoft.com/office/drawing/2014/main" id="{453B174F-EE32-44C0-AEBD-2414C6D6BB2E}"/>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b="8819"/>
          <a:stretch/>
        </p:blipFill>
        <p:spPr>
          <a:xfrm>
            <a:off x="5928354" y="2067425"/>
            <a:ext cx="2327672" cy="2327672"/>
          </a:xfrm>
          <a:prstGeom prst="rect">
            <a:avLst/>
          </a:prstGeom>
        </p:spPr>
      </p:pic>
      <p:pic>
        <p:nvPicPr>
          <p:cNvPr id="15" name="Picture 14">
            <a:extLst>
              <a:ext uri="{FF2B5EF4-FFF2-40B4-BE49-F238E27FC236}">
                <a16:creationId xmlns:a16="http://schemas.microsoft.com/office/drawing/2014/main" id="{F5F0387D-CEB3-4D01-B097-E93181CF9E37}"/>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58974" y="2072946"/>
            <a:ext cx="1561730" cy="1561730"/>
          </a:xfrm>
          <a:prstGeom prst="rect">
            <a:avLst/>
          </a:prstGeom>
        </p:spPr>
      </p:pic>
      <p:sp>
        <p:nvSpPr>
          <p:cNvPr id="12" name="Freeform: Shape 11">
            <a:extLst>
              <a:ext uri="{FF2B5EF4-FFF2-40B4-BE49-F238E27FC236}">
                <a16:creationId xmlns:a16="http://schemas.microsoft.com/office/drawing/2014/main" id="{8393A647-F1D0-4A88-8DF7-6E5578A89569}"/>
              </a:ext>
            </a:extLst>
          </p:cNvPr>
          <p:cNvSpPr/>
          <p:nvPr/>
        </p:nvSpPr>
        <p:spPr>
          <a:xfrm rot="5400000">
            <a:off x="-140931" y="138645"/>
            <a:ext cx="2327672" cy="2050384"/>
          </a:xfrm>
          <a:custGeom>
            <a:avLst/>
            <a:gdLst>
              <a:gd name="connsiteX0" fmla="*/ 0 w 4670251"/>
              <a:gd name="connsiteY0" fmla="*/ 2133085 h 4116501"/>
              <a:gd name="connsiteX1" fmla="*/ 0 w 4670251"/>
              <a:gd name="connsiteY1" fmla="*/ 0 h 4116501"/>
              <a:gd name="connsiteX2" fmla="*/ 4670251 w 4670251"/>
              <a:gd name="connsiteY2" fmla="*/ 4116501 h 4116501"/>
              <a:gd name="connsiteX3" fmla="*/ 2250224 w 4670251"/>
              <a:gd name="connsiteY3" fmla="*/ 4116501 h 4116501"/>
              <a:gd name="connsiteX4" fmla="*/ 0 w 4670251"/>
              <a:gd name="connsiteY4" fmla="*/ 2133085 h 4116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0251" h="4116501">
                <a:moveTo>
                  <a:pt x="0" y="2133085"/>
                </a:moveTo>
                <a:lnTo>
                  <a:pt x="0" y="0"/>
                </a:lnTo>
                <a:lnTo>
                  <a:pt x="4670251" y="4116501"/>
                </a:lnTo>
                <a:lnTo>
                  <a:pt x="2250224" y="4116501"/>
                </a:lnTo>
                <a:lnTo>
                  <a:pt x="0" y="2133085"/>
                </a:lnTo>
                <a:close/>
              </a:path>
            </a:pathLst>
          </a:custGeom>
          <a:solidFill>
            <a:schemeClr val="accent1">
              <a:lumMod val="60000"/>
              <a:lumOff val="4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4" name="Picture 3">
            <a:extLst>
              <a:ext uri="{FF2B5EF4-FFF2-40B4-BE49-F238E27FC236}">
                <a16:creationId xmlns:a16="http://schemas.microsoft.com/office/drawing/2014/main" id="{BB3C0A70-E41F-49EF-8AFE-0ADD98F3B81C}"/>
              </a:ext>
            </a:extLst>
          </p:cNvPr>
          <p:cNvPicPr>
            <a:picLocks noChangeAspect="1"/>
          </p:cNvPicPr>
          <p:nvPr/>
        </p:nvPicPr>
        <p:blipFill>
          <a:blip r:embed="rId12"/>
          <a:stretch>
            <a:fillRect/>
          </a:stretch>
        </p:blipFill>
        <p:spPr>
          <a:xfrm rot="18669872">
            <a:off x="-238560" y="568546"/>
            <a:ext cx="2050385" cy="520472"/>
          </a:xfrm>
          <a:prstGeom prst="rect">
            <a:avLst/>
          </a:prstGeom>
        </p:spPr>
      </p:pic>
      <p:sp>
        <p:nvSpPr>
          <p:cNvPr id="18" name="Cloud Callout 13">
            <a:extLst>
              <a:ext uri="{FF2B5EF4-FFF2-40B4-BE49-F238E27FC236}">
                <a16:creationId xmlns:a16="http://schemas.microsoft.com/office/drawing/2014/main" id="{A1ACFA3D-9628-0E48-FA25-E41DC42F8920}"/>
              </a:ext>
            </a:extLst>
          </p:cNvPr>
          <p:cNvSpPr/>
          <p:nvPr/>
        </p:nvSpPr>
        <p:spPr>
          <a:xfrm>
            <a:off x="6780594" y="1"/>
            <a:ext cx="2200272" cy="1727642"/>
          </a:xfrm>
          <a:prstGeom prst="cloudCallout">
            <a:avLst>
              <a:gd name="adj1" fmla="val -32559"/>
              <a:gd name="adj2" fmla="val 58176"/>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3200" b="1" dirty="0">
                <a:solidFill>
                  <a:srgbClr val="002060"/>
                </a:solidFill>
                <a:latin typeface="Times New Roman" pitchFamily="18" charset="0"/>
                <a:cs typeface="Times New Roman" pitchFamily="18" charset="0"/>
              </a:rPr>
              <a:t>HĐ: </a:t>
            </a:r>
          </a:p>
          <a:p>
            <a:pPr algn="ctr"/>
            <a:r>
              <a:rPr lang="en-US" sz="3200" b="1" dirty="0">
                <a:solidFill>
                  <a:srgbClr val="002060"/>
                </a:solidFill>
                <a:latin typeface="Times New Roman" pitchFamily="18" charset="0"/>
                <a:cs typeface="Times New Roman" pitchFamily="18" charset="0"/>
              </a:rPr>
              <a:t>CÁ NHÂN</a:t>
            </a:r>
          </a:p>
        </p:txBody>
      </p:sp>
      <p:sp>
        <p:nvSpPr>
          <p:cNvPr id="19" name="Cloud Callout 15">
            <a:extLst>
              <a:ext uri="{FF2B5EF4-FFF2-40B4-BE49-F238E27FC236}">
                <a16:creationId xmlns:a16="http://schemas.microsoft.com/office/drawing/2014/main" id="{5321A231-4C7B-9653-F947-498B005520A0}"/>
              </a:ext>
            </a:extLst>
          </p:cNvPr>
          <p:cNvSpPr/>
          <p:nvPr/>
        </p:nvSpPr>
        <p:spPr>
          <a:xfrm>
            <a:off x="1471894" y="33207"/>
            <a:ext cx="2360339" cy="1694436"/>
          </a:xfrm>
          <a:prstGeom prst="cloudCallout">
            <a:avLst>
              <a:gd name="adj1" fmla="val -26248"/>
              <a:gd name="adj2" fmla="val 71784"/>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3200" b="1" dirty="0">
                <a:solidFill>
                  <a:srgbClr val="002060"/>
                </a:solidFill>
                <a:latin typeface="Times New Roman" pitchFamily="18" charset="0"/>
                <a:cs typeface="Times New Roman" pitchFamily="18" charset="0"/>
              </a:rPr>
              <a:t>HĐ: NHÓM ĐÔI</a:t>
            </a:r>
          </a:p>
        </p:txBody>
      </p:sp>
      <p:sp>
        <p:nvSpPr>
          <p:cNvPr id="20" name="Cloud Callout 17">
            <a:extLst>
              <a:ext uri="{FF2B5EF4-FFF2-40B4-BE49-F238E27FC236}">
                <a16:creationId xmlns:a16="http://schemas.microsoft.com/office/drawing/2014/main" id="{DF478FEF-50D9-7124-683E-789833419914}"/>
              </a:ext>
            </a:extLst>
          </p:cNvPr>
          <p:cNvSpPr/>
          <p:nvPr/>
        </p:nvSpPr>
        <p:spPr>
          <a:xfrm>
            <a:off x="4126244" y="33207"/>
            <a:ext cx="2360339" cy="1456269"/>
          </a:xfrm>
          <a:prstGeom prst="cloudCallout">
            <a:avLst>
              <a:gd name="adj1" fmla="val 10051"/>
              <a:gd name="adj2" fmla="val 76112"/>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3200" b="1" dirty="0">
                <a:solidFill>
                  <a:srgbClr val="002060"/>
                </a:solidFill>
                <a:latin typeface="Times New Roman" pitchFamily="18" charset="0"/>
                <a:cs typeface="Times New Roman" pitchFamily="18" charset="0"/>
              </a:rPr>
              <a:t>HĐ: NHÓM</a:t>
            </a:r>
          </a:p>
        </p:txBody>
      </p:sp>
    </p:spTree>
    <p:extLst>
      <p:ext uri="{BB962C8B-B14F-4D97-AF65-F5344CB8AC3E}">
        <p14:creationId xmlns:p14="http://schemas.microsoft.com/office/powerpoint/2010/main" val="2282725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barn(inVertical)">
                                      <p:cBhvr>
                                        <p:cTn id="15" dur="5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barn(inVertical)">
                                      <p:cBhvr>
                                        <p:cTn id="20" dur="500"/>
                                        <p:tgtEl>
                                          <p:spTgt spid="17"/>
                                        </p:tgtEl>
                                      </p:cBhvr>
                                    </p:animEffect>
                                  </p:childTnLst>
                                </p:cTn>
                              </p:par>
                              <p:par>
                                <p:cTn id="21" presetID="16" presetClass="entr" presetSubtype="21"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arn(inVertical)">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barn(inVertical)">
                                      <p:cBhvr>
                                        <p:cTn id="28" dur="500"/>
                                        <p:tgtEl>
                                          <p:spTgt spid="20"/>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barn(inVertical)">
                                      <p:cBhvr>
                                        <p:cTn id="33" dur="500"/>
                                        <p:tgtEl>
                                          <p:spTgt spid="13"/>
                                        </p:tgtEl>
                                      </p:cBhvr>
                                    </p:animEffect>
                                  </p:childTnLst>
                                </p:cTn>
                              </p:par>
                              <p:par>
                                <p:cTn id="34" presetID="16" presetClass="entr" presetSubtype="21" fill="hold" nodeType="with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barn(inVertical)">
                                      <p:cBhvr>
                                        <p:cTn id="36" dur="5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barn(inVertical)">
                                      <p:cBhvr>
                                        <p:cTn id="4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65B70C4-7AE1-CA52-E742-D7CFC0AC3B21}"/>
              </a:ext>
            </a:extLst>
          </p:cNvPr>
          <p:cNvSpPr txBox="1"/>
          <p:nvPr/>
        </p:nvSpPr>
        <p:spPr>
          <a:xfrm>
            <a:off x="4089284" y="212808"/>
            <a:ext cx="1064012" cy="584775"/>
          </a:xfrm>
          <a:prstGeom prst="rect">
            <a:avLst/>
          </a:prstGeom>
          <a:noFill/>
        </p:spPr>
        <p:txBody>
          <a:bodyPr wrap="square" rtlCol="0">
            <a:spAutoFit/>
          </a:bodyPr>
          <a:lstStyle/>
          <a:p>
            <a:r>
              <a:rPr lang="en-US" sz="3200" dirty="0">
                <a:solidFill>
                  <a:srgbClr val="FF0000"/>
                </a:solidFill>
                <a:latin typeface="Times New Roman" panose="02020603050405020304" pitchFamily="18" charset="0"/>
                <a:cs typeface="Times New Roman" panose="02020603050405020304" pitchFamily="18" charset="0"/>
              </a:rPr>
              <a:t>Giải</a:t>
            </a:r>
          </a:p>
        </p:txBody>
      </p:sp>
      <p:sp>
        <p:nvSpPr>
          <p:cNvPr id="3" name="Rectangle 2"/>
          <p:cNvSpPr/>
          <p:nvPr/>
        </p:nvSpPr>
        <p:spPr>
          <a:xfrm>
            <a:off x="-297" y="903873"/>
            <a:ext cx="4089581" cy="584775"/>
          </a:xfrm>
          <a:prstGeom prst="rect">
            <a:avLst/>
          </a:prstGeom>
        </p:spPr>
        <p:txBody>
          <a:bodyPr wrap="none">
            <a:spAutoFit/>
          </a:bodyPr>
          <a:lstStyle/>
          <a:p>
            <a:r>
              <a:rPr lang="en-US" sz="3200" dirty="0">
                <a:latin typeface="Times New Roman" panose="02020603050405020304" pitchFamily="18" charset="0"/>
                <a:cs typeface="Times New Roman" panose="02020603050405020304" pitchFamily="18" charset="0"/>
              </a:rPr>
              <a:t>d) Giá trị của phân thức</a:t>
            </a:r>
            <a:endParaRPr lang="en-US" sz="3200" dirty="0"/>
          </a:p>
        </p:txBody>
      </p:sp>
      <mc:AlternateContent xmlns:mc="http://schemas.openxmlformats.org/markup-compatibility/2006" xmlns:a14="http://schemas.microsoft.com/office/drawing/2010/main">
        <mc:Choice Requires="a14">
          <p:sp>
            <p:nvSpPr>
              <p:cNvPr id="4" name="TextBox 3"/>
              <p:cNvSpPr txBox="1"/>
              <p:nvPr/>
            </p:nvSpPr>
            <p:spPr>
              <a:xfrm>
                <a:off x="3980794" y="702182"/>
                <a:ext cx="2195986" cy="98815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latin typeface="Cambria Math" panose="02040503050406030204" pitchFamily="18" charset="0"/>
                              <a:cs typeface="Times New Roman" panose="02020603050405020304" pitchFamily="18" charset="0"/>
                            </a:rPr>
                          </m:ctrlPr>
                        </m:fPr>
                        <m:num>
                          <m:sSup>
                            <m:sSupPr>
                              <m:ctrlPr>
                                <a:rPr lang="en-US" sz="3200" i="1">
                                  <a:latin typeface="Cambria Math" panose="02040503050406030204" pitchFamily="18" charset="0"/>
                                  <a:cs typeface="Times New Roman" panose="02020603050405020304" pitchFamily="18" charset="0"/>
                                </a:rPr>
                              </m:ctrlPr>
                            </m:sSupPr>
                            <m:e>
                              <m:r>
                                <a:rPr lang="en-US" sz="3200" i="1">
                                  <a:latin typeface="Cambria Math" panose="02040503050406030204" pitchFamily="18" charset="0"/>
                                  <a:cs typeface="Times New Roman" panose="02020603050405020304" pitchFamily="18" charset="0"/>
                                </a:rPr>
                                <m:t>𝑥</m:t>
                              </m:r>
                            </m:e>
                            <m:sup>
                              <m:r>
                                <a:rPr lang="en-US" sz="3200" i="1">
                                  <a:latin typeface="Cambria Math" panose="02040503050406030204" pitchFamily="18" charset="0"/>
                                  <a:cs typeface="Times New Roman" panose="02020603050405020304" pitchFamily="18" charset="0"/>
                                </a:rPr>
                                <m:t>2</m:t>
                              </m:r>
                            </m:sup>
                          </m:sSup>
                          <m:r>
                            <a:rPr lang="en-US" sz="3200" i="1">
                              <a:latin typeface="Cambria Math" panose="02040503050406030204" pitchFamily="18" charset="0"/>
                              <a:cs typeface="Times New Roman" panose="02020603050405020304" pitchFamily="18" charset="0"/>
                            </a:rPr>
                            <m:t>+2</m:t>
                          </m:r>
                          <m:r>
                            <a:rPr lang="en-US" sz="3200" i="1">
                              <a:latin typeface="Cambria Math" panose="02040503050406030204" pitchFamily="18" charset="0"/>
                              <a:cs typeface="Times New Roman" panose="02020603050405020304" pitchFamily="18" charset="0"/>
                            </a:rPr>
                            <m:t>𝑥</m:t>
                          </m:r>
                          <m:r>
                            <a:rPr lang="en-US" sz="3200" i="1">
                              <a:latin typeface="Cambria Math" panose="02040503050406030204" pitchFamily="18" charset="0"/>
                              <a:cs typeface="Times New Roman" panose="02020603050405020304" pitchFamily="18" charset="0"/>
                            </a:rPr>
                            <m:t>+1</m:t>
                          </m:r>
                        </m:num>
                        <m:den>
                          <m:sSup>
                            <m:sSupPr>
                              <m:ctrlPr>
                                <a:rPr lang="en-US" sz="3200" i="1">
                                  <a:latin typeface="Cambria Math" panose="02040503050406030204" pitchFamily="18" charset="0"/>
                                  <a:cs typeface="Times New Roman" panose="02020603050405020304" pitchFamily="18" charset="0"/>
                                </a:rPr>
                              </m:ctrlPr>
                            </m:sSupPr>
                            <m:e>
                              <m:r>
                                <a:rPr lang="en-US" sz="3200" i="1">
                                  <a:latin typeface="Cambria Math" panose="02040503050406030204" pitchFamily="18" charset="0"/>
                                  <a:cs typeface="Times New Roman" panose="02020603050405020304" pitchFamily="18" charset="0"/>
                                </a:rPr>
                                <m:t>𝑥</m:t>
                              </m:r>
                            </m:e>
                            <m:sup>
                              <m:r>
                                <a:rPr lang="en-US" sz="3200" i="1">
                                  <a:latin typeface="Cambria Math" panose="02040503050406030204" pitchFamily="18" charset="0"/>
                                  <a:cs typeface="Times New Roman" panose="02020603050405020304" pitchFamily="18" charset="0"/>
                                </a:rPr>
                                <m:t>2</m:t>
                              </m:r>
                            </m:sup>
                          </m:sSup>
                          <m:r>
                            <a:rPr lang="en-US" sz="3200" i="1">
                              <a:latin typeface="Cambria Math" panose="02040503050406030204" pitchFamily="18" charset="0"/>
                              <a:cs typeface="Times New Roman" panose="02020603050405020304" pitchFamily="18" charset="0"/>
                            </a:rPr>
                            <m:t>−1</m:t>
                          </m:r>
                          <m:r>
                            <a:rPr lang="en-US" sz="3200" b="0" i="1" smtClean="0">
                              <a:latin typeface="Cambria Math" panose="02040503050406030204" pitchFamily="18" charset="0"/>
                              <a:cs typeface="Times New Roman" panose="02020603050405020304" pitchFamily="18" charset="0"/>
                            </a:rPr>
                            <m:t> </m:t>
                          </m:r>
                        </m:den>
                      </m:f>
                    </m:oMath>
                  </m:oMathPara>
                </a14:m>
                <a:endParaRPr lang="en-US" sz="3200" i="1" dirty="0">
                  <a:latin typeface="Times New Roman" panose="02020603050405020304" pitchFamily="18" charset="0"/>
                  <a:cs typeface="Times New Roman" panose="02020603050405020304" pitchFamily="18" charset="0"/>
                </a:endParaRPr>
              </a:p>
            </p:txBody>
          </p:sp>
        </mc:Choice>
        <mc:Fallback xmlns="">
          <p:sp>
            <p:nvSpPr>
              <p:cNvPr id="4" name="TextBox 3"/>
              <p:cNvSpPr txBox="1">
                <a:spLocks noRot="1" noChangeAspect="1" noMove="1" noResize="1" noEditPoints="1" noAdjustHandles="1" noChangeArrowheads="1" noChangeShapeType="1" noTextEdit="1"/>
              </p:cNvSpPr>
              <p:nvPr/>
            </p:nvSpPr>
            <p:spPr>
              <a:xfrm>
                <a:off x="3980794" y="702182"/>
                <a:ext cx="2195986" cy="988156"/>
              </a:xfrm>
              <a:prstGeom prst="rect">
                <a:avLst/>
              </a:prstGeom>
              <a:blipFill>
                <a:blip r:embed="rId2"/>
                <a:stretch>
                  <a:fillRect/>
                </a:stretch>
              </a:blipFill>
            </p:spPr>
            <p:txBody>
              <a:bodyPr/>
              <a:lstStyle/>
              <a:p>
                <a:r>
                  <a:rPr lang="en-US">
                    <a:noFill/>
                  </a:rPr>
                  <a:t> </a:t>
                </a:r>
              </a:p>
            </p:txBody>
          </p:sp>
        </mc:Fallback>
      </mc:AlternateContent>
      <p:sp>
        <p:nvSpPr>
          <p:cNvPr id="5" name="Rectangle 4"/>
          <p:cNvSpPr/>
          <p:nvPr/>
        </p:nvSpPr>
        <p:spPr>
          <a:xfrm>
            <a:off x="6226235" y="958054"/>
            <a:ext cx="2727029" cy="584775"/>
          </a:xfrm>
          <a:prstGeom prst="rect">
            <a:avLst/>
          </a:prstGeom>
        </p:spPr>
        <p:txBody>
          <a:bodyPr wrap="none">
            <a:spAutoFit/>
          </a:bodyPr>
          <a:lstStyle/>
          <a:p>
            <a:r>
              <a:rPr lang="en-US" sz="3200" dirty="0">
                <a:latin typeface="Times New Roman" panose="02020603050405020304" pitchFamily="18" charset="0"/>
                <a:cs typeface="Times New Roman" panose="02020603050405020304" pitchFamily="18" charset="0"/>
              </a:rPr>
              <a:t>bằng giá trị của</a:t>
            </a:r>
            <a:endParaRPr lang="en-US" sz="3200" dirty="0"/>
          </a:p>
        </p:txBody>
      </p:sp>
      <p:sp>
        <p:nvSpPr>
          <p:cNvPr id="6" name="Rectangle 5"/>
          <p:cNvSpPr/>
          <p:nvPr/>
        </p:nvSpPr>
        <p:spPr>
          <a:xfrm>
            <a:off x="97578" y="1675863"/>
            <a:ext cx="3124200" cy="584775"/>
          </a:xfrm>
          <a:prstGeom prst="rect">
            <a:avLst/>
          </a:prstGeom>
        </p:spPr>
        <p:txBody>
          <a:bodyPr wrap="square">
            <a:spAutoFit/>
          </a:bodyPr>
          <a:lstStyle/>
          <a:p>
            <a:pPr algn="just"/>
            <a:r>
              <a:rPr lang="en-US" sz="3200" dirty="0">
                <a:latin typeface="Times New Roman" panose="02020603050405020304" pitchFamily="18" charset="0"/>
                <a:cs typeface="Times New Roman" panose="02020603050405020304" pitchFamily="18" charset="0"/>
              </a:rPr>
              <a:t>phân thức rút gọn</a:t>
            </a:r>
            <a:endParaRPr lang="en-US" sz="3200" dirty="0"/>
          </a:p>
        </p:txBody>
      </p:sp>
      <mc:AlternateContent xmlns:mc="http://schemas.openxmlformats.org/markup-compatibility/2006" xmlns:a14="http://schemas.microsoft.com/office/drawing/2010/main">
        <mc:Choice Requires="a14">
          <p:sp>
            <p:nvSpPr>
              <p:cNvPr id="7" name="TextBox 6"/>
              <p:cNvSpPr txBox="1"/>
              <p:nvPr/>
            </p:nvSpPr>
            <p:spPr>
              <a:xfrm>
                <a:off x="3092347" y="1505656"/>
                <a:ext cx="1049198" cy="92519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a:latin typeface="Cambria Math" panose="02040503050406030204" pitchFamily="18" charset="0"/>
                              <a:cs typeface="Times New Roman" panose="02020603050405020304" pitchFamily="18" charset="0"/>
                            </a:rPr>
                          </m:ctrlPr>
                        </m:fPr>
                        <m:num>
                          <m:r>
                            <a:rPr lang="en-US" sz="3200" i="1">
                              <a:latin typeface="Cambria Math" panose="02040503050406030204" pitchFamily="18" charset="0"/>
                              <a:cs typeface="Times New Roman" panose="02020603050405020304" pitchFamily="18" charset="0"/>
                            </a:rPr>
                            <m:t>𝑥</m:t>
                          </m:r>
                          <m:r>
                            <a:rPr lang="en-US" sz="3200" i="1">
                              <a:latin typeface="Cambria Math" panose="02040503050406030204" pitchFamily="18" charset="0"/>
                              <a:cs typeface="Times New Roman" panose="02020603050405020304" pitchFamily="18" charset="0"/>
                            </a:rPr>
                            <m:t>+1</m:t>
                          </m:r>
                        </m:num>
                        <m:den>
                          <m:r>
                            <a:rPr lang="en-US" sz="3200" i="1">
                              <a:latin typeface="Cambria Math" panose="02040503050406030204" pitchFamily="18" charset="0"/>
                              <a:cs typeface="Times New Roman" panose="02020603050405020304" pitchFamily="18" charset="0"/>
                            </a:rPr>
                            <m:t>𝑥</m:t>
                          </m:r>
                          <m:r>
                            <a:rPr lang="en-US" sz="3200" i="1">
                              <a:latin typeface="Cambria Math" panose="02040503050406030204" pitchFamily="18" charset="0"/>
                              <a:cs typeface="Times New Roman" panose="02020603050405020304" pitchFamily="18" charset="0"/>
                            </a:rPr>
                            <m:t>−1</m:t>
                          </m:r>
                        </m:den>
                      </m:f>
                    </m:oMath>
                  </m:oMathPara>
                </a14:m>
                <a:endParaRPr lang="en-US" sz="3200" i="1" dirty="0">
                  <a:latin typeface="Times New Roman" panose="02020603050405020304" pitchFamily="18" charset="0"/>
                  <a:cs typeface="Times New Roman" panose="02020603050405020304" pitchFamily="18" charset="0"/>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3092347" y="1505656"/>
                <a:ext cx="1049198" cy="925190"/>
              </a:xfrm>
              <a:prstGeom prst="rect">
                <a:avLst/>
              </a:prstGeom>
              <a:blipFill>
                <a:blip r:embed="rId3"/>
                <a:stretch>
                  <a:fillRect/>
                </a:stretch>
              </a:blipFill>
            </p:spPr>
            <p:txBody>
              <a:bodyPr/>
              <a:lstStyle/>
              <a:p>
                <a:r>
                  <a:rPr lang="en-US">
                    <a:noFill/>
                  </a:rPr>
                  <a:t> </a:t>
                </a:r>
              </a:p>
            </p:txBody>
          </p:sp>
        </mc:Fallback>
      </mc:AlternateContent>
      <p:sp>
        <p:nvSpPr>
          <p:cNvPr id="8" name="TextBox 7">
            <a:extLst>
              <a:ext uri="{FF2B5EF4-FFF2-40B4-BE49-F238E27FC236}">
                <a16:creationId xmlns:a16="http://schemas.microsoft.com/office/drawing/2014/main" id="{EC2A038B-37EA-581D-9E3D-4F6171C24DFB}"/>
              </a:ext>
            </a:extLst>
          </p:cNvPr>
          <p:cNvSpPr txBox="1"/>
          <p:nvPr/>
        </p:nvSpPr>
        <p:spPr>
          <a:xfrm>
            <a:off x="0" y="-70287"/>
            <a:ext cx="4800600" cy="523220"/>
          </a:xfrm>
          <a:prstGeom prst="rect">
            <a:avLst/>
          </a:prstGeom>
          <a:noFill/>
        </p:spPr>
        <p:txBody>
          <a:bodyPr wrap="square" rtlCol="0">
            <a:spAutoFit/>
          </a:bodyPr>
          <a:lstStyle/>
          <a:p>
            <a:pPr algn="just"/>
            <a:r>
              <a:rPr lang="en-US" sz="2800" b="1" dirty="0">
                <a:latin typeface="Times New Roman" panose="02020603050405020304" pitchFamily="18" charset="0"/>
                <a:cs typeface="Times New Roman" panose="02020603050405020304" pitchFamily="18" charset="0"/>
              </a:rPr>
              <a:t>Ví dụ 9 trang 35 - 36 SGK</a:t>
            </a:r>
            <a:endParaRPr lang="en-US" sz="2800" dirty="0">
              <a:latin typeface="Times New Roman" panose="02020603050405020304" pitchFamily="18" charset="0"/>
              <a:cs typeface="Times New Roman" panose="02020603050405020304" pitchFamily="18" charset="0"/>
            </a:endParaRPr>
          </a:p>
        </p:txBody>
      </p:sp>
      <p:sp>
        <p:nvSpPr>
          <p:cNvPr id="9" name="Rectangle 8"/>
          <p:cNvSpPr/>
          <p:nvPr/>
        </p:nvSpPr>
        <p:spPr>
          <a:xfrm>
            <a:off x="4174526" y="1675863"/>
            <a:ext cx="4899098" cy="584775"/>
          </a:xfrm>
          <a:prstGeom prst="rect">
            <a:avLst/>
          </a:prstGeom>
        </p:spPr>
        <p:txBody>
          <a:bodyPr wrap="none">
            <a:spAutoFit/>
          </a:bodyPr>
          <a:lstStyle/>
          <a:p>
            <a:r>
              <a:rPr lang="en-US" sz="3200" dirty="0">
                <a:latin typeface="Times New Roman" panose="02020603050405020304" pitchFamily="18" charset="0"/>
                <a:cs typeface="Times New Roman" panose="02020603050405020304" pitchFamily="18" charset="0"/>
              </a:rPr>
              <a:t>tại những giá trị của biến mà</a:t>
            </a:r>
            <a:endParaRPr lang="en-US" sz="3200" dirty="0"/>
          </a:p>
        </p:txBody>
      </p:sp>
      <p:sp>
        <p:nvSpPr>
          <p:cNvPr id="10" name="Rectangle 9"/>
          <p:cNvSpPr/>
          <p:nvPr/>
        </p:nvSpPr>
        <p:spPr>
          <a:xfrm>
            <a:off x="0" y="2694261"/>
            <a:ext cx="3581400" cy="584775"/>
          </a:xfrm>
          <a:prstGeom prst="rect">
            <a:avLst/>
          </a:prstGeom>
        </p:spPr>
        <p:txBody>
          <a:bodyPr wrap="square">
            <a:spAutoFit/>
          </a:bodyPr>
          <a:lstStyle/>
          <a:p>
            <a:pPr algn="just"/>
            <a:r>
              <a:rPr lang="en-US" sz="3200" dirty="0">
                <a:latin typeface="Times New Roman" panose="02020603050405020304" pitchFamily="18" charset="0"/>
                <a:cs typeface="Times New Roman" panose="02020603050405020304" pitchFamily="18" charset="0"/>
              </a:rPr>
              <a:t>giá trị của phân thức</a:t>
            </a:r>
            <a:endParaRPr lang="en-US" sz="3200" dirty="0"/>
          </a:p>
        </p:txBody>
      </p:sp>
      <mc:AlternateContent xmlns:mc="http://schemas.openxmlformats.org/markup-compatibility/2006" xmlns:a14="http://schemas.microsoft.com/office/drawing/2010/main">
        <mc:Choice Requires="a14">
          <p:sp>
            <p:nvSpPr>
              <p:cNvPr id="11" name="TextBox 10"/>
              <p:cNvSpPr txBox="1"/>
              <p:nvPr/>
            </p:nvSpPr>
            <p:spPr>
              <a:xfrm>
                <a:off x="3505200" y="2419350"/>
                <a:ext cx="2195986" cy="98815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latin typeface="Cambria Math" panose="02040503050406030204" pitchFamily="18" charset="0"/>
                              <a:cs typeface="Times New Roman" panose="02020603050405020304" pitchFamily="18" charset="0"/>
                            </a:rPr>
                          </m:ctrlPr>
                        </m:fPr>
                        <m:num>
                          <m:sSup>
                            <m:sSupPr>
                              <m:ctrlPr>
                                <a:rPr lang="en-US" sz="3200" i="1">
                                  <a:latin typeface="Cambria Math" panose="02040503050406030204" pitchFamily="18" charset="0"/>
                                  <a:cs typeface="Times New Roman" panose="02020603050405020304" pitchFamily="18" charset="0"/>
                                </a:rPr>
                              </m:ctrlPr>
                            </m:sSupPr>
                            <m:e>
                              <m:r>
                                <a:rPr lang="en-US" sz="3200" i="1">
                                  <a:latin typeface="Cambria Math" panose="02040503050406030204" pitchFamily="18" charset="0"/>
                                  <a:cs typeface="Times New Roman" panose="02020603050405020304" pitchFamily="18" charset="0"/>
                                </a:rPr>
                                <m:t>𝑥</m:t>
                              </m:r>
                            </m:e>
                            <m:sup>
                              <m:r>
                                <a:rPr lang="en-US" sz="3200" i="1">
                                  <a:latin typeface="Cambria Math" panose="02040503050406030204" pitchFamily="18" charset="0"/>
                                  <a:cs typeface="Times New Roman" panose="02020603050405020304" pitchFamily="18" charset="0"/>
                                </a:rPr>
                                <m:t>2</m:t>
                              </m:r>
                            </m:sup>
                          </m:sSup>
                          <m:r>
                            <a:rPr lang="en-US" sz="3200" i="1">
                              <a:latin typeface="Cambria Math" panose="02040503050406030204" pitchFamily="18" charset="0"/>
                              <a:cs typeface="Times New Roman" panose="02020603050405020304" pitchFamily="18" charset="0"/>
                            </a:rPr>
                            <m:t>+2</m:t>
                          </m:r>
                          <m:r>
                            <a:rPr lang="en-US" sz="3200" i="1">
                              <a:latin typeface="Cambria Math" panose="02040503050406030204" pitchFamily="18" charset="0"/>
                              <a:cs typeface="Times New Roman" panose="02020603050405020304" pitchFamily="18" charset="0"/>
                            </a:rPr>
                            <m:t>𝑥</m:t>
                          </m:r>
                          <m:r>
                            <a:rPr lang="en-US" sz="3200" i="1">
                              <a:latin typeface="Cambria Math" panose="02040503050406030204" pitchFamily="18" charset="0"/>
                              <a:cs typeface="Times New Roman" panose="02020603050405020304" pitchFamily="18" charset="0"/>
                            </a:rPr>
                            <m:t>+1</m:t>
                          </m:r>
                        </m:num>
                        <m:den>
                          <m:sSup>
                            <m:sSupPr>
                              <m:ctrlPr>
                                <a:rPr lang="en-US" sz="3200" i="1">
                                  <a:latin typeface="Cambria Math" panose="02040503050406030204" pitchFamily="18" charset="0"/>
                                  <a:cs typeface="Times New Roman" panose="02020603050405020304" pitchFamily="18" charset="0"/>
                                </a:rPr>
                              </m:ctrlPr>
                            </m:sSupPr>
                            <m:e>
                              <m:r>
                                <a:rPr lang="en-US" sz="3200" i="1">
                                  <a:latin typeface="Cambria Math" panose="02040503050406030204" pitchFamily="18" charset="0"/>
                                  <a:cs typeface="Times New Roman" panose="02020603050405020304" pitchFamily="18" charset="0"/>
                                </a:rPr>
                                <m:t>𝑥</m:t>
                              </m:r>
                            </m:e>
                            <m:sup>
                              <m:r>
                                <a:rPr lang="en-US" sz="3200" i="1">
                                  <a:latin typeface="Cambria Math" panose="02040503050406030204" pitchFamily="18" charset="0"/>
                                  <a:cs typeface="Times New Roman" panose="02020603050405020304" pitchFamily="18" charset="0"/>
                                </a:rPr>
                                <m:t>2</m:t>
                              </m:r>
                            </m:sup>
                          </m:sSup>
                          <m:r>
                            <a:rPr lang="en-US" sz="3200" i="1">
                              <a:latin typeface="Cambria Math" panose="02040503050406030204" pitchFamily="18" charset="0"/>
                              <a:cs typeface="Times New Roman" panose="02020603050405020304" pitchFamily="18" charset="0"/>
                            </a:rPr>
                            <m:t>−1</m:t>
                          </m:r>
                          <m:r>
                            <a:rPr lang="en-US" sz="3200" b="0" i="1" smtClean="0">
                              <a:latin typeface="Cambria Math" panose="02040503050406030204" pitchFamily="18" charset="0"/>
                              <a:cs typeface="Times New Roman" panose="02020603050405020304" pitchFamily="18" charset="0"/>
                            </a:rPr>
                            <m:t> </m:t>
                          </m:r>
                        </m:den>
                      </m:f>
                    </m:oMath>
                  </m:oMathPara>
                </a14:m>
                <a:endParaRPr lang="en-US" sz="3200" i="1" dirty="0">
                  <a:latin typeface="Times New Roman" panose="02020603050405020304" pitchFamily="18" charset="0"/>
                  <a:cs typeface="Times New Roman" panose="02020603050405020304" pitchFamily="18" charset="0"/>
                </a:endParaRPr>
              </a:p>
            </p:txBody>
          </p:sp>
        </mc:Choice>
        <mc:Fallback xmlns="">
          <p:sp>
            <p:nvSpPr>
              <p:cNvPr id="11" name="TextBox 10"/>
              <p:cNvSpPr txBox="1">
                <a:spLocks noRot="1" noChangeAspect="1" noMove="1" noResize="1" noEditPoints="1" noAdjustHandles="1" noChangeArrowheads="1" noChangeShapeType="1" noTextEdit="1"/>
              </p:cNvSpPr>
              <p:nvPr/>
            </p:nvSpPr>
            <p:spPr>
              <a:xfrm>
                <a:off x="3505200" y="2419350"/>
                <a:ext cx="2195986" cy="988156"/>
              </a:xfrm>
              <a:prstGeom prst="rect">
                <a:avLst/>
              </a:prstGeom>
              <a:blipFill>
                <a:blip r:embed="rId4"/>
                <a:stretch>
                  <a:fillRect/>
                </a:stretch>
              </a:blipFill>
            </p:spPr>
            <p:txBody>
              <a:bodyPr/>
              <a:lstStyle/>
              <a:p>
                <a:r>
                  <a:rPr lang="en-US">
                    <a:noFill/>
                  </a:rPr>
                  <a:t> </a:t>
                </a:r>
              </a:p>
            </p:txBody>
          </p:sp>
        </mc:Fallback>
      </mc:AlternateContent>
      <p:sp>
        <p:nvSpPr>
          <p:cNvPr id="12" name="Rectangle 11"/>
          <p:cNvSpPr/>
          <p:nvPr/>
        </p:nvSpPr>
        <p:spPr>
          <a:xfrm>
            <a:off x="5797974" y="2712719"/>
            <a:ext cx="2660226" cy="584775"/>
          </a:xfrm>
          <a:prstGeom prst="rect">
            <a:avLst/>
          </a:prstGeom>
        </p:spPr>
        <p:txBody>
          <a:bodyPr wrap="square">
            <a:spAutoFit/>
          </a:bodyPr>
          <a:lstStyle/>
          <a:p>
            <a:r>
              <a:rPr lang="en-US" sz="3200" dirty="0">
                <a:latin typeface="Times New Roman" panose="02020603050405020304" pitchFamily="18" charset="0"/>
                <a:cs typeface="Times New Roman" panose="02020603050405020304" pitchFamily="18" charset="0"/>
              </a:rPr>
              <a:t>được xác định.</a:t>
            </a:r>
            <a:endParaRPr lang="en-US" sz="3200" dirty="0"/>
          </a:p>
        </p:txBody>
      </p:sp>
      <p:sp>
        <p:nvSpPr>
          <p:cNvPr id="13" name="Rectangle 12"/>
          <p:cNvSpPr/>
          <p:nvPr/>
        </p:nvSpPr>
        <p:spPr>
          <a:xfrm>
            <a:off x="8256414" y="2700429"/>
            <a:ext cx="869149" cy="584775"/>
          </a:xfrm>
          <a:prstGeom prst="rect">
            <a:avLst/>
          </a:prstGeom>
        </p:spPr>
        <p:txBody>
          <a:bodyPr wrap="none">
            <a:spAutoFit/>
          </a:bodyPr>
          <a:lstStyle/>
          <a:p>
            <a:r>
              <a:rPr lang="en-US" sz="3200" dirty="0">
                <a:latin typeface="Times New Roman" panose="02020603050405020304" pitchFamily="18" charset="0"/>
                <a:cs typeface="Times New Roman" panose="02020603050405020304" pitchFamily="18" charset="0"/>
              </a:rPr>
              <a:t>Vậy</a:t>
            </a:r>
            <a:endParaRPr lang="en-US" sz="3200" dirty="0"/>
          </a:p>
        </p:txBody>
      </p:sp>
      <p:sp>
        <p:nvSpPr>
          <p:cNvPr id="14" name="Rectangle 13"/>
          <p:cNvSpPr/>
          <p:nvPr/>
        </p:nvSpPr>
        <p:spPr>
          <a:xfrm>
            <a:off x="0" y="3576223"/>
            <a:ext cx="3588174" cy="584775"/>
          </a:xfrm>
          <a:prstGeom prst="rect">
            <a:avLst/>
          </a:prstGeom>
        </p:spPr>
        <p:txBody>
          <a:bodyPr wrap="square">
            <a:spAutoFit/>
          </a:bodyPr>
          <a:lstStyle/>
          <a:p>
            <a:pPr algn="just"/>
            <a:r>
              <a:rPr lang="en-US" sz="3200" dirty="0">
                <a:latin typeface="Times New Roman" panose="02020603050405020304" pitchFamily="18" charset="0"/>
                <a:cs typeface="Times New Roman" panose="02020603050405020304" pitchFamily="18" charset="0"/>
              </a:rPr>
              <a:t>giá trị của phân thức</a:t>
            </a:r>
            <a:endParaRPr lang="en-US" sz="3200" dirty="0"/>
          </a:p>
        </p:txBody>
      </p:sp>
      <mc:AlternateContent xmlns:mc="http://schemas.openxmlformats.org/markup-compatibility/2006" xmlns:a14="http://schemas.microsoft.com/office/drawing/2010/main">
        <mc:Choice Requires="a14">
          <p:sp>
            <p:nvSpPr>
              <p:cNvPr id="15" name="TextBox 14"/>
              <p:cNvSpPr txBox="1"/>
              <p:nvPr/>
            </p:nvSpPr>
            <p:spPr>
              <a:xfrm>
                <a:off x="3429000" y="3404527"/>
                <a:ext cx="2195986" cy="98815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latin typeface="Cambria Math" panose="02040503050406030204" pitchFamily="18" charset="0"/>
                              <a:cs typeface="Times New Roman" panose="02020603050405020304" pitchFamily="18" charset="0"/>
                            </a:rPr>
                          </m:ctrlPr>
                        </m:fPr>
                        <m:num>
                          <m:sSup>
                            <m:sSupPr>
                              <m:ctrlPr>
                                <a:rPr lang="en-US" sz="3200" i="1">
                                  <a:latin typeface="Cambria Math" panose="02040503050406030204" pitchFamily="18" charset="0"/>
                                  <a:cs typeface="Times New Roman" panose="02020603050405020304" pitchFamily="18" charset="0"/>
                                </a:rPr>
                              </m:ctrlPr>
                            </m:sSupPr>
                            <m:e>
                              <m:r>
                                <a:rPr lang="en-US" sz="3200" i="1">
                                  <a:latin typeface="Cambria Math" panose="02040503050406030204" pitchFamily="18" charset="0"/>
                                  <a:cs typeface="Times New Roman" panose="02020603050405020304" pitchFamily="18" charset="0"/>
                                </a:rPr>
                                <m:t>𝑥</m:t>
                              </m:r>
                            </m:e>
                            <m:sup>
                              <m:r>
                                <a:rPr lang="en-US" sz="3200" i="1">
                                  <a:latin typeface="Cambria Math" panose="02040503050406030204" pitchFamily="18" charset="0"/>
                                  <a:cs typeface="Times New Roman" panose="02020603050405020304" pitchFamily="18" charset="0"/>
                                </a:rPr>
                                <m:t>2</m:t>
                              </m:r>
                            </m:sup>
                          </m:sSup>
                          <m:r>
                            <a:rPr lang="en-US" sz="3200" i="1">
                              <a:latin typeface="Cambria Math" panose="02040503050406030204" pitchFamily="18" charset="0"/>
                              <a:cs typeface="Times New Roman" panose="02020603050405020304" pitchFamily="18" charset="0"/>
                            </a:rPr>
                            <m:t>+2</m:t>
                          </m:r>
                          <m:r>
                            <a:rPr lang="en-US" sz="3200" i="1">
                              <a:latin typeface="Cambria Math" panose="02040503050406030204" pitchFamily="18" charset="0"/>
                              <a:cs typeface="Times New Roman" panose="02020603050405020304" pitchFamily="18" charset="0"/>
                            </a:rPr>
                            <m:t>𝑥</m:t>
                          </m:r>
                          <m:r>
                            <a:rPr lang="en-US" sz="3200" i="1">
                              <a:latin typeface="Cambria Math" panose="02040503050406030204" pitchFamily="18" charset="0"/>
                              <a:cs typeface="Times New Roman" panose="02020603050405020304" pitchFamily="18" charset="0"/>
                            </a:rPr>
                            <m:t>+1</m:t>
                          </m:r>
                        </m:num>
                        <m:den>
                          <m:sSup>
                            <m:sSupPr>
                              <m:ctrlPr>
                                <a:rPr lang="en-US" sz="3200" i="1">
                                  <a:latin typeface="Cambria Math" panose="02040503050406030204" pitchFamily="18" charset="0"/>
                                  <a:cs typeface="Times New Roman" panose="02020603050405020304" pitchFamily="18" charset="0"/>
                                </a:rPr>
                              </m:ctrlPr>
                            </m:sSupPr>
                            <m:e>
                              <m:r>
                                <a:rPr lang="en-US" sz="3200" i="1">
                                  <a:latin typeface="Cambria Math" panose="02040503050406030204" pitchFamily="18" charset="0"/>
                                  <a:cs typeface="Times New Roman" panose="02020603050405020304" pitchFamily="18" charset="0"/>
                                </a:rPr>
                                <m:t>𝑥</m:t>
                              </m:r>
                            </m:e>
                            <m:sup>
                              <m:r>
                                <a:rPr lang="en-US" sz="3200" i="1">
                                  <a:latin typeface="Cambria Math" panose="02040503050406030204" pitchFamily="18" charset="0"/>
                                  <a:cs typeface="Times New Roman" panose="02020603050405020304" pitchFamily="18" charset="0"/>
                                </a:rPr>
                                <m:t>2</m:t>
                              </m:r>
                            </m:sup>
                          </m:sSup>
                          <m:r>
                            <a:rPr lang="en-US" sz="3200" i="1">
                              <a:latin typeface="Cambria Math" panose="02040503050406030204" pitchFamily="18" charset="0"/>
                              <a:cs typeface="Times New Roman" panose="02020603050405020304" pitchFamily="18" charset="0"/>
                            </a:rPr>
                            <m:t>−1</m:t>
                          </m:r>
                          <m:r>
                            <a:rPr lang="en-US" sz="3200" b="0" i="1" smtClean="0">
                              <a:latin typeface="Cambria Math" panose="02040503050406030204" pitchFamily="18" charset="0"/>
                              <a:cs typeface="Times New Roman" panose="02020603050405020304" pitchFamily="18" charset="0"/>
                            </a:rPr>
                            <m:t> </m:t>
                          </m:r>
                        </m:den>
                      </m:f>
                    </m:oMath>
                  </m:oMathPara>
                </a14:m>
                <a:endParaRPr lang="en-US" sz="3200" i="1" dirty="0">
                  <a:latin typeface="Times New Roman" panose="02020603050405020304" pitchFamily="18" charset="0"/>
                  <a:cs typeface="Times New Roman" panose="02020603050405020304" pitchFamily="18" charset="0"/>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3429000" y="3404527"/>
                <a:ext cx="2195986" cy="988156"/>
              </a:xfrm>
              <a:prstGeom prst="rect">
                <a:avLst/>
              </a:prstGeom>
              <a:blipFill>
                <a:blip r:embed="rId5"/>
                <a:stretch>
                  <a:fillRect/>
                </a:stretch>
              </a:blipFill>
            </p:spPr>
            <p:txBody>
              <a:bodyPr/>
              <a:lstStyle/>
              <a:p>
                <a:r>
                  <a:rPr lang="en-US">
                    <a:noFill/>
                  </a:rPr>
                  <a:t> </a:t>
                </a:r>
              </a:p>
            </p:txBody>
          </p:sp>
        </mc:Fallback>
      </mc:AlternateContent>
      <p:sp>
        <p:nvSpPr>
          <p:cNvPr id="16" name="Rectangle 15"/>
          <p:cNvSpPr/>
          <p:nvPr/>
        </p:nvSpPr>
        <p:spPr>
          <a:xfrm>
            <a:off x="5562600" y="3607707"/>
            <a:ext cx="3627916" cy="584775"/>
          </a:xfrm>
          <a:prstGeom prst="rect">
            <a:avLst/>
          </a:prstGeom>
        </p:spPr>
        <p:txBody>
          <a:bodyPr wrap="none">
            <a:spAutoFit/>
          </a:bodyPr>
          <a:lstStyle/>
          <a:p>
            <a:r>
              <a:rPr lang="en-US" sz="3200" dirty="0">
                <a:latin typeface="Times New Roman" panose="02020603050405020304" pitchFamily="18" charset="0"/>
                <a:cs typeface="Times New Roman" panose="02020603050405020304" pitchFamily="18" charset="0"/>
              </a:rPr>
              <a:t>bằng giá trị của phân</a:t>
            </a:r>
            <a:endParaRPr lang="en-US" sz="3200" dirty="0"/>
          </a:p>
        </p:txBody>
      </p:sp>
      <p:sp>
        <p:nvSpPr>
          <p:cNvPr id="17" name="Rectangle 16"/>
          <p:cNvSpPr/>
          <p:nvPr/>
        </p:nvSpPr>
        <p:spPr>
          <a:xfrm>
            <a:off x="23747" y="4392683"/>
            <a:ext cx="2185214" cy="584775"/>
          </a:xfrm>
          <a:prstGeom prst="rect">
            <a:avLst/>
          </a:prstGeom>
        </p:spPr>
        <p:txBody>
          <a:bodyPr wrap="none">
            <a:spAutoFit/>
          </a:bodyPr>
          <a:lstStyle/>
          <a:p>
            <a:r>
              <a:rPr lang="en-US" sz="3200" dirty="0">
                <a:latin typeface="Times New Roman" panose="02020603050405020304" pitchFamily="18" charset="0"/>
                <a:cs typeface="Times New Roman" panose="02020603050405020304" pitchFamily="18" charset="0"/>
              </a:rPr>
              <a:t>thức rút gọn</a:t>
            </a:r>
            <a:endParaRPr lang="en-US" sz="3200" dirty="0"/>
          </a:p>
        </p:txBody>
      </p:sp>
      <mc:AlternateContent xmlns:mc="http://schemas.openxmlformats.org/markup-compatibility/2006" xmlns:a14="http://schemas.microsoft.com/office/drawing/2010/main">
        <mc:Choice Requires="a14">
          <p:sp>
            <p:nvSpPr>
              <p:cNvPr id="18" name="TextBox 17"/>
              <p:cNvSpPr txBox="1"/>
              <p:nvPr/>
            </p:nvSpPr>
            <p:spPr>
              <a:xfrm>
                <a:off x="2208961" y="4195605"/>
                <a:ext cx="1049198" cy="92519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a:latin typeface="Cambria Math" panose="02040503050406030204" pitchFamily="18" charset="0"/>
                              <a:cs typeface="Times New Roman" panose="02020603050405020304" pitchFamily="18" charset="0"/>
                            </a:rPr>
                          </m:ctrlPr>
                        </m:fPr>
                        <m:num>
                          <m:r>
                            <a:rPr lang="en-US" sz="3200" i="1">
                              <a:latin typeface="Cambria Math" panose="02040503050406030204" pitchFamily="18" charset="0"/>
                              <a:cs typeface="Times New Roman" panose="02020603050405020304" pitchFamily="18" charset="0"/>
                            </a:rPr>
                            <m:t>𝑥</m:t>
                          </m:r>
                          <m:r>
                            <a:rPr lang="en-US" sz="3200" i="1">
                              <a:latin typeface="Cambria Math" panose="02040503050406030204" pitchFamily="18" charset="0"/>
                              <a:cs typeface="Times New Roman" panose="02020603050405020304" pitchFamily="18" charset="0"/>
                            </a:rPr>
                            <m:t>+1</m:t>
                          </m:r>
                        </m:num>
                        <m:den>
                          <m:r>
                            <a:rPr lang="en-US" sz="3200" i="1">
                              <a:latin typeface="Cambria Math" panose="02040503050406030204" pitchFamily="18" charset="0"/>
                              <a:cs typeface="Times New Roman" panose="02020603050405020304" pitchFamily="18" charset="0"/>
                            </a:rPr>
                            <m:t>𝑥</m:t>
                          </m:r>
                          <m:r>
                            <a:rPr lang="en-US" sz="3200" i="1">
                              <a:latin typeface="Cambria Math" panose="02040503050406030204" pitchFamily="18" charset="0"/>
                              <a:cs typeface="Times New Roman" panose="02020603050405020304" pitchFamily="18" charset="0"/>
                            </a:rPr>
                            <m:t>−1</m:t>
                          </m:r>
                        </m:den>
                      </m:f>
                    </m:oMath>
                  </m:oMathPara>
                </a14:m>
                <a:endParaRPr lang="en-US" sz="3200" i="1" dirty="0">
                  <a:latin typeface="Times New Roman" panose="02020603050405020304" pitchFamily="18" charset="0"/>
                  <a:cs typeface="Times New Roman" panose="02020603050405020304" pitchFamily="18" charset="0"/>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2208961" y="4195605"/>
                <a:ext cx="1049198" cy="925190"/>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p:cNvSpPr txBox="1"/>
              <p:nvPr/>
            </p:nvSpPr>
            <p:spPr>
              <a:xfrm>
                <a:off x="4123865" y="4438848"/>
                <a:ext cx="2096151"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sz="3200" i="1" smtClean="0">
                              <a:latin typeface="Cambria Math" panose="02040503050406030204" pitchFamily="18" charset="0"/>
                              <a:cs typeface="Times New Roman" panose="02020603050405020304" pitchFamily="18" charset="0"/>
                            </a:rPr>
                          </m:ctrlPr>
                        </m:sSupPr>
                        <m:e>
                          <m:r>
                            <a:rPr lang="en-US" sz="3200" i="1" smtClean="0">
                              <a:latin typeface="Cambria Math" panose="02040503050406030204" pitchFamily="18" charset="0"/>
                              <a:cs typeface="Times New Roman" panose="02020603050405020304" pitchFamily="18" charset="0"/>
                            </a:rPr>
                            <m:t>𝑥</m:t>
                          </m:r>
                        </m:e>
                        <m:sup>
                          <m:r>
                            <a:rPr lang="en-US" sz="3200" i="1" smtClean="0">
                              <a:latin typeface="Cambria Math" panose="02040503050406030204" pitchFamily="18" charset="0"/>
                              <a:cs typeface="Times New Roman" panose="02020603050405020304" pitchFamily="18" charset="0"/>
                            </a:rPr>
                            <m:t>2</m:t>
                          </m:r>
                        </m:sup>
                      </m:sSup>
                      <m:r>
                        <a:rPr lang="en-US" sz="3200" b="0" i="1" smtClean="0">
                          <a:latin typeface="Cambria Math" panose="02040503050406030204" pitchFamily="18" charset="0"/>
                          <a:cs typeface="Times New Roman" panose="02020603050405020304" pitchFamily="18" charset="0"/>
                        </a:rPr>
                        <m:t>−1</m:t>
                      </m:r>
                      <m:r>
                        <a:rPr lang="en-US" sz="3200" i="1" smtClean="0">
                          <a:latin typeface="Cambria Math" panose="02040503050406030204" pitchFamily="18" charset="0"/>
                          <a:ea typeface="Cambria Math" panose="02040503050406030204" pitchFamily="18" charset="0"/>
                          <a:cs typeface="Times New Roman" panose="02020603050405020304" pitchFamily="18" charset="0"/>
                        </a:rPr>
                        <m:t>≠</m:t>
                      </m:r>
                      <m:r>
                        <a:rPr lang="en-US" sz="3200" b="0" i="1" smtClean="0">
                          <a:latin typeface="Cambria Math" panose="02040503050406030204" pitchFamily="18" charset="0"/>
                          <a:ea typeface="Cambria Math" panose="02040503050406030204" pitchFamily="18" charset="0"/>
                          <a:cs typeface="Times New Roman" panose="02020603050405020304" pitchFamily="18" charset="0"/>
                        </a:rPr>
                        <m:t>0.</m:t>
                      </m:r>
                    </m:oMath>
                  </m:oMathPara>
                </a14:m>
                <a:endParaRPr lang="en-US" sz="3200" i="1" dirty="0">
                  <a:latin typeface="Times New Roman" panose="02020603050405020304" pitchFamily="18" charset="0"/>
                  <a:cs typeface="Times New Roman" panose="02020603050405020304" pitchFamily="18" charset="0"/>
                </a:endParaRPr>
              </a:p>
            </p:txBody>
          </p:sp>
        </mc:Choice>
        <mc:Fallback xmlns="">
          <p:sp>
            <p:nvSpPr>
              <p:cNvPr id="19" name="TextBox 18"/>
              <p:cNvSpPr txBox="1">
                <a:spLocks noRot="1" noChangeAspect="1" noMove="1" noResize="1" noEditPoints="1" noAdjustHandles="1" noChangeArrowheads="1" noChangeShapeType="1" noTextEdit="1"/>
              </p:cNvSpPr>
              <p:nvPr/>
            </p:nvSpPr>
            <p:spPr>
              <a:xfrm>
                <a:off x="4123865" y="4438848"/>
                <a:ext cx="2096151" cy="492443"/>
              </a:xfrm>
              <a:prstGeom prst="rect">
                <a:avLst/>
              </a:prstGeom>
              <a:blipFill>
                <a:blip r:embed="rId7"/>
                <a:stretch>
                  <a:fillRect/>
                </a:stretch>
              </a:blipFill>
            </p:spPr>
            <p:txBody>
              <a:bodyPr/>
              <a:lstStyle/>
              <a:p>
                <a:r>
                  <a:rPr lang="en-GB">
                    <a:noFill/>
                  </a:rPr>
                  <a:t> </a:t>
                </a:r>
              </a:p>
            </p:txBody>
          </p:sp>
        </mc:Fallback>
      </mc:AlternateContent>
      <p:sp>
        <p:nvSpPr>
          <p:cNvPr id="20" name="Rectangle 19"/>
          <p:cNvSpPr/>
          <p:nvPr/>
        </p:nvSpPr>
        <p:spPr>
          <a:xfrm>
            <a:off x="3336588" y="4392682"/>
            <a:ext cx="708848" cy="584775"/>
          </a:xfrm>
          <a:prstGeom prst="rect">
            <a:avLst/>
          </a:prstGeom>
        </p:spPr>
        <p:txBody>
          <a:bodyPr wrap="none">
            <a:spAutoFit/>
          </a:bodyPr>
          <a:lstStyle/>
          <a:p>
            <a:r>
              <a:rPr lang="en-US" sz="3200" dirty="0">
                <a:latin typeface="Times New Roman" panose="02020603050405020304" pitchFamily="18" charset="0"/>
                <a:cs typeface="Times New Roman" panose="02020603050405020304" pitchFamily="18" charset="0"/>
              </a:rPr>
              <a:t>khi</a:t>
            </a:r>
            <a:endParaRPr lang="en-US" sz="3200" dirty="0"/>
          </a:p>
        </p:txBody>
      </p:sp>
    </p:spTree>
    <p:extLst>
      <p:ext uri="{BB962C8B-B14F-4D97-AF65-F5344CB8AC3E}">
        <p14:creationId xmlns:p14="http://schemas.microsoft.com/office/powerpoint/2010/main" val="4195178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arn(inVertical)">
                                      <p:cBhvr>
                                        <p:cTn id="21" dur="500"/>
                                        <p:tgtEl>
                                          <p:spTgt spid="6"/>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arn(inVertical)">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barn(inVertical)">
                                      <p:cBhvr>
                                        <p:cTn id="29" dur="500"/>
                                        <p:tgtEl>
                                          <p:spTgt spid="9"/>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arn(inVertical)">
                                      <p:cBhvr>
                                        <p:cTn id="32" dur="500"/>
                                        <p:tgtEl>
                                          <p:spTgt spid="10"/>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barn(inVertical)">
                                      <p:cBhvr>
                                        <p:cTn id="35" dur="5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barn(inVertical)">
                                      <p:cBhvr>
                                        <p:cTn id="40" dur="500"/>
                                        <p:tgtEl>
                                          <p:spTgt spid="12"/>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barn(inVertical)">
                                      <p:cBhvr>
                                        <p:cTn id="45" dur="500"/>
                                        <p:tgtEl>
                                          <p:spTgt spid="13"/>
                                        </p:tgtEl>
                                      </p:cBhvr>
                                    </p:animEffect>
                                  </p:childTnLst>
                                </p:cTn>
                              </p:par>
                              <p:par>
                                <p:cTn id="46" presetID="16" presetClass="entr" presetSubtype="21" fill="hold" grpId="0" nodeType="with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barn(inVertical)">
                                      <p:cBhvr>
                                        <p:cTn id="48" dur="500"/>
                                        <p:tgtEl>
                                          <p:spTgt spid="14"/>
                                        </p:tgtEl>
                                      </p:cBhvr>
                                    </p:animEffect>
                                  </p:childTnLst>
                                </p:cTn>
                              </p:par>
                              <p:par>
                                <p:cTn id="49" presetID="16" presetClass="entr" presetSubtype="21" fill="hold" grpId="0" nodeType="with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barn(inVertical)">
                                      <p:cBhvr>
                                        <p:cTn id="51" dur="500"/>
                                        <p:tgtEl>
                                          <p:spTgt spid="15"/>
                                        </p:tgtEl>
                                      </p:cBhvr>
                                    </p:animEffect>
                                  </p:childTnLst>
                                </p:cTn>
                              </p:par>
                              <p:par>
                                <p:cTn id="52" presetID="16" presetClass="entr" presetSubtype="21" fill="hold" grpId="0" nodeType="with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barn(inVertical)">
                                      <p:cBhvr>
                                        <p:cTn id="54" dur="500"/>
                                        <p:tgtEl>
                                          <p:spTgt spid="16"/>
                                        </p:tgtEl>
                                      </p:cBhvr>
                                    </p:animEffect>
                                  </p:childTnLst>
                                </p:cTn>
                              </p:par>
                              <p:par>
                                <p:cTn id="55" presetID="16" presetClass="entr" presetSubtype="21" fill="hold" grpId="0" nodeType="with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barn(inVertical)">
                                      <p:cBhvr>
                                        <p:cTn id="57" dur="500"/>
                                        <p:tgtEl>
                                          <p:spTgt spid="17"/>
                                        </p:tgtEl>
                                      </p:cBhvr>
                                    </p:animEffect>
                                  </p:childTnLst>
                                </p:cTn>
                              </p:par>
                              <p:par>
                                <p:cTn id="58" presetID="16" presetClass="entr" presetSubtype="21" fill="hold" grpId="0" nodeType="withEffect">
                                  <p:stCondLst>
                                    <p:cond delay="0"/>
                                  </p:stCondLst>
                                  <p:childTnLst>
                                    <p:set>
                                      <p:cBhvr>
                                        <p:cTn id="59" dur="1" fill="hold">
                                          <p:stCondLst>
                                            <p:cond delay="0"/>
                                          </p:stCondLst>
                                        </p:cTn>
                                        <p:tgtEl>
                                          <p:spTgt spid="18"/>
                                        </p:tgtEl>
                                        <p:attrNameLst>
                                          <p:attrName>style.visibility</p:attrName>
                                        </p:attrNameLst>
                                      </p:cBhvr>
                                      <p:to>
                                        <p:strVal val="visible"/>
                                      </p:to>
                                    </p:set>
                                    <p:animEffect transition="in" filter="barn(inVertical)">
                                      <p:cBhvr>
                                        <p:cTn id="60" dur="500"/>
                                        <p:tgtEl>
                                          <p:spTgt spid="18"/>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grpId="0" nodeType="clickEffect">
                                  <p:stCondLst>
                                    <p:cond delay="0"/>
                                  </p:stCondLst>
                                  <p:childTnLst>
                                    <p:set>
                                      <p:cBhvr>
                                        <p:cTn id="64" dur="1" fill="hold">
                                          <p:stCondLst>
                                            <p:cond delay="0"/>
                                          </p:stCondLst>
                                        </p:cTn>
                                        <p:tgtEl>
                                          <p:spTgt spid="20"/>
                                        </p:tgtEl>
                                        <p:attrNameLst>
                                          <p:attrName>style.visibility</p:attrName>
                                        </p:attrNameLst>
                                      </p:cBhvr>
                                      <p:to>
                                        <p:strVal val="visible"/>
                                      </p:to>
                                    </p:set>
                                    <p:animEffect transition="in" filter="barn(inVertical)">
                                      <p:cBhvr>
                                        <p:cTn id="65" dur="500"/>
                                        <p:tgtEl>
                                          <p:spTgt spid="20"/>
                                        </p:tgtEl>
                                      </p:cBhvr>
                                    </p:animEffect>
                                  </p:childTnLst>
                                </p:cTn>
                              </p:par>
                              <p:par>
                                <p:cTn id="66" presetID="16" presetClass="entr" presetSubtype="21" fill="hold" grpId="0" nodeType="withEffect">
                                  <p:stCondLst>
                                    <p:cond delay="0"/>
                                  </p:stCondLst>
                                  <p:childTnLst>
                                    <p:set>
                                      <p:cBhvr>
                                        <p:cTn id="67" dur="1" fill="hold">
                                          <p:stCondLst>
                                            <p:cond delay="0"/>
                                          </p:stCondLst>
                                        </p:cTn>
                                        <p:tgtEl>
                                          <p:spTgt spid="19"/>
                                        </p:tgtEl>
                                        <p:attrNameLst>
                                          <p:attrName>style.visibility</p:attrName>
                                        </p:attrNameLst>
                                      </p:cBhvr>
                                      <p:to>
                                        <p:strVal val="visible"/>
                                      </p:to>
                                    </p:set>
                                    <p:animEffect transition="in" filter="barn(inVertical)">
                                      <p:cBhvr>
                                        <p:cTn id="6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9" grpId="0"/>
      <p:bldP spid="10" grpId="0"/>
      <p:bldP spid="11" grpId="0"/>
      <p:bldP spid="12" grpId="0"/>
      <p:bldP spid="13" grpId="0"/>
      <p:bldP spid="14" grpId="0"/>
      <p:bldP spid="15" grpId="0"/>
      <p:bldP spid="16" grpId="0"/>
      <p:bldP spid="17" grpId="0"/>
      <p:bldP spid="18" grpId="0"/>
      <p:bldP spid="19" grpId="0"/>
      <p:bldP spid="20"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extBox 5"/>
          <p:cNvSpPr txBox="1"/>
          <p:nvPr/>
        </p:nvSpPr>
        <p:spPr>
          <a:xfrm>
            <a:off x="152400" y="971550"/>
            <a:ext cx="8686800" cy="2352824"/>
          </a:xfrm>
          <a:prstGeom prst="rect">
            <a:avLst/>
          </a:prstGeom>
          <a:noFill/>
        </p:spPr>
        <p:txBody>
          <a:bodyPr wrap="square" rtlCol="0">
            <a:spAutoFit/>
          </a:bodyPr>
          <a:lstStyle/>
          <a:p>
            <a:pPr algn="just">
              <a:lnSpc>
                <a:spcPct val="150000"/>
              </a:lnSpc>
            </a:pPr>
            <a:r>
              <a:rPr lang="en-US" sz="3200" dirty="0">
                <a:latin typeface="Times New Roman" panose="02020603050405020304" pitchFamily="18" charset="0"/>
                <a:cs typeface="Times New Roman" panose="02020603050405020304" pitchFamily="18" charset="0"/>
              </a:rPr>
              <a:t>                </a:t>
            </a:r>
            <a:r>
              <a:rPr lang="en-US" sz="3400" dirty="0">
                <a:latin typeface="Times New Roman" panose="02020603050405020304" pitchFamily="18" charset="0"/>
                <a:cs typeface="Times New Roman" panose="02020603050405020304" pitchFamily="18" charset="0"/>
              </a:rPr>
              <a:t>Nếu tại giá trị của biến mà giá trị của một phân thức được xác định thì phân thức đó và phân thức rút gọn của nó có cùng một giá trị. </a:t>
            </a:r>
          </a:p>
        </p:txBody>
      </p:sp>
      <p:sp>
        <p:nvSpPr>
          <p:cNvPr id="7" name="文本框 13"/>
          <p:cNvSpPr txBox="1"/>
          <p:nvPr/>
        </p:nvSpPr>
        <p:spPr>
          <a:xfrm>
            <a:off x="0" y="1123950"/>
            <a:ext cx="1893467" cy="615553"/>
          </a:xfrm>
          <a:prstGeom prst="rect">
            <a:avLst/>
          </a:prstGeom>
          <a:noFill/>
          <a:effectLst/>
        </p:spPr>
        <p:txBody>
          <a:bodyPr wrap="none" rtlCol="0">
            <a:spAutoFit/>
          </a:bodyPr>
          <a:lstStyle/>
          <a:p>
            <a:r>
              <a:rPr lang="en-US" altLang="zh-CN" sz="3400" dirty="0" err="1">
                <a:ln w="0"/>
                <a:solidFill>
                  <a:srgbClr val="0070C0"/>
                </a:solidFill>
                <a:effectLst>
                  <a:reflection blurRad="6350" stA="53000" endA="300" endPos="35500" dir="5400000" sy="-90000" algn="bl" rotWithShape="0"/>
                </a:effectLst>
                <a:latin typeface="Times New Roman" panose="02020603050405020304" pitchFamily="18" charset="0"/>
                <a:ea typeface="幼圆" panose="02010509060101010101" pitchFamily="49" charset="-122"/>
                <a:cs typeface="Times New Roman" panose="02020603050405020304" pitchFamily="18" charset="0"/>
              </a:rPr>
              <a:t>Nhận</a:t>
            </a:r>
            <a:r>
              <a:rPr lang="en-US" altLang="zh-CN" sz="3400" dirty="0">
                <a:ln w="0"/>
                <a:solidFill>
                  <a:srgbClr val="0070C0"/>
                </a:solidFill>
                <a:effectLst>
                  <a:reflection blurRad="6350" stA="53000" endA="300" endPos="35500" dir="5400000" sy="-90000" algn="bl" rotWithShape="0"/>
                </a:effectLst>
                <a:latin typeface="Times New Roman" panose="02020603050405020304" pitchFamily="18" charset="0"/>
                <a:ea typeface="幼圆" panose="02010509060101010101" pitchFamily="49" charset="-122"/>
                <a:cs typeface="Times New Roman" panose="02020603050405020304" pitchFamily="18" charset="0"/>
              </a:rPr>
              <a:t> </a:t>
            </a:r>
            <a:r>
              <a:rPr lang="en-US" altLang="zh-CN" sz="3400" dirty="0" err="1">
                <a:ln w="0"/>
                <a:solidFill>
                  <a:srgbClr val="0070C0"/>
                </a:solidFill>
                <a:effectLst>
                  <a:reflection blurRad="6350" stA="53000" endA="300" endPos="35500" dir="5400000" sy="-90000" algn="bl" rotWithShape="0"/>
                </a:effectLst>
                <a:latin typeface="Times New Roman" panose="02020603050405020304" pitchFamily="18" charset="0"/>
                <a:ea typeface="幼圆" panose="02010509060101010101" pitchFamily="49" charset="-122"/>
                <a:cs typeface="Times New Roman" panose="02020603050405020304" pitchFamily="18" charset="0"/>
              </a:rPr>
              <a:t>xét</a:t>
            </a:r>
            <a:r>
              <a:rPr lang="en-US" altLang="zh-CN" sz="3400" dirty="0">
                <a:ln w="0"/>
                <a:solidFill>
                  <a:srgbClr val="0070C0"/>
                </a:solidFill>
                <a:effectLst>
                  <a:reflection blurRad="6350" stA="53000" endA="300" endPos="35500" dir="5400000" sy="-90000" algn="bl" rotWithShape="0"/>
                </a:effectLst>
                <a:latin typeface="Times New Roman" panose="02020603050405020304" pitchFamily="18" charset="0"/>
                <a:ea typeface="幼圆" panose="02010509060101010101" pitchFamily="49" charset="-122"/>
                <a:cs typeface="Times New Roman" panose="02020603050405020304" pitchFamily="18" charset="0"/>
              </a:rPr>
              <a:t>:</a:t>
            </a:r>
            <a:endParaRPr lang="zh-CN" altLang="en-US" sz="3400" dirty="0">
              <a:ln w="0"/>
              <a:solidFill>
                <a:srgbClr val="0070C0"/>
              </a:solidFill>
              <a:effectLst>
                <a:reflection blurRad="6350" stA="53000" endA="300" endPos="35500" dir="5400000" sy="-90000" algn="bl" rotWithShape="0"/>
              </a:effectLst>
              <a:latin typeface="Times New Roman" panose="02020603050405020304" pitchFamily="18" charset="0"/>
              <a:ea typeface="幼圆" panose="02010509060101010101" pitchFamily="49" charset="-122"/>
              <a:cs typeface="Times New Roman" panose="02020603050405020304" pitchFamily="18" charset="0"/>
            </a:endParaRPr>
          </a:p>
        </p:txBody>
      </p:sp>
      <p:sp>
        <p:nvSpPr>
          <p:cNvPr id="2" name="文本框 13">
            <a:extLst>
              <a:ext uri="{FF2B5EF4-FFF2-40B4-BE49-F238E27FC236}">
                <a16:creationId xmlns:a16="http://schemas.microsoft.com/office/drawing/2014/main" id="{9D2EB336-3A3E-9E19-074D-7ECFB86F9564}"/>
              </a:ext>
            </a:extLst>
          </p:cNvPr>
          <p:cNvSpPr txBox="1"/>
          <p:nvPr/>
        </p:nvSpPr>
        <p:spPr>
          <a:xfrm>
            <a:off x="76200" y="33087"/>
            <a:ext cx="8839200" cy="477054"/>
          </a:xfrm>
          <a:prstGeom prst="rect">
            <a:avLst/>
          </a:prstGeom>
          <a:noFill/>
          <a:effectLst/>
        </p:spPr>
        <p:txBody>
          <a:bodyPr wrap="square" rtlCol="0">
            <a:spAutoFit/>
          </a:bodyPr>
          <a:lstStyle/>
          <a:p>
            <a:pPr algn="just"/>
            <a:r>
              <a:rPr lang="en-US" altLang="zh-CN" sz="2500" b="1" dirty="0">
                <a:solidFill>
                  <a:srgbClr val="FF0000"/>
                </a:solidFill>
                <a:latin typeface="Times New Roman" panose="02020603050405020304" pitchFamily="18" charset="0"/>
                <a:ea typeface="幼圆" panose="02010509060101010101" pitchFamily="49" charset="-122"/>
                <a:cs typeface="Times New Roman" panose="02020603050405020304" pitchFamily="18" charset="0"/>
              </a:rPr>
              <a:t>III. ĐIỀU KIỆN XÁC ĐỊNH VÀ GIÁ TRỊ CỦA PHÂN THỨC </a:t>
            </a:r>
            <a:endParaRPr lang="zh-CN" altLang="en-US" sz="2500" b="1" dirty="0">
              <a:solidFill>
                <a:srgbClr val="FF0000"/>
              </a:solidFill>
              <a:latin typeface="Times New Roman" panose="02020603050405020304" pitchFamily="18" charset="0"/>
              <a:ea typeface="幼圆" panose="02010509060101010101" pitchFamily="49" charset="-122"/>
              <a:cs typeface="Times New Roman" panose="02020603050405020304" pitchFamily="18" charset="0"/>
            </a:endParaRPr>
          </a:p>
        </p:txBody>
      </p:sp>
    </p:spTree>
    <p:extLst>
      <p:ext uri="{BB962C8B-B14F-4D97-AF65-F5344CB8AC3E}">
        <p14:creationId xmlns:p14="http://schemas.microsoft.com/office/powerpoint/2010/main" val="349383500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n 2">
            <a:extLst>
              <a:ext uri="{FF2B5EF4-FFF2-40B4-BE49-F238E27FC236}">
                <a16:creationId xmlns:a16="http://schemas.microsoft.com/office/drawing/2014/main" id="{6437E96C-B4D7-4CA6-90EE-43A5C748EF9C}"/>
              </a:ext>
            </a:extLst>
          </p:cNvPr>
          <p:cNvSpPr/>
          <p:nvPr/>
        </p:nvSpPr>
        <p:spPr>
          <a:xfrm>
            <a:off x="726621" y="996042"/>
            <a:ext cx="3249386" cy="3099707"/>
          </a:xfrm>
          <a:prstGeom prst="sun">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0000"/>
                </a:solidFill>
                <a:latin typeface="Times New Roman" panose="02020603050405020304" pitchFamily="18" charset="0"/>
                <a:cs typeface="Times New Roman" panose="02020603050405020304" pitchFamily="18" charset="0"/>
              </a:rPr>
              <a:t>HOẠT ĐỘNG </a:t>
            </a:r>
          </a:p>
        </p:txBody>
      </p:sp>
      <p:sp>
        <p:nvSpPr>
          <p:cNvPr id="11" name="TextBox 10">
            <a:extLst>
              <a:ext uri="{FF2B5EF4-FFF2-40B4-BE49-F238E27FC236}">
                <a16:creationId xmlns:a16="http://schemas.microsoft.com/office/drawing/2014/main" id="{B812FD0D-3345-4D97-BED4-5A0590056D2D}"/>
              </a:ext>
            </a:extLst>
          </p:cNvPr>
          <p:cNvSpPr txBox="1"/>
          <p:nvPr/>
        </p:nvSpPr>
        <p:spPr>
          <a:xfrm>
            <a:off x="4720036" y="1509963"/>
            <a:ext cx="3094827" cy="784830"/>
          </a:xfrm>
          <a:prstGeom prst="rect">
            <a:avLst/>
          </a:prstGeom>
          <a:noFill/>
        </p:spPr>
        <p:txBody>
          <a:bodyPr wrap="square">
            <a:spAutoFit/>
          </a:bodyPr>
          <a:lstStyle/>
          <a:p>
            <a:r>
              <a:rPr lang="en-US" sz="4500" b="1" dirty="0" err="1">
                <a:solidFill>
                  <a:srgbClr val="FF0000"/>
                </a:solidFill>
                <a:latin typeface="Times New Roman" panose="02020603050405020304" pitchFamily="18" charset="0"/>
                <a:ea typeface="Calibri" panose="020F0502020204030204" pitchFamily="34" charset="0"/>
              </a:rPr>
              <a:t>Luyện</a:t>
            </a:r>
            <a:r>
              <a:rPr lang="en-US" sz="4500" b="1" dirty="0">
                <a:solidFill>
                  <a:srgbClr val="FF0000"/>
                </a:solidFill>
                <a:latin typeface="Times New Roman" panose="02020603050405020304" pitchFamily="18" charset="0"/>
                <a:ea typeface="Calibri" panose="020F0502020204030204" pitchFamily="34" charset="0"/>
              </a:rPr>
              <a:t> </a:t>
            </a:r>
            <a:r>
              <a:rPr lang="en-US" sz="4500" b="1" dirty="0" err="1">
                <a:solidFill>
                  <a:srgbClr val="FF0000"/>
                </a:solidFill>
                <a:latin typeface="Times New Roman" panose="02020603050405020304" pitchFamily="18" charset="0"/>
                <a:ea typeface="Calibri" panose="020F0502020204030204" pitchFamily="34" charset="0"/>
              </a:rPr>
              <a:t>tập</a:t>
            </a:r>
            <a:endParaRPr lang="en-US" sz="4500" dirty="0">
              <a:solidFill>
                <a:prstClr val="black"/>
              </a:solidFill>
            </a:endParaRPr>
          </a:p>
        </p:txBody>
      </p:sp>
      <p:pic>
        <p:nvPicPr>
          <p:cNvPr id="4" name="Hình ảnh 3">
            <a:extLst>
              <a:ext uri="{FF2B5EF4-FFF2-40B4-BE49-F238E27FC236}">
                <a16:creationId xmlns:a16="http://schemas.microsoft.com/office/drawing/2014/main" id="{65070DB6-3AAA-4E44-BD69-D8EC9843B0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86200" y="2294793"/>
            <a:ext cx="4762500" cy="2857500"/>
          </a:xfrm>
          <a:prstGeom prst="rect">
            <a:avLst/>
          </a:prstGeom>
        </p:spPr>
      </p:pic>
    </p:spTree>
    <p:extLst>
      <p:ext uri="{BB962C8B-B14F-4D97-AF65-F5344CB8AC3E}">
        <p14:creationId xmlns:p14="http://schemas.microsoft.com/office/powerpoint/2010/main" val="241133761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文本框 13">
            <a:extLst>
              <a:ext uri="{FF2B5EF4-FFF2-40B4-BE49-F238E27FC236}">
                <a16:creationId xmlns:a16="http://schemas.microsoft.com/office/drawing/2014/main" id="{BD4E581D-1198-DC61-AC64-4E9582D2DDC4}"/>
              </a:ext>
            </a:extLst>
          </p:cNvPr>
          <p:cNvSpPr txBox="1"/>
          <p:nvPr/>
        </p:nvSpPr>
        <p:spPr>
          <a:xfrm>
            <a:off x="0" y="767775"/>
            <a:ext cx="4822154" cy="584775"/>
          </a:xfrm>
          <a:prstGeom prst="rect">
            <a:avLst/>
          </a:prstGeom>
          <a:noFill/>
          <a:effectLst/>
        </p:spPr>
        <p:txBody>
          <a:bodyPr wrap="none" rtlCol="0">
            <a:spAutoFit/>
          </a:bodyPr>
          <a:lstStyle/>
          <a:p>
            <a:r>
              <a:rPr lang="en-US" altLang="zh-CN" sz="3200" b="1" dirty="0">
                <a:latin typeface="Times New Roman" panose="02020603050405020304" pitchFamily="18" charset="0"/>
                <a:ea typeface="幼圆" panose="02010509060101010101" pitchFamily="49" charset="-122"/>
                <a:cs typeface="Times New Roman" panose="02020603050405020304" pitchFamily="18" charset="0"/>
              </a:rPr>
              <a:t>Luyện tập 6 trang 36 SGK</a:t>
            </a:r>
            <a:endParaRPr lang="zh-CN" altLang="en-US" sz="3200" b="1" dirty="0">
              <a:latin typeface="Times New Roman" panose="02020603050405020304" pitchFamily="18" charset="0"/>
              <a:ea typeface="幼圆" panose="02010509060101010101" pitchFamily="49" charset="-122"/>
              <a:cs typeface="Times New Roman" panose="02020603050405020304" pitchFamily="18" charset="0"/>
            </a:endParaRPr>
          </a:p>
        </p:txBody>
      </p:sp>
      <p:sp>
        <p:nvSpPr>
          <p:cNvPr id="4" name="TextBox 3"/>
          <p:cNvSpPr txBox="1"/>
          <p:nvPr/>
        </p:nvSpPr>
        <p:spPr>
          <a:xfrm>
            <a:off x="102175" y="1764394"/>
            <a:ext cx="7144278" cy="584775"/>
          </a:xfrm>
          <a:prstGeom prst="rect">
            <a:avLst/>
          </a:prstGeom>
          <a:noFill/>
        </p:spPr>
        <p:txBody>
          <a:bodyPr wrap="square" rtlCol="0">
            <a:spAutoFit/>
          </a:bodyPr>
          <a:lstStyle/>
          <a:p>
            <a:pPr algn="just"/>
            <a:r>
              <a:rPr lang="en-US" sz="3200" dirty="0">
                <a:latin typeface="Times New Roman" panose="02020603050405020304" pitchFamily="18" charset="0"/>
                <a:cs typeface="Times New Roman" panose="02020603050405020304" pitchFamily="18" charset="0"/>
              </a:rPr>
              <a:t>a) Viết điều kiện xác định của phân thức.            </a:t>
            </a:r>
          </a:p>
        </p:txBody>
      </p:sp>
      <p:sp>
        <p:nvSpPr>
          <p:cNvPr id="5" name="TextBox 4"/>
          <p:cNvSpPr txBox="1"/>
          <p:nvPr/>
        </p:nvSpPr>
        <p:spPr>
          <a:xfrm>
            <a:off x="76200" y="2426553"/>
            <a:ext cx="8763000" cy="830997"/>
          </a:xfrm>
          <a:prstGeom prst="rect">
            <a:avLst/>
          </a:prstGeom>
          <a:noFill/>
        </p:spPr>
        <p:txBody>
          <a:bodyPr wrap="square" rtlCol="0">
            <a:spAutoFit/>
          </a:bodyPr>
          <a:lstStyle/>
          <a:p>
            <a:pPr algn="just">
              <a:lnSpc>
                <a:spcPct val="150000"/>
              </a:lnSpc>
            </a:pPr>
            <a:r>
              <a:rPr lang="en-US" sz="3200" dirty="0">
                <a:latin typeface="Times New Roman" panose="02020603050405020304" pitchFamily="18" charset="0"/>
                <a:cs typeface="Times New Roman" panose="02020603050405020304" pitchFamily="18" charset="0"/>
              </a:rPr>
              <a:t>b) Tính giá trị của phân thức tại </a:t>
            </a:r>
            <a:r>
              <a:rPr lang="en-US" sz="3200" i="1" dirty="0">
                <a:latin typeface="Times New Roman" panose="02020603050405020304" pitchFamily="18" charset="0"/>
                <a:cs typeface="Times New Roman" panose="02020603050405020304" pitchFamily="18" charset="0"/>
              </a:rPr>
              <a:t>x</a:t>
            </a:r>
            <a:r>
              <a:rPr lang="en-US" sz="3200" dirty="0">
                <a:latin typeface="Times New Roman" panose="02020603050405020304" pitchFamily="18" charset="0"/>
                <a:cs typeface="Times New Roman" panose="02020603050405020304" pitchFamily="18" charset="0"/>
              </a:rPr>
              <a:t> = 10 và tại </a:t>
            </a:r>
            <a:r>
              <a:rPr lang="en-US" sz="3200" i="1" dirty="0">
                <a:latin typeface="Times New Roman" panose="02020603050405020304" pitchFamily="18" charset="0"/>
                <a:cs typeface="Times New Roman" panose="02020603050405020304" pitchFamily="18" charset="0"/>
              </a:rPr>
              <a:t>x</a:t>
            </a:r>
            <a:r>
              <a:rPr lang="en-US" sz="3200" dirty="0">
                <a:latin typeface="Times New Roman" panose="02020603050405020304" pitchFamily="18" charset="0"/>
                <a:cs typeface="Times New Roman" panose="02020603050405020304" pitchFamily="18" charset="0"/>
              </a:rPr>
              <a:t> = -1.                   </a:t>
            </a:r>
          </a:p>
        </p:txBody>
      </p:sp>
      <p:grpSp>
        <p:nvGrpSpPr>
          <p:cNvPr id="9" name="Group 8"/>
          <p:cNvGrpSpPr/>
          <p:nvPr/>
        </p:nvGrpSpPr>
        <p:grpSpPr>
          <a:xfrm>
            <a:off x="4873172" y="664306"/>
            <a:ext cx="4270828" cy="933397"/>
            <a:chOff x="4336145" y="432632"/>
            <a:chExt cx="4270828" cy="933397"/>
          </a:xfrm>
        </p:grpSpPr>
        <p:sp>
          <p:nvSpPr>
            <p:cNvPr id="7" name="TextBox 6"/>
            <p:cNvSpPr txBox="1"/>
            <p:nvPr/>
          </p:nvSpPr>
          <p:spPr>
            <a:xfrm>
              <a:off x="4336145" y="549855"/>
              <a:ext cx="4270828" cy="584775"/>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Cho phân thức               .</a:t>
              </a:r>
            </a:p>
          </p:txBody>
        </p:sp>
        <mc:AlternateContent xmlns:mc="http://schemas.openxmlformats.org/markup-compatibility/2006" xmlns:a14="http://schemas.microsoft.com/office/drawing/2010/main">
          <mc:Choice Requires="a14">
            <p:sp>
              <p:nvSpPr>
                <p:cNvPr id="2" name="TextBox 1"/>
                <p:cNvSpPr txBox="1"/>
                <p:nvPr/>
              </p:nvSpPr>
              <p:spPr>
                <a:xfrm>
                  <a:off x="6978480" y="432632"/>
                  <a:ext cx="1242584" cy="93339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latin typeface="Cambria Math" panose="02040503050406030204" pitchFamily="18" charset="0"/>
                              </a:rPr>
                            </m:ctrlPr>
                          </m:fPr>
                          <m:num>
                            <m:r>
                              <a:rPr lang="en-US" sz="3200" b="0" i="1" smtClean="0">
                                <a:latin typeface="Cambria Math" panose="02040503050406030204" pitchFamily="18" charset="0"/>
                              </a:rPr>
                              <m:t>𝑥</m:t>
                            </m:r>
                            <m:r>
                              <a:rPr lang="en-US" sz="3200" b="0" i="1" smtClean="0">
                                <a:latin typeface="Cambria Math" panose="02040503050406030204" pitchFamily="18" charset="0"/>
                              </a:rPr>
                              <m:t>+1</m:t>
                            </m:r>
                          </m:num>
                          <m:den>
                            <m:sSup>
                              <m:sSupPr>
                                <m:ctrlPr>
                                  <a:rPr lang="en-US" sz="3200" i="1" smtClean="0">
                                    <a:latin typeface="Cambria Math" panose="02040503050406030204" pitchFamily="18" charset="0"/>
                                  </a:rPr>
                                </m:ctrlPr>
                              </m:sSupPr>
                              <m:e>
                                <m:r>
                                  <a:rPr lang="en-US" sz="3200" i="1" smtClean="0">
                                    <a:latin typeface="Cambria Math" panose="02040503050406030204" pitchFamily="18" charset="0"/>
                                  </a:rPr>
                                  <m:t>𝑥</m:t>
                                </m:r>
                              </m:e>
                              <m:sup>
                                <m:r>
                                  <a:rPr lang="en-US" sz="3200" i="1" smtClean="0">
                                    <a:latin typeface="Cambria Math" panose="02040503050406030204" pitchFamily="18" charset="0"/>
                                  </a:rPr>
                                  <m:t>2</m:t>
                                </m:r>
                              </m:sup>
                            </m:sSup>
                            <m:r>
                              <a:rPr lang="en-US" sz="3200" b="0" i="1" smtClean="0">
                                <a:latin typeface="Cambria Math" panose="02040503050406030204" pitchFamily="18" charset="0"/>
                              </a:rPr>
                              <m:t>+</m:t>
                            </m:r>
                            <m:r>
                              <a:rPr lang="en-US" sz="3200" b="0" i="1" smtClean="0">
                                <a:latin typeface="Cambria Math" panose="02040503050406030204" pitchFamily="18" charset="0"/>
                              </a:rPr>
                              <m:t>𝑥</m:t>
                            </m:r>
                          </m:den>
                        </m:f>
                      </m:oMath>
                    </m:oMathPara>
                  </a14:m>
                  <a:endParaRPr lang="en-US" dirty="0"/>
                </a:p>
              </p:txBody>
            </p:sp>
          </mc:Choice>
          <mc:Fallback xmlns="">
            <p:sp>
              <p:nvSpPr>
                <p:cNvPr id="2" name="TextBox 1"/>
                <p:cNvSpPr txBox="1">
                  <a:spLocks noRot="1" noChangeAspect="1" noMove="1" noResize="1" noEditPoints="1" noAdjustHandles="1" noChangeArrowheads="1" noChangeShapeType="1" noTextEdit="1"/>
                </p:cNvSpPr>
                <p:nvPr/>
              </p:nvSpPr>
              <p:spPr>
                <a:xfrm>
                  <a:off x="6978480" y="432632"/>
                  <a:ext cx="1242584" cy="933397"/>
                </a:xfrm>
                <a:prstGeom prst="rect">
                  <a:avLst/>
                </a:prstGeom>
                <a:blipFill>
                  <a:blip r:embed="rId2"/>
                  <a:stretch>
                    <a:fillRect/>
                  </a:stretch>
                </a:blipFill>
              </p:spPr>
              <p:txBody>
                <a:bodyPr/>
                <a:lstStyle/>
                <a:p>
                  <a:r>
                    <a:rPr lang="en-GB">
                      <a:noFill/>
                    </a:rPr>
                    <a:t> </a:t>
                  </a:r>
                </a:p>
              </p:txBody>
            </p:sp>
          </mc:Fallback>
        </mc:AlternateContent>
      </p:grpSp>
      <p:grpSp>
        <p:nvGrpSpPr>
          <p:cNvPr id="14" name="Group 13"/>
          <p:cNvGrpSpPr/>
          <p:nvPr/>
        </p:nvGrpSpPr>
        <p:grpSpPr>
          <a:xfrm>
            <a:off x="7764906" y="3830366"/>
            <a:ext cx="1371599" cy="1238951"/>
            <a:chOff x="7764906" y="3830366"/>
            <a:chExt cx="1371599" cy="1238951"/>
          </a:xfrm>
        </p:grpSpPr>
        <p:pic>
          <p:nvPicPr>
            <p:cNvPr id="12" name="Picture 11" descr="Background pattern&#10;&#10;Description automatically generated">
              <a:extLst>
                <a:ext uri="{FF2B5EF4-FFF2-40B4-BE49-F238E27FC236}">
                  <a16:creationId xmlns:a16="http://schemas.microsoft.com/office/drawing/2014/main" id="{65A14FCB-5569-4268-AF8B-502D9EF6E73E}"/>
                </a:ext>
              </a:extLst>
            </p:cNvPr>
            <p:cNvPicPr>
              <a:picLocks noChangeAspect="1"/>
            </p:cNvPicPr>
            <p:nvPr/>
          </p:nvPicPr>
          <p:blipFill rotWithShape="1">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7382" r="20120" b="2"/>
            <a:stretch/>
          </p:blipFill>
          <p:spPr>
            <a:xfrm>
              <a:off x="7764906" y="3830366"/>
              <a:ext cx="1371599" cy="1238951"/>
            </a:xfrm>
            <a:custGeom>
              <a:avLst/>
              <a:gdLst/>
              <a:ahLst/>
              <a:cxnLst/>
              <a:rect l="l" t="t" r="r" b="b"/>
              <a:pathLst>
                <a:path w="4627646" h="4627648">
                  <a:moveTo>
                    <a:pt x="2313823" y="0"/>
                  </a:moveTo>
                  <a:cubicBezTo>
                    <a:pt x="3591712" y="0"/>
                    <a:pt x="4627646" y="1035934"/>
                    <a:pt x="4627646" y="2313824"/>
                  </a:cubicBezTo>
                  <a:cubicBezTo>
                    <a:pt x="4627646" y="3591714"/>
                    <a:pt x="3591712" y="4627648"/>
                    <a:pt x="2313823" y="4627648"/>
                  </a:cubicBezTo>
                  <a:cubicBezTo>
                    <a:pt x="1035934" y="4627648"/>
                    <a:pt x="0" y="3591714"/>
                    <a:pt x="0" y="2313824"/>
                  </a:cubicBezTo>
                  <a:cubicBezTo>
                    <a:pt x="0" y="1035934"/>
                    <a:pt x="1035934" y="0"/>
                    <a:pt x="2313823" y="0"/>
                  </a:cubicBezTo>
                  <a:close/>
                </a:path>
              </a:pathLst>
            </a:custGeom>
          </p:spPr>
        </p:pic>
        <p:pic>
          <p:nvPicPr>
            <p:cNvPr id="13" name="Picture 12" descr="A picture containing toy, doll&#10;&#10;Description automatically generated">
              <a:extLst>
                <a:ext uri="{FF2B5EF4-FFF2-40B4-BE49-F238E27FC236}">
                  <a16:creationId xmlns:a16="http://schemas.microsoft.com/office/drawing/2014/main" id="{7BFEE031-360F-4D5F-904A-32B86E7ACC2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48600" y="3831303"/>
              <a:ext cx="1096658" cy="990600"/>
            </a:xfrm>
            <a:prstGeom prst="rect">
              <a:avLst/>
            </a:prstGeom>
          </p:spPr>
        </p:pic>
      </p:grpSp>
      <p:sp>
        <p:nvSpPr>
          <p:cNvPr id="6" name="文本框 13">
            <a:extLst>
              <a:ext uri="{FF2B5EF4-FFF2-40B4-BE49-F238E27FC236}">
                <a16:creationId xmlns:a16="http://schemas.microsoft.com/office/drawing/2014/main" id="{8A44C745-744B-29AF-7207-D202AD447EBD}"/>
              </a:ext>
            </a:extLst>
          </p:cNvPr>
          <p:cNvSpPr txBox="1"/>
          <p:nvPr/>
        </p:nvSpPr>
        <p:spPr>
          <a:xfrm>
            <a:off x="76200" y="57150"/>
            <a:ext cx="8839200" cy="477054"/>
          </a:xfrm>
          <a:prstGeom prst="rect">
            <a:avLst/>
          </a:prstGeom>
          <a:noFill/>
          <a:effectLst/>
        </p:spPr>
        <p:txBody>
          <a:bodyPr wrap="square" rtlCol="0">
            <a:spAutoFit/>
          </a:bodyPr>
          <a:lstStyle/>
          <a:p>
            <a:pPr algn="just"/>
            <a:r>
              <a:rPr lang="en-US" altLang="zh-CN" sz="2500" b="1" dirty="0">
                <a:solidFill>
                  <a:srgbClr val="FF0000"/>
                </a:solidFill>
                <a:latin typeface="Times New Roman" panose="02020603050405020304" pitchFamily="18" charset="0"/>
                <a:ea typeface="幼圆" panose="02010509060101010101" pitchFamily="49" charset="-122"/>
                <a:cs typeface="Times New Roman" panose="02020603050405020304" pitchFamily="18" charset="0"/>
              </a:rPr>
              <a:t>III. ĐIỀU KIỆN XÁC ĐỊNH VÀ GIÁ TRỊ CỦA PHÂN THỨC </a:t>
            </a:r>
            <a:endParaRPr lang="zh-CN" altLang="en-US" sz="2500" b="1" dirty="0">
              <a:solidFill>
                <a:srgbClr val="FF0000"/>
              </a:solidFill>
              <a:latin typeface="Times New Roman" panose="02020603050405020304" pitchFamily="18" charset="0"/>
              <a:ea typeface="幼圆" panose="02010509060101010101" pitchFamily="49" charset="-122"/>
              <a:cs typeface="Times New Roman" panose="02020603050405020304" pitchFamily="18" charset="0"/>
            </a:endParaRPr>
          </a:p>
        </p:txBody>
      </p:sp>
    </p:spTree>
    <p:extLst>
      <p:ext uri="{BB962C8B-B14F-4D97-AF65-F5344CB8AC3E}">
        <p14:creationId xmlns:p14="http://schemas.microsoft.com/office/powerpoint/2010/main" val="31403496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inVertical)">
                                      <p:cBhvr>
                                        <p:cTn id="11" dur="500"/>
                                        <p:tgtEl>
                                          <p:spTgt spid="9"/>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barn(inVertical)">
                                      <p:cBhvr>
                                        <p:cTn id="2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p:cNvSpPr txBox="1"/>
          <p:nvPr/>
        </p:nvSpPr>
        <p:spPr>
          <a:xfrm>
            <a:off x="3419302" y="802079"/>
            <a:ext cx="1000298" cy="584775"/>
          </a:xfrm>
          <a:prstGeom prst="rect">
            <a:avLst/>
          </a:prstGeom>
          <a:noFill/>
        </p:spPr>
        <p:txBody>
          <a:bodyPr wrap="square" rtlCol="0">
            <a:spAutoFit/>
          </a:bodyPr>
          <a:lstStyle/>
          <a:p>
            <a:r>
              <a:rPr lang="en-US" sz="3200" dirty="0" err="1">
                <a:solidFill>
                  <a:srgbClr val="C00000"/>
                </a:solidFill>
                <a:latin typeface="Times New Roman" panose="02020603050405020304" pitchFamily="18" charset="0"/>
                <a:cs typeface="Times New Roman" panose="02020603050405020304" pitchFamily="18" charset="0"/>
              </a:rPr>
              <a:t>Giải</a:t>
            </a:r>
            <a:endParaRPr lang="en-US" sz="3200" dirty="0">
              <a:solidFill>
                <a:srgbClr val="C00000"/>
              </a:solidFill>
              <a:latin typeface="Times New Roman" panose="02020603050405020304" pitchFamily="18" charset="0"/>
              <a:cs typeface="Times New Roman" panose="02020603050405020304" pitchFamily="18" charset="0"/>
            </a:endParaRPr>
          </a:p>
        </p:txBody>
      </p:sp>
      <p:grpSp>
        <p:nvGrpSpPr>
          <p:cNvPr id="10" name="Group 9"/>
          <p:cNvGrpSpPr/>
          <p:nvPr/>
        </p:nvGrpSpPr>
        <p:grpSpPr>
          <a:xfrm>
            <a:off x="102083" y="1181153"/>
            <a:ext cx="6248400" cy="933397"/>
            <a:chOff x="914400" y="1134852"/>
            <a:chExt cx="6248400" cy="933397"/>
          </a:xfrm>
        </p:grpSpPr>
        <p:sp>
          <p:nvSpPr>
            <p:cNvPr id="6" name="TextBox 5"/>
            <p:cNvSpPr txBox="1"/>
            <p:nvPr/>
          </p:nvSpPr>
          <p:spPr>
            <a:xfrm>
              <a:off x="914400" y="1363452"/>
              <a:ext cx="6248400" cy="584775"/>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a) ĐKXĐ của phân thức              là:      </a:t>
              </a:r>
              <a:r>
                <a:rPr lang="en-US" sz="2800" dirty="0">
                  <a:solidFill>
                    <a:srgbClr val="002060"/>
                  </a:solidFill>
                  <a:latin typeface="Times New Roman" panose="02020603050405020304" pitchFamily="18" charset="0"/>
                  <a:cs typeface="Times New Roman" panose="02020603050405020304" pitchFamily="18" charset="0"/>
                </a:rPr>
                <a:t>      </a:t>
              </a:r>
            </a:p>
          </p:txBody>
        </p:sp>
        <mc:AlternateContent xmlns:mc="http://schemas.openxmlformats.org/markup-compatibility/2006" xmlns:a14="http://schemas.microsoft.com/office/drawing/2010/main">
          <mc:Choice Requires="a14">
            <p:sp>
              <p:nvSpPr>
                <p:cNvPr id="9" name="TextBox 8"/>
                <p:cNvSpPr txBox="1"/>
                <p:nvPr/>
              </p:nvSpPr>
              <p:spPr>
                <a:xfrm>
                  <a:off x="5057987" y="1134852"/>
                  <a:ext cx="1242584" cy="93339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latin typeface="Cambria Math" panose="02040503050406030204" pitchFamily="18" charset="0"/>
                              </a:rPr>
                            </m:ctrlPr>
                          </m:fPr>
                          <m:num>
                            <m:r>
                              <a:rPr lang="en-US" sz="3200" b="0" i="1" smtClean="0">
                                <a:latin typeface="Cambria Math" panose="02040503050406030204" pitchFamily="18" charset="0"/>
                              </a:rPr>
                              <m:t>𝑥</m:t>
                            </m:r>
                            <m:r>
                              <a:rPr lang="en-US" sz="3200" b="0" i="1" smtClean="0">
                                <a:latin typeface="Cambria Math" panose="02040503050406030204" pitchFamily="18" charset="0"/>
                              </a:rPr>
                              <m:t>+1</m:t>
                            </m:r>
                          </m:num>
                          <m:den>
                            <m:sSup>
                              <m:sSupPr>
                                <m:ctrlPr>
                                  <a:rPr lang="en-US" sz="3200" i="1" smtClean="0">
                                    <a:latin typeface="Cambria Math" panose="02040503050406030204" pitchFamily="18" charset="0"/>
                                  </a:rPr>
                                </m:ctrlPr>
                              </m:sSupPr>
                              <m:e>
                                <m:r>
                                  <a:rPr lang="en-US" sz="3200" i="1" smtClean="0">
                                    <a:latin typeface="Cambria Math" panose="02040503050406030204" pitchFamily="18" charset="0"/>
                                  </a:rPr>
                                  <m:t>𝑥</m:t>
                                </m:r>
                              </m:e>
                              <m:sup>
                                <m:r>
                                  <a:rPr lang="en-US" sz="3200" i="1" smtClean="0">
                                    <a:latin typeface="Cambria Math" panose="02040503050406030204" pitchFamily="18" charset="0"/>
                                  </a:rPr>
                                  <m:t>2</m:t>
                                </m:r>
                              </m:sup>
                            </m:sSup>
                            <m:r>
                              <a:rPr lang="en-US" sz="3200" b="0" i="1" smtClean="0">
                                <a:latin typeface="Cambria Math" panose="02040503050406030204" pitchFamily="18" charset="0"/>
                              </a:rPr>
                              <m:t>+</m:t>
                            </m:r>
                            <m:r>
                              <a:rPr lang="en-US" sz="3200" b="0" i="1" smtClean="0">
                                <a:latin typeface="Cambria Math" panose="02040503050406030204" pitchFamily="18" charset="0"/>
                              </a:rPr>
                              <m:t>𝑥</m:t>
                            </m:r>
                          </m:den>
                        </m:f>
                      </m:oMath>
                    </m:oMathPara>
                  </a14:m>
                  <a:endParaRPr lang="en-US" dirty="0"/>
                </a:p>
              </p:txBody>
            </p:sp>
          </mc:Choice>
          <mc:Fallback xmlns="">
            <p:sp>
              <p:nvSpPr>
                <p:cNvPr id="9" name="TextBox 8"/>
                <p:cNvSpPr txBox="1">
                  <a:spLocks noRot="1" noChangeAspect="1" noMove="1" noResize="1" noEditPoints="1" noAdjustHandles="1" noChangeArrowheads="1" noChangeShapeType="1" noTextEdit="1"/>
                </p:cNvSpPr>
                <p:nvPr/>
              </p:nvSpPr>
              <p:spPr>
                <a:xfrm>
                  <a:off x="5057987" y="1134852"/>
                  <a:ext cx="1242584" cy="933397"/>
                </a:xfrm>
                <a:prstGeom prst="rect">
                  <a:avLst/>
                </a:prstGeom>
                <a:blipFill>
                  <a:blip r:embed="rId2"/>
                  <a:stretch>
                    <a:fillRect/>
                  </a:stretch>
                </a:blipFill>
              </p:spPr>
              <p:txBody>
                <a:bodyPr/>
                <a:lstStyle/>
                <a:p>
                  <a:r>
                    <a:rPr lang="en-GB">
                      <a:noFill/>
                    </a:rPr>
                    <a:t> </a:t>
                  </a:r>
                </a:p>
              </p:txBody>
            </p:sp>
          </mc:Fallback>
        </mc:AlternateContent>
      </p:grpSp>
      <mc:AlternateContent xmlns:mc="http://schemas.openxmlformats.org/markup-compatibility/2006" xmlns:a14="http://schemas.microsoft.com/office/drawing/2010/main">
        <mc:Choice Requires="a14">
          <p:sp>
            <p:nvSpPr>
              <p:cNvPr id="11" name="TextBox 10"/>
              <p:cNvSpPr txBox="1"/>
              <p:nvPr/>
            </p:nvSpPr>
            <p:spPr>
              <a:xfrm>
                <a:off x="6138890" y="1469707"/>
                <a:ext cx="2004395"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sz="3200" i="1" smtClean="0">
                              <a:solidFill>
                                <a:schemeClr val="tx1"/>
                              </a:solidFill>
                              <a:latin typeface="Cambria Math" panose="02040503050406030204" pitchFamily="18" charset="0"/>
                            </a:rPr>
                          </m:ctrlPr>
                        </m:sSupPr>
                        <m:e>
                          <m:r>
                            <a:rPr lang="en-US" sz="3200" i="1" smtClean="0">
                              <a:solidFill>
                                <a:schemeClr val="tx1"/>
                              </a:solidFill>
                              <a:latin typeface="Cambria Math" panose="02040503050406030204" pitchFamily="18" charset="0"/>
                            </a:rPr>
                            <m:t>𝑥</m:t>
                          </m:r>
                        </m:e>
                        <m:sup>
                          <m:r>
                            <a:rPr lang="en-US" sz="3200" i="1" smtClean="0">
                              <a:solidFill>
                                <a:schemeClr val="tx1"/>
                              </a:solidFill>
                              <a:latin typeface="Cambria Math" panose="02040503050406030204" pitchFamily="18" charset="0"/>
                            </a:rPr>
                            <m:t>2</m:t>
                          </m:r>
                        </m:sup>
                      </m:sSup>
                      <m:r>
                        <a:rPr lang="en-US" sz="3200" b="0" i="1" smtClean="0">
                          <a:solidFill>
                            <a:schemeClr val="tx1"/>
                          </a:solidFill>
                          <a:latin typeface="Cambria Math" panose="02040503050406030204" pitchFamily="18" charset="0"/>
                        </a:rPr>
                        <m:t>+</m:t>
                      </m:r>
                      <m:r>
                        <a:rPr lang="en-US" sz="3200" b="0" i="1" smtClean="0">
                          <a:solidFill>
                            <a:schemeClr val="tx1"/>
                          </a:solidFill>
                          <a:latin typeface="Cambria Math" panose="02040503050406030204" pitchFamily="18" charset="0"/>
                        </a:rPr>
                        <m:t>𝑥</m:t>
                      </m:r>
                      <m:r>
                        <a:rPr lang="en-US" sz="3200" i="1" smtClean="0">
                          <a:solidFill>
                            <a:schemeClr val="tx1"/>
                          </a:solidFill>
                          <a:latin typeface="Cambria Math" panose="02040503050406030204" pitchFamily="18" charset="0"/>
                          <a:ea typeface="Cambria Math" panose="02040503050406030204" pitchFamily="18" charset="0"/>
                        </a:rPr>
                        <m:t>≠</m:t>
                      </m:r>
                      <m:r>
                        <a:rPr lang="en-US" sz="3200" b="0" i="1" smtClean="0">
                          <a:solidFill>
                            <a:schemeClr val="tx1"/>
                          </a:solidFill>
                          <a:latin typeface="Cambria Math" panose="02040503050406030204" pitchFamily="18" charset="0"/>
                          <a:ea typeface="Cambria Math" panose="02040503050406030204" pitchFamily="18" charset="0"/>
                        </a:rPr>
                        <m:t>0</m:t>
                      </m:r>
                    </m:oMath>
                  </m:oMathPara>
                </a14:m>
                <a:endParaRPr lang="en-US" dirty="0">
                  <a:solidFill>
                    <a:schemeClr val="tx1"/>
                  </a:solidFill>
                </a:endParaRPr>
              </a:p>
            </p:txBody>
          </p:sp>
        </mc:Choice>
        <mc:Fallback xmlns="">
          <p:sp>
            <p:nvSpPr>
              <p:cNvPr id="11" name="TextBox 10"/>
              <p:cNvSpPr txBox="1">
                <a:spLocks noRot="1" noChangeAspect="1" noMove="1" noResize="1" noEditPoints="1" noAdjustHandles="1" noChangeArrowheads="1" noChangeShapeType="1" noTextEdit="1"/>
              </p:cNvSpPr>
              <p:nvPr/>
            </p:nvSpPr>
            <p:spPr>
              <a:xfrm>
                <a:off x="6138890" y="1469707"/>
                <a:ext cx="2004395" cy="492443"/>
              </a:xfrm>
              <a:prstGeom prst="rect">
                <a:avLst/>
              </a:prstGeom>
              <a:blipFill>
                <a:blip r:embed="rId3"/>
                <a:stretch>
                  <a:fillRect/>
                </a:stretch>
              </a:blipFill>
            </p:spPr>
            <p:txBody>
              <a:bodyPr/>
              <a:lstStyle/>
              <a:p>
                <a:r>
                  <a:rPr lang="en-GB">
                    <a:noFill/>
                  </a:rPr>
                  <a:t> </a:t>
                </a:r>
              </a:p>
            </p:txBody>
          </p:sp>
        </mc:Fallback>
      </mc:AlternateContent>
      <p:sp>
        <p:nvSpPr>
          <p:cNvPr id="13" name="TextBox 12"/>
          <p:cNvSpPr txBox="1"/>
          <p:nvPr/>
        </p:nvSpPr>
        <p:spPr>
          <a:xfrm>
            <a:off x="76200" y="2311789"/>
            <a:ext cx="1676400" cy="584775"/>
          </a:xfrm>
          <a:prstGeom prst="rect">
            <a:avLst/>
          </a:prstGeom>
          <a:noFill/>
        </p:spPr>
        <p:txBody>
          <a:bodyPr wrap="square" rtlCol="0">
            <a:spAutoFit/>
          </a:bodyPr>
          <a:lstStyle/>
          <a:p>
            <a:pPr algn="just"/>
            <a:r>
              <a:rPr lang="en-US" sz="3200" dirty="0">
                <a:solidFill>
                  <a:schemeClr val="tx1">
                    <a:lumMod val="95000"/>
                    <a:lumOff val="5000"/>
                  </a:schemeClr>
                </a:solidFill>
                <a:latin typeface="Times New Roman" panose="02020603050405020304" pitchFamily="18" charset="0"/>
                <a:cs typeface="Times New Roman" panose="02020603050405020304" pitchFamily="18" charset="0"/>
              </a:rPr>
              <a:t>b) Ta có:         </a:t>
            </a:r>
          </a:p>
        </p:txBody>
      </p:sp>
      <mc:AlternateContent xmlns:mc="http://schemas.openxmlformats.org/markup-compatibility/2006" xmlns:a14="http://schemas.microsoft.com/office/drawing/2010/main">
        <mc:Choice Requires="a14">
          <p:sp>
            <p:nvSpPr>
              <p:cNvPr id="15" name="TextBox 14"/>
              <p:cNvSpPr txBox="1"/>
              <p:nvPr/>
            </p:nvSpPr>
            <p:spPr>
              <a:xfrm>
                <a:off x="1752600" y="2190750"/>
                <a:ext cx="1242584" cy="93339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latin typeface="Cambria Math" panose="02040503050406030204" pitchFamily="18" charset="0"/>
                            </a:rPr>
                          </m:ctrlPr>
                        </m:fPr>
                        <m:num>
                          <m:r>
                            <a:rPr lang="en-US" sz="3200" b="0" i="1" smtClean="0">
                              <a:latin typeface="Cambria Math" panose="02040503050406030204" pitchFamily="18" charset="0"/>
                            </a:rPr>
                            <m:t>𝑥</m:t>
                          </m:r>
                          <m:r>
                            <a:rPr lang="en-US" sz="3200" b="0" i="1" smtClean="0">
                              <a:latin typeface="Cambria Math" panose="02040503050406030204" pitchFamily="18" charset="0"/>
                            </a:rPr>
                            <m:t>+1</m:t>
                          </m:r>
                        </m:num>
                        <m:den>
                          <m:sSup>
                            <m:sSupPr>
                              <m:ctrlPr>
                                <a:rPr lang="en-US" sz="3200" i="1" smtClean="0">
                                  <a:latin typeface="Cambria Math" panose="02040503050406030204" pitchFamily="18" charset="0"/>
                                </a:rPr>
                              </m:ctrlPr>
                            </m:sSupPr>
                            <m:e>
                              <m:r>
                                <a:rPr lang="en-US" sz="3200" i="1" smtClean="0">
                                  <a:latin typeface="Cambria Math" panose="02040503050406030204" pitchFamily="18" charset="0"/>
                                </a:rPr>
                                <m:t>𝑥</m:t>
                              </m:r>
                            </m:e>
                            <m:sup>
                              <m:r>
                                <a:rPr lang="en-US" sz="3200" i="1" smtClean="0">
                                  <a:latin typeface="Cambria Math" panose="02040503050406030204" pitchFamily="18" charset="0"/>
                                </a:rPr>
                                <m:t>2</m:t>
                              </m:r>
                            </m:sup>
                          </m:sSup>
                          <m:r>
                            <a:rPr lang="en-US" sz="3200" b="0" i="1" smtClean="0">
                              <a:latin typeface="Cambria Math" panose="02040503050406030204" pitchFamily="18" charset="0"/>
                            </a:rPr>
                            <m:t>+</m:t>
                          </m:r>
                          <m:r>
                            <a:rPr lang="en-US" sz="3200" b="0" i="1" smtClean="0">
                              <a:latin typeface="Cambria Math" panose="02040503050406030204" pitchFamily="18" charset="0"/>
                            </a:rPr>
                            <m:t>𝑥</m:t>
                          </m:r>
                        </m:den>
                      </m:f>
                    </m:oMath>
                  </m:oMathPara>
                </a14:m>
                <a:endParaRPr lang="en-US" dirty="0"/>
              </a:p>
            </p:txBody>
          </p:sp>
        </mc:Choice>
        <mc:Fallback xmlns="">
          <p:sp>
            <p:nvSpPr>
              <p:cNvPr id="15" name="TextBox 14"/>
              <p:cNvSpPr txBox="1">
                <a:spLocks noRot="1" noChangeAspect="1" noMove="1" noResize="1" noEditPoints="1" noAdjustHandles="1" noChangeArrowheads="1" noChangeShapeType="1" noTextEdit="1"/>
              </p:cNvSpPr>
              <p:nvPr/>
            </p:nvSpPr>
            <p:spPr>
              <a:xfrm>
                <a:off x="1752600" y="2190750"/>
                <a:ext cx="1242584" cy="933397"/>
              </a:xfrm>
              <a:prstGeom prst="rect">
                <a:avLst/>
              </a:prstGeom>
              <a:blipFill>
                <a:blip r:embed="rId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3089355" y="2457394"/>
                <a:ext cx="399148"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200" i="1" smtClean="0">
                          <a:latin typeface="Cambria Math" panose="02040503050406030204" pitchFamily="18" charset="0"/>
                          <a:ea typeface="Cambria Math" panose="02040503050406030204" pitchFamily="18" charset="0"/>
                        </a:rPr>
                        <m:t>=</m:t>
                      </m:r>
                    </m:oMath>
                  </m:oMathPara>
                </a14:m>
                <a:endParaRPr lang="en-US" dirty="0"/>
              </a:p>
            </p:txBody>
          </p:sp>
        </mc:Choice>
        <mc:Fallback xmlns="">
          <p:sp>
            <p:nvSpPr>
              <p:cNvPr id="16" name="TextBox 15"/>
              <p:cNvSpPr txBox="1">
                <a:spLocks noRot="1" noChangeAspect="1" noMove="1" noResize="1" noEditPoints="1" noAdjustHandles="1" noChangeArrowheads="1" noChangeShapeType="1" noTextEdit="1"/>
              </p:cNvSpPr>
              <p:nvPr/>
            </p:nvSpPr>
            <p:spPr>
              <a:xfrm>
                <a:off x="3089355" y="2457394"/>
                <a:ext cx="399148" cy="492443"/>
              </a:xfrm>
              <a:prstGeom prst="rect">
                <a:avLst/>
              </a:prstGeom>
              <a:blipFill>
                <a:blip r:embed="rId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7" name="TextBox 16"/>
              <p:cNvSpPr txBox="1"/>
              <p:nvPr/>
            </p:nvSpPr>
            <p:spPr>
              <a:xfrm>
                <a:off x="3504506" y="2190750"/>
                <a:ext cx="1609864" cy="10125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latin typeface="Cambria Math" panose="02040503050406030204" pitchFamily="18" charset="0"/>
                            </a:rPr>
                          </m:ctrlPr>
                        </m:fPr>
                        <m:num>
                          <m:r>
                            <a:rPr lang="en-US" sz="3200" b="0" i="1" smtClean="0">
                              <a:latin typeface="Cambria Math" panose="02040503050406030204" pitchFamily="18" charset="0"/>
                            </a:rPr>
                            <m:t>𝑥</m:t>
                          </m:r>
                          <m:r>
                            <a:rPr lang="en-US" sz="3200" b="0" i="1" smtClean="0">
                              <a:latin typeface="Cambria Math" panose="02040503050406030204" pitchFamily="18" charset="0"/>
                            </a:rPr>
                            <m:t>+1</m:t>
                          </m:r>
                        </m:num>
                        <m:den>
                          <m:r>
                            <a:rPr lang="en-US" sz="3200" i="1" smtClean="0">
                              <a:latin typeface="Cambria Math" panose="02040503050406030204" pitchFamily="18" charset="0"/>
                            </a:rPr>
                            <m:t>𝑥</m:t>
                          </m:r>
                          <m:r>
                            <a:rPr lang="en-US" sz="3200" b="0" i="1" smtClean="0">
                              <a:latin typeface="Cambria Math" panose="02040503050406030204" pitchFamily="18" charset="0"/>
                            </a:rPr>
                            <m:t>(</m:t>
                          </m:r>
                          <m:r>
                            <a:rPr lang="en-US" sz="3200" b="0" i="1" smtClean="0">
                              <a:latin typeface="Cambria Math" panose="02040503050406030204" pitchFamily="18" charset="0"/>
                            </a:rPr>
                            <m:t>𝑥</m:t>
                          </m:r>
                          <m:r>
                            <a:rPr lang="en-US" sz="3200" b="0" i="1" smtClean="0">
                              <a:latin typeface="Cambria Math" panose="02040503050406030204" pitchFamily="18" charset="0"/>
                            </a:rPr>
                            <m:t>+1)</m:t>
                          </m:r>
                        </m:den>
                      </m:f>
                    </m:oMath>
                  </m:oMathPara>
                </a14:m>
                <a:endParaRPr lang="en-US" dirty="0"/>
              </a:p>
            </p:txBody>
          </p:sp>
        </mc:Choice>
        <mc:Fallback xmlns="">
          <p:sp>
            <p:nvSpPr>
              <p:cNvPr id="17" name="TextBox 16"/>
              <p:cNvSpPr txBox="1">
                <a:spLocks noRot="1" noChangeAspect="1" noMove="1" noResize="1" noEditPoints="1" noAdjustHandles="1" noChangeArrowheads="1" noChangeShapeType="1" noTextEdit="1"/>
              </p:cNvSpPr>
              <p:nvPr/>
            </p:nvSpPr>
            <p:spPr>
              <a:xfrm>
                <a:off x="3504506" y="2190750"/>
                <a:ext cx="1609864" cy="1012521"/>
              </a:xfrm>
              <a:prstGeom prst="rect">
                <a:avLst/>
              </a:prstGeom>
              <a:blipFill>
                <a:blip r:embed="rId6"/>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5130373" y="2457394"/>
                <a:ext cx="399148"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200" i="1" smtClean="0">
                          <a:latin typeface="Cambria Math" panose="02040503050406030204" pitchFamily="18" charset="0"/>
                          <a:ea typeface="Cambria Math" panose="02040503050406030204" pitchFamily="18" charset="0"/>
                        </a:rPr>
                        <m:t>=</m:t>
                      </m:r>
                    </m:oMath>
                  </m:oMathPara>
                </a14:m>
                <a:endParaRPr lang="en-US" dirty="0"/>
              </a:p>
            </p:txBody>
          </p:sp>
        </mc:Choice>
        <mc:Fallback xmlns="">
          <p:sp>
            <p:nvSpPr>
              <p:cNvPr id="18" name="TextBox 17"/>
              <p:cNvSpPr txBox="1">
                <a:spLocks noRot="1" noChangeAspect="1" noMove="1" noResize="1" noEditPoints="1" noAdjustHandles="1" noChangeArrowheads="1" noChangeShapeType="1" noTextEdit="1"/>
              </p:cNvSpPr>
              <p:nvPr/>
            </p:nvSpPr>
            <p:spPr>
              <a:xfrm>
                <a:off x="5130373" y="2457394"/>
                <a:ext cx="399148" cy="492443"/>
              </a:xfrm>
              <a:prstGeom prst="rect">
                <a:avLst/>
              </a:prstGeom>
              <a:blipFill>
                <a:blip r:embed="rId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0" name="TextBox 19"/>
              <p:cNvSpPr txBox="1"/>
              <p:nvPr/>
            </p:nvSpPr>
            <p:spPr>
              <a:xfrm>
                <a:off x="5593316" y="2198957"/>
                <a:ext cx="323422" cy="92519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latin typeface="Cambria Math" panose="02040503050406030204" pitchFamily="18" charset="0"/>
                            </a:rPr>
                          </m:ctrlPr>
                        </m:fPr>
                        <m:num>
                          <m:r>
                            <a:rPr lang="en-US" sz="3200" b="0" i="1" smtClean="0">
                              <a:latin typeface="Cambria Math" panose="02040503050406030204" pitchFamily="18" charset="0"/>
                            </a:rPr>
                            <m:t>1</m:t>
                          </m:r>
                        </m:num>
                        <m:den>
                          <m:r>
                            <a:rPr lang="en-US" sz="3200" i="1" smtClean="0">
                              <a:latin typeface="Cambria Math" panose="02040503050406030204" pitchFamily="18" charset="0"/>
                            </a:rPr>
                            <m:t>𝑥</m:t>
                          </m:r>
                        </m:den>
                      </m:f>
                    </m:oMath>
                  </m:oMathPara>
                </a14:m>
                <a:endParaRPr lang="en-US" dirty="0"/>
              </a:p>
            </p:txBody>
          </p:sp>
        </mc:Choice>
        <mc:Fallback xmlns="">
          <p:sp>
            <p:nvSpPr>
              <p:cNvPr id="20" name="TextBox 19"/>
              <p:cNvSpPr txBox="1">
                <a:spLocks noRot="1" noChangeAspect="1" noMove="1" noResize="1" noEditPoints="1" noAdjustHandles="1" noChangeArrowheads="1" noChangeShapeType="1" noTextEdit="1"/>
              </p:cNvSpPr>
              <p:nvPr/>
            </p:nvSpPr>
            <p:spPr>
              <a:xfrm>
                <a:off x="5593316" y="2198957"/>
                <a:ext cx="323422" cy="925190"/>
              </a:xfrm>
              <a:prstGeom prst="rect">
                <a:avLst/>
              </a:prstGeom>
              <a:blipFill>
                <a:blip r:embed="rId8"/>
                <a:stretch>
                  <a:fillRect/>
                </a:stretch>
              </a:blipFill>
            </p:spPr>
            <p:txBody>
              <a:bodyPr/>
              <a:lstStyle/>
              <a:p>
                <a:r>
                  <a:rPr lang="en-GB">
                    <a:noFill/>
                  </a:rPr>
                  <a:t> </a:t>
                </a:r>
              </a:p>
            </p:txBody>
          </p:sp>
        </mc:Fallback>
      </mc:AlternateContent>
      <p:sp>
        <p:nvSpPr>
          <p:cNvPr id="22" name="TextBox 21"/>
          <p:cNvSpPr txBox="1"/>
          <p:nvPr/>
        </p:nvSpPr>
        <p:spPr>
          <a:xfrm>
            <a:off x="236885" y="3158519"/>
            <a:ext cx="8670230" cy="584775"/>
          </a:xfrm>
          <a:prstGeom prst="rect">
            <a:avLst/>
          </a:prstGeom>
          <a:noFill/>
        </p:spPr>
        <p:txBody>
          <a:bodyPr wrap="square" rtlCol="0">
            <a:spAutoFit/>
          </a:bodyPr>
          <a:lstStyle/>
          <a:p>
            <a:pPr algn="just"/>
            <a:r>
              <a:rPr lang="en-US" sz="3200" dirty="0">
                <a:solidFill>
                  <a:schemeClr val="tx1">
                    <a:lumMod val="95000"/>
                    <a:lumOff val="5000"/>
                  </a:schemeClr>
                </a:solidFill>
                <a:latin typeface="Times New Roman" panose="02020603050405020304" pitchFamily="18" charset="0"/>
                <a:cs typeface="Times New Roman" panose="02020603050405020304" pitchFamily="18" charset="0"/>
              </a:rPr>
              <a:t>Với </a:t>
            </a:r>
            <a:r>
              <a:rPr lang="en-US" sz="3200" i="1" dirty="0">
                <a:solidFill>
                  <a:schemeClr val="tx1">
                    <a:lumMod val="95000"/>
                    <a:lumOff val="5000"/>
                  </a:schemeClr>
                </a:solidFill>
                <a:latin typeface="Times New Roman" panose="02020603050405020304" pitchFamily="18" charset="0"/>
                <a:cs typeface="Times New Roman" panose="02020603050405020304" pitchFamily="18" charset="0"/>
              </a:rPr>
              <a:t>x</a:t>
            </a:r>
            <a:r>
              <a:rPr lang="en-US" sz="3200" dirty="0">
                <a:solidFill>
                  <a:schemeClr val="tx1">
                    <a:lumMod val="95000"/>
                    <a:lumOff val="5000"/>
                  </a:schemeClr>
                </a:solidFill>
                <a:latin typeface="Times New Roman" panose="02020603050405020304" pitchFamily="18" charset="0"/>
                <a:cs typeface="Times New Roman" panose="02020603050405020304" pitchFamily="18" charset="0"/>
              </a:rPr>
              <a:t> = 10, </a:t>
            </a:r>
            <a:r>
              <a:rPr lang="en-US" sz="3200" dirty="0">
                <a:latin typeface="Times New Roman" panose="02020603050405020304" pitchFamily="18" charset="0"/>
                <a:cs typeface="Times New Roman" panose="02020603050405020304" pitchFamily="18" charset="0"/>
              </a:rPr>
              <a:t>ta thấy </a:t>
            </a:r>
            <a:r>
              <a:rPr lang="en-US" sz="3200" dirty="0">
                <a:solidFill>
                  <a:schemeClr val="tx1">
                    <a:lumMod val="95000"/>
                    <a:lumOff val="5000"/>
                  </a:schemeClr>
                </a:solidFill>
                <a:latin typeface="Times New Roman" panose="02020603050405020304" pitchFamily="18" charset="0"/>
                <a:cs typeface="Times New Roman" panose="02020603050405020304" pitchFamily="18" charset="0"/>
              </a:rPr>
              <a:t>                     </a:t>
            </a:r>
          </a:p>
        </p:txBody>
      </p:sp>
      <mc:AlternateContent xmlns:mc="http://schemas.openxmlformats.org/markup-compatibility/2006" xmlns:a14="http://schemas.microsoft.com/office/drawing/2010/main">
        <mc:Choice Requires="a14">
          <p:sp>
            <p:nvSpPr>
              <p:cNvPr id="23" name="TextBox 22"/>
              <p:cNvSpPr txBox="1"/>
              <p:nvPr/>
            </p:nvSpPr>
            <p:spPr>
              <a:xfrm>
                <a:off x="2923303" y="4134657"/>
                <a:ext cx="1594603" cy="100168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solidFill>
                                <a:schemeClr val="tx1">
                                  <a:lumMod val="95000"/>
                                  <a:lumOff val="5000"/>
                                </a:schemeClr>
                              </a:solidFill>
                              <a:latin typeface="Cambria Math" panose="02040503050406030204" pitchFamily="18" charset="0"/>
                            </a:rPr>
                          </m:ctrlPr>
                        </m:fPr>
                        <m:num>
                          <m:r>
                            <m:rPr>
                              <m:nor/>
                            </m:rPr>
                            <a:rPr lang="en-US" sz="3200" b="0" smtClean="0">
                              <a:solidFill>
                                <a:schemeClr val="tx1">
                                  <a:lumMod val="95000"/>
                                  <a:lumOff val="5000"/>
                                </a:schemeClr>
                              </a:solidFill>
                              <a:latin typeface="Times New Roman" panose="02020603050405020304" pitchFamily="18" charset="0"/>
                              <a:cs typeface="Times New Roman" panose="02020603050405020304" pitchFamily="18" charset="0"/>
                            </a:rPr>
                            <m:t>10</m:t>
                          </m:r>
                          <m:r>
                            <m:rPr>
                              <m:nor/>
                            </m:rPr>
                            <a:rPr lang="en-US" sz="3200" b="0" i="0" smtClean="0">
                              <a:solidFill>
                                <a:schemeClr val="tx1">
                                  <a:lumMod val="95000"/>
                                  <a:lumOff val="5000"/>
                                </a:schemeClr>
                              </a:solidFill>
                              <a:latin typeface="Times New Roman" panose="02020603050405020304" pitchFamily="18" charset="0"/>
                              <a:cs typeface="Times New Roman" panose="02020603050405020304" pitchFamily="18" charset="0"/>
                            </a:rPr>
                            <m:t> + 1</m:t>
                          </m:r>
                        </m:num>
                        <m:den>
                          <m:sSup>
                            <m:sSupPr>
                              <m:ctrlPr>
                                <a:rPr lang="en-US" sz="3200" b="0" i="1" smtClean="0">
                                  <a:solidFill>
                                    <a:schemeClr val="tx1">
                                      <a:lumMod val="95000"/>
                                      <a:lumOff val="5000"/>
                                    </a:schemeClr>
                                  </a:solidFill>
                                  <a:latin typeface="Cambria Math" panose="02040503050406030204" pitchFamily="18" charset="0"/>
                                  <a:cs typeface="Times New Roman" panose="02020603050405020304" pitchFamily="18" charset="0"/>
                                </a:rPr>
                              </m:ctrlPr>
                            </m:sSupPr>
                            <m:e>
                              <m:r>
                                <m:rPr>
                                  <m:nor/>
                                </m:rPr>
                                <a:rPr lang="en-US" sz="3200" b="0" i="0" smtClean="0">
                                  <a:solidFill>
                                    <a:schemeClr val="tx1">
                                      <a:lumMod val="95000"/>
                                      <a:lumOff val="5000"/>
                                    </a:schemeClr>
                                  </a:solidFill>
                                  <a:latin typeface="Times New Roman" panose="02020603050405020304" pitchFamily="18" charset="0"/>
                                  <a:cs typeface="Times New Roman" panose="02020603050405020304" pitchFamily="18" charset="0"/>
                                </a:rPr>
                                <m:t>10</m:t>
                              </m:r>
                            </m:e>
                            <m:sup>
                              <m:r>
                                <m:rPr>
                                  <m:nor/>
                                </m:rPr>
                                <a:rPr lang="en-US" sz="3200" b="0" i="0" smtClean="0">
                                  <a:solidFill>
                                    <a:schemeClr val="tx1">
                                      <a:lumMod val="95000"/>
                                      <a:lumOff val="5000"/>
                                    </a:schemeClr>
                                  </a:solidFill>
                                  <a:latin typeface="Times New Roman" panose="02020603050405020304" pitchFamily="18" charset="0"/>
                                  <a:cs typeface="Times New Roman" panose="02020603050405020304" pitchFamily="18" charset="0"/>
                                </a:rPr>
                                <m:t>2</m:t>
                              </m:r>
                            </m:sup>
                          </m:sSup>
                          <m:r>
                            <m:rPr>
                              <m:nor/>
                            </m:rPr>
                            <a:rPr lang="en-US" sz="3200" b="0" i="0" smtClean="0">
                              <a:solidFill>
                                <a:schemeClr val="tx1">
                                  <a:lumMod val="95000"/>
                                  <a:lumOff val="5000"/>
                                </a:schemeClr>
                              </a:solidFill>
                              <a:latin typeface="Times New Roman" panose="02020603050405020304" pitchFamily="18" charset="0"/>
                              <a:cs typeface="Times New Roman" panose="02020603050405020304" pitchFamily="18" charset="0"/>
                            </a:rPr>
                            <m:t> + 10</m:t>
                          </m:r>
                        </m:den>
                      </m:f>
                    </m:oMath>
                  </m:oMathPara>
                </a14:m>
                <a:endParaRPr lang="en-US" sz="3600" i="1" dirty="0">
                  <a:solidFill>
                    <a:schemeClr val="tx1">
                      <a:lumMod val="95000"/>
                      <a:lumOff val="5000"/>
                    </a:schemeClr>
                  </a:solidFill>
                  <a:latin typeface="Times New Roman" panose="02020603050405020304" pitchFamily="18" charset="0"/>
                  <a:cs typeface="Times New Roman" panose="02020603050405020304" pitchFamily="18" charset="0"/>
                </a:endParaRPr>
              </a:p>
            </p:txBody>
          </p:sp>
        </mc:Choice>
        <mc:Fallback xmlns="">
          <p:sp>
            <p:nvSpPr>
              <p:cNvPr id="23" name="TextBox 22"/>
              <p:cNvSpPr txBox="1">
                <a:spLocks noRot="1" noChangeAspect="1" noMove="1" noResize="1" noEditPoints="1" noAdjustHandles="1" noChangeArrowheads="1" noChangeShapeType="1" noTextEdit="1"/>
              </p:cNvSpPr>
              <p:nvPr/>
            </p:nvSpPr>
            <p:spPr>
              <a:xfrm>
                <a:off x="2923303" y="4134657"/>
                <a:ext cx="1594603" cy="1001684"/>
              </a:xfrm>
              <a:prstGeom prst="rect">
                <a:avLst/>
              </a:prstGeom>
              <a:blipFill>
                <a:blip r:embed="rId9"/>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4" name="TextBox 23"/>
              <p:cNvSpPr txBox="1"/>
              <p:nvPr/>
            </p:nvSpPr>
            <p:spPr>
              <a:xfrm>
                <a:off x="4626095" y="4431358"/>
                <a:ext cx="333425"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n-US" sz="3200" b="0" i="0" smtClean="0">
                          <a:solidFill>
                            <a:schemeClr val="tx1">
                              <a:lumMod val="95000"/>
                              <a:lumOff val="5000"/>
                            </a:schemeClr>
                          </a:solidFill>
                          <a:latin typeface="Times New Roman" panose="02020603050405020304" pitchFamily="18" charset="0"/>
                          <a:cs typeface="Times New Roman" panose="02020603050405020304" pitchFamily="18" charset="0"/>
                        </a:rPr>
                        <m:t>=</m:t>
                      </m:r>
                    </m:oMath>
                  </m:oMathPara>
                </a14:m>
                <a:endParaRPr lang="en-US" sz="3600" i="1" dirty="0">
                  <a:solidFill>
                    <a:schemeClr val="tx1">
                      <a:lumMod val="95000"/>
                      <a:lumOff val="5000"/>
                    </a:schemeClr>
                  </a:solidFill>
                  <a:latin typeface="Times New Roman" panose="02020603050405020304" pitchFamily="18" charset="0"/>
                  <a:cs typeface="Times New Roman" panose="02020603050405020304" pitchFamily="18" charset="0"/>
                </a:endParaRPr>
              </a:p>
            </p:txBody>
          </p:sp>
        </mc:Choice>
        <mc:Fallback xmlns="">
          <p:sp>
            <p:nvSpPr>
              <p:cNvPr id="24" name="TextBox 23"/>
              <p:cNvSpPr txBox="1">
                <a:spLocks noRot="1" noChangeAspect="1" noMove="1" noResize="1" noEditPoints="1" noAdjustHandles="1" noChangeArrowheads="1" noChangeShapeType="1" noTextEdit="1"/>
              </p:cNvSpPr>
              <p:nvPr/>
            </p:nvSpPr>
            <p:spPr>
              <a:xfrm>
                <a:off x="4626095" y="4431358"/>
                <a:ext cx="333425" cy="492443"/>
              </a:xfrm>
              <a:prstGeom prst="rect">
                <a:avLst/>
              </a:prstGeom>
              <a:blipFill>
                <a:blip r:embed="rId10"/>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5" name="TextBox 24"/>
              <p:cNvSpPr txBox="1"/>
              <p:nvPr/>
            </p:nvSpPr>
            <p:spPr>
              <a:xfrm>
                <a:off x="4996924" y="4166377"/>
                <a:ext cx="512961" cy="92737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b="0" i="1" smtClean="0">
                              <a:solidFill>
                                <a:schemeClr val="tx1">
                                  <a:lumMod val="95000"/>
                                  <a:lumOff val="5000"/>
                                </a:schemeClr>
                              </a:solidFill>
                              <a:latin typeface="Cambria Math" panose="02040503050406030204" pitchFamily="18" charset="0"/>
                            </a:rPr>
                          </m:ctrlPr>
                        </m:fPr>
                        <m:num>
                          <m:r>
                            <m:rPr>
                              <m:nor/>
                            </m:rPr>
                            <a:rPr lang="en-US" sz="3200" b="0" i="0" smtClean="0">
                              <a:solidFill>
                                <a:schemeClr val="tx1">
                                  <a:lumMod val="95000"/>
                                  <a:lumOff val="5000"/>
                                </a:schemeClr>
                              </a:solidFill>
                              <a:latin typeface="Times New Roman" panose="02020603050405020304" pitchFamily="18" charset="0"/>
                              <a:cs typeface="Times New Roman" panose="02020603050405020304" pitchFamily="18" charset="0"/>
                            </a:rPr>
                            <m:t>1</m:t>
                          </m:r>
                        </m:num>
                        <m:den>
                          <m:r>
                            <m:rPr>
                              <m:nor/>
                            </m:rPr>
                            <a:rPr lang="en-US" sz="3200" b="0" smtClean="0">
                              <a:solidFill>
                                <a:schemeClr val="tx1">
                                  <a:lumMod val="95000"/>
                                  <a:lumOff val="5000"/>
                                </a:schemeClr>
                              </a:solidFill>
                              <a:latin typeface="Times New Roman" panose="02020603050405020304" pitchFamily="18" charset="0"/>
                              <a:cs typeface="Times New Roman" panose="02020603050405020304" pitchFamily="18" charset="0"/>
                            </a:rPr>
                            <m:t>10</m:t>
                          </m:r>
                        </m:den>
                      </m:f>
                    </m:oMath>
                  </m:oMathPara>
                </a14:m>
                <a:endParaRPr lang="en-US" sz="3600" i="1" dirty="0">
                  <a:solidFill>
                    <a:schemeClr val="tx1">
                      <a:lumMod val="95000"/>
                      <a:lumOff val="5000"/>
                    </a:schemeClr>
                  </a:solidFill>
                  <a:latin typeface="Times New Roman" panose="02020603050405020304" pitchFamily="18" charset="0"/>
                  <a:cs typeface="Times New Roman" panose="02020603050405020304" pitchFamily="18" charset="0"/>
                </a:endParaRPr>
              </a:p>
            </p:txBody>
          </p:sp>
        </mc:Choice>
        <mc:Fallback xmlns="">
          <p:sp>
            <p:nvSpPr>
              <p:cNvPr id="25" name="TextBox 24"/>
              <p:cNvSpPr txBox="1">
                <a:spLocks noRot="1" noChangeAspect="1" noMove="1" noResize="1" noEditPoints="1" noAdjustHandles="1" noChangeArrowheads="1" noChangeShapeType="1" noTextEdit="1"/>
              </p:cNvSpPr>
              <p:nvPr/>
            </p:nvSpPr>
            <p:spPr>
              <a:xfrm>
                <a:off x="4996924" y="4166377"/>
                <a:ext cx="512961" cy="927370"/>
              </a:xfrm>
              <a:prstGeom prst="rect">
                <a:avLst/>
              </a:prstGeom>
              <a:blipFill>
                <a:blip r:embed="rId11"/>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06DDDB8C-1AF2-8B36-C93E-3C632BBDDE4E}"/>
                  </a:ext>
                </a:extLst>
              </p:cNvPr>
              <p:cNvSpPr txBox="1"/>
              <p:nvPr/>
            </p:nvSpPr>
            <p:spPr>
              <a:xfrm>
                <a:off x="3443035" y="3234053"/>
                <a:ext cx="5344861"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sz="3200" i="1" smtClean="0">
                              <a:solidFill>
                                <a:schemeClr val="tx1"/>
                              </a:solidFill>
                              <a:latin typeface="Cambria Math" panose="02040503050406030204" pitchFamily="18" charset="0"/>
                            </a:rPr>
                          </m:ctrlPr>
                        </m:sSupPr>
                        <m:e>
                          <m:r>
                            <a:rPr lang="en-US" sz="3200" i="1" smtClean="0">
                              <a:solidFill>
                                <a:schemeClr val="tx1"/>
                              </a:solidFill>
                              <a:latin typeface="Cambria Math" panose="02040503050406030204" pitchFamily="18" charset="0"/>
                            </a:rPr>
                            <m:t>𝑥</m:t>
                          </m:r>
                        </m:e>
                        <m:sup>
                          <m:r>
                            <a:rPr lang="en-US" sz="3200" i="1" smtClean="0">
                              <a:solidFill>
                                <a:schemeClr val="tx1"/>
                              </a:solidFill>
                              <a:latin typeface="Cambria Math" panose="02040503050406030204" pitchFamily="18" charset="0"/>
                            </a:rPr>
                            <m:t>2</m:t>
                          </m:r>
                        </m:sup>
                      </m:sSup>
                      <m:r>
                        <a:rPr lang="en-US" sz="3200" b="0" i="1" smtClean="0">
                          <a:solidFill>
                            <a:schemeClr val="tx1"/>
                          </a:solidFill>
                          <a:latin typeface="Cambria Math" panose="02040503050406030204" pitchFamily="18" charset="0"/>
                        </a:rPr>
                        <m:t>+</m:t>
                      </m:r>
                      <m:r>
                        <a:rPr lang="en-US" sz="3200" b="0" i="1" smtClean="0">
                          <a:solidFill>
                            <a:schemeClr val="tx1"/>
                          </a:solidFill>
                          <a:latin typeface="Cambria Math" panose="02040503050406030204" pitchFamily="18" charset="0"/>
                        </a:rPr>
                        <m:t>𝑥</m:t>
                      </m:r>
                      <m:r>
                        <a:rPr lang="en-US" sz="3200" b="0" i="1" smtClean="0">
                          <a:solidFill>
                            <a:schemeClr val="tx1"/>
                          </a:solidFill>
                          <a:latin typeface="Cambria Math" panose="02040503050406030204" pitchFamily="18" charset="0"/>
                        </a:rPr>
                        <m:t>=</m:t>
                      </m:r>
                      <m:sSup>
                        <m:sSupPr>
                          <m:ctrlPr>
                            <a:rPr lang="en-US" sz="3200" i="1">
                              <a:latin typeface="Cambria Math" panose="02040503050406030204" pitchFamily="18" charset="0"/>
                            </a:rPr>
                          </m:ctrlPr>
                        </m:sSupPr>
                        <m:e>
                          <m:r>
                            <a:rPr lang="en-US" sz="3200" b="0" i="1" smtClean="0">
                              <a:latin typeface="Cambria Math" panose="02040503050406030204" pitchFamily="18" charset="0"/>
                            </a:rPr>
                            <m:t>10</m:t>
                          </m:r>
                        </m:e>
                        <m:sup>
                          <m:r>
                            <a:rPr lang="en-US" sz="3200" i="1">
                              <a:latin typeface="Cambria Math" panose="02040503050406030204" pitchFamily="18" charset="0"/>
                            </a:rPr>
                            <m:t>2</m:t>
                          </m:r>
                        </m:sup>
                      </m:sSup>
                      <m:r>
                        <a:rPr lang="en-US" sz="3200" b="0" i="1" smtClean="0">
                          <a:latin typeface="Cambria Math" panose="02040503050406030204" pitchFamily="18" charset="0"/>
                        </a:rPr>
                        <m:t>+10=110</m:t>
                      </m:r>
                      <m:r>
                        <a:rPr lang="en-US" sz="3200" i="1" smtClean="0">
                          <a:solidFill>
                            <a:schemeClr val="tx1"/>
                          </a:solidFill>
                          <a:latin typeface="Cambria Math" panose="02040503050406030204" pitchFamily="18" charset="0"/>
                          <a:ea typeface="Cambria Math" panose="02040503050406030204" pitchFamily="18" charset="0"/>
                        </a:rPr>
                        <m:t>≠</m:t>
                      </m:r>
                      <m:r>
                        <a:rPr lang="en-US" sz="3200" b="0" i="1" smtClean="0">
                          <a:solidFill>
                            <a:schemeClr val="tx1"/>
                          </a:solidFill>
                          <a:latin typeface="Cambria Math" panose="02040503050406030204" pitchFamily="18" charset="0"/>
                          <a:ea typeface="Cambria Math" panose="02040503050406030204" pitchFamily="18" charset="0"/>
                        </a:rPr>
                        <m:t>0</m:t>
                      </m:r>
                    </m:oMath>
                  </m:oMathPara>
                </a14:m>
                <a:endParaRPr lang="en-US" dirty="0">
                  <a:solidFill>
                    <a:schemeClr val="tx1"/>
                  </a:solidFill>
                </a:endParaRPr>
              </a:p>
            </p:txBody>
          </p:sp>
        </mc:Choice>
        <mc:Fallback xmlns="">
          <p:sp>
            <p:nvSpPr>
              <p:cNvPr id="2" name="TextBox 1">
                <a:extLst>
                  <a:ext uri="{FF2B5EF4-FFF2-40B4-BE49-F238E27FC236}">
                    <a16:creationId xmlns:a16="http://schemas.microsoft.com/office/drawing/2014/main" id="{06DDDB8C-1AF2-8B36-C93E-3C632BBDDE4E}"/>
                  </a:ext>
                </a:extLst>
              </p:cNvPr>
              <p:cNvSpPr txBox="1">
                <a:spLocks noRot="1" noChangeAspect="1" noMove="1" noResize="1" noEditPoints="1" noAdjustHandles="1" noChangeArrowheads="1" noChangeShapeType="1" noTextEdit="1"/>
              </p:cNvSpPr>
              <p:nvPr/>
            </p:nvSpPr>
            <p:spPr>
              <a:xfrm>
                <a:off x="3443035" y="3234053"/>
                <a:ext cx="5344861" cy="492443"/>
              </a:xfrm>
              <a:prstGeom prst="rect">
                <a:avLst/>
              </a:prstGeom>
              <a:blipFill>
                <a:blip r:embed="rId12"/>
                <a:stretch>
                  <a:fillRect/>
                </a:stretch>
              </a:blipFill>
            </p:spPr>
            <p:txBody>
              <a:bodyPr/>
              <a:lstStyle/>
              <a:p>
                <a:r>
                  <a:rPr lang="en-US">
                    <a:noFill/>
                  </a:rPr>
                  <a:t> </a:t>
                </a:r>
              </a:p>
            </p:txBody>
          </p:sp>
        </mc:Fallback>
      </mc:AlternateContent>
      <p:sp>
        <p:nvSpPr>
          <p:cNvPr id="5" name="文本框 13">
            <a:extLst>
              <a:ext uri="{FF2B5EF4-FFF2-40B4-BE49-F238E27FC236}">
                <a16:creationId xmlns:a16="http://schemas.microsoft.com/office/drawing/2014/main" id="{41794CA2-DE9B-69E3-2515-156B1D29F13A}"/>
              </a:ext>
            </a:extLst>
          </p:cNvPr>
          <p:cNvSpPr txBox="1"/>
          <p:nvPr/>
        </p:nvSpPr>
        <p:spPr>
          <a:xfrm>
            <a:off x="40652" y="-53508"/>
            <a:ext cx="8839200" cy="477054"/>
          </a:xfrm>
          <a:prstGeom prst="rect">
            <a:avLst/>
          </a:prstGeom>
          <a:noFill/>
          <a:effectLst/>
        </p:spPr>
        <p:txBody>
          <a:bodyPr wrap="square" rtlCol="0">
            <a:spAutoFit/>
          </a:bodyPr>
          <a:lstStyle/>
          <a:p>
            <a:pPr algn="just"/>
            <a:r>
              <a:rPr lang="en-US" altLang="zh-CN" sz="2500" b="1" dirty="0">
                <a:solidFill>
                  <a:srgbClr val="FF0000"/>
                </a:solidFill>
                <a:latin typeface="Times New Roman" panose="02020603050405020304" pitchFamily="18" charset="0"/>
                <a:ea typeface="幼圆" panose="02010509060101010101" pitchFamily="49" charset="-122"/>
                <a:cs typeface="Times New Roman" panose="02020603050405020304" pitchFamily="18" charset="0"/>
              </a:rPr>
              <a:t>III. ĐIỀU KIỆN XÁC ĐỊNH VÀ GIÁ TRỊ CỦA PHÂN THỨC </a:t>
            </a:r>
            <a:endParaRPr lang="zh-CN" altLang="en-US" sz="2500" b="1" dirty="0">
              <a:solidFill>
                <a:srgbClr val="FF0000"/>
              </a:solidFill>
              <a:latin typeface="Times New Roman" panose="02020603050405020304" pitchFamily="18" charset="0"/>
              <a:ea typeface="幼圆" panose="02010509060101010101" pitchFamily="49" charset="-122"/>
              <a:cs typeface="Times New Roman" panose="02020603050405020304" pitchFamily="18" charset="0"/>
            </a:endParaRPr>
          </a:p>
        </p:txBody>
      </p:sp>
      <p:sp>
        <p:nvSpPr>
          <p:cNvPr id="7" name="文本框 13">
            <a:extLst>
              <a:ext uri="{FF2B5EF4-FFF2-40B4-BE49-F238E27FC236}">
                <a16:creationId xmlns:a16="http://schemas.microsoft.com/office/drawing/2014/main" id="{3CC829C8-D499-2E2F-CCB0-CC3AB11846E9}"/>
              </a:ext>
            </a:extLst>
          </p:cNvPr>
          <p:cNvSpPr txBox="1"/>
          <p:nvPr/>
        </p:nvSpPr>
        <p:spPr>
          <a:xfrm>
            <a:off x="8787" y="407448"/>
            <a:ext cx="4146456" cy="584775"/>
          </a:xfrm>
          <a:prstGeom prst="rect">
            <a:avLst/>
          </a:prstGeom>
          <a:noFill/>
          <a:effectLst/>
        </p:spPr>
        <p:txBody>
          <a:bodyPr wrap="none" rtlCol="0">
            <a:spAutoFit/>
          </a:bodyPr>
          <a:lstStyle/>
          <a:p>
            <a:r>
              <a:rPr lang="en-US" altLang="zh-CN" sz="3200" b="1" dirty="0">
                <a:latin typeface="Times New Roman" panose="02020603050405020304" pitchFamily="18" charset="0"/>
                <a:ea typeface="幼圆" panose="02010509060101010101" pitchFamily="49" charset="-122"/>
                <a:cs typeface="Times New Roman" panose="02020603050405020304" pitchFamily="18" charset="0"/>
              </a:rPr>
              <a:t>Luyện tập 6 tr.36/SGK</a:t>
            </a:r>
            <a:endParaRPr lang="zh-CN" altLang="en-US" sz="3200" b="1" dirty="0">
              <a:latin typeface="Times New Roman" panose="02020603050405020304" pitchFamily="18" charset="0"/>
              <a:ea typeface="幼圆" panose="02010509060101010101" pitchFamily="49" charset="-122"/>
              <a:cs typeface="Times New Roman" panose="02020603050405020304" pitchFamily="18" charset="0"/>
            </a:endParaRPr>
          </a:p>
        </p:txBody>
      </p:sp>
      <p:grpSp>
        <p:nvGrpSpPr>
          <p:cNvPr id="8" name="Group 7">
            <a:extLst>
              <a:ext uri="{FF2B5EF4-FFF2-40B4-BE49-F238E27FC236}">
                <a16:creationId xmlns:a16="http://schemas.microsoft.com/office/drawing/2014/main" id="{BB09EE3D-D257-274E-7775-23C6CC6DAFB1}"/>
              </a:ext>
            </a:extLst>
          </p:cNvPr>
          <p:cNvGrpSpPr/>
          <p:nvPr/>
        </p:nvGrpSpPr>
        <p:grpSpPr>
          <a:xfrm>
            <a:off x="4155243" y="273338"/>
            <a:ext cx="4270828" cy="933397"/>
            <a:chOff x="3685629" y="475747"/>
            <a:chExt cx="4270828" cy="933397"/>
          </a:xfrm>
        </p:grpSpPr>
        <p:sp>
          <p:nvSpPr>
            <p:cNvPr id="12" name="TextBox 11">
              <a:extLst>
                <a:ext uri="{FF2B5EF4-FFF2-40B4-BE49-F238E27FC236}">
                  <a16:creationId xmlns:a16="http://schemas.microsoft.com/office/drawing/2014/main" id="{3531ECCF-5EFD-9599-6EFF-8EDA1300701D}"/>
                </a:ext>
              </a:extLst>
            </p:cNvPr>
            <p:cNvSpPr txBox="1"/>
            <p:nvPr/>
          </p:nvSpPr>
          <p:spPr>
            <a:xfrm>
              <a:off x="3685629" y="593059"/>
              <a:ext cx="4270828" cy="584775"/>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Cho phân thức               .</a:t>
              </a: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98C9BF22-2238-601A-4774-6C43BD4BD442}"/>
                    </a:ext>
                  </a:extLst>
                </p:cNvPr>
                <p:cNvSpPr txBox="1"/>
                <p:nvPr/>
              </p:nvSpPr>
              <p:spPr>
                <a:xfrm>
                  <a:off x="6303430" y="475747"/>
                  <a:ext cx="1242584" cy="93339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latin typeface="Cambria Math" panose="02040503050406030204" pitchFamily="18" charset="0"/>
                              </a:rPr>
                            </m:ctrlPr>
                          </m:fPr>
                          <m:num>
                            <m:r>
                              <a:rPr lang="en-US" sz="3200" b="0" i="1" smtClean="0">
                                <a:latin typeface="Cambria Math" panose="02040503050406030204" pitchFamily="18" charset="0"/>
                              </a:rPr>
                              <m:t>𝑥</m:t>
                            </m:r>
                            <m:r>
                              <a:rPr lang="en-US" sz="3200" b="0" i="1" smtClean="0">
                                <a:latin typeface="Cambria Math" panose="02040503050406030204" pitchFamily="18" charset="0"/>
                              </a:rPr>
                              <m:t>+1</m:t>
                            </m:r>
                          </m:num>
                          <m:den>
                            <m:sSup>
                              <m:sSupPr>
                                <m:ctrlPr>
                                  <a:rPr lang="en-US" sz="3200" i="1" smtClean="0">
                                    <a:latin typeface="Cambria Math" panose="02040503050406030204" pitchFamily="18" charset="0"/>
                                  </a:rPr>
                                </m:ctrlPr>
                              </m:sSupPr>
                              <m:e>
                                <m:r>
                                  <a:rPr lang="en-US" sz="3200" i="1" smtClean="0">
                                    <a:latin typeface="Cambria Math" panose="02040503050406030204" pitchFamily="18" charset="0"/>
                                  </a:rPr>
                                  <m:t>𝑥</m:t>
                                </m:r>
                              </m:e>
                              <m:sup>
                                <m:r>
                                  <a:rPr lang="en-US" sz="3200" i="1" smtClean="0">
                                    <a:latin typeface="Cambria Math" panose="02040503050406030204" pitchFamily="18" charset="0"/>
                                  </a:rPr>
                                  <m:t>2</m:t>
                                </m:r>
                              </m:sup>
                            </m:sSup>
                            <m:r>
                              <a:rPr lang="en-US" sz="3200" b="0" i="1" smtClean="0">
                                <a:latin typeface="Cambria Math" panose="02040503050406030204" pitchFamily="18" charset="0"/>
                              </a:rPr>
                              <m:t>+</m:t>
                            </m:r>
                            <m:r>
                              <a:rPr lang="en-US" sz="3200" b="0" i="1" smtClean="0">
                                <a:latin typeface="Cambria Math" panose="02040503050406030204" pitchFamily="18" charset="0"/>
                              </a:rPr>
                              <m:t>𝑥</m:t>
                            </m:r>
                          </m:den>
                        </m:f>
                      </m:oMath>
                    </m:oMathPara>
                  </a14:m>
                  <a:endParaRPr lang="en-US" dirty="0"/>
                </a:p>
              </p:txBody>
            </p:sp>
          </mc:Choice>
          <mc:Fallback xmlns="">
            <p:sp>
              <p:nvSpPr>
                <p:cNvPr id="14" name="TextBox 13">
                  <a:extLst>
                    <a:ext uri="{FF2B5EF4-FFF2-40B4-BE49-F238E27FC236}">
                      <a16:creationId xmlns:a16="http://schemas.microsoft.com/office/drawing/2014/main" id="{98C9BF22-2238-601A-4774-6C43BD4BD442}"/>
                    </a:ext>
                  </a:extLst>
                </p:cNvPr>
                <p:cNvSpPr txBox="1">
                  <a:spLocks noRot="1" noChangeAspect="1" noMove="1" noResize="1" noEditPoints="1" noAdjustHandles="1" noChangeArrowheads="1" noChangeShapeType="1" noTextEdit="1"/>
                </p:cNvSpPr>
                <p:nvPr/>
              </p:nvSpPr>
              <p:spPr>
                <a:xfrm>
                  <a:off x="6303430" y="475747"/>
                  <a:ext cx="1242584" cy="933397"/>
                </a:xfrm>
                <a:prstGeom prst="rect">
                  <a:avLst/>
                </a:prstGeom>
                <a:blipFill>
                  <a:blip r:embed="rId13"/>
                  <a:stretch>
                    <a:fillRect/>
                  </a:stretch>
                </a:blipFill>
              </p:spPr>
              <p:txBody>
                <a:bodyPr/>
                <a:lstStyle/>
                <a:p>
                  <a:r>
                    <a:rPr lang="en-US">
                      <a:noFill/>
                    </a:rPr>
                    <a:t> </a:t>
                  </a:r>
                </a:p>
              </p:txBody>
            </p:sp>
          </mc:Fallback>
        </mc:AlternateContent>
      </p:grpSp>
      <p:sp>
        <p:nvSpPr>
          <p:cNvPr id="3" name="Rectangle 2"/>
          <p:cNvSpPr/>
          <p:nvPr/>
        </p:nvSpPr>
        <p:spPr>
          <a:xfrm>
            <a:off x="363549" y="3662465"/>
            <a:ext cx="8858515" cy="584775"/>
          </a:xfrm>
          <a:prstGeom prst="rect">
            <a:avLst/>
          </a:prstGeom>
        </p:spPr>
        <p:txBody>
          <a:bodyPr wrap="none">
            <a:spAutoFit/>
          </a:bodyPr>
          <a:lstStyle/>
          <a:p>
            <a:pPr algn="just"/>
            <a:r>
              <a:rPr lang="en-US" sz="3200" dirty="0">
                <a:solidFill>
                  <a:schemeClr val="tx1">
                    <a:lumMod val="95000"/>
                    <a:lumOff val="5000"/>
                  </a:schemeClr>
                </a:solidFill>
                <a:latin typeface="Times New Roman" panose="02020603050405020304" pitchFamily="18" charset="0"/>
                <a:cs typeface="Times New Roman" panose="02020603050405020304" pitchFamily="18" charset="0"/>
              </a:rPr>
              <a:t>Do đó phân thức đã cho tại </a:t>
            </a:r>
            <a:r>
              <a:rPr lang="en-US" sz="3200" i="1" dirty="0">
                <a:solidFill>
                  <a:schemeClr val="tx1">
                    <a:lumMod val="95000"/>
                    <a:lumOff val="5000"/>
                  </a:schemeClr>
                </a:solidFill>
                <a:latin typeface="Times New Roman" panose="02020603050405020304" pitchFamily="18" charset="0"/>
                <a:cs typeface="Times New Roman" panose="02020603050405020304" pitchFamily="18" charset="0"/>
              </a:rPr>
              <a:t>x</a:t>
            </a:r>
            <a:r>
              <a:rPr lang="en-US" sz="3200" dirty="0">
                <a:solidFill>
                  <a:schemeClr val="tx1">
                    <a:lumMod val="95000"/>
                    <a:lumOff val="5000"/>
                  </a:schemeClr>
                </a:solidFill>
                <a:latin typeface="Times New Roman" panose="02020603050405020304" pitchFamily="18" charset="0"/>
                <a:cs typeface="Times New Roman" panose="02020603050405020304" pitchFamily="18" charset="0"/>
              </a:rPr>
              <a:t> = 10  có giá trị là:         </a:t>
            </a:r>
          </a:p>
        </p:txBody>
      </p:sp>
    </p:spTree>
    <p:extLst>
      <p:ext uri="{BB962C8B-B14F-4D97-AF65-F5344CB8AC3E}">
        <p14:creationId xmlns:p14="http://schemas.microsoft.com/office/powerpoint/2010/main" val="153051842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barn(inVertical)">
                                      <p:cBhvr>
                                        <p:cTn id="11" dur="500"/>
                                        <p:tgtEl>
                                          <p:spTgt spid="8"/>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arn(inVertical)">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barn(inVertical)">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barn(inVertical)">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barn(inVertical)">
                                      <p:cBhvr>
                                        <p:cTn id="35" dur="50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barn(inVertical)">
                                      <p:cBhvr>
                                        <p:cTn id="40" dur="500"/>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barn(inVertical)">
                                      <p:cBhvr>
                                        <p:cTn id="45" dur="500"/>
                                        <p:tgtEl>
                                          <p:spTgt spid="17"/>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barn(inVertical)">
                                      <p:cBhvr>
                                        <p:cTn id="50" dur="500"/>
                                        <p:tgtEl>
                                          <p:spTgt spid="18"/>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barn(inVertical)">
                                      <p:cBhvr>
                                        <p:cTn id="55" dur="500"/>
                                        <p:tgtEl>
                                          <p:spTgt spid="20"/>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grpId="0" nodeType="clickEffect">
                                  <p:stCondLst>
                                    <p:cond delay="0"/>
                                  </p:stCondLst>
                                  <p:childTnLst>
                                    <p:set>
                                      <p:cBhvr>
                                        <p:cTn id="59" dur="1" fill="hold">
                                          <p:stCondLst>
                                            <p:cond delay="0"/>
                                          </p:stCondLst>
                                        </p:cTn>
                                        <p:tgtEl>
                                          <p:spTgt spid="22"/>
                                        </p:tgtEl>
                                        <p:attrNameLst>
                                          <p:attrName>style.visibility</p:attrName>
                                        </p:attrNameLst>
                                      </p:cBhvr>
                                      <p:to>
                                        <p:strVal val="visible"/>
                                      </p:to>
                                    </p:set>
                                    <p:animEffect transition="in" filter="barn(inVertical)">
                                      <p:cBhvr>
                                        <p:cTn id="60" dur="500"/>
                                        <p:tgtEl>
                                          <p:spTgt spid="22"/>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grpId="0" nodeType="clickEffect">
                                  <p:stCondLst>
                                    <p:cond delay="0"/>
                                  </p:stCondLst>
                                  <p:childTnLst>
                                    <p:set>
                                      <p:cBhvr>
                                        <p:cTn id="64" dur="1" fill="hold">
                                          <p:stCondLst>
                                            <p:cond delay="0"/>
                                          </p:stCondLst>
                                        </p:cTn>
                                        <p:tgtEl>
                                          <p:spTgt spid="2"/>
                                        </p:tgtEl>
                                        <p:attrNameLst>
                                          <p:attrName>style.visibility</p:attrName>
                                        </p:attrNameLst>
                                      </p:cBhvr>
                                      <p:to>
                                        <p:strVal val="visible"/>
                                      </p:to>
                                    </p:set>
                                    <p:animEffect transition="in" filter="barn(inVertical)">
                                      <p:cBhvr>
                                        <p:cTn id="65" dur="500"/>
                                        <p:tgtEl>
                                          <p:spTgt spid="2"/>
                                        </p:tgtEl>
                                      </p:cBhvr>
                                    </p:animEffect>
                                  </p:childTnLst>
                                </p:cTn>
                              </p:par>
                            </p:childTnLst>
                          </p:cTn>
                        </p:par>
                      </p:childTnLst>
                    </p:cTn>
                  </p:par>
                  <p:par>
                    <p:cTn id="66" fill="hold">
                      <p:stCondLst>
                        <p:cond delay="indefinite"/>
                      </p:stCondLst>
                      <p:childTnLst>
                        <p:par>
                          <p:cTn id="67" fill="hold">
                            <p:stCondLst>
                              <p:cond delay="0"/>
                            </p:stCondLst>
                            <p:childTnLst>
                              <p:par>
                                <p:cTn id="68" presetID="16" presetClass="entr" presetSubtype="21" fill="hold" grpId="0" nodeType="clickEffect">
                                  <p:stCondLst>
                                    <p:cond delay="0"/>
                                  </p:stCondLst>
                                  <p:childTnLst>
                                    <p:set>
                                      <p:cBhvr>
                                        <p:cTn id="69" dur="1" fill="hold">
                                          <p:stCondLst>
                                            <p:cond delay="0"/>
                                          </p:stCondLst>
                                        </p:cTn>
                                        <p:tgtEl>
                                          <p:spTgt spid="3"/>
                                        </p:tgtEl>
                                        <p:attrNameLst>
                                          <p:attrName>style.visibility</p:attrName>
                                        </p:attrNameLst>
                                      </p:cBhvr>
                                      <p:to>
                                        <p:strVal val="visible"/>
                                      </p:to>
                                    </p:set>
                                    <p:animEffect transition="in" filter="barn(inVertical)">
                                      <p:cBhvr>
                                        <p:cTn id="70" dur="500"/>
                                        <p:tgtEl>
                                          <p:spTgt spid="3"/>
                                        </p:tgtEl>
                                      </p:cBhvr>
                                    </p:animEffect>
                                  </p:childTnLst>
                                </p:cTn>
                              </p:par>
                            </p:childTnLst>
                          </p:cTn>
                        </p:par>
                      </p:childTnLst>
                    </p:cTn>
                  </p:par>
                  <p:par>
                    <p:cTn id="71" fill="hold">
                      <p:stCondLst>
                        <p:cond delay="indefinite"/>
                      </p:stCondLst>
                      <p:childTnLst>
                        <p:par>
                          <p:cTn id="72" fill="hold">
                            <p:stCondLst>
                              <p:cond delay="0"/>
                            </p:stCondLst>
                            <p:childTnLst>
                              <p:par>
                                <p:cTn id="73" presetID="16" presetClass="entr" presetSubtype="21" fill="hold" grpId="0" nodeType="clickEffect">
                                  <p:stCondLst>
                                    <p:cond delay="0"/>
                                  </p:stCondLst>
                                  <p:childTnLst>
                                    <p:set>
                                      <p:cBhvr>
                                        <p:cTn id="74" dur="1" fill="hold">
                                          <p:stCondLst>
                                            <p:cond delay="0"/>
                                          </p:stCondLst>
                                        </p:cTn>
                                        <p:tgtEl>
                                          <p:spTgt spid="23"/>
                                        </p:tgtEl>
                                        <p:attrNameLst>
                                          <p:attrName>style.visibility</p:attrName>
                                        </p:attrNameLst>
                                      </p:cBhvr>
                                      <p:to>
                                        <p:strVal val="visible"/>
                                      </p:to>
                                    </p:set>
                                    <p:animEffect transition="in" filter="barn(inVertical)">
                                      <p:cBhvr>
                                        <p:cTn id="75" dur="500"/>
                                        <p:tgtEl>
                                          <p:spTgt spid="23"/>
                                        </p:tgtEl>
                                      </p:cBhvr>
                                    </p:animEffect>
                                  </p:childTnLst>
                                </p:cTn>
                              </p:par>
                            </p:childTnLst>
                          </p:cTn>
                        </p:par>
                      </p:childTnLst>
                    </p:cTn>
                  </p:par>
                  <p:par>
                    <p:cTn id="76" fill="hold">
                      <p:stCondLst>
                        <p:cond delay="indefinite"/>
                      </p:stCondLst>
                      <p:childTnLst>
                        <p:par>
                          <p:cTn id="77" fill="hold">
                            <p:stCondLst>
                              <p:cond delay="0"/>
                            </p:stCondLst>
                            <p:childTnLst>
                              <p:par>
                                <p:cTn id="78" presetID="16" presetClass="entr" presetSubtype="21" fill="hold" nodeType="clickEffect">
                                  <p:stCondLst>
                                    <p:cond delay="0"/>
                                  </p:stCondLst>
                                  <p:childTnLst>
                                    <p:set>
                                      <p:cBhvr>
                                        <p:cTn id="79" dur="1" fill="hold">
                                          <p:stCondLst>
                                            <p:cond delay="0"/>
                                          </p:stCondLst>
                                        </p:cTn>
                                        <p:tgtEl>
                                          <p:spTgt spid="24">
                                            <p:txEl>
                                              <p:pRg st="0" end="0"/>
                                            </p:txEl>
                                          </p:spTgt>
                                        </p:tgtEl>
                                        <p:attrNameLst>
                                          <p:attrName>style.visibility</p:attrName>
                                        </p:attrNameLst>
                                      </p:cBhvr>
                                      <p:to>
                                        <p:strVal val="visible"/>
                                      </p:to>
                                    </p:set>
                                    <p:animEffect transition="in" filter="barn(inVertical)">
                                      <p:cBhvr>
                                        <p:cTn id="80" dur="500"/>
                                        <p:tgtEl>
                                          <p:spTgt spid="24">
                                            <p:txEl>
                                              <p:pRg st="0" end="0"/>
                                            </p:txEl>
                                          </p:spTgt>
                                        </p:tgtEl>
                                      </p:cBhvr>
                                    </p:animEffect>
                                  </p:childTnLst>
                                </p:cTn>
                              </p:par>
                            </p:childTnLst>
                          </p:cTn>
                        </p:par>
                      </p:childTnLst>
                    </p:cTn>
                  </p:par>
                  <p:par>
                    <p:cTn id="81" fill="hold">
                      <p:stCondLst>
                        <p:cond delay="indefinite"/>
                      </p:stCondLst>
                      <p:childTnLst>
                        <p:par>
                          <p:cTn id="82" fill="hold">
                            <p:stCondLst>
                              <p:cond delay="0"/>
                            </p:stCondLst>
                            <p:childTnLst>
                              <p:par>
                                <p:cTn id="83" presetID="16" presetClass="entr" presetSubtype="21" fill="hold" grpId="0" nodeType="clickEffect">
                                  <p:stCondLst>
                                    <p:cond delay="0"/>
                                  </p:stCondLst>
                                  <p:childTnLst>
                                    <p:set>
                                      <p:cBhvr>
                                        <p:cTn id="84" dur="1" fill="hold">
                                          <p:stCondLst>
                                            <p:cond delay="0"/>
                                          </p:stCondLst>
                                        </p:cTn>
                                        <p:tgtEl>
                                          <p:spTgt spid="25"/>
                                        </p:tgtEl>
                                        <p:attrNameLst>
                                          <p:attrName>style.visibility</p:attrName>
                                        </p:attrNameLst>
                                      </p:cBhvr>
                                      <p:to>
                                        <p:strVal val="visible"/>
                                      </p:to>
                                    </p:set>
                                    <p:animEffect transition="in" filter="barn(inVertical)">
                                      <p:cBhvr>
                                        <p:cTn id="85"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P spid="13" grpId="0"/>
      <p:bldP spid="15" grpId="0"/>
      <p:bldP spid="16" grpId="0"/>
      <p:bldP spid="17" grpId="0"/>
      <p:bldP spid="18" grpId="0"/>
      <p:bldP spid="20" grpId="0"/>
      <p:bldP spid="22" grpId="0"/>
      <p:bldP spid="23" grpId="0"/>
      <p:bldP spid="25" grpId="0"/>
      <p:bldP spid="2" grpId="0"/>
      <p:bldP spid="7" grpId="0"/>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3">
            <a:extLst>
              <a:ext uri="{FF2B5EF4-FFF2-40B4-BE49-F238E27FC236}">
                <a16:creationId xmlns:a16="http://schemas.microsoft.com/office/drawing/2014/main" id="{BD4E581D-1198-DC61-AC64-4E9582D2DDC4}"/>
              </a:ext>
            </a:extLst>
          </p:cNvPr>
          <p:cNvSpPr txBox="1"/>
          <p:nvPr/>
        </p:nvSpPr>
        <p:spPr>
          <a:xfrm>
            <a:off x="76200" y="0"/>
            <a:ext cx="4822154" cy="584775"/>
          </a:xfrm>
          <a:prstGeom prst="rect">
            <a:avLst/>
          </a:prstGeom>
          <a:noFill/>
          <a:effectLst/>
        </p:spPr>
        <p:txBody>
          <a:bodyPr wrap="none" rtlCol="0">
            <a:spAutoFit/>
          </a:bodyPr>
          <a:lstStyle/>
          <a:p>
            <a:r>
              <a:rPr lang="en-US" altLang="zh-CN" sz="3200" b="1" dirty="0">
                <a:latin typeface="Times New Roman" panose="02020603050405020304" pitchFamily="18" charset="0"/>
                <a:ea typeface="幼圆" panose="02010509060101010101" pitchFamily="49" charset="-122"/>
                <a:cs typeface="Times New Roman" panose="02020603050405020304" pitchFamily="18" charset="0"/>
              </a:rPr>
              <a:t>Luyện tập 6 trang 36 SGK</a:t>
            </a:r>
            <a:endParaRPr lang="zh-CN" altLang="en-US" sz="3200" b="1" dirty="0">
              <a:latin typeface="Times New Roman" panose="02020603050405020304" pitchFamily="18" charset="0"/>
              <a:ea typeface="幼圆" panose="02010509060101010101" pitchFamily="49" charset="-122"/>
              <a:cs typeface="Times New Roman" panose="02020603050405020304" pitchFamily="18" charset="0"/>
            </a:endParaRPr>
          </a:p>
        </p:txBody>
      </p:sp>
      <p:grpSp>
        <p:nvGrpSpPr>
          <p:cNvPr id="9" name="Group 8"/>
          <p:cNvGrpSpPr/>
          <p:nvPr/>
        </p:nvGrpSpPr>
        <p:grpSpPr>
          <a:xfrm>
            <a:off x="704679" y="621986"/>
            <a:ext cx="5728275" cy="1012521"/>
            <a:chOff x="798063" y="895350"/>
            <a:chExt cx="5728275" cy="1012521"/>
          </a:xfrm>
        </p:grpSpPr>
        <p:sp>
          <p:nvSpPr>
            <p:cNvPr id="3" name="TextBox 2"/>
            <p:cNvSpPr txBox="1"/>
            <p:nvPr/>
          </p:nvSpPr>
          <p:spPr>
            <a:xfrm>
              <a:off x="798063" y="1069662"/>
              <a:ext cx="1676400" cy="584775"/>
            </a:xfrm>
            <a:prstGeom prst="rect">
              <a:avLst/>
            </a:prstGeom>
            <a:noFill/>
          </p:spPr>
          <p:txBody>
            <a:bodyPr wrap="square" rtlCol="0">
              <a:spAutoFit/>
            </a:bodyPr>
            <a:lstStyle/>
            <a:p>
              <a:pPr algn="just"/>
              <a:r>
                <a:rPr lang="en-US" sz="3200" dirty="0">
                  <a:solidFill>
                    <a:schemeClr val="tx1">
                      <a:lumMod val="95000"/>
                      <a:lumOff val="5000"/>
                    </a:schemeClr>
                  </a:solidFill>
                  <a:latin typeface="Times New Roman" panose="02020603050405020304" pitchFamily="18" charset="0"/>
                  <a:cs typeface="Times New Roman" panose="02020603050405020304" pitchFamily="18" charset="0"/>
                </a:rPr>
                <a:t>b) Ta có:         </a:t>
              </a:r>
            </a:p>
          </p:txBody>
        </p:sp>
        <mc:AlternateContent xmlns:mc="http://schemas.openxmlformats.org/markup-compatibility/2006" xmlns:a14="http://schemas.microsoft.com/office/drawing/2010/main">
          <mc:Choice Requires="a14">
            <p:sp>
              <p:nvSpPr>
                <p:cNvPr id="4" name="TextBox 3"/>
                <p:cNvSpPr txBox="1"/>
                <p:nvPr/>
              </p:nvSpPr>
              <p:spPr>
                <a:xfrm>
                  <a:off x="2362200" y="895350"/>
                  <a:ext cx="1242584" cy="93339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latin typeface="Cambria Math" panose="02040503050406030204" pitchFamily="18" charset="0"/>
                              </a:rPr>
                            </m:ctrlPr>
                          </m:fPr>
                          <m:num>
                            <m:r>
                              <a:rPr lang="en-US" sz="3200" b="0" i="1" smtClean="0">
                                <a:latin typeface="Cambria Math" panose="02040503050406030204" pitchFamily="18" charset="0"/>
                              </a:rPr>
                              <m:t>𝑥</m:t>
                            </m:r>
                            <m:r>
                              <a:rPr lang="en-US" sz="3200" b="0" i="1" smtClean="0">
                                <a:latin typeface="Cambria Math" panose="02040503050406030204" pitchFamily="18" charset="0"/>
                              </a:rPr>
                              <m:t>+1</m:t>
                            </m:r>
                          </m:num>
                          <m:den>
                            <m:sSup>
                              <m:sSupPr>
                                <m:ctrlPr>
                                  <a:rPr lang="en-US" sz="3200" i="1" smtClean="0">
                                    <a:latin typeface="Cambria Math" panose="02040503050406030204" pitchFamily="18" charset="0"/>
                                  </a:rPr>
                                </m:ctrlPr>
                              </m:sSupPr>
                              <m:e>
                                <m:r>
                                  <a:rPr lang="en-US" sz="3200" i="1" smtClean="0">
                                    <a:latin typeface="Cambria Math" panose="02040503050406030204" pitchFamily="18" charset="0"/>
                                  </a:rPr>
                                  <m:t>𝑥</m:t>
                                </m:r>
                              </m:e>
                              <m:sup>
                                <m:r>
                                  <a:rPr lang="en-US" sz="3200" i="1" smtClean="0">
                                    <a:latin typeface="Cambria Math" panose="02040503050406030204" pitchFamily="18" charset="0"/>
                                  </a:rPr>
                                  <m:t>2</m:t>
                                </m:r>
                              </m:sup>
                            </m:sSup>
                            <m:r>
                              <a:rPr lang="en-US" sz="3200" b="0" i="1" smtClean="0">
                                <a:latin typeface="Cambria Math" panose="02040503050406030204" pitchFamily="18" charset="0"/>
                              </a:rPr>
                              <m:t>+</m:t>
                            </m:r>
                            <m:r>
                              <a:rPr lang="en-US" sz="3200" b="0" i="1" smtClean="0">
                                <a:latin typeface="Cambria Math" panose="02040503050406030204" pitchFamily="18" charset="0"/>
                              </a:rPr>
                              <m:t>𝑥</m:t>
                            </m:r>
                          </m:den>
                        </m:f>
                      </m:oMath>
                    </m:oMathPara>
                  </a14:m>
                  <a:endParaRPr lang="en-US" dirty="0"/>
                </a:p>
              </p:txBody>
            </p:sp>
          </mc:Choice>
          <mc:Fallback xmlns="">
            <p:sp>
              <p:nvSpPr>
                <p:cNvPr id="4" name="TextBox 3"/>
                <p:cNvSpPr txBox="1">
                  <a:spLocks noRot="1" noChangeAspect="1" noMove="1" noResize="1" noEditPoints="1" noAdjustHandles="1" noChangeArrowheads="1" noChangeShapeType="1" noTextEdit="1"/>
                </p:cNvSpPr>
                <p:nvPr/>
              </p:nvSpPr>
              <p:spPr>
                <a:xfrm>
                  <a:off x="2362200" y="895350"/>
                  <a:ext cx="1242584" cy="933397"/>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p:cNvSpPr txBox="1"/>
                <p:nvPr/>
              </p:nvSpPr>
              <p:spPr>
                <a:xfrm>
                  <a:off x="3698955" y="1161994"/>
                  <a:ext cx="399148"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200" i="1" smtClean="0">
                            <a:latin typeface="Cambria Math" panose="02040503050406030204" pitchFamily="18" charset="0"/>
                            <a:ea typeface="Cambria Math" panose="02040503050406030204" pitchFamily="18" charset="0"/>
                          </a:rPr>
                          <m:t>=</m:t>
                        </m:r>
                      </m:oMath>
                    </m:oMathPara>
                  </a14:m>
                  <a:endParaRPr lang="en-US" dirty="0"/>
                </a:p>
              </p:txBody>
            </p:sp>
          </mc:Choice>
          <mc:Fallback xmlns="">
            <p:sp>
              <p:nvSpPr>
                <p:cNvPr id="5" name="TextBox 4"/>
                <p:cNvSpPr txBox="1">
                  <a:spLocks noRot="1" noChangeAspect="1" noMove="1" noResize="1" noEditPoints="1" noAdjustHandles="1" noChangeArrowheads="1" noChangeShapeType="1" noTextEdit="1"/>
                </p:cNvSpPr>
                <p:nvPr/>
              </p:nvSpPr>
              <p:spPr>
                <a:xfrm>
                  <a:off x="3698955" y="1161994"/>
                  <a:ext cx="399148" cy="492443"/>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4114106" y="895350"/>
                  <a:ext cx="1609864" cy="10125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latin typeface="Cambria Math" panose="02040503050406030204" pitchFamily="18" charset="0"/>
                              </a:rPr>
                            </m:ctrlPr>
                          </m:fPr>
                          <m:num>
                            <m:r>
                              <a:rPr lang="en-US" sz="3200" b="0" i="1" smtClean="0">
                                <a:latin typeface="Cambria Math" panose="02040503050406030204" pitchFamily="18" charset="0"/>
                              </a:rPr>
                              <m:t>𝑥</m:t>
                            </m:r>
                            <m:r>
                              <a:rPr lang="en-US" sz="3200" b="0" i="1" smtClean="0">
                                <a:latin typeface="Cambria Math" panose="02040503050406030204" pitchFamily="18" charset="0"/>
                              </a:rPr>
                              <m:t>+1</m:t>
                            </m:r>
                          </m:num>
                          <m:den>
                            <m:r>
                              <a:rPr lang="en-US" sz="3200" i="1" smtClean="0">
                                <a:latin typeface="Cambria Math" panose="02040503050406030204" pitchFamily="18" charset="0"/>
                              </a:rPr>
                              <m:t>𝑥</m:t>
                            </m:r>
                            <m:r>
                              <a:rPr lang="en-US" sz="3200" b="0" i="1" smtClean="0">
                                <a:latin typeface="Cambria Math" panose="02040503050406030204" pitchFamily="18" charset="0"/>
                              </a:rPr>
                              <m:t>(</m:t>
                            </m:r>
                            <m:r>
                              <a:rPr lang="en-US" sz="3200" b="0" i="1" smtClean="0">
                                <a:latin typeface="Cambria Math" panose="02040503050406030204" pitchFamily="18" charset="0"/>
                              </a:rPr>
                              <m:t>𝑥</m:t>
                            </m:r>
                            <m:r>
                              <a:rPr lang="en-US" sz="3200" b="0" i="1" smtClean="0">
                                <a:latin typeface="Cambria Math" panose="02040503050406030204" pitchFamily="18" charset="0"/>
                              </a:rPr>
                              <m:t>+1)</m:t>
                            </m:r>
                          </m:den>
                        </m:f>
                      </m:oMath>
                    </m:oMathPara>
                  </a14:m>
                  <a:endParaRPr lang="en-US" dirty="0"/>
                </a:p>
              </p:txBody>
            </p:sp>
          </mc:Choice>
          <mc:Fallback xmlns="">
            <p:sp>
              <p:nvSpPr>
                <p:cNvPr id="6" name="TextBox 5"/>
                <p:cNvSpPr txBox="1">
                  <a:spLocks noRot="1" noChangeAspect="1" noMove="1" noResize="1" noEditPoints="1" noAdjustHandles="1" noChangeArrowheads="1" noChangeShapeType="1" noTextEdit="1"/>
                </p:cNvSpPr>
                <p:nvPr/>
              </p:nvSpPr>
              <p:spPr>
                <a:xfrm>
                  <a:off x="4114106" y="895350"/>
                  <a:ext cx="1609864" cy="1012521"/>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5739973" y="1161994"/>
                  <a:ext cx="399148"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200" i="1" smtClean="0">
                            <a:latin typeface="Cambria Math" panose="02040503050406030204" pitchFamily="18" charset="0"/>
                            <a:ea typeface="Cambria Math" panose="02040503050406030204" pitchFamily="18" charset="0"/>
                          </a:rPr>
                          <m:t>=</m:t>
                        </m:r>
                      </m:oMath>
                    </m:oMathPara>
                  </a14:m>
                  <a:endParaRPr lang="en-US" dirty="0"/>
                </a:p>
              </p:txBody>
            </p:sp>
          </mc:Choice>
          <mc:Fallback xmlns="">
            <p:sp>
              <p:nvSpPr>
                <p:cNvPr id="7" name="TextBox 6"/>
                <p:cNvSpPr txBox="1">
                  <a:spLocks noRot="1" noChangeAspect="1" noMove="1" noResize="1" noEditPoints="1" noAdjustHandles="1" noChangeArrowheads="1" noChangeShapeType="1" noTextEdit="1"/>
                </p:cNvSpPr>
                <p:nvPr/>
              </p:nvSpPr>
              <p:spPr>
                <a:xfrm>
                  <a:off x="5739973" y="1161994"/>
                  <a:ext cx="399148" cy="492443"/>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6202916" y="903557"/>
                  <a:ext cx="323422" cy="92519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latin typeface="Cambria Math" panose="02040503050406030204" pitchFamily="18" charset="0"/>
                              </a:rPr>
                            </m:ctrlPr>
                          </m:fPr>
                          <m:num>
                            <m:r>
                              <a:rPr lang="en-US" sz="3200" b="0" i="1" smtClean="0">
                                <a:latin typeface="Cambria Math" panose="02040503050406030204" pitchFamily="18" charset="0"/>
                              </a:rPr>
                              <m:t>1</m:t>
                            </m:r>
                          </m:num>
                          <m:den>
                            <m:r>
                              <a:rPr lang="en-US" sz="3200" i="1" smtClean="0">
                                <a:latin typeface="Cambria Math" panose="02040503050406030204" pitchFamily="18" charset="0"/>
                              </a:rPr>
                              <m:t>𝑥</m:t>
                            </m:r>
                          </m:den>
                        </m:f>
                      </m:oMath>
                    </m:oMathPara>
                  </a14:m>
                  <a:endParaRPr lang="en-US" dirty="0"/>
                </a:p>
              </p:txBody>
            </p:sp>
          </mc:Choice>
          <mc:Fallback xmlns="">
            <p:sp>
              <p:nvSpPr>
                <p:cNvPr id="8" name="TextBox 7"/>
                <p:cNvSpPr txBox="1">
                  <a:spLocks noRot="1" noChangeAspect="1" noMove="1" noResize="1" noEditPoints="1" noAdjustHandles="1" noChangeArrowheads="1" noChangeShapeType="1" noTextEdit="1"/>
                </p:cNvSpPr>
                <p:nvPr/>
              </p:nvSpPr>
              <p:spPr>
                <a:xfrm>
                  <a:off x="6202916" y="903557"/>
                  <a:ext cx="323422" cy="925190"/>
                </a:xfrm>
                <a:prstGeom prst="rect">
                  <a:avLst/>
                </a:prstGeom>
                <a:blipFill>
                  <a:blip r:embed="rId6"/>
                  <a:stretch>
                    <a:fillRect/>
                  </a:stretch>
                </a:blipFill>
              </p:spPr>
              <p:txBody>
                <a:bodyPr/>
                <a:lstStyle/>
                <a:p>
                  <a:r>
                    <a:rPr lang="en-US">
                      <a:noFill/>
                    </a:rPr>
                    <a:t> </a:t>
                  </a:r>
                </a:p>
              </p:txBody>
            </p:sp>
          </mc:Fallback>
        </mc:AlternateContent>
      </p:grpSp>
      <p:sp>
        <p:nvSpPr>
          <p:cNvPr id="10" name="TextBox 9"/>
          <p:cNvSpPr txBox="1"/>
          <p:nvPr/>
        </p:nvSpPr>
        <p:spPr>
          <a:xfrm>
            <a:off x="784353" y="2128445"/>
            <a:ext cx="3222659" cy="584775"/>
          </a:xfrm>
          <a:prstGeom prst="rect">
            <a:avLst/>
          </a:prstGeom>
          <a:noFill/>
        </p:spPr>
        <p:txBody>
          <a:bodyPr wrap="square" rtlCol="0">
            <a:spAutoFit/>
          </a:bodyPr>
          <a:lstStyle/>
          <a:p>
            <a:pPr algn="just"/>
            <a:r>
              <a:rPr lang="en-US" sz="3200" dirty="0">
                <a:solidFill>
                  <a:schemeClr val="tx1">
                    <a:lumMod val="95000"/>
                    <a:lumOff val="5000"/>
                  </a:schemeClr>
                </a:solidFill>
                <a:latin typeface="Times New Roman" panose="02020603050405020304" pitchFamily="18" charset="0"/>
                <a:cs typeface="Times New Roman" panose="02020603050405020304" pitchFamily="18" charset="0"/>
              </a:rPr>
              <a:t>Với </a:t>
            </a:r>
            <a:r>
              <a:rPr lang="en-US" sz="3200" i="1" dirty="0">
                <a:solidFill>
                  <a:schemeClr val="tx1">
                    <a:lumMod val="95000"/>
                    <a:lumOff val="5000"/>
                  </a:schemeClr>
                </a:solidFill>
                <a:latin typeface="Times New Roman" panose="02020603050405020304" pitchFamily="18" charset="0"/>
                <a:cs typeface="Times New Roman" panose="02020603050405020304" pitchFamily="18" charset="0"/>
              </a:rPr>
              <a:t>x</a:t>
            </a:r>
            <a:r>
              <a:rPr lang="en-US" sz="3200" dirty="0">
                <a:solidFill>
                  <a:schemeClr val="tx1">
                    <a:lumMod val="95000"/>
                    <a:lumOff val="5000"/>
                  </a:schemeClr>
                </a:solidFill>
                <a:latin typeface="Times New Roman" panose="02020603050405020304" pitchFamily="18" charset="0"/>
                <a:cs typeface="Times New Roman" panose="02020603050405020304" pitchFamily="18" charset="0"/>
              </a:rPr>
              <a:t> = -1 ta thấy:</a:t>
            </a:r>
          </a:p>
        </p:txBody>
      </p:sp>
      <p:sp>
        <p:nvSpPr>
          <p:cNvPr id="11" name="TextBox 10"/>
          <p:cNvSpPr txBox="1"/>
          <p:nvPr/>
        </p:nvSpPr>
        <p:spPr>
          <a:xfrm>
            <a:off x="716793" y="2930135"/>
            <a:ext cx="8363121" cy="1077218"/>
          </a:xfrm>
          <a:prstGeom prst="rect">
            <a:avLst/>
          </a:prstGeom>
          <a:noFill/>
        </p:spPr>
        <p:txBody>
          <a:bodyPr wrap="square" rtlCol="0">
            <a:spAutoFit/>
          </a:bodyPr>
          <a:lstStyle/>
          <a:p>
            <a:pPr algn="just"/>
            <a:r>
              <a:rPr lang="en-US" sz="3200" dirty="0">
                <a:solidFill>
                  <a:schemeClr val="tx1">
                    <a:lumMod val="95000"/>
                    <a:lumOff val="5000"/>
                  </a:schemeClr>
                </a:solidFill>
                <a:latin typeface="Times New Roman" panose="02020603050405020304" pitchFamily="18" charset="0"/>
                <a:cs typeface="Times New Roman" panose="02020603050405020304" pitchFamily="18" charset="0"/>
              </a:rPr>
              <a:t>Do đó phân thức đã cho tại </a:t>
            </a:r>
            <a:r>
              <a:rPr lang="en-US" sz="3200" i="1" dirty="0">
                <a:solidFill>
                  <a:schemeClr val="tx1">
                    <a:lumMod val="95000"/>
                    <a:lumOff val="5000"/>
                  </a:schemeClr>
                </a:solidFill>
                <a:latin typeface="Times New Roman" panose="02020603050405020304" pitchFamily="18" charset="0"/>
                <a:cs typeface="Times New Roman" panose="02020603050405020304" pitchFamily="18" charset="0"/>
              </a:rPr>
              <a:t>x</a:t>
            </a:r>
            <a:r>
              <a:rPr lang="en-US" sz="3200" dirty="0">
                <a:solidFill>
                  <a:schemeClr val="tx1">
                    <a:lumMod val="95000"/>
                    <a:lumOff val="5000"/>
                  </a:schemeClr>
                </a:solidFill>
                <a:latin typeface="Times New Roman" panose="02020603050405020304" pitchFamily="18" charset="0"/>
                <a:cs typeface="Times New Roman" panose="02020603050405020304" pitchFamily="18" charset="0"/>
              </a:rPr>
              <a:t> = -1 không được xác định.  </a:t>
            </a:r>
          </a:p>
        </p:txBody>
      </p:sp>
      <p:sp>
        <p:nvSpPr>
          <p:cNvPr id="12" name="TextBox 11"/>
          <p:cNvSpPr txBox="1"/>
          <p:nvPr/>
        </p:nvSpPr>
        <p:spPr>
          <a:xfrm>
            <a:off x="4050089" y="2141656"/>
            <a:ext cx="1411738" cy="584775"/>
          </a:xfrm>
          <a:prstGeom prst="rect">
            <a:avLst/>
          </a:prstGeom>
          <a:noFill/>
        </p:spPr>
        <p:txBody>
          <a:bodyPr wrap="square" rtlCol="0">
            <a:spAutoFit/>
          </a:bodyPr>
          <a:lstStyle/>
          <a:p>
            <a:pPr algn="just"/>
            <a:r>
              <a:rPr lang="en-US" sz="3200" i="1" dirty="0">
                <a:solidFill>
                  <a:schemeClr val="tx1">
                    <a:lumMod val="95000"/>
                    <a:lumOff val="5000"/>
                  </a:schemeClr>
                </a:solidFill>
                <a:latin typeface="Times New Roman" panose="02020603050405020304" pitchFamily="18" charset="0"/>
                <a:cs typeface="Times New Roman" panose="02020603050405020304" pitchFamily="18" charset="0"/>
              </a:rPr>
              <a:t>x</a:t>
            </a:r>
            <a:r>
              <a:rPr lang="en-US" sz="3200" baseline="30000" dirty="0">
                <a:solidFill>
                  <a:schemeClr val="tx1">
                    <a:lumMod val="95000"/>
                    <a:lumOff val="5000"/>
                  </a:schemeClr>
                </a:solidFill>
                <a:latin typeface="Times New Roman" panose="02020603050405020304" pitchFamily="18" charset="0"/>
                <a:cs typeface="Times New Roman" panose="02020603050405020304" pitchFamily="18" charset="0"/>
              </a:rPr>
              <a:t>2 </a:t>
            </a:r>
            <a:r>
              <a:rPr lang="en-US" sz="3200" dirty="0">
                <a:solidFill>
                  <a:schemeClr val="tx1">
                    <a:lumMod val="95000"/>
                    <a:lumOff val="5000"/>
                  </a:schemeClr>
                </a:solidFill>
                <a:latin typeface="Times New Roman" panose="02020603050405020304" pitchFamily="18" charset="0"/>
                <a:cs typeface="Times New Roman" panose="02020603050405020304" pitchFamily="18" charset="0"/>
              </a:rPr>
              <a:t> + 1 </a:t>
            </a:r>
          </a:p>
        </p:txBody>
      </p:sp>
      <p:sp>
        <p:nvSpPr>
          <p:cNvPr id="13" name="TextBox 12"/>
          <p:cNvSpPr txBox="1"/>
          <p:nvPr/>
        </p:nvSpPr>
        <p:spPr>
          <a:xfrm>
            <a:off x="5630586" y="2127134"/>
            <a:ext cx="1676400" cy="584775"/>
          </a:xfrm>
          <a:prstGeom prst="rect">
            <a:avLst/>
          </a:prstGeom>
          <a:noFill/>
        </p:spPr>
        <p:txBody>
          <a:bodyPr wrap="square" rtlCol="0">
            <a:spAutoFit/>
          </a:bodyPr>
          <a:lstStyle/>
          <a:p>
            <a:pPr algn="just"/>
            <a:r>
              <a:rPr lang="en-US" sz="3200" dirty="0">
                <a:solidFill>
                  <a:schemeClr val="tx1">
                    <a:lumMod val="95000"/>
                    <a:lumOff val="5000"/>
                  </a:schemeClr>
                </a:solidFill>
                <a:latin typeface="Times New Roman" panose="02020603050405020304" pitchFamily="18" charset="0"/>
                <a:cs typeface="Times New Roman" panose="02020603050405020304" pitchFamily="18" charset="0"/>
              </a:rPr>
              <a:t>(-1)</a:t>
            </a:r>
            <a:r>
              <a:rPr lang="en-US" sz="3200" baseline="30000" dirty="0">
                <a:solidFill>
                  <a:schemeClr val="tx1">
                    <a:lumMod val="95000"/>
                    <a:lumOff val="5000"/>
                  </a:schemeClr>
                </a:solidFill>
                <a:latin typeface="Times New Roman" panose="02020603050405020304" pitchFamily="18" charset="0"/>
                <a:cs typeface="Times New Roman" panose="02020603050405020304" pitchFamily="18" charset="0"/>
              </a:rPr>
              <a:t>2 </a:t>
            </a:r>
            <a:r>
              <a:rPr lang="en-US" sz="3200" dirty="0">
                <a:solidFill>
                  <a:schemeClr val="tx1">
                    <a:lumMod val="95000"/>
                    <a:lumOff val="5000"/>
                  </a:schemeClr>
                </a:solidFill>
                <a:latin typeface="Times New Roman" panose="02020603050405020304" pitchFamily="18" charset="0"/>
                <a:cs typeface="Times New Roman" panose="02020603050405020304" pitchFamily="18" charset="0"/>
              </a:rPr>
              <a:t> + 1</a:t>
            </a:r>
          </a:p>
        </p:txBody>
      </p:sp>
      <p:sp>
        <p:nvSpPr>
          <p:cNvPr id="14" name="TextBox 13"/>
          <p:cNvSpPr txBox="1"/>
          <p:nvPr/>
        </p:nvSpPr>
        <p:spPr>
          <a:xfrm>
            <a:off x="5270247" y="2164345"/>
            <a:ext cx="466170" cy="584775"/>
          </a:xfrm>
          <a:prstGeom prst="rect">
            <a:avLst/>
          </a:prstGeom>
          <a:noFill/>
        </p:spPr>
        <p:txBody>
          <a:bodyPr wrap="square" rtlCol="0">
            <a:spAutoFit/>
          </a:bodyPr>
          <a:lstStyle/>
          <a:p>
            <a:pPr algn="just"/>
            <a:r>
              <a:rPr lang="en-US" sz="3200" dirty="0">
                <a:solidFill>
                  <a:schemeClr val="tx1">
                    <a:lumMod val="95000"/>
                    <a:lumOff val="5000"/>
                  </a:schemeClr>
                </a:solidFill>
                <a:latin typeface="Times New Roman" panose="02020603050405020304" pitchFamily="18" charset="0"/>
                <a:cs typeface="Times New Roman" panose="02020603050405020304" pitchFamily="18" charset="0"/>
              </a:rPr>
              <a:t>=</a:t>
            </a:r>
          </a:p>
        </p:txBody>
      </p:sp>
      <p:sp>
        <p:nvSpPr>
          <p:cNvPr id="15" name="TextBox 14"/>
          <p:cNvSpPr txBox="1"/>
          <p:nvPr/>
        </p:nvSpPr>
        <p:spPr>
          <a:xfrm>
            <a:off x="7242660" y="2164345"/>
            <a:ext cx="466170" cy="584775"/>
          </a:xfrm>
          <a:prstGeom prst="rect">
            <a:avLst/>
          </a:prstGeom>
          <a:noFill/>
        </p:spPr>
        <p:txBody>
          <a:bodyPr wrap="square" rtlCol="0">
            <a:spAutoFit/>
          </a:bodyPr>
          <a:lstStyle/>
          <a:p>
            <a:pPr algn="just"/>
            <a:r>
              <a:rPr lang="en-US" sz="3200" dirty="0">
                <a:solidFill>
                  <a:schemeClr val="tx1">
                    <a:lumMod val="95000"/>
                    <a:lumOff val="5000"/>
                  </a:schemeClr>
                </a:solidFill>
                <a:latin typeface="Times New Roman" panose="02020603050405020304" pitchFamily="18" charset="0"/>
                <a:cs typeface="Times New Roman" panose="02020603050405020304" pitchFamily="18" charset="0"/>
              </a:rPr>
              <a:t>=</a:t>
            </a:r>
          </a:p>
        </p:txBody>
      </p:sp>
      <p:sp>
        <p:nvSpPr>
          <p:cNvPr id="16" name="TextBox 15"/>
          <p:cNvSpPr txBox="1"/>
          <p:nvPr/>
        </p:nvSpPr>
        <p:spPr>
          <a:xfrm>
            <a:off x="7574625" y="2132507"/>
            <a:ext cx="466170" cy="584775"/>
          </a:xfrm>
          <a:prstGeom prst="rect">
            <a:avLst/>
          </a:prstGeom>
          <a:noFill/>
        </p:spPr>
        <p:txBody>
          <a:bodyPr wrap="square" rtlCol="0">
            <a:spAutoFit/>
          </a:bodyPr>
          <a:lstStyle/>
          <a:p>
            <a:pPr algn="just"/>
            <a:r>
              <a:rPr lang="en-US" sz="3200" dirty="0">
                <a:solidFill>
                  <a:schemeClr val="tx1">
                    <a:lumMod val="95000"/>
                    <a:lumOff val="5000"/>
                  </a:schemeClr>
                </a:solidFill>
                <a:latin typeface="Times New Roman" panose="02020603050405020304" pitchFamily="18" charset="0"/>
                <a:cs typeface="Times New Roman" panose="02020603050405020304" pitchFamily="18" charset="0"/>
              </a:rPr>
              <a:t>0</a:t>
            </a:r>
          </a:p>
        </p:txBody>
      </p:sp>
    </p:spTree>
    <p:extLst>
      <p:ext uri="{BB962C8B-B14F-4D97-AF65-F5344CB8AC3E}">
        <p14:creationId xmlns:p14="http://schemas.microsoft.com/office/powerpoint/2010/main" val="347369624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inVertical)">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barn(inVertical)">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barn(inVertical)">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barn(inVertical)">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barn(inVertical)">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barn(inVertical)">
                                      <p:cBhvr>
                                        <p:cTn id="36" dur="500"/>
                                        <p:tgtEl>
                                          <p:spTgt spid="15"/>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barn(inVertical)">
                                      <p:cBhvr>
                                        <p:cTn id="41" dur="500"/>
                                        <p:tgtEl>
                                          <p:spTgt spid="16"/>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barn(inVertical)">
                                      <p:cBhvr>
                                        <p:cTn id="4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1" grpId="0"/>
      <p:bldP spid="12" grpId="0"/>
      <p:bldP spid="13" grpId="0"/>
      <p:bldP spid="14" grpId="0"/>
      <p:bldP spid="15" grpId="0"/>
      <p:bldP spid="16"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文本框 13">
            <a:extLst>
              <a:ext uri="{FF2B5EF4-FFF2-40B4-BE49-F238E27FC236}">
                <a16:creationId xmlns:a16="http://schemas.microsoft.com/office/drawing/2014/main" id="{BD4E581D-1198-DC61-AC64-4E9582D2DDC4}"/>
              </a:ext>
            </a:extLst>
          </p:cNvPr>
          <p:cNvSpPr txBox="1"/>
          <p:nvPr/>
        </p:nvSpPr>
        <p:spPr>
          <a:xfrm>
            <a:off x="533400" y="369028"/>
            <a:ext cx="3626314" cy="584775"/>
          </a:xfrm>
          <a:prstGeom prst="rect">
            <a:avLst/>
          </a:prstGeom>
          <a:noFill/>
          <a:effectLst/>
        </p:spPr>
        <p:txBody>
          <a:bodyPr wrap="none" rtlCol="0">
            <a:spAutoFit/>
          </a:bodyPr>
          <a:lstStyle/>
          <a:p>
            <a:r>
              <a:rPr lang="en-US" altLang="zh-CN" sz="3200" b="1" dirty="0">
                <a:solidFill>
                  <a:schemeClr val="tx1">
                    <a:lumMod val="95000"/>
                    <a:lumOff val="5000"/>
                  </a:schemeClr>
                </a:solidFill>
                <a:latin typeface="Times New Roman" panose="02020603050405020304" pitchFamily="18" charset="0"/>
                <a:ea typeface="幼圆" panose="02010509060101010101" pitchFamily="49" charset="-122"/>
                <a:cs typeface="Times New Roman" panose="02020603050405020304" pitchFamily="18" charset="0"/>
              </a:rPr>
              <a:t>Bài 1 trang 37 SGK</a:t>
            </a:r>
            <a:endParaRPr lang="zh-CN" altLang="en-US" sz="3200" b="1" dirty="0">
              <a:solidFill>
                <a:schemeClr val="tx1">
                  <a:lumMod val="95000"/>
                  <a:lumOff val="5000"/>
                </a:schemeClr>
              </a:solidFill>
              <a:latin typeface="Times New Roman" panose="02020603050405020304" pitchFamily="18" charset="0"/>
              <a:ea typeface="幼圆" panose="02010509060101010101" pitchFamily="49" charset="-122"/>
              <a:cs typeface="Times New Roman" panose="02020603050405020304" pitchFamily="18" charset="0"/>
            </a:endParaRPr>
          </a:p>
        </p:txBody>
      </p:sp>
      <p:sp>
        <p:nvSpPr>
          <p:cNvPr id="3" name="TextBox 2"/>
          <p:cNvSpPr txBox="1"/>
          <p:nvPr/>
        </p:nvSpPr>
        <p:spPr>
          <a:xfrm>
            <a:off x="567906" y="927601"/>
            <a:ext cx="8001000" cy="584775"/>
          </a:xfrm>
          <a:prstGeom prst="rect">
            <a:avLst/>
          </a:prstGeom>
          <a:noFill/>
        </p:spPr>
        <p:txBody>
          <a:bodyPr wrap="square" rtlCol="0">
            <a:spAutoFit/>
          </a:bodyPr>
          <a:lstStyle/>
          <a:p>
            <a:pPr algn="just"/>
            <a:r>
              <a:rPr lang="en-US" sz="3200" dirty="0">
                <a:solidFill>
                  <a:schemeClr val="tx1">
                    <a:lumMod val="95000"/>
                    <a:lumOff val="5000"/>
                  </a:schemeClr>
                </a:solidFill>
                <a:latin typeface="Times New Roman" panose="02020603050405020304" pitchFamily="18" charset="0"/>
                <a:cs typeface="Times New Roman" panose="02020603050405020304" pitchFamily="18" charset="0"/>
              </a:rPr>
              <a:t>Viết điều kiện xác định của mỗi phân thức sau:            </a:t>
            </a:r>
          </a:p>
        </p:txBody>
      </p:sp>
      <p:grpSp>
        <p:nvGrpSpPr>
          <p:cNvPr id="18" name="Group 17"/>
          <p:cNvGrpSpPr/>
          <p:nvPr/>
        </p:nvGrpSpPr>
        <p:grpSpPr>
          <a:xfrm>
            <a:off x="914400" y="1599984"/>
            <a:ext cx="1677402" cy="851643"/>
            <a:chOff x="914400" y="1544856"/>
            <a:chExt cx="1677402" cy="851643"/>
          </a:xfrm>
        </p:grpSpPr>
        <mc:AlternateContent xmlns:mc="http://schemas.openxmlformats.org/markup-compatibility/2006" xmlns:a14="http://schemas.microsoft.com/office/drawing/2010/main">
          <mc:Choice Requires="a14">
            <p:sp>
              <p:nvSpPr>
                <p:cNvPr id="13" name="TextBox 12"/>
                <p:cNvSpPr txBox="1"/>
                <p:nvPr/>
              </p:nvSpPr>
              <p:spPr>
                <a:xfrm>
                  <a:off x="1324596" y="1544856"/>
                  <a:ext cx="1267206" cy="8516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latin typeface="Cambria Math" panose="02040503050406030204" pitchFamily="18" charset="0"/>
                              </a:rPr>
                            </m:ctrlPr>
                          </m:fPr>
                          <m:num>
                            <m:r>
                              <a:rPr lang="en-US" sz="3200" b="0" i="1" smtClean="0">
                                <a:latin typeface="Cambria Math" panose="02040503050406030204" pitchFamily="18" charset="0"/>
                              </a:rPr>
                              <m:t>𝑥</m:t>
                            </m:r>
                          </m:num>
                          <m:den>
                            <m:r>
                              <a:rPr lang="en-US" sz="3200" b="0" i="1" smtClean="0">
                                <a:latin typeface="Cambria Math" panose="02040503050406030204" pitchFamily="18" charset="0"/>
                              </a:rPr>
                              <m:t>3</m:t>
                            </m:r>
                            <m:r>
                              <a:rPr lang="en-US" sz="3200" b="0" i="1" smtClean="0">
                                <a:latin typeface="Cambria Math" panose="02040503050406030204" pitchFamily="18" charset="0"/>
                              </a:rPr>
                              <m:t>𝑥</m:t>
                            </m:r>
                            <m:r>
                              <a:rPr lang="en-US" sz="3200" b="0" i="1" smtClean="0">
                                <a:latin typeface="Cambria Math" panose="02040503050406030204" pitchFamily="18" charset="0"/>
                              </a:rPr>
                              <m:t>+3</m:t>
                            </m:r>
                          </m:den>
                        </m:f>
                      </m:oMath>
                    </m:oMathPara>
                  </a14:m>
                  <a:endParaRPr lang="en-US" sz="3200" dirty="0"/>
                </a:p>
              </p:txBody>
            </p:sp>
          </mc:Choice>
          <mc:Fallback xmlns="">
            <p:sp>
              <p:nvSpPr>
                <p:cNvPr id="13" name="TextBox 12"/>
                <p:cNvSpPr txBox="1">
                  <a:spLocks noRot="1" noChangeAspect="1" noMove="1" noResize="1" noEditPoints="1" noAdjustHandles="1" noChangeArrowheads="1" noChangeShapeType="1" noTextEdit="1"/>
                </p:cNvSpPr>
                <p:nvPr/>
              </p:nvSpPr>
              <p:spPr>
                <a:xfrm>
                  <a:off x="1324596" y="1544856"/>
                  <a:ext cx="1267206" cy="851643"/>
                </a:xfrm>
                <a:prstGeom prst="rect">
                  <a:avLst/>
                </a:prstGeom>
                <a:blipFill>
                  <a:blip r:embed="rId4"/>
                  <a:stretch>
                    <a:fillRect/>
                  </a:stretch>
                </a:blipFill>
              </p:spPr>
              <p:txBody>
                <a:bodyPr/>
                <a:lstStyle/>
                <a:p>
                  <a:r>
                    <a:rPr lang="en-US">
                      <a:noFill/>
                    </a:rPr>
                    <a:t> </a:t>
                  </a:r>
                </a:p>
              </p:txBody>
            </p:sp>
          </mc:Fallback>
        </mc:AlternateContent>
        <p:sp>
          <p:nvSpPr>
            <p:cNvPr id="14" name="TextBox 13"/>
            <p:cNvSpPr txBox="1"/>
            <p:nvPr/>
          </p:nvSpPr>
          <p:spPr>
            <a:xfrm>
              <a:off x="914400" y="1688252"/>
              <a:ext cx="428216" cy="492443"/>
            </a:xfrm>
            <a:prstGeom prst="rect">
              <a:avLst/>
            </a:prstGeom>
            <a:noFill/>
          </p:spPr>
          <p:txBody>
            <a:bodyPr wrap="square" lIns="0" tIns="0" rIns="0" bIns="0" rtlCol="0">
              <a:spAutoFit/>
            </a:bodyPr>
            <a:lstStyle/>
            <a:p>
              <a:r>
                <a:rPr lang="en-US" sz="3200" dirty="0">
                  <a:solidFill>
                    <a:schemeClr val="tx1">
                      <a:lumMod val="95000"/>
                      <a:lumOff val="5000"/>
                    </a:schemeClr>
                  </a:solidFill>
                  <a:latin typeface="Times New Roman" panose="02020603050405020304" pitchFamily="18" charset="0"/>
                  <a:cs typeface="Times New Roman" panose="02020603050405020304" pitchFamily="18" charset="0"/>
                </a:rPr>
                <a:t>a)</a:t>
              </a:r>
            </a:p>
          </p:txBody>
        </p:sp>
      </p:grpSp>
      <p:grpSp>
        <p:nvGrpSpPr>
          <p:cNvPr id="17" name="Group 16"/>
          <p:cNvGrpSpPr/>
          <p:nvPr/>
        </p:nvGrpSpPr>
        <p:grpSpPr>
          <a:xfrm>
            <a:off x="3460802" y="1520025"/>
            <a:ext cx="1984133" cy="1007520"/>
            <a:chOff x="3286282" y="3796726"/>
            <a:chExt cx="1984133" cy="1007520"/>
          </a:xfrm>
        </p:grpSpPr>
        <mc:AlternateContent xmlns:mc="http://schemas.openxmlformats.org/markup-compatibility/2006" xmlns:a14="http://schemas.microsoft.com/office/drawing/2010/main">
          <mc:Choice Requires="a14">
            <p:sp>
              <p:nvSpPr>
                <p:cNvPr id="15" name="TextBox 14"/>
                <p:cNvSpPr txBox="1"/>
                <p:nvPr/>
              </p:nvSpPr>
              <p:spPr>
                <a:xfrm>
                  <a:off x="3794242" y="3796726"/>
                  <a:ext cx="1476173" cy="100752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latin typeface="Cambria Math" panose="02040503050406030204" pitchFamily="18" charset="0"/>
                              </a:rPr>
                            </m:ctrlPr>
                          </m:fPr>
                          <m:num>
                            <m:r>
                              <a:rPr lang="en-US" sz="3200" b="0" i="1" smtClean="0">
                                <a:latin typeface="Cambria Math" panose="02040503050406030204" pitchFamily="18" charset="0"/>
                              </a:rPr>
                              <m:t>4</m:t>
                            </m:r>
                            <m:r>
                              <a:rPr lang="en-US" sz="3200" b="0" i="1" smtClean="0">
                                <a:latin typeface="Cambria Math" panose="02040503050406030204" pitchFamily="18" charset="0"/>
                              </a:rPr>
                              <m:t>𝑦</m:t>
                            </m:r>
                          </m:num>
                          <m:den>
                            <m:sSup>
                              <m:sSupPr>
                                <m:ctrlPr>
                                  <a:rPr lang="en-US" sz="3200" i="1" smtClean="0">
                                    <a:latin typeface="Cambria Math" panose="02040503050406030204" pitchFamily="18" charset="0"/>
                                  </a:rPr>
                                </m:ctrlPr>
                              </m:sSupPr>
                              <m:e>
                                <m:r>
                                  <a:rPr lang="en-US" sz="3200" b="0" i="1" smtClean="0">
                                    <a:latin typeface="Cambria Math" panose="02040503050406030204" pitchFamily="18" charset="0"/>
                                  </a:rPr>
                                  <m:t>𝑦</m:t>
                                </m:r>
                              </m:e>
                              <m:sup>
                                <m:r>
                                  <a:rPr lang="en-US" sz="3200" i="1" smtClean="0">
                                    <a:latin typeface="Cambria Math" panose="02040503050406030204" pitchFamily="18" charset="0"/>
                                  </a:rPr>
                                  <m:t>2</m:t>
                                </m:r>
                              </m:sup>
                            </m:sSup>
                            <m:r>
                              <a:rPr lang="en-US" sz="3200" b="0" i="1" smtClean="0">
                                <a:latin typeface="Cambria Math" panose="02040503050406030204" pitchFamily="18" charset="0"/>
                              </a:rPr>
                              <m:t>+16</m:t>
                            </m:r>
                          </m:den>
                        </m:f>
                      </m:oMath>
                    </m:oMathPara>
                  </a14:m>
                  <a:endParaRPr lang="en-US" sz="3200" dirty="0"/>
                </a:p>
              </p:txBody>
            </p:sp>
          </mc:Choice>
          <mc:Fallback xmlns="">
            <p:sp>
              <p:nvSpPr>
                <p:cNvPr id="15" name="TextBox 14"/>
                <p:cNvSpPr txBox="1">
                  <a:spLocks noRot="1" noChangeAspect="1" noMove="1" noResize="1" noEditPoints="1" noAdjustHandles="1" noChangeArrowheads="1" noChangeShapeType="1" noTextEdit="1"/>
                </p:cNvSpPr>
                <p:nvPr/>
              </p:nvSpPr>
              <p:spPr>
                <a:xfrm>
                  <a:off x="3794242" y="3796726"/>
                  <a:ext cx="1476173" cy="1007520"/>
                </a:xfrm>
                <a:prstGeom prst="rect">
                  <a:avLst/>
                </a:prstGeom>
                <a:blipFill>
                  <a:blip r:embed="rId5"/>
                  <a:stretch>
                    <a:fillRect/>
                  </a:stretch>
                </a:blipFill>
              </p:spPr>
              <p:txBody>
                <a:bodyPr/>
                <a:lstStyle/>
                <a:p>
                  <a:r>
                    <a:rPr lang="en-US">
                      <a:noFill/>
                    </a:rPr>
                    <a:t> </a:t>
                  </a:r>
                </a:p>
              </p:txBody>
            </p:sp>
          </mc:Fallback>
        </mc:AlternateContent>
        <p:sp>
          <p:nvSpPr>
            <p:cNvPr id="16" name="TextBox 15"/>
            <p:cNvSpPr txBox="1"/>
            <p:nvPr/>
          </p:nvSpPr>
          <p:spPr>
            <a:xfrm>
              <a:off x="3286282" y="4016305"/>
              <a:ext cx="381000" cy="492443"/>
            </a:xfrm>
            <a:prstGeom prst="rect">
              <a:avLst/>
            </a:prstGeom>
            <a:noFill/>
          </p:spPr>
          <p:txBody>
            <a:bodyPr wrap="square" lIns="0" tIns="0" rIns="0" bIns="0" rtlCol="0">
              <a:spAutoFit/>
            </a:bodyPr>
            <a:lstStyle/>
            <a:p>
              <a:r>
                <a:rPr lang="en-US" sz="3200" dirty="0">
                  <a:solidFill>
                    <a:schemeClr val="tx1">
                      <a:lumMod val="95000"/>
                      <a:lumOff val="5000"/>
                    </a:schemeClr>
                  </a:solidFill>
                  <a:latin typeface="Times New Roman" panose="02020603050405020304" pitchFamily="18" charset="0"/>
                  <a:cs typeface="Times New Roman" panose="02020603050405020304" pitchFamily="18" charset="0"/>
                </a:rPr>
                <a:t>b)</a:t>
              </a:r>
            </a:p>
          </p:txBody>
        </p:sp>
      </p:grpSp>
      <p:grpSp>
        <p:nvGrpSpPr>
          <p:cNvPr id="19" name="Group 18"/>
          <p:cNvGrpSpPr/>
          <p:nvPr/>
        </p:nvGrpSpPr>
        <p:grpSpPr>
          <a:xfrm>
            <a:off x="6324600" y="1545140"/>
            <a:ext cx="1556131" cy="978666"/>
            <a:chOff x="3286282" y="3796726"/>
            <a:chExt cx="1556131" cy="978666"/>
          </a:xfrm>
        </p:grpSpPr>
        <mc:AlternateContent xmlns:mc="http://schemas.openxmlformats.org/markup-compatibility/2006" xmlns:a14="http://schemas.microsoft.com/office/drawing/2010/main">
          <mc:Choice Requires="a14">
            <p:sp>
              <p:nvSpPr>
                <p:cNvPr id="20" name="TextBox 19"/>
                <p:cNvSpPr txBox="1"/>
                <p:nvPr/>
              </p:nvSpPr>
              <p:spPr>
                <a:xfrm>
                  <a:off x="3794242" y="3796726"/>
                  <a:ext cx="1048171" cy="9786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latin typeface="Cambria Math" panose="02040503050406030204" pitchFamily="18" charset="0"/>
                              </a:rPr>
                            </m:ctrlPr>
                          </m:fPr>
                          <m:num>
                            <m:r>
                              <a:rPr lang="en-US" sz="3200" b="0" i="1" smtClean="0">
                                <a:latin typeface="Cambria Math" panose="02040503050406030204" pitchFamily="18" charset="0"/>
                              </a:rPr>
                              <m:t>𝑥</m:t>
                            </m:r>
                            <m:r>
                              <a:rPr lang="en-US" sz="3200" b="0" i="1" smtClean="0">
                                <a:latin typeface="Cambria Math" panose="02040503050406030204" pitchFamily="18" charset="0"/>
                              </a:rPr>
                              <m:t>+</m:t>
                            </m:r>
                            <m:r>
                              <a:rPr lang="en-US" sz="3200" b="0" i="1" smtClean="0">
                                <a:latin typeface="Cambria Math" panose="02040503050406030204" pitchFamily="18" charset="0"/>
                              </a:rPr>
                              <m:t>𝑦</m:t>
                            </m:r>
                          </m:num>
                          <m:den>
                            <m:r>
                              <a:rPr lang="en-US" sz="3200" i="1" smtClean="0">
                                <a:latin typeface="Cambria Math" panose="02040503050406030204" pitchFamily="18" charset="0"/>
                              </a:rPr>
                              <m:t>𝑥</m:t>
                            </m:r>
                            <m:r>
                              <a:rPr lang="en-US" sz="3200" b="0" i="1" smtClean="0">
                                <a:latin typeface="Cambria Math" panose="02040503050406030204" pitchFamily="18" charset="0"/>
                              </a:rPr>
                              <m:t>−</m:t>
                            </m:r>
                            <m:r>
                              <a:rPr lang="en-US" sz="3200" b="0" i="1" smtClean="0">
                                <a:latin typeface="Cambria Math" panose="02040503050406030204" pitchFamily="18" charset="0"/>
                              </a:rPr>
                              <m:t>𝑦</m:t>
                            </m:r>
                          </m:den>
                        </m:f>
                      </m:oMath>
                    </m:oMathPara>
                  </a14:m>
                  <a:endParaRPr lang="en-US" sz="3200" dirty="0"/>
                </a:p>
              </p:txBody>
            </p:sp>
          </mc:Choice>
          <mc:Fallback xmlns="">
            <p:sp>
              <p:nvSpPr>
                <p:cNvPr id="20" name="TextBox 19"/>
                <p:cNvSpPr txBox="1">
                  <a:spLocks noRot="1" noChangeAspect="1" noMove="1" noResize="1" noEditPoints="1" noAdjustHandles="1" noChangeArrowheads="1" noChangeShapeType="1" noTextEdit="1"/>
                </p:cNvSpPr>
                <p:nvPr/>
              </p:nvSpPr>
              <p:spPr>
                <a:xfrm>
                  <a:off x="3794242" y="3796726"/>
                  <a:ext cx="1048171" cy="978666"/>
                </a:xfrm>
                <a:prstGeom prst="rect">
                  <a:avLst/>
                </a:prstGeom>
                <a:blipFill>
                  <a:blip r:embed="rId6"/>
                  <a:stretch>
                    <a:fillRect/>
                  </a:stretch>
                </a:blipFill>
              </p:spPr>
              <p:txBody>
                <a:bodyPr/>
                <a:lstStyle/>
                <a:p>
                  <a:r>
                    <a:rPr lang="en-US">
                      <a:noFill/>
                    </a:rPr>
                    <a:t> </a:t>
                  </a:r>
                </a:p>
              </p:txBody>
            </p:sp>
          </mc:Fallback>
        </mc:AlternateContent>
        <p:sp>
          <p:nvSpPr>
            <p:cNvPr id="21" name="TextBox 20"/>
            <p:cNvSpPr txBox="1"/>
            <p:nvPr/>
          </p:nvSpPr>
          <p:spPr>
            <a:xfrm>
              <a:off x="3286282" y="4016305"/>
              <a:ext cx="381000" cy="492443"/>
            </a:xfrm>
            <a:prstGeom prst="rect">
              <a:avLst/>
            </a:prstGeom>
            <a:noFill/>
          </p:spPr>
          <p:txBody>
            <a:bodyPr wrap="square" lIns="0" tIns="0" rIns="0" bIns="0" rtlCol="0">
              <a:spAutoFit/>
            </a:bodyPr>
            <a:lstStyle/>
            <a:p>
              <a:r>
                <a:rPr lang="en-US" sz="3200" dirty="0">
                  <a:solidFill>
                    <a:schemeClr val="tx1">
                      <a:lumMod val="95000"/>
                      <a:lumOff val="5000"/>
                    </a:schemeClr>
                  </a:solidFill>
                  <a:latin typeface="Times New Roman" panose="02020603050405020304" pitchFamily="18" charset="0"/>
                  <a:cs typeface="Times New Roman" panose="02020603050405020304" pitchFamily="18" charset="0"/>
                </a:rPr>
                <a:t>c)</a:t>
              </a:r>
            </a:p>
          </p:txBody>
        </p:sp>
      </p:grpSp>
      <p:grpSp>
        <p:nvGrpSpPr>
          <p:cNvPr id="22" name="Group 21"/>
          <p:cNvGrpSpPr/>
          <p:nvPr/>
        </p:nvGrpSpPr>
        <p:grpSpPr>
          <a:xfrm>
            <a:off x="7427539" y="3613956"/>
            <a:ext cx="1690542" cy="1529544"/>
            <a:chOff x="7438845" y="3468473"/>
            <a:chExt cx="1475487" cy="1675027"/>
          </a:xfrm>
        </p:grpSpPr>
        <p:pic>
          <p:nvPicPr>
            <p:cNvPr id="23" name="Picture 22" descr="Background pattern&#10;&#10;Description automatically generated">
              <a:extLst>
                <a:ext uri="{FF2B5EF4-FFF2-40B4-BE49-F238E27FC236}">
                  <a16:creationId xmlns:a16="http://schemas.microsoft.com/office/drawing/2014/main" id="{4E208DDE-5F53-487A-916C-A3AE276FA6AD}"/>
                </a:ext>
              </a:extLst>
            </p:cNvPr>
            <p:cNvPicPr>
              <a:picLocks noChangeAspect="1"/>
            </p:cNvPicPr>
            <p:nvPr/>
          </p:nvPicPr>
          <p:blipFill rotWithShape="1">
            <a:blip r:embed="rId7" cstate="print">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l="20349" r="20345" b="-4"/>
            <a:stretch/>
          </p:blipFill>
          <p:spPr>
            <a:xfrm>
              <a:off x="7438845" y="3468473"/>
              <a:ext cx="1475487" cy="1675027"/>
            </a:xfrm>
            <a:custGeom>
              <a:avLst/>
              <a:gdLst/>
              <a:ahLst/>
              <a:cxnLst/>
              <a:rect l="l" t="t" r="r" b="b"/>
              <a:pathLst>
                <a:path w="2590737" h="2926956">
                  <a:moveTo>
                    <a:pt x="1463478" y="0"/>
                  </a:moveTo>
                  <a:cubicBezTo>
                    <a:pt x="1867606" y="0"/>
                    <a:pt x="2233476" y="163805"/>
                    <a:pt x="2498313" y="428643"/>
                  </a:cubicBezTo>
                  <a:lnTo>
                    <a:pt x="2501029" y="431631"/>
                  </a:lnTo>
                  <a:lnTo>
                    <a:pt x="2445696" y="582811"/>
                  </a:lnTo>
                  <a:cubicBezTo>
                    <a:pt x="2374039" y="813196"/>
                    <a:pt x="2335437" y="1058145"/>
                    <a:pt x="2335437" y="1312109"/>
                  </a:cubicBezTo>
                  <a:cubicBezTo>
                    <a:pt x="2335437" y="1650728"/>
                    <a:pt x="2404063" y="1973319"/>
                    <a:pt x="2528166" y="2266732"/>
                  </a:cubicBezTo>
                  <a:lnTo>
                    <a:pt x="2590737" y="2396622"/>
                  </a:lnTo>
                  <a:lnTo>
                    <a:pt x="2498313" y="2498313"/>
                  </a:lnTo>
                  <a:cubicBezTo>
                    <a:pt x="2233476" y="2763151"/>
                    <a:pt x="1867606" y="2926956"/>
                    <a:pt x="1463478" y="2926956"/>
                  </a:cubicBezTo>
                  <a:cubicBezTo>
                    <a:pt x="655221" y="2926956"/>
                    <a:pt x="0" y="2271735"/>
                    <a:pt x="0" y="1463478"/>
                  </a:cubicBezTo>
                  <a:cubicBezTo>
                    <a:pt x="0" y="655221"/>
                    <a:pt x="655221" y="0"/>
                    <a:pt x="1463478" y="0"/>
                  </a:cubicBezTo>
                  <a:close/>
                </a:path>
              </a:pathLst>
            </a:custGeom>
          </p:spPr>
        </p:pic>
        <p:pic>
          <p:nvPicPr>
            <p:cNvPr id="24" name="Picture 23">
              <a:extLst>
                <a:ext uri="{FF2B5EF4-FFF2-40B4-BE49-F238E27FC236}">
                  <a16:creationId xmlns:a16="http://schemas.microsoft.com/office/drawing/2014/main" id="{F5F0387D-CEB3-4D01-B097-E93181CF9E3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706733" y="3555454"/>
              <a:ext cx="1003778" cy="1003778"/>
            </a:xfrm>
            <a:prstGeom prst="rect">
              <a:avLst/>
            </a:prstGeom>
          </p:spPr>
        </p:pic>
      </p:grpSp>
      <p:sp>
        <p:nvSpPr>
          <p:cNvPr id="26" name="文本框 13">
            <a:extLst>
              <a:ext uri="{FF2B5EF4-FFF2-40B4-BE49-F238E27FC236}">
                <a16:creationId xmlns:a16="http://schemas.microsoft.com/office/drawing/2014/main" id="{41794CA2-DE9B-69E3-2515-156B1D29F13A}"/>
              </a:ext>
            </a:extLst>
          </p:cNvPr>
          <p:cNvSpPr txBox="1"/>
          <p:nvPr/>
        </p:nvSpPr>
        <p:spPr>
          <a:xfrm>
            <a:off x="40652" y="-53508"/>
            <a:ext cx="8839200" cy="477054"/>
          </a:xfrm>
          <a:prstGeom prst="rect">
            <a:avLst/>
          </a:prstGeom>
          <a:noFill/>
          <a:effectLst/>
        </p:spPr>
        <p:txBody>
          <a:bodyPr wrap="square" rtlCol="0">
            <a:spAutoFit/>
          </a:bodyPr>
          <a:lstStyle/>
          <a:p>
            <a:pPr algn="just"/>
            <a:r>
              <a:rPr lang="en-US" altLang="zh-CN" sz="2500" b="1" dirty="0">
                <a:solidFill>
                  <a:srgbClr val="FF0000"/>
                </a:solidFill>
                <a:latin typeface="Times New Roman" panose="02020603050405020304" pitchFamily="18" charset="0"/>
                <a:ea typeface="幼圆" panose="02010509060101010101" pitchFamily="49" charset="-122"/>
                <a:cs typeface="Times New Roman" panose="02020603050405020304" pitchFamily="18" charset="0"/>
              </a:rPr>
              <a:t>III. ĐIỀU KIỆN XÁC ĐỊNH VÀ GIÁ TRỊ CỦA PHÂN THỨC </a:t>
            </a:r>
            <a:endParaRPr lang="zh-CN" altLang="en-US" sz="2500" b="1" dirty="0">
              <a:solidFill>
                <a:srgbClr val="FF0000"/>
              </a:solidFill>
              <a:latin typeface="Times New Roman" panose="02020603050405020304" pitchFamily="18" charset="0"/>
              <a:ea typeface="幼圆" panose="02010509060101010101" pitchFamily="49" charset="-122"/>
              <a:cs typeface="Times New Roman" panose="02020603050405020304" pitchFamily="18" charset="0"/>
            </a:endParaRPr>
          </a:p>
        </p:txBody>
      </p:sp>
      <p:sp>
        <p:nvSpPr>
          <p:cNvPr id="27" name="TextBox 26"/>
          <p:cNvSpPr txBox="1"/>
          <p:nvPr/>
        </p:nvSpPr>
        <p:spPr>
          <a:xfrm>
            <a:off x="981700" y="2811130"/>
            <a:ext cx="7818720" cy="646331"/>
          </a:xfrm>
          <a:prstGeom prst="rect">
            <a:avLst/>
          </a:prstGeom>
          <a:noFill/>
        </p:spPr>
        <p:txBody>
          <a:bodyPr wrap="square" rtlCol="0">
            <a:spAutoFit/>
          </a:bodyPr>
          <a:lstStyle/>
          <a:p>
            <a:r>
              <a:rPr lang="en-US" sz="3600" dirty="0">
                <a:latin typeface="Times New Roman" panose="02020603050405020304" pitchFamily="18" charset="0"/>
                <a:cs typeface="Times New Roman" panose="02020603050405020304" pitchFamily="18" charset="0"/>
              </a:rPr>
              <a:t>Điều </a:t>
            </a:r>
            <a:r>
              <a:rPr lang="en-US" sz="3200" dirty="0">
                <a:latin typeface="Times New Roman" panose="02020603050405020304" pitchFamily="18" charset="0"/>
                <a:cs typeface="Times New Roman" panose="02020603050405020304" pitchFamily="18" charset="0"/>
              </a:rPr>
              <a:t>kiện</a:t>
            </a:r>
            <a:r>
              <a:rPr lang="en-US" sz="3600" dirty="0">
                <a:latin typeface="Times New Roman" panose="02020603050405020304" pitchFamily="18" charset="0"/>
                <a:cs typeface="Times New Roman" panose="02020603050405020304" pitchFamily="18" charset="0"/>
              </a:rPr>
              <a:t> xác định của mỗi phân thức là:</a:t>
            </a:r>
          </a:p>
        </p:txBody>
      </p:sp>
      <p:grpSp>
        <p:nvGrpSpPr>
          <p:cNvPr id="28" name="Group 27"/>
          <p:cNvGrpSpPr/>
          <p:nvPr/>
        </p:nvGrpSpPr>
        <p:grpSpPr>
          <a:xfrm>
            <a:off x="1524000" y="3385819"/>
            <a:ext cx="1725217" cy="512307"/>
            <a:chOff x="1545667" y="2079307"/>
            <a:chExt cx="1725217" cy="512307"/>
          </a:xfrm>
        </p:grpSpPr>
        <p:sp>
          <p:nvSpPr>
            <p:cNvPr id="29" name="TextBox 28"/>
            <p:cNvSpPr txBox="1"/>
            <p:nvPr/>
          </p:nvSpPr>
          <p:spPr>
            <a:xfrm>
              <a:off x="1545667" y="2079307"/>
              <a:ext cx="558525" cy="492443"/>
            </a:xfrm>
            <a:prstGeom prst="rect">
              <a:avLst/>
            </a:prstGeom>
            <a:noFill/>
          </p:spPr>
          <p:txBody>
            <a:bodyPr wrap="square" lIns="0" tIns="0" rIns="0" bIns="0" rtlCol="0">
              <a:spAutoFit/>
            </a:bodyPr>
            <a:lstStyle/>
            <a:p>
              <a:r>
                <a:rPr lang="en-US" sz="3200" dirty="0">
                  <a:solidFill>
                    <a:schemeClr val="tx1">
                      <a:lumMod val="95000"/>
                      <a:lumOff val="5000"/>
                    </a:schemeClr>
                  </a:solidFill>
                  <a:latin typeface="Times New Roman" panose="02020603050405020304" pitchFamily="18" charset="0"/>
                  <a:cs typeface="Times New Roman" panose="02020603050405020304" pitchFamily="18" charset="0"/>
                </a:rPr>
                <a:t>a)</a:t>
              </a:r>
            </a:p>
          </p:txBody>
        </p:sp>
        <mc:AlternateContent xmlns:mc="http://schemas.openxmlformats.org/markup-compatibility/2006" xmlns:a14="http://schemas.microsoft.com/office/drawing/2010/main">
          <mc:Choice Requires="a14">
            <p:sp>
              <p:nvSpPr>
                <p:cNvPr id="30" name="TextBox 29"/>
                <p:cNvSpPr txBox="1"/>
                <p:nvPr/>
              </p:nvSpPr>
              <p:spPr>
                <a:xfrm>
                  <a:off x="2003678" y="2099171"/>
                  <a:ext cx="1267206"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rPr>
                          <m:t>3</m:t>
                        </m:r>
                        <m:r>
                          <a:rPr lang="en-US" sz="3200" b="0" i="1" smtClean="0">
                            <a:latin typeface="Cambria Math" panose="02040503050406030204" pitchFamily="18" charset="0"/>
                          </a:rPr>
                          <m:t>𝑥</m:t>
                        </m:r>
                        <m:r>
                          <a:rPr lang="en-US" sz="3200" b="0" i="1" smtClean="0">
                            <a:latin typeface="Cambria Math" panose="02040503050406030204" pitchFamily="18" charset="0"/>
                          </a:rPr>
                          <m:t>+3</m:t>
                        </m:r>
                      </m:oMath>
                    </m:oMathPara>
                  </a14:m>
                  <a:endParaRPr lang="en-US" dirty="0"/>
                </a:p>
              </p:txBody>
            </p:sp>
          </mc:Choice>
          <mc:Fallback xmlns="">
            <p:sp>
              <p:nvSpPr>
                <p:cNvPr id="15" name="TextBox 14"/>
                <p:cNvSpPr txBox="1">
                  <a:spLocks noRot="1" noChangeAspect="1" noMove="1" noResize="1" noEditPoints="1" noAdjustHandles="1" noChangeArrowheads="1" noChangeShapeType="1" noTextEdit="1"/>
                </p:cNvSpPr>
                <p:nvPr/>
              </p:nvSpPr>
              <p:spPr>
                <a:xfrm>
                  <a:off x="2003678" y="2099171"/>
                  <a:ext cx="1267206" cy="492443"/>
                </a:xfrm>
                <a:prstGeom prst="rect">
                  <a:avLst/>
                </a:prstGeom>
                <a:blipFill>
                  <a:blip r:embed="rId10"/>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31" name="TextBox 30"/>
              <p:cNvSpPr txBox="1"/>
              <p:nvPr/>
            </p:nvSpPr>
            <p:spPr>
              <a:xfrm>
                <a:off x="3336838" y="3405683"/>
                <a:ext cx="740780"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ea typeface="Cambria Math" panose="02040503050406030204" pitchFamily="18" charset="0"/>
                        </a:rPr>
                        <m:t>≠0</m:t>
                      </m:r>
                    </m:oMath>
                  </m:oMathPara>
                </a14:m>
                <a:endParaRPr lang="en-US" dirty="0"/>
              </a:p>
            </p:txBody>
          </p:sp>
        </mc:Choice>
        <mc:Fallback xmlns="">
          <p:sp>
            <p:nvSpPr>
              <p:cNvPr id="31" name="TextBox 30"/>
              <p:cNvSpPr txBox="1">
                <a:spLocks noRot="1" noChangeAspect="1" noMove="1" noResize="1" noEditPoints="1" noAdjustHandles="1" noChangeArrowheads="1" noChangeShapeType="1" noTextEdit="1"/>
              </p:cNvSpPr>
              <p:nvPr/>
            </p:nvSpPr>
            <p:spPr>
              <a:xfrm>
                <a:off x="3336838" y="3405683"/>
                <a:ext cx="740780" cy="492443"/>
              </a:xfrm>
              <a:prstGeom prst="rect">
                <a:avLst/>
              </a:prstGeom>
              <a:blipFill>
                <a:blip r:embed="rId11"/>
                <a:stretch>
                  <a:fillRect/>
                </a:stretch>
              </a:blipFill>
            </p:spPr>
            <p:txBody>
              <a:bodyPr/>
              <a:lstStyle/>
              <a:p>
                <a:r>
                  <a:rPr lang="en-US">
                    <a:noFill/>
                  </a:rPr>
                  <a:t> </a:t>
                </a:r>
              </a:p>
            </p:txBody>
          </p:sp>
        </mc:Fallback>
      </mc:AlternateContent>
      <p:grpSp>
        <p:nvGrpSpPr>
          <p:cNvPr id="32" name="Group 31"/>
          <p:cNvGrpSpPr/>
          <p:nvPr/>
        </p:nvGrpSpPr>
        <p:grpSpPr>
          <a:xfrm>
            <a:off x="1495909" y="3976492"/>
            <a:ext cx="1934184" cy="512307"/>
            <a:chOff x="1545667" y="2079307"/>
            <a:chExt cx="1934184" cy="512307"/>
          </a:xfrm>
        </p:grpSpPr>
        <p:sp>
          <p:nvSpPr>
            <p:cNvPr id="33" name="TextBox 32"/>
            <p:cNvSpPr txBox="1"/>
            <p:nvPr/>
          </p:nvSpPr>
          <p:spPr>
            <a:xfrm>
              <a:off x="1545667" y="2079307"/>
              <a:ext cx="558525" cy="492443"/>
            </a:xfrm>
            <a:prstGeom prst="rect">
              <a:avLst/>
            </a:prstGeom>
            <a:noFill/>
          </p:spPr>
          <p:txBody>
            <a:bodyPr wrap="square" lIns="0" tIns="0" rIns="0" bIns="0" rtlCol="0">
              <a:spAutoFit/>
            </a:bodyPr>
            <a:lstStyle/>
            <a:p>
              <a:r>
                <a:rPr lang="en-US" sz="3200" dirty="0">
                  <a:solidFill>
                    <a:schemeClr val="tx1">
                      <a:lumMod val="95000"/>
                      <a:lumOff val="5000"/>
                    </a:schemeClr>
                  </a:solidFill>
                  <a:latin typeface="Times New Roman" panose="02020603050405020304" pitchFamily="18" charset="0"/>
                  <a:cs typeface="Times New Roman" panose="02020603050405020304" pitchFamily="18" charset="0"/>
                </a:rPr>
                <a:t>b)</a:t>
              </a:r>
            </a:p>
          </p:txBody>
        </p:sp>
        <mc:AlternateContent xmlns:mc="http://schemas.openxmlformats.org/markup-compatibility/2006" xmlns:a14="http://schemas.microsoft.com/office/drawing/2010/main">
          <mc:Choice Requires="a14">
            <p:sp>
              <p:nvSpPr>
                <p:cNvPr id="34" name="TextBox 33"/>
                <p:cNvSpPr txBox="1"/>
                <p:nvPr/>
              </p:nvSpPr>
              <p:spPr>
                <a:xfrm>
                  <a:off x="2003678" y="2099171"/>
                  <a:ext cx="1476173"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sz="3200" b="0" i="1" smtClean="0">
                                <a:latin typeface="Cambria Math" panose="02040503050406030204" pitchFamily="18" charset="0"/>
                              </a:rPr>
                            </m:ctrlPr>
                          </m:sSupPr>
                          <m:e>
                            <m:r>
                              <a:rPr lang="en-US" sz="3200" b="0" i="1" smtClean="0">
                                <a:latin typeface="Cambria Math" panose="02040503050406030204" pitchFamily="18" charset="0"/>
                              </a:rPr>
                              <m:t>𝑦</m:t>
                            </m:r>
                          </m:e>
                          <m:sup>
                            <m:r>
                              <a:rPr lang="en-US" sz="3200" b="0" i="1" smtClean="0">
                                <a:latin typeface="Cambria Math" panose="02040503050406030204" pitchFamily="18" charset="0"/>
                              </a:rPr>
                              <m:t>2</m:t>
                            </m:r>
                          </m:sup>
                        </m:sSup>
                        <m:r>
                          <a:rPr lang="en-US" sz="3200" b="0" i="1" smtClean="0">
                            <a:latin typeface="Cambria Math" panose="02040503050406030204" pitchFamily="18" charset="0"/>
                          </a:rPr>
                          <m:t>+16</m:t>
                        </m:r>
                      </m:oMath>
                    </m:oMathPara>
                  </a14:m>
                  <a:endParaRPr lang="en-US" dirty="0"/>
                </a:p>
              </p:txBody>
            </p:sp>
          </mc:Choice>
          <mc:Fallback xmlns="">
            <p:sp>
              <p:nvSpPr>
                <p:cNvPr id="20" name="TextBox 19"/>
                <p:cNvSpPr txBox="1">
                  <a:spLocks noRot="1" noChangeAspect="1" noMove="1" noResize="1" noEditPoints="1" noAdjustHandles="1" noChangeArrowheads="1" noChangeShapeType="1" noTextEdit="1"/>
                </p:cNvSpPr>
                <p:nvPr/>
              </p:nvSpPr>
              <p:spPr>
                <a:xfrm>
                  <a:off x="2003678" y="2099171"/>
                  <a:ext cx="1476173" cy="492443"/>
                </a:xfrm>
                <a:prstGeom prst="rect">
                  <a:avLst/>
                </a:prstGeom>
                <a:blipFill>
                  <a:blip r:embed="rId12"/>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35" name="TextBox 34"/>
              <p:cNvSpPr txBox="1"/>
              <p:nvPr/>
            </p:nvSpPr>
            <p:spPr>
              <a:xfrm>
                <a:off x="3517714" y="3996355"/>
                <a:ext cx="740780"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ea typeface="Cambria Math" panose="02040503050406030204" pitchFamily="18" charset="0"/>
                        </a:rPr>
                        <m:t>≠0</m:t>
                      </m:r>
                    </m:oMath>
                  </m:oMathPara>
                </a14:m>
                <a:endParaRPr lang="en-US" dirty="0"/>
              </a:p>
            </p:txBody>
          </p:sp>
        </mc:Choice>
        <mc:Fallback xmlns="">
          <p:sp>
            <p:nvSpPr>
              <p:cNvPr id="35" name="TextBox 34"/>
              <p:cNvSpPr txBox="1">
                <a:spLocks noRot="1" noChangeAspect="1" noMove="1" noResize="1" noEditPoints="1" noAdjustHandles="1" noChangeArrowheads="1" noChangeShapeType="1" noTextEdit="1"/>
              </p:cNvSpPr>
              <p:nvPr/>
            </p:nvSpPr>
            <p:spPr>
              <a:xfrm>
                <a:off x="3517714" y="3996355"/>
                <a:ext cx="740780" cy="492443"/>
              </a:xfrm>
              <a:prstGeom prst="rect">
                <a:avLst/>
              </a:prstGeom>
              <a:blipFill>
                <a:blip r:embed="rId13"/>
                <a:stretch>
                  <a:fillRect/>
                </a:stretch>
              </a:blipFill>
            </p:spPr>
            <p:txBody>
              <a:bodyPr/>
              <a:lstStyle/>
              <a:p>
                <a:r>
                  <a:rPr lang="en-US">
                    <a:noFill/>
                  </a:rPr>
                  <a:t> </a:t>
                </a:r>
              </a:p>
            </p:txBody>
          </p:sp>
        </mc:Fallback>
      </mc:AlternateContent>
      <p:grpSp>
        <p:nvGrpSpPr>
          <p:cNvPr id="36" name="Group 35"/>
          <p:cNvGrpSpPr/>
          <p:nvPr/>
        </p:nvGrpSpPr>
        <p:grpSpPr>
          <a:xfrm>
            <a:off x="1511060" y="4590818"/>
            <a:ext cx="1506183" cy="512307"/>
            <a:chOff x="1545667" y="2079307"/>
            <a:chExt cx="1506183" cy="512307"/>
          </a:xfrm>
        </p:grpSpPr>
        <p:sp>
          <p:nvSpPr>
            <p:cNvPr id="37" name="TextBox 36"/>
            <p:cNvSpPr txBox="1"/>
            <p:nvPr/>
          </p:nvSpPr>
          <p:spPr>
            <a:xfrm>
              <a:off x="1545667" y="2079307"/>
              <a:ext cx="558525" cy="492443"/>
            </a:xfrm>
            <a:prstGeom prst="rect">
              <a:avLst/>
            </a:prstGeom>
            <a:noFill/>
          </p:spPr>
          <p:txBody>
            <a:bodyPr wrap="square" lIns="0" tIns="0" rIns="0" bIns="0" rtlCol="0">
              <a:spAutoFit/>
            </a:bodyPr>
            <a:lstStyle/>
            <a:p>
              <a:r>
                <a:rPr lang="en-US" sz="3200" dirty="0">
                  <a:solidFill>
                    <a:schemeClr val="tx1">
                      <a:lumMod val="95000"/>
                      <a:lumOff val="5000"/>
                    </a:schemeClr>
                  </a:solidFill>
                  <a:latin typeface="Times New Roman" panose="02020603050405020304" pitchFamily="18" charset="0"/>
                  <a:cs typeface="Times New Roman" panose="02020603050405020304" pitchFamily="18" charset="0"/>
                </a:rPr>
                <a:t>c)</a:t>
              </a:r>
            </a:p>
          </p:txBody>
        </p:sp>
        <mc:AlternateContent xmlns:mc="http://schemas.openxmlformats.org/markup-compatibility/2006" xmlns:a14="http://schemas.microsoft.com/office/drawing/2010/main">
          <mc:Choice Requires="a14">
            <p:sp>
              <p:nvSpPr>
                <p:cNvPr id="38" name="TextBox 37"/>
                <p:cNvSpPr txBox="1"/>
                <p:nvPr/>
              </p:nvSpPr>
              <p:spPr>
                <a:xfrm>
                  <a:off x="2003678" y="2099171"/>
                  <a:ext cx="1048172"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rPr>
                          <m:t>𝑥</m:t>
                        </m:r>
                        <m:r>
                          <a:rPr lang="en-US" sz="3200" b="0" i="1" smtClean="0">
                            <a:latin typeface="Cambria Math" panose="02040503050406030204" pitchFamily="18" charset="0"/>
                          </a:rPr>
                          <m:t>−</m:t>
                        </m:r>
                        <m:r>
                          <a:rPr lang="en-US" sz="3200" b="0" i="1" smtClean="0">
                            <a:latin typeface="Cambria Math" panose="02040503050406030204" pitchFamily="18" charset="0"/>
                          </a:rPr>
                          <m:t>𝑦</m:t>
                        </m:r>
                      </m:oMath>
                    </m:oMathPara>
                  </a14:m>
                  <a:endParaRPr lang="en-US" dirty="0"/>
                </a:p>
              </p:txBody>
            </p:sp>
          </mc:Choice>
          <mc:Fallback xmlns="">
            <p:sp>
              <p:nvSpPr>
                <p:cNvPr id="24" name="TextBox 23"/>
                <p:cNvSpPr txBox="1">
                  <a:spLocks noRot="1" noChangeAspect="1" noMove="1" noResize="1" noEditPoints="1" noAdjustHandles="1" noChangeArrowheads="1" noChangeShapeType="1" noTextEdit="1"/>
                </p:cNvSpPr>
                <p:nvPr/>
              </p:nvSpPr>
              <p:spPr>
                <a:xfrm>
                  <a:off x="2003678" y="2099171"/>
                  <a:ext cx="1048172" cy="492443"/>
                </a:xfrm>
                <a:prstGeom prst="rect">
                  <a:avLst/>
                </a:prstGeom>
                <a:blipFill>
                  <a:blip r:embed="rId14"/>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39" name="TextBox 38"/>
              <p:cNvSpPr txBox="1"/>
              <p:nvPr/>
            </p:nvSpPr>
            <p:spPr>
              <a:xfrm>
                <a:off x="3104864" y="4590817"/>
                <a:ext cx="740780"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ea typeface="Cambria Math" panose="02040503050406030204" pitchFamily="18" charset="0"/>
                        </a:rPr>
                        <m:t>≠0</m:t>
                      </m:r>
                    </m:oMath>
                  </m:oMathPara>
                </a14:m>
                <a:endParaRPr lang="en-US" dirty="0"/>
              </a:p>
            </p:txBody>
          </p:sp>
        </mc:Choice>
        <mc:Fallback xmlns="">
          <p:sp>
            <p:nvSpPr>
              <p:cNvPr id="39" name="TextBox 38"/>
              <p:cNvSpPr txBox="1">
                <a:spLocks noRot="1" noChangeAspect="1" noMove="1" noResize="1" noEditPoints="1" noAdjustHandles="1" noChangeArrowheads="1" noChangeShapeType="1" noTextEdit="1"/>
              </p:cNvSpPr>
              <p:nvPr/>
            </p:nvSpPr>
            <p:spPr>
              <a:xfrm>
                <a:off x="3104864" y="4590817"/>
                <a:ext cx="740780" cy="492443"/>
              </a:xfrm>
              <a:prstGeom prst="rect">
                <a:avLst/>
              </a:prstGeom>
              <a:blipFill>
                <a:blip r:embed="rId15"/>
                <a:stretch>
                  <a:fillRect/>
                </a:stretch>
              </a:blipFill>
            </p:spPr>
            <p:txBody>
              <a:bodyPr/>
              <a:lstStyle/>
              <a:p>
                <a:r>
                  <a:rPr lang="en-US">
                    <a:noFill/>
                  </a:rPr>
                  <a:t> </a:t>
                </a:r>
              </a:p>
            </p:txBody>
          </p:sp>
        </mc:Fallback>
      </mc:AlternateContent>
      <p:sp>
        <p:nvSpPr>
          <p:cNvPr id="40" name="TextBox 39"/>
          <p:cNvSpPr txBox="1"/>
          <p:nvPr/>
        </p:nvSpPr>
        <p:spPr>
          <a:xfrm>
            <a:off x="282410" y="2433303"/>
            <a:ext cx="1000298" cy="584775"/>
          </a:xfrm>
          <a:prstGeom prst="rect">
            <a:avLst/>
          </a:prstGeom>
          <a:noFill/>
        </p:spPr>
        <p:txBody>
          <a:bodyPr wrap="square" rtlCol="0">
            <a:spAutoFit/>
          </a:bodyPr>
          <a:lstStyle/>
          <a:p>
            <a:r>
              <a:rPr lang="en-US" sz="3200" dirty="0" err="1">
                <a:solidFill>
                  <a:srgbClr val="C00000"/>
                </a:solidFill>
                <a:latin typeface="Times New Roman" panose="02020603050405020304" pitchFamily="18" charset="0"/>
                <a:cs typeface="Times New Roman" panose="02020603050405020304" pitchFamily="18" charset="0"/>
              </a:rPr>
              <a:t>Giải</a:t>
            </a:r>
            <a:endParaRPr lang="en-US" sz="3200" dirty="0">
              <a:solidFill>
                <a:srgbClr val="C00000"/>
              </a:solidFill>
              <a:latin typeface="Times New Roman" panose="02020603050405020304" pitchFamily="18" charset="0"/>
              <a:cs typeface="Times New Roman" panose="02020603050405020304" pitchFamily="18" charset="0"/>
            </a:endParaRPr>
          </a:p>
        </p:txBody>
      </p:sp>
      <p:pic>
        <p:nvPicPr>
          <p:cNvPr id="41" name="Picture 8" descr="Digit 120"/>
          <p:cNvPicPr>
            <a:picLocks noChangeAspect="1" noChangeArrowheads="1" noCrop="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8001000" y="458533"/>
            <a:ext cx="1004254" cy="551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1821457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arn(inVertical)">
                                      <p:cBhvr>
                                        <p:cTn id="11" dur="500"/>
                                        <p:tgtEl>
                                          <p:spTgt spid="3"/>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barn(inVertical)">
                                      <p:cBhvr>
                                        <p:cTn id="15" dur="500"/>
                                        <p:tgtEl>
                                          <p:spTgt spid="18"/>
                                        </p:tgtEl>
                                      </p:cBhvr>
                                    </p:animEffect>
                                  </p:childTnLst>
                                </p:cTn>
                              </p:par>
                            </p:childTnLst>
                          </p:cTn>
                        </p:par>
                        <p:par>
                          <p:cTn id="16" fill="hold">
                            <p:stCondLst>
                              <p:cond delay="1500"/>
                            </p:stCondLst>
                            <p:childTnLst>
                              <p:par>
                                <p:cTn id="17" presetID="16" presetClass="entr" presetSubtype="21" fill="hold"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barn(inVertical)">
                                      <p:cBhvr>
                                        <p:cTn id="19" dur="500"/>
                                        <p:tgtEl>
                                          <p:spTgt spid="17"/>
                                        </p:tgtEl>
                                      </p:cBhvr>
                                    </p:animEffect>
                                  </p:childTnLst>
                                </p:cTn>
                              </p:par>
                            </p:childTnLst>
                          </p:cTn>
                        </p:par>
                        <p:par>
                          <p:cTn id="20" fill="hold">
                            <p:stCondLst>
                              <p:cond delay="2000"/>
                            </p:stCondLst>
                            <p:childTnLst>
                              <p:par>
                                <p:cTn id="21" presetID="16" presetClass="entr" presetSubtype="21" fill="hold" nodeType="after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barn(inVertical)">
                                      <p:cBhvr>
                                        <p:cTn id="23" dur="15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barn(inVertical)">
                                      <p:cBhvr>
                                        <p:cTn id="28" dur="500"/>
                                        <p:tgtEl>
                                          <p:spTgt spid="22"/>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nodeType="clickEffect">
                                  <p:stCondLst>
                                    <p:cond delay="0"/>
                                  </p:stCondLst>
                                  <p:childTnLst>
                                    <p:animEffect transition="out" filter="fade">
                                      <p:cBhvr>
                                        <p:cTn id="32" dur="500"/>
                                        <p:tgtEl>
                                          <p:spTgt spid="22"/>
                                        </p:tgtEl>
                                      </p:cBhvr>
                                    </p:animEffect>
                                    <p:set>
                                      <p:cBhvr>
                                        <p:cTn id="33" dur="1" fill="hold">
                                          <p:stCondLst>
                                            <p:cond delay="499"/>
                                          </p:stCondLst>
                                        </p:cTn>
                                        <p:tgtEl>
                                          <p:spTgt spid="22"/>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31" presetClass="exit" presetSubtype="0" fill="hold" nodeType="clickEffect">
                                  <p:stCondLst>
                                    <p:cond delay="0"/>
                                  </p:stCondLst>
                                  <p:iterate type="lt">
                                    <p:tmPct val="5000"/>
                                  </p:iterate>
                                  <p:childTnLst>
                                    <p:anim calcmode="lin" valueType="num">
                                      <p:cBhvr>
                                        <p:cTn id="37" dur="3250"/>
                                        <p:tgtEl>
                                          <p:spTgt spid="41"/>
                                        </p:tgtEl>
                                        <p:attrNameLst>
                                          <p:attrName>ppt_w</p:attrName>
                                        </p:attrNameLst>
                                      </p:cBhvr>
                                      <p:tavLst>
                                        <p:tav tm="0">
                                          <p:val>
                                            <p:strVal val="ppt_w"/>
                                          </p:val>
                                        </p:tav>
                                        <p:tav tm="100000">
                                          <p:val>
                                            <p:fltVal val="0"/>
                                          </p:val>
                                        </p:tav>
                                      </p:tavLst>
                                    </p:anim>
                                    <p:anim calcmode="lin" valueType="num">
                                      <p:cBhvr>
                                        <p:cTn id="38" dur="3250"/>
                                        <p:tgtEl>
                                          <p:spTgt spid="41"/>
                                        </p:tgtEl>
                                        <p:attrNameLst>
                                          <p:attrName>ppt_h</p:attrName>
                                        </p:attrNameLst>
                                      </p:cBhvr>
                                      <p:tavLst>
                                        <p:tav tm="0">
                                          <p:val>
                                            <p:strVal val="ppt_h"/>
                                          </p:val>
                                        </p:tav>
                                        <p:tav tm="100000">
                                          <p:val>
                                            <p:fltVal val="0"/>
                                          </p:val>
                                        </p:tav>
                                      </p:tavLst>
                                    </p:anim>
                                    <p:anim calcmode="lin" valueType="num">
                                      <p:cBhvr>
                                        <p:cTn id="39" dur="3250"/>
                                        <p:tgtEl>
                                          <p:spTgt spid="41"/>
                                        </p:tgtEl>
                                        <p:attrNameLst>
                                          <p:attrName>style.rotation</p:attrName>
                                        </p:attrNameLst>
                                      </p:cBhvr>
                                      <p:tavLst>
                                        <p:tav tm="0">
                                          <p:val>
                                            <p:fltVal val="0"/>
                                          </p:val>
                                        </p:tav>
                                        <p:tav tm="100000">
                                          <p:val>
                                            <p:fltVal val="90"/>
                                          </p:val>
                                        </p:tav>
                                      </p:tavLst>
                                    </p:anim>
                                    <p:animEffect transition="out" filter="fade">
                                      <p:cBhvr>
                                        <p:cTn id="40" dur="3250"/>
                                        <p:tgtEl>
                                          <p:spTgt spid="41"/>
                                        </p:tgtEl>
                                      </p:cBhvr>
                                    </p:animEffect>
                                    <p:set>
                                      <p:cBhvr>
                                        <p:cTn id="41" dur="1" fill="hold">
                                          <p:stCondLst>
                                            <p:cond delay="3249"/>
                                          </p:stCondLst>
                                        </p:cTn>
                                        <p:tgtEl>
                                          <p:spTgt spid="41"/>
                                        </p:tgtEl>
                                        <p:attrNameLst>
                                          <p:attrName>style.visibility</p:attrName>
                                        </p:attrNameLst>
                                      </p:cBhvr>
                                      <p:to>
                                        <p:strVal val="hidden"/>
                                      </p:to>
                                    </p:set>
                                  </p:childTnLst>
                                  <p:subTnLst>
                                    <p:audio>
                                      <p:cMediaNode>
                                        <p:cTn display="0" masterRel="sameClick">
                                          <p:stCondLst>
                                            <p:cond evt="begin" delay="0">
                                              <p:tn val="36"/>
                                            </p:cond>
                                          </p:stCondLst>
                                          <p:endCondLst>
                                            <p:cond evt="onStopAudio" delay="0">
                                              <p:tgtEl>
                                                <p:sldTgt/>
                                              </p:tgtEl>
                                            </p:cond>
                                          </p:endCondLst>
                                        </p:cTn>
                                        <p:tgtEl>
                                          <p:sndTgt r:embed="rId3" name="RINGIN.WAV"/>
                                        </p:tgtEl>
                                      </p:cMediaNode>
                                    </p:audio>
                                  </p:sub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40"/>
                                        </p:tgtEl>
                                        <p:attrNameLst>
                                          <p:attrName>style.visibility</p:attrName>
                                        </p:attrNameLst>
                                      </p:cBhvr>
                                      <p:to>
                                        <p:strVal val="visible"/>
                                      </p:to>
                                    </p:set>
                                    <p:animEffect transition="in" filter="barn(inVertical)">
                                      <p:cBhvr>
                                        <p:cTn id="46" dur="500"/>
                                        <p:tgtEl>
                                          <p:spTgt spid="40"/>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27"/>
                                        </p:tgtEl>
                                        <p:attrNameLst>
                                          <p:attrName>style.visibility</p:attrName>
                                        </p:attrNameLst>
                                      </p:cBhvr>
                                      <p:to>
                                        <p:strVal val="visible"/>
                                      </p:to>
                                    </p:set>
                                    <p:animEffect transition="in" filter="barn(inVertical)">
                                      <p:cBhvr>
                                        <p:cTn id="51" dur="500"/>
                                        <p:tgtEl>
                                          <p:spTgt spid="27"/>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nodeType="clickEffect">
                                  <p:stCondLst>
                                    <p:cond delay="0"/>
                                  </p:stCondLst>
                                  <p:childTnLst>
                                    <p:set>
                                      <p:cBhvr>
                                        <p:cTn id="55" dur="1" fill="hold">
                                          <p:stCondLst>
                                            <p:cond delay="0"/>
                                          </p:stCondLst>
                                        </p:cTn>
                                        <p:tgtEl>
                                          <p:spTgt spid="28"/>
                                        </p:tgtEl>
                                        <p:attrNameLst>
                                          <p:attrName>style.visibility</p:attrName>
                                        </p:attrNameLst>
                                      </p:cBhvr>
                                      <p:to>
                                        <p:strVal val="visible"/>
                                      </p:to>
                                    </p:set>
                                    <p:animEffect transition="in" filter="barn(inVertical)">
                                      <p:cBhvr>
                                        <p:cTn id="56" dur="500"/>
                                        <p:tgtEl>
                                          <p:spTgt spid="28"/>
                                        </p:tgtEl>
                                      </p:cBhvr>
                                    </p:animEffect>
                                  </p:childTnLst>
                                </p:cTn>
                              </p:par>
                            </p:childTnLst>
                          </p:cTn>
                        </p:par>
                      </p:childTnLst>
                    </p:cTn>
                  </p:par>
                  <p:par>
                    <p:cTn id="57" fill="hold">
                      <p:stCondLst>
                        <p:cond delay="indefinite"/>
                      </p:stCondLst>
                      <p:childTnLst>
                        <p:par>
                          <p:cTn id="58" fill="hold">
                            <p:stCondLst>
                              <p:cond delay="0"/>
                            </p:stCondLst>
                            <p:childTnLst>
                              <p:par>
                                <p:cTn id="59" presetID="16" presetClass="entr" presetSubtype="21" fill="hold" grpId="0" nodeType="clickEffect">
                                  <p:stCondLst>
                                    <p:cond delay="0"/>
                                  </p:stCondLst>
                                  <p:childTnLst>
                                    <p:set>
                                      <p:cBhvr>
                                        <p:cTn id="60" dur="1" fill="hold">
                                          <p:stCondLst>
                                            <p:cond delay="0"/>
                                          </p:stCondLst>
                                        </p:cTn>
                                        <p:tgtEl>
                                          <p:spTgt spid="31"/>
                                        </p:tgtEl>
                                        <p:attrNameLst>
                                          <p:attrName>style.visibility</p:attrName>
                                        </p:attrNameLst>
                                      </p:cBhvr>
                                      <p:to>
                                        <p:strVal val="visible"/>
                                      </p:to>
                                    </p:set>
                                    <p:animEffect transition="in" filter="barn(inVertical)">
                                      <p:cBhvr>
                                        <p:cTn id="61" dur="500"/>
                                        <p:tgtEl>
                                          <p:spTgt spid="31"/>
                                        </p:tgtEl>
                                      </p:cBhvr>
                                    </p:animEffect>
                                  </p:childTnLst>
                                </p:cTn>
                              </p:par>
                            </p:childTnLst>
                          </p:cTn>
                        </p:par>
                      </p:childTnLst>
                    </p:cTn>
                  </p:par>
                  <p:par>
                    <p:cTn id="62" fill="hold">
                      <p:stCondLst>
                        <p:cond delay="indefinite"/>
                      </p:stCondLst>
                      <p:childTnLst>
                        <p:par>
                          <p:cTn id="63" fill="hold">
                            <p:stCondLst>
                              <p:cond delay="0"/>
                            </p:stCondLst>
                            <p:childTnLst>
                              <p:par>
                                <p:cTn id="64" presetID="16" presetClass="entr" presetSubtype="21" fill="hold" nodeType="clickEffect">
                                  <p:stCondLst>
                                    <p:cond delay="0"/>
                                  </p:stCondLst>
                                  <p:childTnLst>
                                    <p:set>
                                      <p:cBhvr>
                                        <p:cTn id="65" dur="1" fill="hold">
                                          <p:stCondLst>
                                            <p:cond delay="0"/>
                                          </p:stCondLst>
                                        </p:cTn>
                                        <p:tgtEl>
                                          <p:spTgt spid="32"/>
                                        </p:tgtEl>
                                        <p:attrNameLst>
                                          <p:attrName>style.visibility</p:attrName>
                                        </p:attrNameLst>
                                      </p:cBhvr>
                                      <p:to>
                                        <p:strVal val="visible"/>
                                      </p:to>
                                    </p:set>
                                    <p:animEffect transition="in" filter="barn(inVertical)">
                                      <p:cBhvr>
                                        <p:cTn id="66" dur="500"/>
                                        <p:tgtEl>
                                          <p:spTgt spid="32"/>
                                        </p:tgtEl>
                                      </p:cBhvr>
                                    </p:animEffect>
                                  </p:childTnLst>
                                </p:cTn>
                              </p:par>
                            </p:childTnLst>
                          </p:cTn>
                        </p:par>
                      </p:childTnLst>
                    </p:cTn>
                  </p:par>
                  <p:par>
                    <p:cTn id="67" fill="hold">
                      <p:stCondLst>
                        <p:cond delay="indefinite"/>
                      </p:stCondLst>
                      <p:childTnLst>
                        <p:par>
                          <p:cTn id="68" fill="hold">
                            <p:stCondLst>
                              <p:cond delay="0"/>
                            </p:stCondLst>
                            <p:childTnLst>
                              <p:par>
                                <p:cTn id="69" presetID="16" presetClass="entr" presetSubtype="21" fill="hold" grpId="0" nodeType="clickEffect">
                                  <p:stCondLst>
                                    <p:cond delay="0"/>
                                  </p:stCondLst>
                                  <p:childTnLst>
                                    <p:set>
                                      <p:cBhvr>
                                        <p:cTn id="70" dur="1" fill="hold">
                                          <p:stCondLst>
                                            <p:cond delay="0"/>
                                          </p:stCondLst>
                                        </p:cTn>
                                        <p:tgtEl>
                                          <p:spTgt spid="35"/>
                                        </p:tgtEl>
                                        <p:attrNameLst>
                                          <p:attrName>style.visibility</p:attrName>
                                        </p:attrNameLst>
                                      </p:cBhvr>
                                      <p:to>
                                        <p:strVal val="visible"/>
                                      </p:to>
                                    </p:set>
                                    <p:animEffect transition="in" filter="barn(inVertical)">
                                      <p:cBhvr>
                                        <p:cTn id="71" dur="500"/>
                                        <p:tgtEl>
                                          <p:spTgt spid="35"/>
                                        </p:tgtEl>
                                      </p:cBhvr>
                                    </p:animEffect>
                                  </p:childTnLst>
                                </p:cTn>
                              </p:par>
                            </p:childTnLst>
                          </p:cTn>
                        </p:par>
                      </p:childTnLst>
                    </p:cTn>
                  </p:par>
                  <p:par>
                    <p:cTn id="72" fill="hold">
                      <p:stCondLst>
                        <p:cond delay="indefinite"/>
                      </p:stCondLst>
                      <p:childTnLst>
                        <p:par>
                          <p:cTn id="73" fill="hold">
                            <p:stCondLst>
                              <p:cond delay="0"/>
                            </p:stCondLst>
                            <p:childTnLst>
                              <p:par>
                                <p:cTn id="74" presetID="16" presetClass="entr" presetSubtype="21" fill="hold" nodeType="clickEffect">
                                  <p:stCondLst>
                                    <p:cond delay="0"/>
                                  </p:stCondLst>
                                  <p:childTnLst>
                                    <p:set>
                                      <p:cBhvr>
                                        <p:cTn id="75" dur="1" fill="hold">
                                          <p:stCondLst>
                                            <p:cond delay="0"/>
                                          </p:stCondLst>
                                        </p:cTn>
                                        <p:tgtEl>
                                          <p:spTgt spid="36"/>
                                        </p:tgtEl>
                                        <p:attrNameLst>
                                          <p:attrName>style.visibility</p:attrName>
                                        </p:attrNameLst>
                                      </p:cBhvr>
                                      <p:to>
                                        <p:strVal val="visible"/>
                                      </p:to>
                                    </p:set>
                                    <p:animEffect transition="in" filter="barn(inVertical)">
                                      <p:cBhvr>
                                        <p:cTn id="76" dur="500"/>
                                        <p:tgtEl>
                                          <p:spTgt spid="36"/>
                                        </p:tgtEl>
                                      </p:cBhvr>
                                    </p:animEffect>
                                  </p:childTnLst>
                                </p:cTn>
                              </p:par>
                            </p:childTnLst>
                          </p:cTn>
                        </p:par>
                        <p:par>
                          <p:cTn id="77" fill="hold">
                            <p:stCondLst>
                              <p:cond delay="500"/>
                            </p:stCondLst>
                            <p:childTnLst>
                              <p:par>
                                <p:cTn id="78" presetID="16" presetClass="entr" presetSubtype="21" fill="hold" grpId="0" nodeType="afterEffect">
                                  <p:stCondLst>
                                    <p:cond delay="0"/>
                                  </p:stCondLst>
                                  <p:childTnLst>
                                    <p:set>
                                      <p:cBhvr>
                                        <p:cTn id="79" dur="1" fill="hold">
                                          <p:stCondLst>
                                            <p:cond delay="0"/>
                                          </p:stCondLst>
                                        </p:cTn>
                                        <p:tgtEl>
                                          <p:spTgt spid="39"/>
                                        </p:tgtEl>
                                        <p:attrNameLst>
                                          <p:attrName>style.visibility</p:attrName>
                                        </p:attrNameLst>
                                      </p:cBhvr>
                                      <p:to>
                                        <p:strVal val="visible"/>
                                      </p:to>
                                    </p:set>
                                    <p:animEffect transition="in" filter="barn(inVertical)">
                                      <p:cBhvr>
                                        <p:cTn id="80"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27" grpId="0"/>
      <p:bldP spid="31" grpId="0"/>
      <p:bldP spid="35" grpId="0"/>
      <p:bldP spid="39" grpId="0"/>
      <p:bldP spid="40"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n 2"/>
          <p:cNvSpPr/>
          <p:nvPr/>
        </p:nvSpPr>
        <p:spPr>
          <a:xfrm>
            <a:off x="609600" y="514350"/>
            <a:ext cx="3235960" cy="3185160"/>
          </a:xfrm>
          <a:prstGeom prst="sun">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002060"/>
                </a:solidFill>
                <a:latin typeface="Times New Roman" panose="02020603050405020304" pitchFamily="18" charset="0"/>
                <a:cs typeface="Times New Roman" panose="02020603050405020304" pitchFamily="18" charset="0"/>
              </a:rPr>
              <a:t>HOẠT ĐỘNG</a:t>
            </a:r>
          </a:p>
        </p:txBody>
      </p:sp>
      <p:pic>
        <p:nvPicPr>
          <p:cNvPr id="4" name="Hình ảnh 3" descr="Ảnh có chứa văn bản, đồ chơi, đồ họa véc-tơ, danh thiếp&#10;&#10;Mô tả được tạo tự độ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79225" y="2676087"/>
            <a:ext cx="2320220" cy="2234972"/>
          </a:xfrm>
          <a:prstGeom prst="rect">
            <a:avLst/>
          </a:prstGeom>
        </p:spPr>
      </p:pic>
      <p:sp>
        <p:nvSpPr>
          <p:cNvPr id="2" name="TextBox 10"/>
          <p:cNvSpPr txBox="1"/>
          <p:nvPr/>
        </p:nvSpPr>
        <p:spPr>
          <a:xfrm>
            <a:off x="4075090" y="1815147"/>
            <a:ext cx="2438400" cy="583565"/>
          </a:xfrm>
          <a:prstGeom prst="rect">
            <a:avLst/>
          </a:prstGeom>
          <a:solidFill>
            <a:schemeClr val="accent6">
              <a:lumMod val="40000"/>
              <a:lumOff val="60000"/>
            </a:schemeClr>
          </a:solidFill>
        </p:spPr>
        <p:txBody>
          <a:bodyPr wrap="square">
            <a:spAutoFit/>
          </a:bodyPr>
          <a:lstStyle/>
          <a:p>
            <a:r>
              <a:rPr lang="en-GB" altLang="en-US" sz="3200" b="1" dirty="0">
                <a:solidFill>
                  <a:srgbClr val="FF0000"/>
                </a:solidFill>
                <a:latin typeface="Times New Roman" panose="02020603050405020304" pitchFamily="18" charset="0"/>
              </a:rPr>
              <a:t>VẬN DỤNG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3">
            <a:extLst>
              <a:ext uri="{FF2B5EF4-FFF2-40B4-BE49-F238E27FC236}">
                <a16:creationId xmlns:a16="http://schemas.microsoft.com/office/drawing/2014/main" id="{BD4E581D-1198-DC61-AC64-4E9582D2DDC4}"/>
              </a:ext>
            </a:extLst>
          </p:cNvPr>
          <p:cNvSpPr txBox="1"/>
          <p:nvPr/>
        </p:nvSpPr>
        <p:spPr>
          <a:xfrm>
            <a:off x="2819400" y="0"/>
            <a:ext cx="3180679" cy="584775"/>
          </a:xfrm>
          <a:prstGeom prst="rect">
            <a:avLst/>
          </a:prstGeom>
          <a:noFill/>
          <a:effectLst/>
        </p:spPr>
        <p:txBody>
          <a:bodyPr wrap="none" rtlCol="0">
            <a:spAutoFit/>
          </a:bodyPr>
          <a:lstStyle/>
          <a:p>
            <a:r>
              <a:rPr lang="en-US" altLang="zh-CN" sz="3200" b="1" dirty="0">
                <a:ln w="0"/>
                <a:solidFill>
                  <a:srgbClr val="FF0000"/>
                </a:solidFill>
                <a:effectLst>
                  <a:reflection blurRad="6350" stA="53000" endA="300" endPos="35500" dir="5400000" sy="-90000" algn="bl" rotWithShape="0"/>
                </a:effectLst>
                <a:latin typeface="Times New Roman" panose="02020603050405020304" pitchFamily="18" charset="0"/>
                <a:ea typeface="幼圆" panose="02010509060101010101" pitchFamily="49" charset="-122"/>
                <a:cs typeface="Times New Roman" panose="02020603050405020304" pitchFamily="18" charset="0"/>
              </a:rPr>
              <a:t>Bài tập vận dụng</a:t>
            </a:r>
            <a:endParaRPr lang="zh-CN" altLang="en-US" sz="3200" b="1" dirty="0">
              <a:ln w="0"/>
              <a:solidFill>
                <a:srgbClr val="FF0000"/>
              </a:solidFill>
              <a:effectLst>
                <a:reflection blurRad="6350" stA="53000" endA="300" endPos="35500" dir="5400000" sy="-90000" algn="bl" rotWithShape="0"/>
              </a:effectLst>
              <a:latin typeface="Times New Roman" panose="02020603050405020304" pitchFamily="18" charset="0"/>
              <a:ea typeface="幼圆" panose="02010509060101010101" pitchFamily="49" charset="-122"/>
              <a:cs typeface="Times New Roman" panose="02020603050405020304" pitchFamily="18" charset="0"/>
            </a:endParaRPr>
          </a:p>
        </p:txBody>
      </p:sp>
      <p:sp>
        <p:nvSpPr>
          <p:cNvPr id="6" name="TextBox 5"/>
          <p:cNvSpPr txBox="1"/>
          <p:nvPr/>
        </p:nvSpPr>
        <p:spPr>
          <a:xfrm>
            <a:off x="43133" y="619279"/>
            <a:ext cx="9046232" cy="1077218"/>
          </a:xfrm>
          <a:prstGeom prst="rect">
            <a:avLst/>
          </a:prstGeom>
          <a:noFill/>
        </p:spPr>
        <p:txBody>
          <a:bodyPr wrap="square" rtlCol="0">
            <a:spAutoFit/>
          </a:bodyPr>
          <a:lstStyle/>
          <a:p>
            <a:pPr algn="just"/>
            <a:r>
              <a:rPr lang="en-US" sz="3200" dirty="0">
                <a:solidFill>
                  <a:schemeClr val="tx1">
                    <a:lumMod val="95000"/>
                    <a:lumOff val="5000"/>
                  </a:schemeClr>
                </a:solidFill>
                <a:latin typeface="Times New Roman" panose="02020603050405020304" pitchFamily="18" charset="0"/>
                <a:cs typeface="Times New Roman" panose="02020603050405020304" pitchFamily="18" charset="0"/>
              </a:rPr>
              <a:t>Một con mèo đuổi bắt một chuột. Mèo chạy với vận </a:t>
            </a:r>
            <a:r>
              <a:rPr lang="en-US" sz="3200" dirty="0" err="1">
                <a:solidFill>
                  <a:schemeClr val="tx1">
                    <a:lumMod val="95000"/>
                    <a:lumOff val="5000"/>
                  </a:schemeClr>
                </a:solidFill>
                <a:latin typeface="Times New Roman" panose="02020603050405020304" pitchFamily="18" charset="0"/>
                <a:cs typeface="Times New Roman" panose="02020603050405020304" pitchFamily="18" charset="0"/>
              </a:rPr>
              <a:t>tốc</a:t>
            </a:r>
            <a:r>
              <a:rPr lang="en-US" sz="32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3200" i="1" dirty="0">
                <a:solidFill>
                  <a:schemeClr val="tx1">
                    <a:lumMod val="95000"/>
                    <a:lumOff val="5000"/>
                  </a:schemeClr>
                </a:solidFill>
                <a:latin typeface="Times New Roman" panose="02020603050405020304" pitchFamily="18" charset="0"/>
                <a:cs typeface="Times New Roman" panose="02020603050405020304" pitchFamily="18" charset="0"/>
              </a:rPr>
              <a:t>x</a:t>
            </a:r>
            <a:r>
              <a:rPr lang="en-US" sz="3200" dirty="0">
                <a:solidFill>
                  <a:schemeClr val="tx1">
                    <a:lumMod val="95000"/>
                    <a:lumOff val="5000"/>
                  </a:schemeClr>
                </a:solidFill>
                <a:latin typeface="Times New Roman" panose="02020603050405020304" pitchFamily="18" charset="0"/>
                <a:cs typeface="Times New Roman" panose="02020603050405020304" pitchFamily="18" charset="0"/>
              </a:rPr>
              <a:t> (m/s). Chạy được 3 (m) thì mèo bắt được chuột.</a:t>
            </a:r>
          </a:p>
        </p:txBody>
      </p:sp>
      <p:sp>
        <p:nvSpPr>
          <p:cNvPr id="7" name="TextBox 6"/>
          <p:cNvSpPr txBox="1"/>
          <p:nvPr/>
        </p:nvSpPr>
        <p:spPr>
          <a:xfrm>
            <a:off x="43133" y="1805107"/>
            <a:ext cx="8610600" cy="1077218"/>
          </a:xfrm>
          <a:prstGeom prst="rect">
            <a:avLst/>
          </a:prstGeom>
          <a:noFill/>
        </p:spPr>
        <p:txBody>
          <a:bodyPr wrap="square" rtlCol="0">
            <a:spAutoFit/>
          </a:bodyPr>
          <a:lstStyle/>
          <a:p>
            <a:pPr algn="just"/>
            <a:r>
              <a:rPr lang="en-US" sz="3200" dirty="0">
                <a:latin typeface="Times New Roman" panose="02020603050405020304" pitchFamily="18" charset="0"/>
                <a:cs typeface="Times New Roman" panose="02020603050405020304" pitchFamily="18" charset="0"/>
              </a:rPr>
              <a:t>a) Hãy viết biểu thức biểu thị thời gian mèo đuổi bắt được chuột.</a:t>
            </a:r>
          </a:p>
        </p:txBody>
      </p:sp>
      <p:sp>
        <p:nvSpPr>
          <p:cNvPr id="8" name="TextBox 7"/>
          <p:cNvSpPr txBox="1"/>
          <p:nvPr/>
        </p:nvSpPr>
        <p:spPr>
          <a:xfrm>
            <a:off x="8626" y="2908395"/>
            <a:ext cx="8610600" cy="1077218"/>
          </a:xfrm>
          <a:prstGeom prst="rect">
            <a:avLst/>
          </a:prstGeom>
          <a:solidFill>
            <a:schemeClr val="bg1"/>
          </a:solidFill>
        </p:spPr>
        <p:txBody>
          <a:bodyPr wrap="square" rtlCol="0">
            <a:spAutoFit/>
          </a:bodyPr>
          <a:lstStyle/>
          <a:p>
            <a:pPr algn="just"/>
            <a:r>
              <a:rPr lang="en-US" sz="3200" dirty="0">
                <a:solidFill>
                  <a:schemeClr val="tx1">
                    <a:lumMod val="95000"/>
                    <a:lumOff val="5000"/>
                  </a:schemeClr>
                </a:solidFill>
                <a:latin typeface="Times New Roman" panose="02020603050405020304" pitchFamily="18" charset="0"/>
                <a:cs typeface="Times New Roman" panose="02020603050405020304" pitchFamily="18" charset="0"/>
              </a:rPr>
              <a:t>b) Tính thời gian mèo bắt được chuột trong trường hợp mèo chạy với vận tốc 2 (m/s). </a:t>
            </a:r>
          </a:p>
        </p:txBody>
      </p:sp>
      <p:pic>
        <p:nvPicPr>
          <p:cNvPr id="2" name="Picture 1" descr="Background pattern&#10;&#10;Description automatically generated">
            <a:extLst>
              <a:ext uri="{FF2B5EF4-FFF2-40B4-BE49-F238E27FC236}">
                <a16:creationId xmlns:a16="http://schemas.microsoft.com/office/drawing/2014/main" id="{ED2DE601-E541-0048-9E33-C062695F44A4}"/>
              </a:ext>
            </a:extLst>
          </p:cNvPr>
          <p:cNvPicPr>
            <a:picLocks noChangeAspect="1"/>
          </p:cNvPicPr>
          <p:nvPr/>
        </p:nvPicPr>
        <p:blipFill rotWithShape="1">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7382" r="20120" b="2"/>
          <a:stretch/>
        </p:blipFill>
        <p:spPr>
          <a:xfrm>
            <a:off x="7924800" y="3949568"/>
            <a:ext cx="1164565" cy="1164564"/>
          </a:xfrm>
          <a:custGeom>
            <a:avLst/>
            <a:gdLst/>
            <a:ahLst/>
            <a:cxnLst/>
            <a:rect l="l" t="t" r="r" b="b"/>
            <a:pathLst>
              <a:path w="4627646" h="4627648">
                <a:moveTo>
                  <a:pt x="2313823" y="0"/>
                </a:moveTo>
                <a:cubicBezTo>
                  <a:pt x="3591712" y="0"/>
                  <a:pt x="4627646" y="1035934"/>
                  <a:pt x="4627646" y="2313824"/>
                </a:cubicBezTo>
                <a:cubicBezTo>
                  <a:pt x="4627646" y="3591714"/>
                  <a:pt x="3591712" y="4627648"/>
                  <a:pt x="2313823" y="4627648"/>
                </a:cubicBezTo>
                <a:cubicBezTo>
                  <a:pt x="1035934" y="4627648"/>
                  <a:pt x="0" y="3591714"/>
                  <a:pt x="0" y="2313824"/>
                </a:cubicBezTo>
                <a:cubicBezTo>
                  <a:pt x="0" y="1035934"/>
                  <a:pt x="1035934" y="0"/>
                  <a:pt x="2313823" y="0"/>
                </a:cubicBezTo>
                <a:close/>
              </a:path>
            </a:pathLst>
          </a:custGeom>
        </p:spPr>
      </p:pic>
      <p:pic>
        <p:nvPicPr>
          <p:cNvPr id="4" name="Picture 3" descr="A picture containing toy, doll&#10;&#10;Description automatically generated">
            <a:extLst>
              <a:ext uri="{FF2B5EF4-FFF2-40B4-BE49-F238E27FC236}">
                <a16:creationId xmlns:a16="http://schemas.microsoft.com/office/drawing/2014/main" id="{CA3EE88E-CD36-8F6F-AB4B-505DEA276ED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57453" y="4071407"/>
            <a:ext cx="737400" cy="737399"/>
          </a:xfrm>
          <a:prstGeom prst="rect">
            <a:avLst/>
          </a:prstGeom>
        </p:spPr>
      </p:pic>
      <p:pic>
        <p:nvPicPr>
          <p:cNvPr id="10" name="Picture 9" descr="Digit 120">
            <a:extLst>
              <a:ext uri="{FF2B5EF4-FFF2-40B4-BE49-F238E27FC236}">
                <a16:creationId xmlns:a16="http://schemas.microsoft.com/office/drawing/2014/main" id="{B75C29EC-B915-446B-BED6-89D9A020780B}"/>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04220" y="4408651"/>
            <a:ext cx="1004254" cy="551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16286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inVertical)">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barn(inVertical)">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par>
                                <p:cTn id="27" presetID="10" presetClass="entr" presetSubtype="0" fill="hold" nodeType="with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fade">
                                      <p:cBhvr>
                                        <p:cTn id="29" dur="500"/>
                                        <p:tgtEl>
                                          <p:spTgt spid="2"/>
                                        </p:tgtEl>
                                      </p:cBhvr>
                                    </p:animEffect>
                                  </p:childTnLst>
                                </p:cTn>
                              </p:par>
                            </p:childTnLst>
                          </p:cTn>
                        </p:par>
                      </p:childTnLst>
                    </p:cTn>
                  </p:par>
                  <p:par>
                    <p:cTn id="30" fill="hold">
                      <p:stCondLst>
                        <p:cond delay="indefinite"/>
                      </p:stCondLst>
                      <p:childTnLst>
                        <p:par>
                          <p:cTn id="31" fill="hold">
                            <p:stCondLst>
                              <p:cond delay="0"/>
                            </p:stCondLst>
                            <p:childTnLst>
                              <p:par>
                                <p:cTn id="32" presetID="31" presetClass="exit" presetSubtype="0" fill="hold" nodeType="clickEffect">
                                  <p:stCondLst>
                                    <p:cond delay="0"/>
                                  </p:stCondLst>
                                  <p:iterate type="lt">
                                    <p:tmPct val="5000"/>
                                  </p:iterate>
                                  <p:childTnLst>
                                    <p:anim calcmode="lin" valueType="num">
                                      <p:cBhvr>
                                        <p:cTn id="33" dur="3250"/>
                                        <p:tgtEl>
                                          <p:spTgt spid="10"/>
                                        </p:tgtEl>
                                        <p:attrNameLst>
                                          <p:attrName>ppt_w</p:attrName>
                                        </p:attrNameLst>
                                      </p:cBhvr>
                                      <p:tavLst>
                                        <p:tav tm="0">
                                          <p:val>
                                            <p:strVal val="ppt_w"/>
                                          </p:val>
                                        </p:tav>
                                        <p:tav tm="100000">
                                          <p:val>
                                            <p:fltVal val="0"/>
                                          </p:val>
                                        </p:tav>
                                      </p:tavLst>
                                    </p:anim>
                                    <p:anim calcmode="lin" valueType="num">
                                      <p:cBhvr>
                                        <p:cTn id="34" dur="3250"/>
                                        <p:tgtEl>
                                          <p:spTgt spid="10"/>
                                        </p:tgtEl>
                                        <p:attrNameLst>
                                          <p:attrName>ppt_h</p:attrName>
                                        </p:attrNameLst>
                                      </p:cBhvr>
                                      <p:tavLst>
                                        <p:tav tm="0">
                                          <p:val>
                                            <p:strVal val="ppt_h"/>
                                          </p:val>
                                        </p:tav>
                                        <p:tav tm="100000">
                                          <p:val>
                                            <p:fltVal val="0"/>
                                          </p:val>
                                        </p:tav>
                                      </p:tavLst>
                                    </p:anim>
                                    <p:anim calcmode="lin" valueType="num">
                                      <p:cBhvr>
                                        <p:cTn id="35" dur="3250"/>
                                        <p:tgtEl>
                                          <p:spTgt spid="10"/>
                                        </p:tgtEl>
                                        <p:attrNameLst>
                                          <p:attrName>style.rotation</p:attrName>
                                        </p:attrNameLst>
                                      </p:cBhvr>
                                      <p:tavLst>
                                        <p:tav tm="0">
                                          <p:val>
                                            <p:fltVal val="0"/>
                                          </p:val>
                                        </p:tav>
                                        <p:tav tm="100000">
                                          <p:val>
                                            <p:fltVal val="90"/>
                                          </p:val>
                                        </p:tav>
                                      </p:tavLst>
                                    </p:anim>
                                    <p:animEffect transition="out" filter="fade">
                                      <p:cBhvr>
                                        <p:cTn id="36" dur="3250"/>
                                        <p:tgtEl>
                                          <p:spTgt spid="10"/>
                                        </p:tgtEl>
                                      </p:cBhvr>
                                    </p:animEffect>
                                    <p:set>
                                      <p:cBhvr>
                                        <p:cTn id="37" dur="1" fill="hold">
                                          <p:stCondLst>
                                            <p:cond delay="3249"/>
                                          </p:stCondLst>
                                        </p:cTn>
                                        <p:tgtEl>
                                          <p:spTgt spid="10"/>
                                        </p:tgtEl>
                                        <p:attrNameLst>
                                          <p:attrName>style.visibility</p:attrName>
                                        </p:attrNameLst>
                                      </p:cBhvr>
                                      <p:to>
                                        <p:strVal val="hidden"/>
                                      </p:to>
                                    </p:set>
                                  </p:childTnLst>
                                  <p:subTnLst>
                                    <p:audio>
                                      <p:cMediaNode>
                                        <p:cTn display="0" masterRel="sameClick">
                                          <p:stCondLst>
                                            <p:cond evt="begin" delay="0">
                                              <p:tn val="32"/>
                                            </p:cond>
                                          </p:stCondLst>
                                          <p:endCondLst>
                                            <p:cond evt="onStopAudio" delay="0">
                                              <p:tgtEl>
                                                <p:sldTgt/>
                                              </p:tgtEl>
                                            </p:cond>
                                          </p:endCondLst>
                                        </p:cTn>
                                        <p:tgtEl>
                                          <p:sndTgt r:embed="rId2" name="RINGI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4262230" y="366067"/>
            <a:ext cx="1175098" cy="584775"/>
          </a:xfrm>
          <a:prstGeom prst="rect">
            <a:avLst/>
          </a:prstGeom>
          <a:noFill/>
        </p:spPr>
        <p:txBody>
          <a:bodyPr wrap="square" rtlCol="0">
            <a:spAutoFit/>
          </a:bodyPr>
          <a:lstStyle/>
          <a:p>
            <a:r>
              <a:rPr lang="en-US" sz="3200" dirty="0">
                <a:solidFill>
                  <a:srgbClr val="FF0000"/>
                </a:solidFill>
                <a:latin typeface="Times New Roman" panose="02020603050405020304" pitchFamily="18" charset="0"/>
                <a:cs typeface="Times New Roman" panose="02020603050405020304" pitchFamily="18" charset="0"/>
              </a:rPr>
              <a:t>Giải</a:t>
            </a:r>
          </a:p>
        </p:txBody>
      </p:sp>
      <p:sp>
        <p:nvSpPr>
          <p:cNvPr id="10" name="TextBox 9"/>
          <p:cNvSpPr txBox="1"/>
          <p:nvPr/>
        </p:nvSpPr>
        <p:spPr>
          <a:xfrm>
            <a:off x="-6560" y="826413"/>
            <a:ext cx="9379160" cy="1481175"/>
          </a:xfrm>
          <a:prstGeom prst="rect">
            <a:avLst/>
          </a:prstGeom>
          <a:noFill/>
        </p:spPr>
        <p:txBody>
          <a:bodyPr wrap="square" rtlCol="0">
            <a:spAutoFit/>
          </a:bodyPr>
          <a:lstStyle/>
          <a:p>
            <a:pPr>
              <a:lnSpc>
                <a:spcPct val="150000"/>
              </a:lnSpc>
            </a:pPr>
            <a:r>
              <a:rPr lang="en-US" sz="3200" dirty="0">
                <a:latin typeface="Times New Roman" panose="02020603050405020304" pitchFamily="18" charset="0"/>
                <a:cs typeface="Times New Roman" panose="02020603050405020304" pitchFamily="18" charset="0"/>
              </a:rPr>
              <a:t>a) Biểu thức biểu thị thời gian mèo đuổi </a:t>
            </a:r>
            <a:r>
              <a:rPr lang="en-US" sz="3200" dirty="0" err="1">
                <a:latin typeface="Times New Roman" panose="02020603050405020304" pitchFamily="18" charset="0"/>
                <a:cs typeface="Times New Roman" panose="02020603050405020304" pitchFamily="18" charset="0"/>
              </a:rPr>
              <a:t>bắt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được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chuột</a:t>
            </a:r>
            <a:r>
              <a:rPr lang="en-US" sz="3200" dirty="0">
                <a:latin typeface="Times New Roman" panose="02020603050405020304" pitchFamily="18" charset="0"/>
                <a:cs typeface="Times New Roman" panose="02020603050405020304" pitchFamily="18" charset="0"/>
              </a:rPr>
              <a:t> là:  </a:t>
            </a:r>
          </a:p>
        </p:txBody>
      </p:sp>
      <p:sp>
        <p:nvSpPr>
          <p:cNvPr id="11" name="TextBox 10"/>
          <p:cNvSpPr txBox="1"/>
          <p:nvPr/>
        </p:nvSpPr>
        <p:spPr>
          <a:xfrm>
            <a:off x="30501" y="2533683"/>
            <a:ext cx="5550237" cy="584775"/>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b) Ta có: </a:t>
            </a:r>
            <a:r>
              <a:rPr lang="en-US" sz="3200" i="1" dirty="0">
                <a:latin typeface="Times New Roman" panose="02020603050405020304" pitchFamily="18" charset="0"/>
                <a:cs typeface="Times New Roman" panose="02020603050405020304" pitchFamily="18" charset="0"/>
              </a:rPr>
              <a:t>x</a:t>
            </a:r>
            <a:r>
              <a:rPr lang="en-US" sz="3200" dirty="0">
                <a:latin typeface="Times New Roman" panose="02020603050405020304" pitchFamily="18" charset="0"/>
                <a:cs typeface="Times New Roman" panose="02020603050405020304" pitchFamily="18" charset="0"/>
              </a:rPr>
              <a:t> = 2 (m/s)    (TMĐK)</a:t>
            </a:r>
          </a:p>
        </p:txBody>
      </p:sp>
      <p:sp>
        <p:nvSpPr>
          <p:cNvPr id="12" name="TextBox 11"/>
          <p:cNvSpPr txBox="1"/>
          <p:nvPr/>
        </p:nvSpPr>
        <p:spPr>
          <a:xfrm>
            <a:off x="0" y="4106514"/>
            <a:ext cx="9212071" cy="1077218"/>
          </a:xfrm>
          <a:prstGeom prst="rect">
            <a:avLst/>
          </a:prstGeom>
          <a:solidFill>
            <a:schemeClr val="bg1"/>
          </a:solidFill>
        </p:spPr>
        <p:txBody>
          <a:bodyPr wrap="square" rtlCol="0">
            <a:spAutoFit/>
          </a:bodyPr>
          <a:lstStyle/>
          <a:p>
            <a:r>
              <a:rPr lang="en-US" sz="3200" dirty="0">
                <a:latin typeface="Times New Roman" panose="02020603050405020304" pitchFamily="18" charset="0"/>
                <a:cs typeface="Times New Roman" panose="02020603050405020304" pitchFamily="18" charset="0"/>
              </a:rPr>
              <a:t>Vậy, sau 1,5 (giây) mèo đuổi bắt được chuột với vận tốc 2 (m/s) .                   </a:t>
            </a:r>
          </a:p>
        </p:txBody>
      </p:sp>
      <p:grpSp>
        <p:nvGrpSpPr>
          <p:cNvPr id="13" name="Group 12"/>
          <p:cNvGrpSpPr/>
          <p:nvPr/>
        </p:nvGrpSpPr>
        <p:grpSpPr>
          <a:xfrm>
            <a:off x="454318" y="3132247"/>
            <a:ext cx="6324600" cy="927370"/>
            <a:chOff x="566785" y="4043373"/>
            <a:chExt cx="6324600" cy="927370"/>
          </a:xfrm>
          <a:solidFill>
            <a:schemeClr val="bg1"/>
          </a:solidFill>
        </p:grpSpPr>
        <p:sp>
          <p:nvSpPr>
            <p:cNvPr id="14" name="TextBox 13"/>
            <p:cNvSpPr txBox="1"/>
            <p:nvPr/>
          </p:nvSpPr>
          <p:spPr>
            <a:xfrm>
              <a:off x="566785" y="4167774"/>
              <a:ext cx="6324600" cy="584775"/>
            </a:xfrm>
            <a:prstGeom prst="rect">
              <a:avLst/>
            </a:prstGeom>
            <a:grpFill/>
          </p:spPr>
          <p:txBody>
            <a:bodyPr wrap="square" rtlCol="0">
              <a:spAutoFit/>
            </a:bodyPr>
            <a:lstStyle/>
            <a:p>
              <a:r>
                <a:rPr lang="en-US" sz="3200" dirty="0">
                  <a:solidFill>
                    <a:srgbClr val="2A3D52"/>
                  </a:solidFill>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Thay </a:t>
              </a:r>
              <a:r>
                <a:rPr lang="en-US" sz="3200" i="1" dirty="0">
                  <a:latin typeface="Times New Roman" panose="02020603050405020304" pitchFamily="18" charset="0"/>
                  <a:cs typeface="Times New Roman" panose="02020603050405020304" pitchFamily="18" charset="0"/>
                </a:rPr>
                <a:t>x</a:t>
              </a:r>
              <a:r>
                <a:rPr lang="en-US" sz="3200" dirty="0">
                  <a:latin typeface="Times New Roman" panose="02020603050405020304" pitchFamily="18" charset="0"/>
                  <a:cs typeface="Times New Roman" panose="02020603050405020304" pitchFamily="18" charset="0"/>
                </a:rPr>
                <a:t> = 2 vào biểu thức      ta được:              </a:t>
              </a:r>
            </a:p>
          </p:txBody>
        </p:sp>
        <mc:AlternateContent xmlns:mc="http://schemas.openxmlformats.org/markup-compatibility/2006" xmlns:a14="http://schemas.microsoft.com/office/drawing/2010/main">
          <mc:Choice Requires="a14">
            <p:sp>
              <p:nvSpPr>
                <p:cNvPr id="15" name="TextBox 14"/>
                <p:cNvSpPr txBox="1"/>
                <p:nvPr/>
              </p:nvSpPr>
              <p:spPr>
                <a:xfrm>
                  <a:off x="4985098" y="4043373"/>
                  <a:ext cx="307777" cy="927370"/>
                </a:xfrm>
                <a:prstGeom prst="rect">
                  <a:avLst/>
                </a:prstGeom>
                <a:grp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solidFill>
                                  <a:schemeClr val="tx1"/>
                                </a:solidFill>
                                <a:latin typeface="Cambria Math" panose="02040503050406030204" pitchFamily="18" charset="0"/>
                              </a:rPr>
                            </m:ctrlPr>
                          </m:fPr>
                          <m:num>
                            <m:r>
                              <m:rPr>
                                <m:nor/>
                              </m:rPr>
                              <a:rPr lang="en-US" sz="3200" i="0" smtClean="0">
                                <a:solidFill>
                                  <a:schemeClr val="tx1"/>
                                </a:solidFill>
                                <a:latin typeface="Times New Roman" panose="02020603050405020304" pitchFamily="18" charset="0"/>
                                <a:cs typeface="Times New Roman" panose="02020603050405020304" pitchFamily="18" charset="0"/>
                              </a:rPr>
                              <m:t>3</m:t>
                            </m:r>
                          </m:num>
                          <m:den>
                            <m:r>
                              <m:rPr>
                                <m:nor/>
                              </m:rPr>
                              <a:rPr lang="en-US" sz="3200" i="1" smtClean="0">
                                <a:solidFill>
                                  <a:schemeClr val="tx1"/>
                                </a:solidFill>
                                <a:latin typeface="Times New Roman" panose="02020603050405020304" pitchFamily="18" charset="0"/>
                                <a:cs typeface="Times New Roman" panose="02020603050405020304" pitchFamily="18" charset="0"/>
                              </a:rPr>
                              <m:t>x</m:t>
                            </m:r>
                          </m:den>
                        </m:f>
                      </m:oMath>
                    </m:oMathPara>
                  </a14:m>
                  <a:endParaRPr lang="en-US" sz="3200" i="1"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4985098" y="4043373"/>
                  <a:ext cx="307777" cy="927370"/>
                </a:xfrm>
                <a:prstGeom prst="rect">
                  <a:avLst/>
                </a:prstGeom>
                <a:blipFill>
                  <a:blip r:embed="rId2"/>
                  <a:stretch>
                    <a:fillRect/>
                  </a:stretch>
                </a:blipFill>
              </p:spPr>
              <p:txBody>
                <a:bodyPr/>
                <a:lstStyle/>
                <a:p>
                  <a:r>
                    <a:rPr lang="en-GB">
                      <a:noFill/>
                    </a:rPr>
                    <a:t> </a:t>
                  </a:r>
                </a:p>
              </p:txBody>
            </p:sp>
          </mc:Fallback>
        </mc:AlternateContent>
      </p:grpSp>
      <p:sp>
        <p:nvSpPr>
          <p:cNvPr id="16" name="文本框 13">
            <a:extLst>
              <a:ext uri="{FF2B5EF4-FFF2-40B4-BE49-F238E27FC236}">
                <a16:creationId xmlns:a16="http://schemas.microsoft.com/office/drawing/2014/main" id="{BD4E581D-1198-DC61-AC64-4E9582D2DDC4}"/>
              </a:ext>
            </a:extLst>
          </p:cNvPr>
          <p:cNvSpPr txBox="1"/>
          <p:nvPr/>
        </p:nvSpPr>
        <p:spPr>
          <a:xfrm>
            <a:off x="76200" y="-13884"/>
            <a:ext cx="3180679" cy="584775"/>
          </a:xfrm>
          <a:prstGeom prst="rect">
            <a:avLst/>
          </a:prstGeom>
          <a:noFill/>
          <a:effectLst/>
        </p:spPr>
        <p:txBody>
          <a:bodyPr wrap="none" rtlCol="0">
            <a:spAutoFit/>
          </a:bodyPr>
          <a:lstStyle/>
          <a:p>
            <a:r>
              <a:rPr lang="en-US" altLang="zh-CN" sz="3200" b="1" dirty="0">
                <a:ln w="0"/>
                <a:solidFill>
                  <a:srgbClr val="FF0000"/>
                </a:solidFill>
                <a:effectLst>
                  <a:reflection blurRad="6350" stA="53000" endA="300" endPos="35500" dir="5400000" sy="-90000" algn="bl" rotWithShape="0"/>
                </a:effectLst>
                <a:latin typeface="Times New Roman" panose="02020603050405020304" pitchFamily="18" charset="0"/>
                <a:ea typeface="幼圆" panose="02010509060101010101" pitchFamily="49" charset="-122"/>
                <a:cs typeface="Times New Roman" panose="02020603050405020304" pitchFamily="18" charset="0"/>
              </a:rPr>
              <a:t>Bài tập vận dụng</a:t>
            </a:r>
            <a:endParaRPr lang="zh-CN" altLang="en-US" sz="3200" b="1" dirty="0">
              <a:ln w="0"/>
              <a:solidFill>
                <a:srgbClr val="FF0000"/>
              </a:solidFill>
              <a:effectLst>
                <a:reflection blurRad="6350" stA="53000" endA="300" endPos="35500" dir="5400000" sy="-90000" algn="bl" rotWithShape="0"/>
              </a:effectLst>
              <a:latin typeface="Times New Roman" panose="02020603050405020304" pitchFamily="18" charset="0"/>
              <a:ea typeface="幼圆" panose="02010509060101010101" pitchFamily="49" charset="-122"/>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7" name="TextBox 16"/>
              <p:cNvSpPr txBox="1"/>
              <p:nvPr/>
            </p:nvSpPr>
            <p:spPr>
              <a:xfrm>
                <a:off x="609600" y="1516041"/>
                <a:ext cx="1512722" cy="92454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solidFill>
                                <a:schemeClr val="tx1"/>
                              </a:solidFill>
                              <a:latin typeface="Cambria Math" panose="02040503050406030204" pitchFamily="18" charset="0"/>
                            </a:rPr>
                          </m:ctrlPr>
                        </m:fPr>
                        <m:num>
                          <m:r>
                            <m:rPr>
                              <m:nor/>
                            </m:rPr>
                            <a:rPr lang="en-US" sz="3200" i="0" smtClean="0">
                              <a:solidFill>
                                <a:schemeClr val="tx1"/>
                              </a:solidFill>
                              <a:latin typeface="Times New Roman" panose="02020603050405020304" pitchFamily="18" charset="0"/>
                              <a:cs typeface="Times New Roman" panose="02020603050405020304" pitchFamily="18" charset="0"/>
                            </a:rPr>
                            <m:t>3</m:t>
                          </m:r>
                        </m:num>
                        <m:den>
                          <m:r>
                            <m:rPr>
                              <m:nor/>
                            </m:rPr>
                            <a:rPr lang="en-US" sz="3200" i="1" smtClean="0">
                              <a:solidFill>
                                <a:schemeClr val="tx1"/>
                              </a:solidFill>
                              <a:latin typeface="Times New Roman" panose="02020603050405020304" pitchFamily="18" charset="0"/>
                              <a:cs typeface="Times New Roman" panose="02020603050405020304" pitchFamily="18" charset="0"/>
                            </a:rPr>
                            <m:t>x</m:t>
                          </m:r>
                        </m:den>
                      </m:f>
                      <m:r>
                        <m:rPr>
                          <m:nor/>
                        </m:rPr>
                        <a:rPr lang="en-US" sz="3200" i="0" smtClean="0">
                          <a:solidFill>
                            <a:schemeClr val="tx1"/>
                          </a:solidFill>
                          <a:latin typeface="Times New Roman" panose="02020603050405020304" pitchFamily="18" charset="0"/>
                          <a:cs typeface="Times New Roman" panose="02020603050405020304" pitchFamily="18" charset="0"/>
                        </a:rPr>
                        <m:t> (</m:t>
                      </m:r>
                      <m:r>
                        <m:rPr>
                          <m:nor/>
                        </m:rPr>
                        <a:rPr lang="en-US" sz="3200" i="0" smtClean="0">
                          <a:solidFill>
                            <a:schemeClr val="tx1"/>
                          </a:solidFill>
                          <a:latin typeface="Times New Roman" panose="02020603050405020304" pitchFamily="18" charset="0"/>
                          <a:cs typeface="Times New Roman" panose="02020603050405020304" pitchFamily="18" charset="0"/>
                        </a:rPr>
                        <m:t>gi</m:t>
                      </m:r>
                      <m:r>
                        <m:rPr>
                          <m:nor/>
                        </m:rPr>
                        <a:rPr lang="en-US" sz="3200" i="0" smtClean="0">
                          <a:solidFill>
                            <a:schemeClr val="tx1"/>
                          </a:solidFill>
                          <a:latin typeface="Times New Roman" panose="02020603050405020304" pitchFamily="18" charset="0"/>
                          <a:cs typeface="Times New Roman" panose="02020603050405020304" pitchFamily="18" charset="0"/>
                        </a:rPr>
                        <m:t>â</m:t>
                      </m:r>
                      <m:r>
                        <m:rPr>
                          <m:nor/>
                        </m:rPr>
                        <a:rPr lang="en-US" sz="3200" i="0" smtClean="0">
                          <a:solidFill>
                            <a:schemeClr val="tx1"/>
                          </a:solidFill>
                          <a:latin typeface="Times New Roman" panose="02020603050405020304" pitchFamily="18" charset="0"/>
                          <a:cs typeface="Times New Roman" panose="02020603050405020304" pitchFamily="18" charset="0"/>
                        </a:rPr>
                        <m:t>y</m:t>
                      </m:r>
                      <m:r>
                        <m:rPr>
                          <m:nor/>
                        </m:rPr>
                        <a:rPr lang="en-US" sz="3200" i="0" smtClean="0">
                          <a:solidFill>
                            <a:schemeClr val="tx1"/>
                          </a:solidFill>
                          <a:latin typeface="Times New Roman" panose="02020603050405020304" pitchFamily="18" charset="0"/>
                          <a:cs typeface="Times New Roman" panose="02020603050405020304" pitchFamily="18" charset="0"/>
                        </a:rPr>
                        <m:t>)</m:t>
                      </m:r>
                    </m:oMath>
                  </m:oMathPara>
                </a14:m>
                <a:endParaRPr lang="en-US" sz="3200" i="1"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609600" y="1516041"/>
                <a:ext cx="1512722" cy="924548"/>
              </a:xfrm>
              <a:prstGeom prst="rect">
                <a:avLst/>
              </a:prstGeom>
              <a:blipFill>
                <a:blip r:embed="rId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6785376" y="3087755"/>
                <a:ext cx="307777" cy="92256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solidFill>
                                <a:schemeClr val="tx1"/>
                              </a:solidFill>
                              <a:latin typeface="Cambria Math" panose="02040503050406030204" pitchFamily="18" charset="0"/>
                            </a:rPr>
                          </m:ctrlPr>
                        </m:fPr>
                        <m:num>
                          <m:r>
                            <m:rPr>
                              <m:nor/>
                            </m:rPr>
                            <a:rPr lang="en-US" sz="3200" i="0" smtClean="0">
                              <a:solidFill>
                                <a:schemeClr val="tx1"/>
                              </a:solidFill>
                              <a:latin typeface="Times New Roman" panose="02020603050405020304" pitchFamily="18" charset="0"/>
                              <a:cs typeface="Times New Roman" panose="02020603050405020304" pitchFamily="18" charset="0"/>
                            </a:rPr>
                            <m:t>3</m:t>
                          </m:r>
                        </m:num>
                        <m:den>
                          <m:r>
                            <m:rPr>
                              <m:nor/>
                            </m:rPr>
                            <a:rPr lang="en-US" sz="3200" b="0" i="0" smtClean="0">
                              <a:solidFill>
                                <a:schemeClr val="tx1"/>
                              </a:solidFill>
                              <a:latin typeface="Times New Roman" panose="02020603050405020304" pitchFamily="18" charset="0"/>
                              <a:cs typeface="Times New Roman" panose="02020603050405020304" pitchFamily="18" charset="0"/>
                            </a:rPr>
                            <m:t>2</m:t>
                          </m:r>
                        </m:den>
                      </m:f>
                    </m:oMath>
                  </m:oMathPara>
                </a14:m>
                <a:endParaRPr lang="en-US" sz="3200" i="1"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6785376" y="3087755"/>
                <a:ext cx="307777" cy="922560"/>
              </a:xfrm>
              <a:prstGeom prst="rect">
                <a:avLst/>
              </a:prstGeom>
              <a:blipFill>
                <a:blip r:embed="rId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9" name="TextBox 18"/>
              <p:cNvSpPr txBox="1"/>
              <p:nvPr/>
            </p:nvSpPr>
            <p:spPr>
              <a:xfrm>
                <a:off x="7128222" y="3349710"/>
                <a:ext cx="333425"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n-US" sz="3200" b="0" i="0" smtClean="0">
                          <a:solidFill>
                            <a:schemeClr val="tx1"/>
                          </a:solidFill>
                          <a:latin typeface="Times New Roman" panose="02020603050405020304" pitchFamily="18" charset="0"/>
                          <a:cs typeface="Times New Roman" panose="02020603050405020304" pitchFamily="18" charset="0"/>
                        </a:rPr>
                        <m:t>=</m:t>
                      </m:r>
                    </m:oMath>
                  </m:oMathPara>
                </a14:m>
                <a:endParaRPr lang="en-US" sz="3200" i="1"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19" name="TextBox 18"/>
              <p:cNvSpPr txBox="1">
                <a:spLocks noRot="1" noChangeAspect="1" noMove="1" noResize="1" noEditPoints="1" noAdjustHandles="1" noChangeArrowheads="1" noChangeShapeType="1" noTextEdit="1"/>
              </p:cNvSpPr>
              <p:nvPr/>
            </p:nvSpPr>
            <p:spPr>
              <a:xfrm>
                <a:off x="7128222" y="3349710"/>
                <a:ext cx="333425" cy="492443"/>
              </a:xfrm>
              <a:prstGeom prst="rect">
                <a:avLst/>
              </a:prstGeom>
              <a:blipFill>
                <a:blip r:embed="rId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0" name="TextBox 19"/>
              <p:cNvSpPr txBox="1"/>
              <p:nvPr/>
            </p:nvSpPr>
            <p:spPr>
              <a:xfrm>
                <a:off x="7461647" y="3302813"/>
                <a:ext cx="615553"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n-US" sz="3200" b="0" i="0" smtClean="0">
                          <a:solidFill>
                            <a:schemeClr val="tx1"/>
                          </a:solidFill>
                          <a:latin typeface="Times New Roman" panose="02020603050405020304" pitchFamily="18" charset="0"/>
                          <a:cs typeface="Times New Roman" panose="02020603050405020304" pitchFamily="18" charset="0"/>
                        </a:rPr>
                        <m:t>1,5</m:t>
                      </m:r>
                    </m:oMath>
                  </m:oMathPara>
                </a14:m>
                <a:endParaRPr lang="en-US" sz="3200" i="1"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20" name="TextBox 19"/>
              <p:cNvSpPr txBox="1">
                <a:spLocks noRot="1" noChangeAspect="1" noMove="1" noResize="1" noEditPoints="1" noAdjustHandles="1" noChangeArrowheads="1" noChangeShapeType="1" noTextEdit="1"/>
              </p:cNvSpPr>
              <p:nvPr/>
            </p:nvSpPr>
            <p:spPr>
              <a:xfrm>
                <a:off x="7461647" y="3302813"/>
                <a:ext cx="615553" cy="492443"/>
              </a:xfrm>
              <a:prstGeom prst="rect">
                <a:avLst/>
              </a:prstGeom>
              <a:blipFill>
                <a:blip r:embed="rId6"/>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141398194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inVertical)">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barn(inVertical)">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barn(inVertical)">
                                      <p:cBhvr>
                                        <p:cTn id="21" dur="5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barn(inVertical)">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barn(inVertical)">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barn(inVertical)">
                                      <p:cBhvr>
                                        <p:cTn id="36" dur="500"/>
                                        <p:tgtEl>
                                          <p:spTgt spid="18"/>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barn(inVertical)">
                                      <p:cBhvr>
                                        <p:cTn id="41" dur="500"/>
                                        <p:tgtEl>
                                          <p:spTgt spid="19"/>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barn(inVertical)">
                                      <p:cBhvr>
                                        <p:cTn id="46" dur="500"/>
                                        <p:tgtEl>
                                          <p:spTgt spid="20"/>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barn(inVertical)">
                                      <p:cBhvr>
                                        <p:cTn id="5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animBg="1"/>
      <p:bldP spid="16" grpId="0"/>
      <p:bldP spid="17" grpId="0"/>
      <p:bldP spid="18" grpId="0"/>
      <p:bldP spid="19" grpId="0"/>
      <p:bldP spid="2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Hình chữ nhật 9">
            <a:extLst>
              <a:ext uri="{FF2B5EF4-FFF2-40B4-BE49-F238E27FC236}">
                <a16:creationId xmlns:a16="http://schemas.microsoft.com/office/drawing/2014/main" id="{125E670A-F252-425E-8FBD-2584A901E93B}"/>
              </a:ext>
            </a:extLst>
          </p:cNvPr>
          <p:cNvSpPr/>
          <p:nvPr/>
        </p:nvSpPr>
        <p:spPr>
          <a:xfrm>
            <a:off x="2362200" y="0"/>
            <a:ext cx="5012014" cy="900246"/>
          </a:xfrm>
          <a:prstGeom prst="rect">
            <a:avLst/>
          </a:prstGeom>
          <a:noFill/>
        </p:spPr>
        <p:txBody>
          <a:bodyPr wrap="none" lIns="68580" tIns="34290" rIns="68580" bIns="34290">
            <a:spAutoFit/>
          </a:bodyPr>
          <a:lstStyle/>
          <a:p>
            <a:pPr algn="ctr"/>
            <a:r>
              <a:rPr lang="en-US" sz="5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CÁC HOẠT ĐỘNG</a:t>
            </a:r>
            <a:endParaRPr lang="vi-VN" sz="5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
        <p:nvSpPr>
          <p:cNvPr id="19" name="Freeform 18"/>
          <p:cNvSpPr/>
          <p:nvPr/>
        </p:nvSpPr>
        <p:spPr>
          <a:xfrm>
            <a:off x="1814448" y="1123947"/>
            <a:ext cx="776353" cy="1082448"/>
          </a:xfrm>
          <a:custGeom>
            <a:avLst/>
            <a:gdLst>
              <a:gd name="connsiteX0" fmla="*/ 0 w 1082447"/>
              <a:gd name="connsiteY0" fmla="*/ 0 h 757713"/>
              <a:gd name="connsiteX1" fmla="*/ 703591 w 1082447"/>
              <a:gd name="connsiteY1" fmla="*/ 0 h 757713"/>
              <a:gd name="connsiteX2" fmla="*/ 1082447 w 1082447"/>
              <a:gd name="connsiteY2" fmla="*/ 378857 h 757713"/>
              <a:gd name="connsiteX3" fmla="*/ 703591 w 1082447"/>
              <a:gd name="connsiteY3" fmla="*/ 757713 h 757713"/>
              <a:gd name="connsiteX4" fmla="*/ 0 w 1082447"/>
              <a:gd name="connsiteY4" fmla="*/ 757713 h 757713"/>
              <a:gd name="connsiteX5" fmla="*/ 378857 w 1082447"/>
              <a:gd name="connsiteY5" fmla="*/ 378857 h 757713"/>
              <a:gd name="connsiteX6" fmla="*/ 0 w 1082447"/>
              <a:gd name="connsiteY6" fmla="*/ 0 h 75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2447" h="757713">
                <a:moveTo>
                  <a:pt x="1082446" y="0"/>
                </a:moveTo>
                <a:lnTo>
                  <a:pt x="1082446" y="492514"/>
                </a:lnTo>
                <a:lnTo>
                  <a:pt x="541223" y="757713"/>
                </a:lnTo>
                <a:lnTo>
                  <a:pt x="1" y="492514"/>
                </a:lnTo>
                <a:lnTo>
                  <a:pt x="1" y="0"/>
                </a:lnTo>
                <a:lnTo>
                  <a:pt x="541223" y="265200"/>
                </a:lnTo>
                <a:lnTo>
                  <a:pt x="1082446"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781" tIns="396638" rIns="17779" bIns="396636" numCol="1" spcCol="1270" anchor="ctr" anchorCtr="0">
            <a:noAutofit/>
          </a:bodyPr>
          <a:lstStyle/>
          <a:p>
            <a:pPr lvl="0" algn="ctr" defTabSz="1244600" rtl="0">
              <a:lnSpc>
                <a:spcPct val="90000"/>
              </a:lnSpc>
              <a:spcBef>
                <a:spcPct val="0"/>
              </a:spcBef>
              <a:spcAft>
                <a:spcPct val="35000"/>
              </a:spcAft>
            </a:pPr>
            <a:r>
              <a:rPr lang="en-US" sz="3200" kern="1200" dirty="0">
                <a:latin typeface="Times New Roman" panose="02020603050405020304" pitchFamily="18" charset="0"/>
                <a:cs typeface="Times New Roman" panose="02020603050405020304" pitchFamily="18" charset="0"/>
              </a:rPr>
              <a:t>1</a:t>
            </a:r>
          </a:p>
        </p:txBody>
      </p:sp>
      <p:sp>
        <p:nvSpPr>
          <p:cNvPr id="20" name="Round Same Side Corner Rectangle 19"/>
          <p:cNvSpPr/>
          <p:nvPr/>
        </p:nvSpPr>
        <p:spPr>
          <a:xfrm rot="5400000">
            <a:off x="4793506" y="-1078756"/>
            <a:ext cx="695056" cy="5100468"/>
          </a:xfrm>
          <a:prstGeom prst="round2Same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1" name="Freeform 20"/>
          <p:cNvSpPr/>
          <p:nvPr/>
        </p:nvSpPr>
        <p:spPr>
          <a:xfrm>
            <a:off x="1814448" y="2057190"/>
            <a:ext cx="776353" cy="1082447"/>
          </a:xfrm>
          <a:custGeom>
            <a:avLst/>
            <a:gdLst>
              <a:gd name="connsiteX0" fmla="*/ 0 w 1082447"/>
              <a:gd name="connsiteY0" fmla="*/ 0 h 757713"/>
              <a:gd name="connsiteX1" fmla="*/ 703591 w 1082447"/>
              <a:gd name="connsiteY1" fmla="*/ 0 h 757713"/>
              <a:gd name="connsiteX2" fmla="*/ 1082447 w 1082447"/>
              <a:gd name="connsiteY2" fmla="*/ 378857 h 757713"/>
              <a:gd name="connsiteX3" fmla="*/ 703591 w 1082447"/>
              <a:gd name="connsiteY3" fmla="*/ 757713 h 757713"/>
              <a:gd name="connsiteX4" fmla="*/ 0 w 1082447"/>
              <a:gd name="connsiteY4" fmla="*/ 757713 h 757713"/>
              <a:gd name="connsiteX5" fmla="*/ 378857 w 1082447"/>
              <a:gd name="connsiteY5" fmla="*/ 378857 h 757713"/>
              <a:gd name="connsiteX6" fmla="*/ 0 w 1082447"/>
              <a:gd name="connsiteY6" fmla="*/ 0 h 75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2447" h="757713">
                <a:moveTo>
                  <a:pt x="1082446" y="0"/>
                </a:moveTo>
                <a:lnTo>
                  <a:pt x="1082446" y="492514"/>
                </a:lnTo>
                <a:lnTo>
                  <a:pt x="541223" y="757713"/>
                </a:lnTo>
                <a:lnTo>
                  <a:pt x="1" y="492514"/>
                </a:lnTo>
                <a:lnTo>
                  <a:pt x="1" y="0"/>
                </a:lnTo>
                <a:lnTo>
                  <a:pt x="541223" y="265200"/>
                </a:lnTo>
                <a:lnTo>
                  <a:pt x="1082446"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781" tIns="396637" rIns="17779" bIns="396636" numCol="1" spcCol="1270" anchor="ctr" anchorCtr="0">
            <a:noAutofit/>
          </a:bodyPr>
          <a:lstStyle/>
          <a:p>
            <a:pPr lvl="0" algn="ctr" defTabSz="1244600" rtl="0">
              <a:lnSpc>
                <a:spcPct val="90000"/>
              </a:lnSpc>
              <a:spcBef>
                <a:spcPct val="0"/>
              </a:spcBef>
              <a:spcAft>
                <a:spcPct val="35000"/>
              </a:spcAft>
            </a:pPr>
            <a:r>
              <a:rPr lang="en-US" sz="3200" kern="1200" dirty="0">
                <a:latin typeface="Times New Roman" panose="02020603050405020304" pitchFamily="18" charset="0"/>
                <a:cs typeface="Times New Roman" panose="02020603050405020304" pitchFamily="18" charset="0"/>
              </a:rPr>
              <a:t>2</a:t>
            </a:r>
          </a:p>
        </p:txBody>
      </p:sp>
      <p:sp>
        <p:nvSpPr>
          <p:cNvPr id="22" name="Round Same Side Corner Rectangle 21"/>
          <p:cNvSpPr/>
          <p:nvPr/>
        </p:nvSpPr>
        <p:spPr>
          <a:xfrm rot="5400000">
            <a:off x="4793506" y="-145515"/>
            <a:ext cx="695056" cy="5100467"/>
          </a:xfrm>
          <a:prstGeom prst="round2Same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3" name="Freeform 22"/>
          <p:cNvSpPr/>
          <p:nvPr/>
        </p:nvSpPr>
        <p:spPr>
          <a:xfrm>
            <a:off x="1814448" y="2990432"/>
            <a:ext cx="776353" cy="1082447"/>
          </a:xfrm>
          <a:custGeom>
            <a:avLst/>
            <a:gdLst>
              <a:gd name="connsiteX0" fmla="*/ 0 w 1082447"/>
              <a:gd name="connsiteY0" fmla="*/ 0 h 757713"/>
              <a:gd name="connsiteX1" fmla="*/ 703591 w 1082447"/>
              <a:gd name="connsiteY1" fmla="*/ 0 h 757713"/>
              <a:gd name="connsiteX2" fmla="*/ 1082447 w 1082447"/>
              <a:gd name="connsiteY2" fmla="*/ 378857 h 757713"/>
              <a:gd name="connsiteX3" fmla="*/ 703591 w 1082447"/>
              <a:gd name="connsiteY3" fmla="*/ 757713 h 757713"/>
              <a:gd name="connsiteX4" fmla="*/ 0 w 1082447"/>
              <a:gd name="connsiteY4" fmla="*/ 757713 h 757713"/>
              <a:gd name="connsiteX5" fmla="*/ 378857 w 1082447"/>
              <a:gd name="connsiteY5" fmla="*/ 378857 h 757713"/>
              <a:gd name="connsiteX6" fmla="*/ 0 w 1082447"/>
              <a:gd name="connsiteY6" fmla="*/ 0 h 75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2447" h="757713">
                <a:moveTo>
                  <a:pt x="1082446" y="0"/>
                </a:moveTo>
                <a:lnTo>
                  <a:pt x="1082446" y="492514"/>
                </a:lnTo>
                <a:lnTo>
                  <a:pt x="541223" y="757713"/>
                </a:lnTo>
                <a:lnTo>
                  <a:pt x="1" y="492514"/>
                </a:lnTo>
                <a:lnTo>
                  <a:pt x="1" y="0"/>
                </a:lnTo>
                <a:lnTo>
                  <a:pt x="541223" y="265200"/>
                </a:lnTo>
                <a:lnTo>
                  <a:pt x="1082446"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781" tIns="396637" rIns="17779" bIns="396636" numCol="1" spcCol="1270" anchor="ctr" anchorCtr="0">
            <a:noAutofit/>
          </a:bodyPr>
          <a:lstStyle/>
          <a:p>
            <a:pPr lvl="0" algn="ctr" defTabSz="1244600" rtl="0">
              <a:lnSpc>
                <a:spcPct val="90000"/>
              </a:lnSpc>
              <a:spcBef>
                <a:spcPct val="0"/>
              </a:spcBef>
              <a:spcAft>
                <a:spcPct val="35000"/>
              </a:spcAft>
            </a:pPr>
            <a:r>
              <a:rPr lang="en-US" sz="3200" kern="1200" dirty="0">
                <a:latin typeface="Times New Roman" panose="02020603050405020304" pitchFamily="18" charset="0"/>
                <a:cs typeface="Times New Roman" panose="02020603050405020304" pitchFamily="18" charset="0"/>
              </a:rPr>
              <a:t>3</a:t>
            </a:r>
          </a:p>
        </p:txBody>
      </p:sp>
      <p:sp>
        <p:nvSpPr>
          <p:cNvPr id="24" name="Round Same Side Corner Rectangle 23"/>
          <p:cNvSpPr/>
          <p:nvPr/>
        </p:nvSpPr>
        <p:spPr>
          <a:xfrm rot="5400000">
            <a:off x="4776722" y="800204"/>
            <a:ext cx="715783" cy="5113307"/>
          </a:xfrm>
          <a:prstGeom prst="round2Same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5" name="TextBox 24"/>
          <p:cNvSpPr txBox="1"/>
          <p:nvPr/>
        </p:nvSpPr>
        <p:spPr>
          <a:xfrm>
            <a:off x="2756104" y="3079719"/>
            <a:ext cx="1837362" cy="584775"/>
          </a:xfrm>
          <a:prstGeom prst="rect">
            <a:avLst/>
          </a:prstGeom>
          <a:noFill/>
        </p:spPr>
        <p:txBody>
          <a:bodyPr wrap="none" rtlCol="0">
            <a:spAutoFit/>
          </a:bodyPr>
          <a:lstStyle/>
          <a:p>
            <a:r>
              <a:rPr lang="en-US" sz="3200" dirty="0">
                <a:latin typeface="Times New Roman" panose="02020603050405020304" pitchFamily="18" charset="0"/>
                <a:cs typeface="Times New Roman" panose="02020603050405020304" pitchFamily="18" charset="0"/>
              </a:rPr>
              <a:t>Luyện tập</a:t>
            </a:r>
          </a:p>
        </p:txBody>
      </p:sp>
      <p:sp>
        <p:nvSpPr>
          <p:cNvPr id="27" name="TextBox 26"/>
          <p:cNvSpPr txBox="1"/>
          <p:nvPr/>
        </p:nvSpPr>
        <p:spPr>
          <a:xfrm>
            <a:off x="2756104" y="2090777"/>
            <a:ext cx="3656770" cy="584775"/>
          </a:xfrm>
          <a:prstGeom prst="rect">
            <a:avLst/>
          </a:prstGeom>
          <a:noFill/>
        </p:spPr>
        <p:txBody>
          <a:bodyPr wrap="none" rtlCol="0">
            <a:spAutoFit/>
          </a:bodyPr>
          <a:lstStyle/>
          <a:p>
            <a:r>
              <a:rPr lang="en-US" sz="3200" dirty="0">
                <a:latin typeface="Times New Roman" panose="02020603050405020304" pitchFamily="18" charset="0"/>
                <a:cs typeface="Times New Roman" panose="02020603050405020304" pitchFamily="18" charset="0"/>
              </a:rPr>
              <a:t>Hình thành kiến thức</a:t>
            </a:r>
          </a:p>
        </p:txBody>
      </p:sp>
      <p:sp>
        <p:nvSpPr>
          <p:cNvPr id="29" name="Freeform 28"/>
          <p:cNvSpPr/>
          <p:nvPr/>
        </p:nvSpPr>
        <p:spPr>
          <a:xfrm>
            <a:off x="1801609" y="4012957"/>
            <a:ext cx="776353" cy="1082448"/>
          </a:xfrm>
          <a:custGeom>
            <a:avLst/>
            <a:gdLst>
              <a:gd name="connsiteX0" fmla="*/ 0 w 1082447"/>
              <a:gd name="connsiteY0" fmla="*/ 0 h 757713"/>
              <a:gd name="connsiteX1" fmla="*/ 703591 w 1082447"/>
              <a:gd name="connsiteY1" fmla="*/ 0 h 757713"/>
              <a:gd name="connsiteX2" fmla="*/ 1082447 w 1082447"/>
              <a:gd name="connsiteY2" fmla="*/ 378857 h 757713"/>
              <a:gd name="connsiteX3" fmla="*/ 703591 w 1082447"/>
              <a:gd name="connsiteY3" fmla="*/ 757713 h 757713"/>
              <a:gd name="connsiteX4" fmla="*/ 0 w 1082447"/>
              <a:gd name="connsiteY4" fmla="*/ 757713 h 757713"/>
              <a:gd name="connsiteX5" fmla="*/ 378857 w 1082447"/>
              <a:gd name="connsiteY5" fmla="*/ 378857 h 757713"/>
              <a:gd name="connsiteX6" fmla="*/ 0 w 1082447"/>
              <a:gd name="connsiteY6" fmla="*/ 0 h 75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2447" h="757713">
                <a:moveTo>
                  <a:pt x="1082446" y="0"/>
                </a:moveTo>
                <a:lnTo>
                  <a:pt x="1082446" y="492514"/>
                </a:lnTo>
                <a:lnTo>
                  <a:pt x="541223" y="757713"/>
                </a:lnTo>
                <a:lnTo>
                  <a:pt x="1" y="492514"/>
                </a:lnTo>
                <a:lnTo>
                  <a:pt x="1" y="0"/>
                </a:lnTo>
                <a:lnTo>
                  <a:pt x="541223" y="265200"/>
                </a:lnTo>
                <a:lnTo>
                  <a:pt x="1082446"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781" tIns="396638" rIns="17779" bIns="396636" numCol="1" spcCol="1270" anchor="ctr" anchorCtr="0">
            <a:noAutofit/>
          </a:bodyPr>
          <a:lstStyle/>
          <a:p>
            <a:pPr lvl="0" algn="ctr" defTabSz="1244600" rtl="0">
              <a:lnSpc>
                <a:spcPct val="90000"/>
              </a:lnSpc>
              <a:spcBef>
                <a:spcPct val="0"/>
              </a:spcBef>
              <a:spcAft>
                <a:spcPct val="35000"/>
              </a:spcAft>
            </a:pPr>
            <a:r>
              <a:rPr lang="en-US" sz="3200" kern="1200" dirty="0">
                <a:latin typeface="Times New Roman" panose="02020603050405020304" pitchFamily="18" charset="0"/>
                <a:cs typeface="Times New Roman" panose="02020603050405020304" pitchFamily="18" charset="0"/>
              </a:rPr>
              <a:t>4</a:t>
            </a:r>
          </a:p>
        </p:txBody>
      </p:sp>
      <p:sp>
        <p:nvSpPr>
          <p:cNvPr id="33" name="Round Same Side Corner Rectangle 32"/>
          <p:cNvSpPr/>
          <p:nvPr/>
        </p:nvSpPr>
        <p:spPr>
          <a:xfrm rot="5400000">
            <a:off x="4787086" y="1803835"/>
            <a:ext cx="695056" cy="5113306"/>
          </a:xfrm>
          <a:prstGeom prst="round2Same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4" name="TextBox 33"/>
          <p:cNvSpPr txBox="1"/>
          <p:nvPr/>
        </p:nvSpPr>
        <p:spPr>
          <a:xfrm>
            <a:off x="2778541" y="1214029"/>
            <a:ext cx="1462260" cy="584775"/>
          </a:xfrm>
          <a:prstGeom prst="rect">
            <a:avLst/>
          </a:prstGeom>
          <a:noFill/>
        </p:spPr>
        <p:txBody>
          <a:bodyPr wrap="none" rtlCol="0">
            <a:spAutoFit/>
          </a:bodyPr>
          <a:lstStyle/>
          <a:p>
            <a:r>
              <a:rPr lang="en-US" sz="3200" dirty="0">
                <a:latin typeface="Times New Roman" panose="02020603050405020304" pitchFamily="18" charset="0"/>
                <a:cs typeface="Times New Roman" panose="02020603050405020304" pitchFamily="18" charset="0"/>
              </a:rPr>
              <a:t>Mở đầu</a:t>
            </a:r>
          </a:p>
        </p:txBody>
      </p:sp>
      <p:sp>
        <p:nvSpPr>
          <p:cNvPr id="35" name="TextBox 34"/>
          <p:cNvSpPr txBox="1"/>
          <p:nvPr/>
        </p:nvSpPr>
        <p:spPr>
          <a:xfrm>
            <a:off x="2780790" y="4061887"/>
            <a:ext cx="1792478" cy="584775"/>
          </a:xfrm>
          <a:prstGeom prst="rect">
            <a:avLst/>
          </a:prstGeom>
          <a:noFill/>
        </p:spPr>
        <p:txBody>
          <a:bodyPr wrap="none" rtlCol="0">
            <a:spAutoFit/>
          </a:bodyPr>
          <a:lstStyle/>
          <a:p>
            <a:r>
              <a:rPr lang="en-US" sz="3200" dirty="0">
                <a:latin typeface="Times New Roman" panose="02020603050405020304" pitchFamily="18" charset="0"/>
                <a:cs typeface="Times New Roman" panose="02020603050405020304" pitchFamily="18" charset="0"/>
              </a:rPr>
              <a:t>Vận dụng</a:t>
            </a:r>
          </a:p>
        </p:txBody>
      </p:sp>
    </p:spTree>
    <p:extLst>
      <p:ext uri="{BB962C8B-B14F-4D97-AF65-F5344CB8AC3E}">
        <p14:creationId xmlns:p14="http://schemas.microsoft.com/office/powerpoint/2010/main" val="603335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barn(inVertical)">
                                      <p:cBhvr>
                                        <p:cTn id="12" dur="500"/>
                                        <p:tgtEl>
                                          <p:spTgt spid="19"/>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barn(inVertical)">
                                      <p:cBhvr>
                                        <p:cTn id="15" dur="500"/>
                                        <p:tgtEl>
                                          <p:spTgt spid="34"/>
                                        </p:tgtEl>
                                      </p:cBhvr>
                                    </p:animEffect>
                                  </p:childTnLst>
                                </p:cTn>
                              </p:par>
                              <p:par>
                                <p:cTn id="16" presetID="16" presetClass="entr" presetSubtype="21" fill="hold"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barn(inVertical)">
                                      <p:cBhvr>
                                        <p:cTn id="18" dur="500"/>
                                        <p:tgtEl>
                                          <p:spTgt spid="20"/>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barn(inVertical)">
                                      <p:cBhvr>
                                        <p:cTn id="23" dur="500"/>
                                        <p:tgtEl>
                                          <p:spTgt spid="21"/>
                                        </p:tgtEl>
                                      </p:cBhvr>
                                    </p:animEffect>
                                  </p:childTnLst>
                                </p:cTn>
                              </p:par>
                              <p:par>
                                <p:cTn id="24" presetID="16" presetClass="entr" presetSubtype="21" fill="hold"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barn(inVertical)">
                                      <p:cBhvr>
                                        <p:cTn id="26" dur="500"/>
                                        <p:tgtEl>
                                          <p:spTgt spid="22"/>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barn(inVertical)">
                                      <p:cBhvr>
                                        <p:cTn id="29" dur="500"/>
                                        <p:tgtEl>
                                          <p:spTgt spid="27"/>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barn(inVertical)">
                                      <p:cBhvr>
                                        <p:cTn id="34" dur="500"/>
                                        <p:tgtEl>
                                          <p:spTgt spid="23"/>
                                        </p:tgtEl>
                                      </p:cBhvr>
                                    </p:animEffect>
                                  </p:childTnLst>
                                </p:cTn>
                              </p:par>
                              <p:par>
                                <p:cTn id="35" presetID="16" presetClass="entr" presetSubtype="21" fill="hold" nodeType="with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barn(inVertical)">
                                      <p:cBhvr>
                                        <p:cTn id="37" dur="500"/>
                                        <p:tgtEl>
                                          <p:spTgt spid="24"/>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barn(inVertical)">
                                      <p:cBhvr>
                                        <p:cTn id="40" dur="500"/>
                                        <p:tgtEl>
                                          <p:spTgt spid="25"/>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barn(inVertical)">
                                      <p:cBhvr>
                                        <p:cTn id="45" dur="500"/>
                                        <p:tgtEl>
                                          <p:spTgt spid="29"/>
                                        </p:tgtEl>
                                      </p:cBhvr>
                                    </p:animEffect>
                                  </p:childTnLst>
                                </p:cTn>
                              </p:par>
                              <p:par>
                                <p:cTn id="46" presetID="16" presetClass="entr" presetSubtype="21" fill="hold" grpId="0" nodeType="withEffect">
                                  <p:stCondLst>
                                    <p:cond delay="0"/>
                                  </p:stCondLst>
                                  <p:childTnLst>
                                    <p:set>
                                      <p:cBhvr>
                                        <p:cTn id="47" dur="1" fill="hold">
                                          <p:stCondLst>
                                            <p:cond delay="0"/>
                                          </p:stCondLst>
                                        </p:cTn>
                                        <p:tgtEl>
                                          <p:spTgt spid="35"/>
                                        </p:tgtEl>
                                        <p:attrNameLst>
                                          <p:attrName>style.visibility</p:attrName>
                                        </p:attrNameLst>
                                      </p:cBhvr>
                                      <p:to>
                                        <p:strVal val="visible"/>
                                      </p:to>
                                    </p:set>
                                    <p:animEffect transition="in" filter="barn(inVertical)">
                                      <p:cBhvr>
                                        <p:cTn id="48" dur="500"/>
                                        <p:tgtEl>
                                          <p:spTgt spid="35"/>
                                        </p:tgtEl>
                                      </p:cBhvr>
                                    </p:animEffect>
                                  </p:childTnLst>
                                </p:cTn>
                              </p:par>
                              <p:par>
                                <p:cTn id="49" presetID="16" presetClass="entr" presetSubtype="21" fill="hold" nodeType="withEffect">
                                  <p:stCondLst>
                                    <p:cond delay="0"/>
                                  </p:stCondLst>
                                  <p:childTnLst>
                                    <p:set>
                                      <p:cBhvr>
                                        <p:cTn id="50" dur="1" fill="hold">
                                          <p:stCondLst>
                                            <p:cond delay="0"/>
                                          </p:stCondLst>
                                        </p:cTn>
                                        <p:tgtEl>
                                          <p:spTgt spid="33"/>
                                        </p:tgtEl>
                                        <p:attrNameLst>
                                          <p:attrName>style.visibility</p:attrName>
                                        </p:attrNameLst>
                                      </p:cBhvr>
                                      <p:to>
                                        <p:strVal val="visible"/>
                                      </p:to>
                                    </p:set>
                                    <p:animEffect transition="in" filter="barn(inVertical)">
                                      <p:cBhvr>
                                        <p:cTn id="51"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9" grpId="0" animBg="1"/>
      <p:bldP spid="21" grpId="0" animBg="1"/>
      <p:bldP spid="23" grpId="0" animBg="1"/>
      <p:bldP spid="25" grpId="0"/>
      <p:bldP spid="27" grpId="0"/>
      <p:bldP spid="29" grpId="0" animBg="1"/>
      <p:bldP spid="34" grpId="0"/>
      <p:bldP spid="35"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B812FD0D-3345-4D97-BED4-5A0590056D2D}"/>
              </a:ext>
            </a:extLst>
          </p:cNvPr>
          <p:cNvSpPr txBox="1"/>
          <p:nvPr/>
        </p:nvSpPr>
        <p:spPr>
          <a:xfrm>
            <a:off x="152400" y="133350"/>
            <a:ext cx="7772400" cy="646331"/>
          </a:xfrm>
          <a:prstGeom prst="rect">
            <a:avLst/>
          </a:prstGeom>
          <a:noFill/>
        </p:spPr>
        <p:txBody>
          <a:bodyPr wrap="square">
            <a:spAutoFit/>
          </a:bodyPr>
          <a:lstStyle/>
          <a:p>
            <a:pPr algn="ctr"/>
            <a:r>
              <a:rPr lang="en-US" sz="3600" b="1" dirty="0">
                <a:solidFill>
                  <a:srgbClr val="FF0000"/>
                </a:solidFill>
                <a:latin typeface="Times New Roman" panose="02020603050405020304" pitchFamily="18" charset="0"/>
                <a:ea typeface="Calibri" panose="020F0502020204030204" pitchFamily="34" charset="0"/>
              </a:rPr>
              <a:t> HƯỚNG DẪN VỀ NHÀ</a:t>
            </a:r>
            <a:endParaRPr lang="en-US" sz="3600" dirty="0">
              <a:solidFill>
                <a:prstClr val="black"/>
              </a:solidFill>
            </a:endParaRPr>
          </a:p>
        </p:txBody>
      </p:sp>
      <p:sp>
        <p:nvSpPr>
          <p:cNvPr id="31" name="TextBox 30">
            <a:extLst>
              <a:ext uri="{FF2B5EF4-FFF2-40B4-BE49-F238E27FC236}">
                <a16:creationId xmlns:a16="http://schemas.microsoft.com/office/drawing/2014/main" id="{07C703A0-FE30-416B-B157-5FA2FCCF66E1}"/>
              </a:ext>
            </a:extLst>
          </p:cNvPr>
          <p:cNvSpPr txBox="1"/>
          <p:nvPr/>
        </p:nvSpPr>
        <p:spPr>
          <a:xfrm>
            <a:off x="609600" y="924802"/>
            <a:ext cx="8382000" cy="1220390"/>
          </a:xfrm>
          <a:prstGeom prst="rect">
            <a:avLst/>
          </a:prstGeom>
          <a:noFill/>
        </p:spPr>
        <p:txBody>
          <a:bodyPr wrap="square" lIns="0" tIns="0" rIns="0" bIns="0" rtlCol="0" anchor="ctr" anchorCtr="0">
            <a:noAutofit/>
          </a:bodyPr>
          <a:lstStyle>
            <a:defPPr>
              <a:defRPr lang="zh-CN"/>
            </a:defPPr>
            <a:lvl1pPr algn="just">
              <a:lnSpc>
                <a:spcPts val="2000"/>
              </a:lnSpc>
              <a:defRPr sz="3200" b="1">
                <a:latin typeface="微软雅黑" pitchFamily="34" charset="-122"/>
                <a:ea typeface="微软雅黑" pitchFamily="34" charset="-122"/>
              </a:defRPr>
            </a:lvl1pPr>
          </a:lstStyle>
          <a:p>
            <a:pPr>
              <a:lnSpc>
                <a:spcPct val="100000"/>
              </a:lnSpc>
            </a:pPr>
            <a:r>
              <a:rPr lang="pt-BR" b="0" dirty="0">
                <a:latin typeface="Times New Roman" panose="02020603050405020304" pitchFamily="18" charset="0"/>
                <a:cs typeface="Times New Roman" panose="02020603050405020304" pitchFamily="18" charset="0"/>
              </a:rPr>
              <a:t>- Học thuộc nội dung tìm điều kiện xác định và giá trị của phân thức.</a:t>
            </a:r>
            <a:endParaRPr lang="en-US" altLang="zh-CN" b="0" dirty="0">
              <a:latin typeface="Times New Roman" panose="02020603050405020304" pitchFamily="18" charset="0"/>
              <a:cs typeface="Times New Roman" panose="02020603050405020304" pitchFamily="18" charset="0"/>
            </a:endParaRPr>
          </a:p>
        </p:txBody>
      </p:sp>
      <p:sp>
        <p:nvSpPr>
          <p:cNvPr id="32" name="TextBox 31">
            <a:extLst>
              <a:ext uri="{FF2B5EF4-FFF2-40B4-BE49-F238E27FC236}">
                <a16:creationId xmlns:a16="http://schemas.microsoft.com/office/drawing/2014/main" id="{43B13626-C844-49DB-B8B7-4B3F1D04E766}"/>
              </a:ext>
            </a:extLst>
          </p:cNvPr>
          <p:cNvSpPr txBox="1"/>
          <p:nvPr/>
        </p:nvSpPr>
        <p:spPr>
          <a:xfrm>
            <a:off x="609600" y="3181350"/>
            <a:ext cx="8382000" cy="1118497"/>
          </a:xfrm>
          <a:prstGeom prst="rect">
            <a:avLst/>
          </a:prstGeom>
          <a:noFill/>
        </p:spPr>
        <p:txBody>
          <a:bodyPr wrap="square" lIns="0" tIns="0" rIns="0" bIns="0" rtlCol="0" anchor="ctr" anchorCtr="0">
            <a:noAutofit/>
          </a:bodyPr>
          <a:lstStyle>
            <a:defPPr>
              <a:defRPr lang="zh-CN"/>
            </a:defPPr>
            <a:lvl1pPr algn="just">
              <a:lnSpc>
                <a:spcPts val="2000"/>
              </a:lnSpc>
              <a:defRPr sz="3200" b="1">
                <a:latin typeface="微软雅黑" pitchFamily="34" charset="-122"/>
                <a:ea typeface="微软雅黑" pitchFamily="34" charset="-122"/>
              </a:defRPr>
            </a:lvl1pPr>
          </a:lstStyle>
          <a:p>
            <a:pPr marL="0" lvl="1" algn="just"/>
            <a:r>
              <a:rPr lang="pt-BR" sz="3200" dirty="0">
                <a:latin typeface="Times New Roman" panose="02020603050405020304" pitchFamily="18" charset="0"/>
                <a:cs typeface="Times New Roman" panose="02020603050405020304" pitchFamily="18" charset="0"/>
              </a:rPr>
              <a:t>- Xem trước bài tập 5, 6 SGK để chuẩn bị cho tiết học sau.</a:t>
            </a:r>
          </a:p>
        </p:txBody>
      </p:sp>
      <p:sp>
        <p:nvSpPr>
          <p:cNvPr id="33" name="TextBox 32">
            <a:hlinkClick r:id="" action="ppaction://noaction"/>
            <a:extLst>
              <a:ext uri="{FF2B5EF4-FFF2-40B4-BE49-F238E27FC236}">
                <a16:creationId xmlns:a16="http://schemas.microsoft.com/office/drawing/2014/main" id="{EDCFC02D-BE70-4C77-9F1C-048E91B77397}"/>
              </a:ext>
            </a:extLst>
          </p:cNvPr>
          <p:cNvSpPr txBox="1"/>
          <p:nvPr/>
        </p:nvSpPr>
        <p:spPr>
          <a:xfrm>
            <a:off x="609600" y="2290313"/>
            <a:ext cx="8001000" cy="592252"/>
          </a:xfrm>
          <a:prstGeom prst="rect">
            <a:avLst/>
          </a:prstGeom>
          <a:noFill/>
        </p:spPr>
        <p:txBody>
          <a:bodyPr wrap="square" lIns="0" tIns="0" rIns="0" bIns="0" rtlCol="0" anchor="ctr" anchorCtr="0">
            <a:noAutofit/>
          </a:bodyPr>
          <a:lstStyle>
            <a:defPPr>
              <a:defRPr lang="zh-CN"/>
            </a:defPPr>
            <a:lvl1pPr algn="just">
              <a:lnSpc>
                <a:spcPts val="2000"/>
              </a:lnSpc>
              <a:defRPr sz="3200" b="1">
                <a:latin typeface="微软雅黑" pitchFamily="34" charset="-122"/>
                <a:ea typeface="微软雅黑" pitchFamily="34" charset="-122"/>
              </a:defRPr>
            </a:lvl1pPr>
          </a:lstStyle>
          <a:p>
            <a:pPr>
              <a:lnSpc>
                <a:spcPct val="100000"/>
              </a:lnSpc>
            </a:pPr>
            <a:r>
              <a:rPr lang="en-US" b="0" dirty="0">
                <a:latin typeface="Times New Roman" panose="02020603050405020304" pitchFamily="18" charset="0"/>
                <a:cs typeface="Times New Roman" panose="02020603050405020304" pitchFamily="18" charset="0"/>
              </a:rPr>
              <a:t>- Xem lại các ví dụ và luyện tập đã giải.</a:t>
            </a:r>
          </a:p>
        </p:txBody>
      </p:sp>
    </p:spTree>
    <p:extLst>
      <p:ext uri="{BB962C8B-B14F-4D97-AF65-F5344CB8AC3E}">
        <p14:creationId xmlns:p14="http://schemas.microsoft.com/office/powerpoint/2010/main" val="135248244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randombar(horizontal)">
                                      <p:cBhvr>
                                        <p:cTn id="12" dur="5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randombar(horizontal)">
                                      <p:cBhvr>
                                        <p:cTn id="17" dur="500"/>
                                        <p:tgtEl>
                                          <p:spTgt spid="33"/>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randombar(horizontal)">
                                      <p:cBhvr>
                                        <p:cTn id="2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31" grpId="0"/>
      <p:bldP spid="32" grpId="0"/>
      <p:bldP spid="3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13"/>
          <p:cNvSpPr txBox="1"/>
          <p:nvPr/>
        </p:nvSpPr>
        <p:spPr>
          <a:xfrm>
            <a:off x="1447800" y="30621"/>
            <a:ext cx="5272982" cy="584775"/>
          </a:xfrm>
          <a:prstGeom prst="rect">
            <a:avLst/>
          </a:prstGeom>
          <a:noFill/>
          <a:effectLst/>
        </p:spPr>
        <p:txBody>
          <a:bodyPr wrap="none" rtlCol="0">
            <a:spAutoFit/>
          </a:bodyPr>
          <a:lstStyle/>
          <a:p>
            <a:r>
              <a:rPr lang="en-US" altLang="zh-CN" sz="3200" b="1" dirty="0">
                <a:ln w="0"/>
                <a:solidFill>
                  <a:srgbClr val="FF0000"/>
                </a:solidFill>
                <a:effectLst>
                  <a:reflection blurRad="6350" stA="53000" endA="300" endPos="35500" dir="5400000" sy="-90000" algn="bl" rotWithShape="0"/>
                </a:effectLst>
                <a:latin typeface="Times New Roman" panose="02020603050405020304" pitchFamily="18" charset="0"/>
                <a:ea typeface="幼圆" panose="02010509060101010101" pitchFamily="49" charset="-122"/>
                <a:cs typeface="Times New Roman" panose="02020603050405020304" pitchFamily="18" charset="0"/>
              </a:rPr>
              <a:t>BÀI TẬP BỔ SUNG (về nhà)</a:t>
            </a:r>
            <a:endParaRPr lang="zh-CN" altLang="en-US" sz="3200" b="1" dirty="0">
              <a:ln w="0"/>
              <a:solidFill>
                <a:srgbClr val="FF0000"/>
              </a:solidFill>
              <a:effectLst>
                <a:reflection blurRad="6350" stA="53000" endA="300" endPos="35500" dir="5400000" sy="-90000" algn="bl" rotWithShape="0"/>
              </a:effectLst>
              <a:latin typeface="Times New Roman" panose="02020603050405020304" pitchFamily="18" charset="0"/>
              <a:ea typeface="幼圆" panose="02010509060101010101" pitchFamily="49" charset="-122"/>
              <a:cs typeface="Times New Roman" panose="02020603050405020304" pitchFamily="18" charset="0"/>
            </a:endParaRPr>
          </a:p>
        </p:txBody>
      </p:sp>
      <p:sp>
        <p:nvSpPr>
          <p:cNvPr id="7" name="TextBox 14" descr="OPL20U25GSXzBJYl68kk8uQGfFKzs7yb1M4KJWUiLk6ZEvGF+qCIPSnY57AbBFCvTW$18.22.05-06$5+K4lPs7H94VUqPe2XwIsfPRnrXQE//QTEXxb8/8N4CNc6FpgZahzpTjFhMzSA7T/nHJa11DE8Ng2TP3iAmRczFlmslSuUNOgUeb6yRvs0=">
            <a:extLst>
              <a:ext uri="{FF2B5EF4-FFF2-40B4-BE49-F238E27FC236}">
                <a16:creationId xmlns:a16="http://schemas.microsoft.com/office/drawing/2014/main" id="{CFD053FB-C179-4366-B3FD-B11F7D5B87ED}"/>
              </a:ext>
            </a:extLst>
          </p:cNvPr>
          <p:cNvSpPr txBox="1">
            <a:spLocks noChangeArrowheads="1"/>
          </p:cNvSpPr>
          <p:nvPr/>
        </p:nvSpPr>
        <p:spPr bwMode="auto">
          <a:xfrm>
            <a:off x="35829" y="587767"/>
            <a:ext cx="9144000" cy="4801314"/>
          </a:xfrm>
          <a:prstGeom prst="rect">
            <a:avLst/>
          </a:prstGeom>
          <a:solidFill>
            <a:schemeClr val="bg1"/>
          </a:solidFill>
          <a:ln>
            <a:noFill/>
          </a:ln>
        </p:spPr>
        <p:txBody>
          <a:bodyPr wrap="square">
            <a:spAutoFit/>
          </a:bodyPr>
          <a:lstStyle>
            <a:lvl1pPr defTabSz="1217613">
              <a:defRPr>
                <a:solidFill>
                  <a:schemeClr val="tx1"/>
                </a:solidFill>
                <a:latin typeface="Calibri" panose="020F0502020204030204" pitchFamily="34" charset="0"/>
              </a:defRPr>
            </a:lvl1pPr>
            <a:lvl2pPr marL="742950" indent="-285750" defTabSz="1217613">
              <a:defRPr>
                <a:solidFill>
                  <a:schemeClr val="tx1"/>
                </a:solidFill>
                <a:latin typeface="Calibri" panose="020F0502020204030204" pitchFamily="34" charset="0"/>
              </a:defRPr>
            </a:lvl2pPr>
            <a:lvl3pPr marL="1143000" indent="-228600" defTabSz="1217613">
              <a:defRPr>
                <a:solidFill>
                  <a:schemeClr val="tx1"/>
                </a:solidFill>
                <a:latin typeface="Calibri" panose="020F0502020204030204" pitchFamily="34" charset="0"/>
              </a:defRPr>
            </a:lvl3pPr>
            <a:lvl4pPr marL="1600200" indent="-228600" defTabSz="1217613">
              <a:defRPr>
                <a:solidFill>
                  <a:schemeClr val="tx1"/>
                </a:solidFill>
                <a:latin typeface="Calibri" panose="020F0502020204030204" pitchFamily="34" charset="0"/>
              </a:defRPr>
            </a:lvl4pPr>
            <a:lvl5pPr marL="2057400" indent="-228600" defTabSz="1217613">
              <a:defRPr>
                <a:solidFill>
                  <a:schemeClr val="tx1"/>
                </a:solidFill>
                <a:latin typeface="Calibri" panose="020F0502020204030204" pitchFamily="34" charset="0"/>
              </a:defRPr>
            </a:lvl5pPr>
            <a:lvl6pPr marL="2514600" indent="-228600" defTabSz="1217613" eaLnBrk="0" fontAlgn="base" hangingPunct="0">
              <a:spcBef>
                <a:spcPct val="0"/>
              </a:spcBef>
              <a:spcAft>
                <a:spcPct val="0"/>
              </a:spcAft>
              <a:defRPr>
                <a:solidFill>
                  <a:schemeClr val="tx1"/>
                </a:solidFill>
                <a:latin typeface="Calibri" panose="020F0502020204030204" pitchFamily="34" charset="0"/>
              </a:defRPr>
            </a:lvl6pPr>
            <a:lvl7pPr marL="2971800" indent="-228600" defTabSz="1217613" eaLnBrk="0" fontAlgn="base" hangingPunct="0">
              <a:spcBef>
                <a:spcPct val="0"/>
              </a:spcBef>
              <a:spcAft>
                <a:spcPct val="0"/>
              </a:spcAft>
              <a:defRPr>
                <a:solidFill>
                  <a:schemeClr val="tx1"/>
                </a:solidFill>
                <a:latin typeface="Calibri" panose="020F0502020204030204" pitchFamily="34" charset="0"/>
              </a:defRPr>
            </a:lvl7pPr>
            <a:lvl8pPr marL="3429000" indent="-228600" defTabSz="1217613" eaLnBrk="0" fontAlgn="base" hangingPunct="0">
              <a:spcBef>
                <a:spcPct val="0"/>
              </a:spcBef>
              <a:spcAft>
                <a:spcPct val="0"/>
              </a:spcAft>
              <a:defRPr>
                <a:solidFill>
                  <a:schemeClr val="tx1"/>
                </a:solidFill>
                <a:latin typeface="Calibri" panose="020F0502020204030204" pitchFamily="34" charset="0"/>
              </a:defRPr>
            </a:lvl8pPr>
            <a:lvl9pPr marL="3886200" indent="-228600" defTabSz="1217613"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just" defTabSz="1217613" rtl="0" eaLnBrk="1" fontAlgn="base" latinLnBrk="0" hangingPunct="1">
              <a:spcBef>
                <a:spcPts val="1000"/>
              </a:spcBef>
              <a:spcAft>
                <a:spcPts val="1000"/>
              </a:spcAft>
              <a:buClrTx/>
              <a:buSzTx/>
              <a:buFontTx/>
              <a:buNone/>
              <a:tabLst/>
              <a:defRPr/>
            </a:pPr>
            <a:r>
              <a:rPr lang="en-US" altLang="en-US" sz="3200" noProof="0" dirty="0">
                <a:latin typeface="Times New Roman" panose="02020603050405020304" pitchFamily="18" charset="0"/>
                <a:cs typeface="Times New Roman" panose="02020603050405020304" pitchFamily="18" charset="0"/>
              </a:rPr>
              <a:t>Ở một nông trường, có hai máy cày A và B cùng cày các thửa ruộng</a:t>
            </a:r>
            <a:r>
              <a:rPr kumimoji="0" lang="en-US" altLang="en-US" sz="32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a:t>
            </a:r>
            <a:r>
              <a:rPr kumimoji="0" lang="en-US" altLang="en-US" sz="3200" b="0"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 </a:t>
            </a:r>
            <a:r>
              <a:rPr kumimoji="0" lang="en-US" altLang="en-US" sz="32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Máy</a:t>
            </a:r>
            <a:r>
              <a:rPr lang="en-US" altLang="en-US" sz="3200" dirty="0">
                <a:latin typeface="Times New Roman" panose="02020603050405020304" pitchFamily="18" charset="0"/>
                <a:cs typeface="Times New Roman" panose="02020603050405020304" pitchFamily="18" charset="0"/>
              </a:rPr>
              <a:t> </a:t>
            </a:r>
            <a:r>
              <a:rPr kumimoji="0" lang="en-US" altLang="en-US" sz="3200" b="0"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cày A cày được </a:t>
            </a:r>
            <a:r>
              <a:rPr kumimoji="0" lang="en-US" altLang="en-US" sz="3200" b="0" i="1"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x</a:t>
            </a:r>
            <a:r>
              <a:rPr kumimoji="0" lang="en-US" altLang="en-US" sz="3200" b="0"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 (thửa ruộng) trong một giờ.</a:t>
            </a:r>
          </a:p>
          <a:p>
            <a:pPr lvl="0" algn="just" fontAlgn="base">
              <a:spcBef>
                <a:spcPts val="1000"/>
              </a:spcBef>
              <a:spcAft>
                <a:spcPts val="1000"/>
              </a:spcAft>
            </a:pPr>
            <a:r>
              <a:rPr lang="en-US" altLang="en-US" sz="3200" baseline="0" dirty="0">
                <a:latin typeface="Times New Roman" panose="02020603050405020304" pitchFamily="18" charset="0"/>
                <a:cs typeface="Times New Roman" panose="02020603050405020304" pitchFamily="18" charset="0"/>
              </a:rPr>
              <a:t>a)</a:t>
            </a:r>
            <a:r>
              <a:rPr lang="en-US" altLang="en-US" sz="3200" dirty="0">
                <a:latin typeface="Times New Roman" panose="02020603050405020304" pitchFamily="18" charset="0"/>
                <a:cs typeface="Times New Roman" panose="02020603050405020304" pitchFamily="18" charset="0"/>
              </a:rPr>
              <a:t> Hãy viết biểu thức biểu thị thời gian máy cày B cày xong 12 (thửa ruộng). Biết rằng mỗi giờ máy cày B cày ít hơn máy cày A là 4 (thửa </a:t>
            </a:r>
            <a:r>
              <a:rPr lang="en-US" altLang="en-US" sz="3200" dirty="0" err="1">
                <a:latin typeface="Times New Roman" panose="02020603050405020304" pitchFamily="18" charset="0"/>
                <a:cs typeface="Times New Roman" panose="02020603050405020304" pitchFamily="18" charset="0"/>
              </a:rPr>
              <a:t>ruộng</a:t>
            </a:r>
            <a:r>
              <a:rPr lang="en-US" altLang="en-US" sz="3200" dirty="0">
                <a:latin typeface="Times New Roman" panose="02020603050405020304" pitchFamily="18" charset="0"/>
                <a:cs typeface="Times New Roman" panose="02020603050405020304" pitchFamily="18" charset="0"/>
              </a:rPr>
              <a:t>).</a:t>
            </a:r>
          </a:p>
          <a:p>
            <a:pPr lvl="0" algn="just" fontAlgn="base">
              <a:spcBef>
                <a:spcPts val="1000"/>
              </a:spcBef>
              <a:spcAft>
                <a:spcPts val="1000"/>
              </a:spcAft>
            </a:pPr>
            <a:r>
              <a:rPr kumimoji="0" lang="en-US" altLang="en-US" sz="32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b)</a:t>
            </a:r>
            <a:r>
              <a:rPr kumimoji="0" lang="en-US" altLang="en-US" sz="3200" b="0"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 </a:t>
            </a:r>
            <a:r>
              <a:rPr kumimoji="0" lang="en-US" altLang="en-US" sz="3200" b="0"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Tính</a:t>
            </a:r>
            <a:r>
              <a:rPr kumimoji="0" lang="en-US" altLang="en-US" sz="3200" b="0"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 </a:t>
            </a:r>
            <a:r>
              <a:rPr kumimoji="0" lang="en-US" altLang="en-US" sz="3200" b="0" i="0" u="none" strike="noStrike" kern="1200" cap="none" spc="0" normalizeH="0" noProof="0" dirty="0" err="1">
                <a:ln>
                  <a:noFill/>
                </a:ln>
                <a:effectLst/>
                <a:uLnTx/>
                <a:uFillTx/>
                <a:latin typeface="Times New Roman" panose="02020603050405020304" pitchFamily="18" charset="0"/>
                <a:cs typeface="Times New Roman" panose="02020603050405020304" pitchFamily="18" charset="0"/>
              </a:rPr>
              <a:t>thời</a:t>
            </a:r>
            <a:r>
              <a:rPr kumimoji="0" lang="en-US" altLang="en-US" sz="3200" b="0"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 </a:t>
            </a:r>
            <a:r>
              <a:rPr kumimoji="0" lang="en-US" altLang="en-US" sz="3200" b="0" i="0" u="none" strike="noStrike" kern="1200" cap="none" spc="0" normalizeH="0" noProof="0" dirty="0" err="1">
                <a:ln>
                  <a:noFill/>
                </a:ln>
                <a:effectLst/>
                <a:uLnTx/>
                <a:uFillTx/>
                <a:latin typeface="Times New Roman" panose="02020603050405020304" pitchFamily="18" charset="0"/>
                <a:cs typeface="Times New Roman" panose="02020603050405020304" pitchFamily="18" charset="0"/>
              </a:rPr>
              <a:t>gian</a:t>
            </a:r>
            <a:r>
              <a:rPr kumimoji="0" lang="en-US" altLang="en-US" sz="3200" b="0"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 </a:t>
            </a:r>
            <a:r>
              <a:rPr kumimoji="0" lang="en-US" altLang="en-US" sz="3200" b="0" i="0" u="none" strike="noStrike" kern="1200" cap="none" spc="0" normalizeH="0" noProof="0" dirty="0" err="1">
                <a:ln>
                  <a:noFill/>
                </a:ln>
                <a:effectLst/>
                <a:uLnTx/>
                <a:uFillTx/>
                <a:latin typeface="Times New Roman" panose="02020603050405020304" pitchFamily="18" charset="0"/>
                <a:cs typeface="Times New Roman" panose="02020603050405020304" pitchFamily="18" charset="0"/>
              </a:rPr>
              <a:t>máy</a:t>
            </a:r>
            <a:r>
              <a:rPr kumimoji="0" lang="en-US" altLang="en-US" sz="3200" b="0"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 </a:t>
            </a:r>
            <a:r>
              <a:rPr kumimoji="0" lang="en-US" altLang="en-US" sz="3200" b="0" i="0" u="none" strike="noStrike" kern="1200" cap="none" spc="0" normalizeH="0" noProof="0" dirty="0" err="1">
                <a:ln>
                  <a:noFill/>
                </a:ln>
                <a:effectLst/>
                <a:uLnTx/>
                <a:uFillTx/>
                <a:latin typeface="Times New Roman" panose="02020603050405020304" pitchFamily="18" charset="0"/>
                <a:cs typeface="Times New Roman" panose="02020603050405020304" pitchFamily="18" charset="0"/>
              </a:rPr>
              <a:t>cày</a:t>
            </a:r>
            <a:r>
              <a:rPr kumimoji="0" lang="en-US" altLang="en-US" sz="3200" b="0"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 B </a:t>
            </a:r>
            <a:r>
              <a:rPr kumimoji="0" lang="en-US" altLang="en-US" sz="3200" b="0" i="0" u="none" strike="noStrike" kern="1200" cap="none" spc="0" normalizeH="0" noProof="0" dirty="0" err="1">
                <a:ln>
                  <a:noFill/>
                </a:ln>
                <a:effectLst/>
                <a:uLnTx/>
                <a:uFillTx/>
                <a:latin typeface="Times New Roman" panose="02020603050405020304" pitchFamily="18" charset="0"/>
                <a:cs typeface="Times New Roman" panose="02020603050405020304" pitchFamily="18" charset="0"/>
              </a:rPr>
              <a:t>cày</a:t>
            </a:r>
            <a:r>
              <a:rPr kumimoji="0" lang="en-US" altLang="en-US" sz="3200" b="0"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 </a:t>
            </a:r>
            <a:r>
              <a:rPr kumimoji="0" lang="en-US" altLang="en-US" sz="3200" b="0" i="0" u="none" strike="noStrike" kern="1200" cap="none" spc="0" normalizeH="0" noProof="0" dirty="0" err="1">
                <a:ln>
                  <a:noFill/>
                </a:ln>
                <a:effectLst/>
                <a:uLnTx/>
                <a:uFillTx/>
                <a:latin typeface="Times New Roman" panose="02020603050405020304" pitchFamily="18" charset="0"/>
                <a:cs typeface="Times New Roman" panose="02020603050405020304" pitchFamily="18" charset="0"/>
              </a:rPr>
              <a:t>xong</a:t>
            </a:r>
            <a:r>
              <a:rPr kumimoji="0" lang="en-US" altLang="en-US" sz="3200" b="0"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 12 (</a:t>
            </a:r>
            <a:r>
              <a:rPr kumimoji="0" lang="en-US" altLang="en-US" sz="3200" b="0" i="0" u="none" strike="noStrike" kern="1200" cap="none" spc="0" normalizeH="0" noProof="0" dirty="0" err="1">
                <a:ln>
                  <a:noFill/>
                </a:ln>
                <a:effectLst/>
                <a:uLnTx/>
                <a:uFillTx/>
                <a:latin typeface="Times New Roman" panose="02020603050405020304" pitchFamily="18" charset="0"/>
                <a:cs typeface="Times New Roman" panose="02020603050405020304" pitchFamily="18" charset="0"/>
              </a:rPr>
              <a:t>thửa</a:t>
            </a:r>
            <a:r>
              <a:rPr kumimoji="0" lang="en-US" altLang="en-US" sz="3200" b="0"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 </a:t>
            </a:r>
            <a:r>
              <a:rPr kumimoji="0" lang="en-US" altLang="en-US" sz="3200" b="0" i="0" u="none" strike="noStrike" kern="1200" cap="none" spc="0" normalizeH="0" noProof="0" dirty="0" err="1">
                <a:ln>
                  <a:noFill/>
                </a:ln>
                <a:effectLst/>
                <a:uLnTx/>
                <a:uFillTx/>
                <a:latin typeface="Times New Roman" panose="02020603050405020304" pitchFamily="18" charset="0"/>
                <a:cs typeface="Times New Roman" panose="02020603050405020304" pitchFamily="18" charset="0"/>
              </a:rPr>
              <a:t>ruộng</a:t>
            </a:r>
            <a:r>
              <a:rPr kumimoji="0" lang="en-US" altLang="en-US" sz="3200" b="0"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a:t>
            </a:r>
          </a:p>
          <a:p>
            <a:pPr lvl="0" algn="just" fontAlgn="base">
              <a:spcBef>
                <a:spcPts val="1000"/>
              </a:spcBef>
              <a:spcAft>
                <a:spcPts val="1000"/>
              </a:spcAft>
            </a:pPr>
            <a:r>
              <a:rPr kumimoji="0" lang="en-US" altLang="en-US" sz="3200" b="0"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                         </a:t>
            </a:r>
            <a:endParaRPr kumimoji="0" lang="en-US" altLang="en-US" sz="32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825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barn(inVertical)">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barn(inVertical)">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barn(inVertical)">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barn(inVertical)">
                                      <p:cBhvr>
                                        <p:cTn id="27"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3514" y="394141"/>
            <a:ext cx="7252733" cy="3084787"/>
          </a:xfrm>
          <a:prstGeom prst="rect">
            <a:avLst/>
          </a:prstGeom>
        </p:spPr>
      </p:pic>
      <p:pic>
        <p:nvPicPr>
          <p:cNvPr id="4" name="图片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40187" y="3864132"/>
            <a:ext cx="664762" cy="1045873"/>
          </a:xfrm>
          <a:prstGeom prst="rect">
            <a:avLst/>
          </a:prstGeom>
        </p:spPr>
      </p:pic>
      <p:pic>
        <p:nvPicPr>
          <p:cNvPr id="5" name="图片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89340" y="2318873"/>
            <a:ext cx="5440332" cy="2732135"/>
          </a:xfrm>
          <a:prstGeom prst="rect">
            <a:avLst/>
          </a:prstGeom>
        </p:spPr>
      </p:pic>
      <p:pic>
        <p:nvPicPr>
          <p:cNvPr id="6" name="图片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485721" y="3819919"/>
            <a:ext cx="2923786" cy="1090002"/>
          </a:xfrm>
          <a:prstGeom prst="rect">
            <a:avLst/>
          </a:prstGeom>
        </p:spPr>
      </p:pic>
      <p:pic>
        <p:nvPicPr>
          <p:cNvPr id="7" name="图片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366966" y="3457068"/>
            <a:ext cx="1118754" cy="988012"/>
          </a:xfrm>
          <a:prstGeom prst="rect">
            <a:avLst/>
          </a:prstGeom>
        </p:spPr>
      </p:pic>
      <p:pic>
        <p:nvPicPr>
          <p:cNvPr id="8" name="图片 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175458" y="3343007"/>
            <a:ext cx="786106" cy="1237911"/>
          </a:xfrm>
          <a:prstGeom prst="rect">
            <a:avLst/>
          </a:prstGeom>
        </p:spPr>
      </p:pic>
      <p:pic>
        <p:nvPicPr>
          <p:cNvPr id="3" name="图片 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50492" y="3138838"/>
            <a:ext cx="2175786" cy="1885484"/>
          </a:xfrm>
          <a:prstGeom prst="rect">
            <a:avLst/>
          </a:prstGeom>
        </p:spPr>
      </p:pic>
      <p:pic>
        <p:nvPicPr>
          <p:cNvPr id="20" name="Armik-Red Rose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4925938" y="-1181779"/>
            <a:ext cx="609600" cy="609600"/>
          </a:xfrm>
          <a:prstGeom prst="rect">
            <a:avLst/>
          </a:prstGeom>
        </p:spPr>
      </p:pic>
      <p:sp>
        <p:nvSpPr>
          <p:cNvPr id="12" name="文本框 10">
            <a:extLst>
              <a:ext uri="{FF2B5EF4-FFF2-40B4-BE49-F238E27FC236}">
                <a16:creationId xmlns:a16="http://schemas.microsoft.com/office/drawing/2014/main" id="{612469D2-2053-47F8-B81C-673C0854B79B}"/>
              </a:ext>
            </a:extLst>
          </p:cNvPr>
          <p:cNvSpPr txBox="1"/>
          <p:nvPr/>
        </p:nvSpPr>
        <p:spPr>
          <a:xfrm>
            <a:off x="1906090" y="973051"/>
            <a:ext cx="5331824" cy="680954"/>
          </a:xfrm>
          <a:prstGeom prst="rect">
            <a:avLst/>
          </a:prstGeom>
          <a:noFill/>
        </p:spPr>
        <p:txBody>
          <a:bodyPr wrap="square" lIns="68456" tIns="34289" rIns="68456" bIns="34289" rtlCol="0">
            <a:spAutoFit/>
          </a:bodyPr>
          <a:lstStyle/>
          <a:p>
            <a:pPr algn="ctr"/>
            <a:r>
              <a:rPr lang="en-US" altLang="zh-CN" sz="3975" dirty="0">
                <a:solidFill>
                  <a:prstClr val="white"/>
                </a:solidFill>
                <a:latin typeface="Times New Roman" panose="02020603050405020304" pitchFamily="18" charset="0"/>
                <a:ea typeface="幼圆" panose="02010509060101010101" pitchFamily="49" charset="-122"/>
                <a:cs typeface="Times New Roman" panose="02020603050405020304" pitchFamily="18" charset="0"/>
              </a:rPr>
              <a:t>THANK YOU!</a:t>
            </a:r>
            <a:endParaRPr lang="zh-CN" altLang="en-US" sz="3975" dirty="0">
              <a:solidFill>
                <a:prstClr val="white"/>
              </a:solidFill>
              <a:latin typeface="Times New Roman" panose="02020603050405020304" pitchFamily="18" charset="0"/>
              <a:ea typeface="幼圆" panose="02010509060101010101" pitchFamily="49" charset="-122"/>
              <a:cs typeface="Times New Roman" panose="02020603050405020304" pitchFamily="18" charset="0"/>
            </a:endParaRPr>
          </a:p>
        </p:txBody>
      </p:sp>
      <p:sp>
        <p:nvSpPr>
          <p:cNvPr id="13" name="文本框 16">
            <a:extLst>
              <a:ext uri="{FF2B5EF4-FFF2-40B4-BE49-F238E27FC236}">
                <a16:creationId xmlns:a16="http://schemas.microsoft.com/office/drawing/2014/main" id="{AC45A0FF-D2E6-464C-A588-5202CB68048B}"/>
              </a:ext>
            </a:extLst>
          </p:cNvPr>
          <p:cNvSpPr txBox="1"/>
          <p:nvPr/>
        </p:nvSpPr>
        <p:spPr>
          <a:xfrm>
            <a:off x="2016921" y="1611509"/>
            <a:ext cx="5110158" cy="392413"/>
          </a:xfrm>
          <a:prstGeom prst="rect">
            <a:avLst/>
          </a:prstGeom>
          <a:noFill/>
        </p:spPr>
        <p:txBody>
          <a:bodyPr wrap="square" lIns="68456" tIns="34289" rIns="68456" bIns="34289" rtlCol="0">
            <a:spAutoFit/>
          </a:bodyPr>
          <a:lstStyle/>
          <a:p>
            <a:pPr algn="ctr"/>
            <a:r>
              <a:rPr lang="en-US" altLang="zh-CN" sz="2100" i="1" dirty="0" err="1">
                <a:solidFill>
                  <a:prstClr val="white"/>
                </a:solidFill>
                <a:latin typeface="Times New Roman" panose="02020603050405020304" pitchFamily="18" charset="0"/>
                <a:cs typeface="Times New Roman" panose="02020603050405020304" pitchFamily="18" charset="0"/>
              </a:rPr>
              <a:t>Chúc</a:t>
            </a:r>
            <a:r>
              <a:rPr lang="en-US" altLang="zh-CN" sz="2100" i="1" dirty="0">
                <a:solidFill>
                  <a:prstClr val="white"/>
                </a:solidFill>
                <a:latin typeface="Times New Roman" panose="02020603050405020304" pitchFamily="18" charset="0"/>
                <a:cs typeface="Times New Roman" panose="02020603050405020304" pitchFamily="18" charset="0"/>
              </a:rPr>
              <a:t> </a:t>
            </a:r>
            <a:r>
              <a:rPr lang="en-US" altLang="zh-CN" sz="2100" i="1" dirty="0" err="1">
                <a:solidFill>
                  <a:prstClr val="white"/>
                </a:solidFill>
                <a:latin typeface="Times New Roman" panose="02020603050405020304" pitchFamily="18" charset="0"/>
                <a:cs typeface="Times New Roman" panose="02020603050405020304" pitchFamily="18" charset="0"/>
              </a:rPr>
              <a:t>các</a:t>
            </a:r>
            <a:r>
              <a:rPr lang="en-US" altLang="zh-CN" sz="2100" i="1" dirty="0">
                <a:solidFill>
                  <a:prstClr val="white"/>
                </a:solidFill>
                <a:latin typeface="Times New Roman" panose="02020603050405020304" pitchFamily="18" charset="0"/>
                <a:cs typeface="Times New Roman" panose="02020603050405020304" pitchFamily="18" charset="0"/>
              </a:rPr>
              <a:t> con </a:t>
            </a:r>
            <a:r>
              <a:rPr lang="en-US" altLang="zh-CN" sz="2100" i="1" dirty="0" err="1">
                <a:solidFill>
                  <a:prstClr val="white"/>
                </a:solidFill>
                <a:latin typeface="Times New Roman" panose="02020603050405020304" pitchFamily="18" charset="0"/>
                <a:cs typeface="Times New Roman" panose="02020603050405020304" pitchFamily="18" charset="0"/>
              </a:rPr>
              <a:t>học</a:t>
            </a:r>
            <a:r>
              <a:rPr lang="en-US" altLang="zh-CN" sz="2100" i="1" dirty="0">
                <a:solidFill>
                  <a:prstClr val="white"/>
                </a:solidFill>
                <a:latin typeface="Times New Roman" panose="02020603050405020304" pitchFamily="18" charset="0"/>
                <a:cs typeface="Times New Roman" panose="02020603050405020304" pitchFamily="18" charset="0"/>
              </a:rPr>
              <a:t> </a:t>
            </a:r>
            <a:r>
              <a:rPr lang="en-US" altLang="zh-CN" sz="2100" i="1" dirty="0" err="1">
                <a:solidFill>
                  <a:prstClr val="white"/>
                </a:solidFill>
                <a:latin typeface="Times New Roman" panose="02020603050405020304" pitchFamily="18" charset="0"/>
                <a:cs typeface="Times New Roman" panose="02020603050405020304" pitchFamily="18" charset="0"/>
              </a:rPr>
              <a:t>tốt</a:t>
            </a:r>
            <a:r>
              <a:rPr lang="en-US" altLang="zh-CN" sz="2100" i="1" dirty="0">
                <a:solidFill>
                  <a:prstClr val="white"/>
                </a:solidFill>
                <a:latin typeface="Times New Roman" panose="02020603050405020304" pitchFamily="18" charset="0"/>
                <a:cs typeface="Times New Roman" panose="02020603050405020304" pitchFamily="18" charset="0"/>
              </a:rPr>
              <a:t>!</a:t>
            </a:r>
            <a:endParaRPr lang="zh-CN" altLang="en-US" sz="2100" i="1"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80281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Effect transition="in" filter="fade">
                                      <p:cBhvr>
                                        <p:cTn id="9" dur="1000"/>
                                        <p:tgtEl>
                                          <p:spTgt spid="12"/>
                                        </p:tgtEl>
                                      </p:cBhvr>
                                    </p:animEffect>
                                  </p:childTnLst>
                                </p:cTn>
                              </p:par>
                            </p:childTnLst>
                          </p:cTn>
                        </p:par>
                        <p:par>
                          <p:cTn id="10" fill="hold">
                            <p:stCondLst>
                              <p:cond delay="1000"/>
                            </p:stCondLst>
                            <p:childTnLst>
                              <p:par>
                                <p:cTn id="11" presetID="16" presetClass="entr" presetSubtype="37"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arn(outVertical)">
                                      <p:cBhvr>
                                        <p:cTn id="1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
                <p:cTn id="14" repeatCount="indefinite" fill="hold" display="0">
                  <p:stCondLst>
                    <p:cond delay="indefinite"/>
                  </p:stCondLst>
                  <p:endCondLst>
                    <p:cond evt="onStopAudio" delay="0">
                      <p:tgtEl>
                        <p:sldTgt/>
                      </p:tgtEl>
                    </p:cond>
                  </p:endCondLst>
                </p:cTn>
                <p:tgtEl>
                  <p:spTgt spid="20"/>
                </p:tgtEl>
              </p:cMediaNode>
            </p:audio>
          </p:childTnLst>
        </p:cTn>
      </p:par>
    </p:tnLst>
    <p:bldLst>
      <p:bldP spid="12" grpId="0"/>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n 2">
            <a:extLst>
              <a:ext uri="{FF2B5EF4-FFF2-40B4-BE49-F238E27FC236}">
                <a16:creationId xmlns:a16="http://schemas.microsoft.com/office/drawing/2014/main" id="{6437E96C-B4D7-4CA6-90EE-43A5C748EF9C}"/>
              </a:ext>
            </a:extLst>
          </p:cNvPr>
          <p:cNvSpPr/>
          <p:nvPr/>
        </p:nvSpPr>
        <p:spPr>
          <a:xfrm>
            <a:off x="1428750" y="628650"/>
            <a:ext cx="3143250" cy="3086100"/>
          </a:xfrm>
          <a:prstGeom prst="sun">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0000"/>
                </a:solidFill>
                <a:latin typeface="Times New Roman" panose="02020603050405020304" pitchFamily="18" charset="0"/>
                <a:cs typeface="Times New Roman" panose="02020603050405020304" pitchFamily="18" charset="0"/>
              </a:rPr>
              <a:t>HOẠT ĐỘNG</a:t>
            </a:r>
          </a:p>
        </p:txBody>
      </p:sp>
      <p:sp>
        <p:nvSpPr>
          <p:cNvPr id="11" name="TextBox 10">
            <a:extLst>
              <a:ext uri="{FF2B5EF4-FFF2-40B4-BE49-F238E27FC236}">
                <a16:creationId xmlns:a16="http://schemas.microsoft.com/office/drawing/2014/main" id="{B812FD0D-3345-4D97-BED4-5A0590056D2D}"/>
              </a:ext>
            </a:extLst>
          </p:cNvPr>
          <p:cNvSpPr txBox="1"/>
          <p:nvPr/>
        </p:nvSpPr>
        <p:spPr>
          <a:xfrm>
            <a:off x="4593265" y="1863382"/>
            <a:ext cx="1731335" cy="646331"/>
          </a:xfrm>
          <a:prstGeom prst="rect">
            <a:avLst/>
          </a:prstGeom>
          <a:solidFill>
            <a:srgbClr val="FFFF00"/>
          </a:solidFill>
        </p:spPr>
        <p:txBody>
          <a:bodyPr wrap="square">
            <a:spAutoFit/>
          </a:bodyPr>
          <a:lstStyle/>
          <a:p>
            <a:r>
              <a:rPr lang="en-US" sz="3600" b="1" dirty="0" err="1">
                <a:solidFill>
                  <a:srgbClr val="FF0000"/>
                </a:solidFill>
                <a:latin typeface="Times New Roman" panose="02020603050405020304" pitchFamily="18" charset="0"/>
              </a:rPr>
              <a:t>Mở</a:t>
            </a:r>
            <a:r>
              <a:rPr lang="en-US" sz="3600" b="1" dirty="0">
                <a:solidFill>
                  <a:srgbClr val="FF0000"/>
                </a:solidFill>
                <a:latin typeface="Times New Roman" panose="02020603050405020304" pitchFamily="18" charset="0"/>
              </a:rPr>
              <a:t> </a:t>
            </a:r>
            <a:r>
              <a:rPr lang="en-US" sz="3600" b="1" dirty="0" err="1">
                <a:solidFill>
                  <a:srgbClr val="FF0000"/>
                </a:solidFill>
                <a:latin typeface="Times New Roman" panose="02020603050405020304" pitchFamily="18" charset="0"/>
              </a:rPr>
              <a:t>đầu</a:t>
            </a:r>
            <a:endParaRPr lang="en-US" sz="3600" dirty="0"/>
          </a:p>
        </p:txBody>
      </p:sp>
      <p:pic>
        <p:nvPicPr>
          <p:cNvPr id="6" name="Hình ảnh 5">
            <a:extLst>
              <a:ext uri="{FF2B5EF4-FFF2-40B4-BE49-F238E27FC236}">
                <a16:creationId xmlns:a16="http://schemas.microsoft.com/office/drawing/2014/main" id="{C4143E7E-651B-40FB-A4A2-3F088BFE4B6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711" t="12222" r="20015" b="20370"/>
          <a:stretch/>
        </p:blipFill>
        <p:spPr>
          <a:xfrm>
            <a:off x="5276850" y="2633787"/>
            <a:ext cx="2305049" cy="2231484"/>
          </a:xfrm>
          <a:prstGeom prst="ellipse">
            <a:avLst/>
          </a:prstGeom>
        </p:spPr>
      </p:pic>
    </p:spTree>
    <p:extLst>
      <p:ext uri="{BB962C8B-B14F-4D97-AF65-F5344CB8AC3E}">
        <p14:creationId xmlns:p14="http://schemas.microsoft.com/office/powerpoint/2010/main" val="2644939870"/>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Oval 41">
            <a:hlinkClick r:id="rId7" action="ppaction://hlinksldjump"/>
          </p:cNvPr>
          <p:cNvSpPr/>
          <p:nvPr/>
        </p:nvSpPr>
        <p:spPr>
          <a:xfrm>
            <a:off x="83229" y="2430138"/>
            <a:ext cx="481551" cy="48155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vi-VN"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66" name="Oval 65">
            <a:hlinkClick r:id="rId8" action="ppaction://hlinksldjump"/>
          </p:cNvPr>
          <p:cNvSpPr/>
          <p:nvPr/>
        </p:nvSpPr>
        <p:spPr>
          <a:xfrm>
            <a:off x="83229" y="1903769"/>
            <a:ext cx="481551" cy="48155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t>2</a:t>
            </a:r>
            <a:endParaRPr lang="vi-VN"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67" name="Oval 66">
            <a:hlinkClick r:id="rId9" action="ppaction://hlinksldjump"/>
          </p:cNvPr>
          <p:cNvSpPr/>
          <p:nvPr/>
        </p:nvSpPr>
        <p:spPr>
          <a:xfrm>
            <a:off x="83229" y="1369172"/>
            <a:ext cx="481551" cy="48155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t>3</a:t>
            </a:r>
            <a:endParaRPr lang="vi-VN"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68" name="Oval 67">
            <a:hlinkClick r:id="rId10" action="ppaction://hlinksldjump"/>
          </p:cNvPr>
          <p:cNvSpPr/>
          <p:nvPr/>
        </p:nvSpPr>
        <p:spPr>
          <a:xfrm>
            <a:off x="83229" y="834576"/>
            <a:ext cx="481551" cy="48155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t>4</a:t>
            </a:r>
            <a:endParaRPr lang="vi-VN"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pic>
        <p:nvPicPr>
          <p:cNvPr id="4" name="Yankee Doodle">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263091" y="139960"/>
            <a:ext cx="457200" cy="457200"/>
          </a:xfrm>
          <a:prstGeom prst="rect">
            <a:avLst/>
          </a:prstGeom>
        </p:spPr>
      </p:pic>
      <p:grpSp>
        <p:nvGrpSpPr>
          <p:cNvPr id="12" name="Group 11"/>
          <p:cNvGrpSpPr/>
          <p:nvPr/>
        </p:nvGrpSpPr>
        <p:grpSpPr>
          <a:xfrm>
            <a:off x="985050" y="3696932"/>
            <a:ext cx="1518770" cy="733516"/>
            <a:chOff x="1313399" y="4929242"/>
            <a:chExt cx="2025027" cy="978021"/>
          </a:xfrm>
        </p:grpSpPr>
        <p:pic>
          <p:nvPicPr>
            <p:cNvPr id="53" name="Picture 5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313399" y="4929242"/>
              <a:ext cx="2025027" cy="978021"/>
            </a:xfrm>
            <a:prstGeom prst="rect">
              <a:avLst/>
            </a:prstGeom>
          </p:spPr>
        </p:pic>
        <p:sp>
          <p:nvSpPr>
            <p:cNvPr id="46" name="Rectangle 45"/>
            <p:cNvSpPr/>
            <p:nvPr/>
          </p:nvSpPr>
          <p:spPr>
            <a:xfrm>
              <a:off x="1664884" y="5591945"/>
              <a:ext cx="1295838" cy="177895"/>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nvGrpSpPr>
          <p:cNvPr id="13" name="Group 12"/>
          <p:cNvGrpSpPr/>
          <p:nvPr/>
        </p:nvGrpSpPr>
        <p:grpSpPr>
          <a:xfrm>
            <a:off x="1744435" y="3037610"/>
            <a:ext cx="1392186" cy="566453"/>
            <a:chOff x="2325913" y="4050146"/>
            <a:chExt cx="1856248" cy="755271"/>
          </a:xfrm>
        </p:grpSpPr>
        <p:pic>
          <p:nvPicPr>
            <p:cNvPr id="55" name="Picture 5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325913" y="4050146"/>
              <a:ext cx="1856248" cy="755271"/>
            </a:xfrm>
            <a:prstGeom prst="rect">
              <a:avLst/>
            </a:prstGeom>
          </p:spPr>
        </p:pic>
        <p:sp>
          <p:nvSpPr>
            <p:cNvPr id="52" name="Rectangle 51"/>
            <p:cNvSpPr/>
            <p:nvPr/>
          </p:nvSpPr>
          <p:spPr>
            <a:xfrm>
              <a:off x="2696178" y="4561910"/>
              <a:ext cx="1196042" cy="166865"/>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nvGrpSpPr>
          <p:cNvPr id="15" name="Group 14"/>
          <p:cNvGrpSpPr/>
          <p:nvPr/>
        </p:nvGrpSpPr>
        <p:grpSpPr>
          <a:xfrm>
            <a:off x="5871821" y="3037610"/>
            <a:ext cx="1512818" cy="532539"/>
            <a:chOff x="7829094" y="4050146"/>
            <a:chExt cx="2017091" cy="710052"/>
          </a:xfrm>
        </p:grpSpPr>
        <p:pic>
          <p:nvPicPr>
            <p:cNvPr id="60" name="Picture 59"/>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829094" y="4050146"/>
              <a:ext cx="2017091" cy="710052"/>
            </a:xfrm>
            <a:prstGeom prst="rect">
              <a:avLst/>
            </a:prstGeom>
          </p:spPr>
        </p:pic>
        <p:sp>
          <p:nvSpPr>
            <p:cNvPr id="62" name="Rectangle 61"/>
            <p:cNvSpPr/>
            <p:nvPr/>
          </p:nvSpPr>
          <p:spPr>
            <a:xfrm>
              <a:off x="8273050" y="4515212"/>
              <a:ext cx="1295838" cy="177895"/>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nvGrpSpPr>
          <p:cNvPr id="14" name="Group 13"/>
          <p:cNvGrpSpPr/>
          <p:nvPr/>
        </p:nvGrpSpPr>
        <p:grpSpPr>
          <a:xfrm>
            <a:off x="6628231" y="3641586"/>
            <a:ext cx="1737425" cy="634487"/>
            <a:chOff x="8837640" y="4855448"/>
            <a:chExt cx="2316567" cy="845982"/>
          </a:xfrm>
        </p:grpSpPr>
        <p:pic>
          <p:nvPicPr>
            <p:cNvPr id="59" name="Picture 58"/>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837640" y="4855448"/>
              <a:ext cx="2316567" cy="845982"/>
            </a:xfrm>
            <a:prstGeom prst="rect">
              <a:avLst/>
            </a:prstGeom>
          </p:spPr>
        </p:pic>
        <p:sp>
          <p:nvSpPr>
            <p:cNvPr id="64" name="Rectangle 63"/>
            <p:cNvSpPr/>
            <p:nvPr/>
          </p:nvSpPr>
          <p:spPr>
            <a:xfrm>
              <a:off x="9348003" y="5472993"/>
              <a:ext cx="1443821" cy="15566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nvGrpSpPr>
          <p:cNvPr id="22" name="Group 21"/>
          <p:cNvGrpSpPr/>
          <p:nvPr/>
        </p:nvGrpSpPr>
        <p:grpSpPr>
          <a:xfrm>
            <a:off x="5652319" y="2383870"/>
            <a:ext cx="1285544" cy="447972"/>
            <a:chOff x="7536426" y="3178493"/>
            <a:chExt cx="1714058" cy="597296"/>
          </a:xfrm>
        </p:grpSpPr>
        <p:pic>
          <p:nvPicPr>
            <p:cNvPr id="61" name="Picture 60"/>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536426" y="3178493"/>
              <a:ext cx="1714058" cy="597296"/>
            </a:xfrm>
            <a:prstGeom prst="rect">
              <a:avLst/>
            </a:prstGeom>
          </p:spPr>
        </p:pic>
        <p:sp>
          <p:nvSpPr>
            <p:cNvPr id="65" name="Rectangle 64"/>
            <p:cNvSpPr/>
            <p:nvPr/>
          </p:nvSpPr>
          <p:spPr>
            <a:xfrm>
              <a:off x="7859360" y="3596463"/>
              <a:ext cx="1141765" cy="118334"/>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nvGrpSpPr>
          <p:cNvPr id="16" name="Group 15"/>
          <p:cNvGrpSpPr/>
          <p:nvPr/>
        </p:nvGrpSpPr>
        <p:grpSpPr>
          <a:xfrm>
            <a:off x="3136620" y="727997"/>
            <a:ext cx="2717511" cy="918185"/>
            <a:chOff x="4182160" y="970662"/>
            <a:chExt cx="3623348" cy="1224247"/>
          </a:xfrm>
        </p:grpSpPr>
        <p:pic>
          <p:nvPicPr>
            <p:cNvPr id="50" name="Picture 49"/>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4182160" y="970662"/>
              <a:ext cx="3623348" cy="1224247"/>
            </a:xfrm>
            <a:prstGeom prst="rect">
              <a:avLst/>
            </a:prstGeom>
          </p:spPr>
        </p:pic>
        <p:sp>
          <p:nvSpPr>
            <p:cNvPr id="70" name="Rectangle 69"/>
            <p:cNvSpPr/>
            <p:nvPr/>
          </p:nvSpPr>
          <p:spPr>
            <a:xfrm>
              <a:off x="5703070" y="1662285"/>
              <a:ext cx="1621797" cy="198626"/>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nvGrpSpPr>
          <p:cNvPr id="18" name="Group 17"/>
          <p:cNvGrpSpPr/>
          <p:nvPr/>
        </p:nvGrpSpPr>
        <p:grpSpPr>
          <a:xfrm>
            <a:off x="5056441" y="1703921"/>
            <a:ext cx="1183344" cy="406414"/>
            <a:chOff x="6741921" y="2271894"/>
            <a:chExt cx="1577792" cy="541885"/>
          </a:xfrm>
        </p:grpSpPr>
        <p:pic>
          <p:nvPicPr>
            <p:cNvPr id="63" name="Picture 62"/>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6741921" y="2271894"/>
              <a:ext cx="1577792" cy="541885"/>
            </a:xfrm>
            <a:prstGeom prst="rect">
              <a:avLst/>
            </a:prstGeom>
          </p:spPr>
        </p:pic>
        <p:sp>
          <p:nvSpPr>
            <p:cNvPr id="72" name="Rectangle 71"/>
            <p:cNvSpPr/>
            <p:nvPr/>
          </p:nvSpPr>
          <p:spPr>
            <a:xfrm>
              <a:off x="7152600" y="2637961"/>
              <a:ext cx="924600" cy="12015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nvGrpSpPr>
          <p:cNvPr id="32" name="Group 31"/>
          <p:cNvGrpSpPr/>
          <p:nvPr/>
        </p:nvGrpSpPr>
        <p:grpSpPr>
          <a:xfrm>
            <a:off x="2905381" y="1738212"/>
            <a:ext cx="1011908" cy="447506"/>
            <a:chOff x="3873841" y="2317615"/>
            <a:chExt cx="1349211" cy="596675"/>
          </a:xfrm>
        </p:grpSpPr>
        <p:pic>
          <p:nvPicPr>
            <p:cNvPr id="57" name="Picture 56"/>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3873841" y="2317615"/>
              <a:ext cx="1349211" cy="596675"/>
            </a:xfrm>
            <a:prstGeom prst="rect">
              <a:avLst/>
            </a:prstGeom>
          </p:spPr>
        </p:pic>
        <p:sp>
          <p:nvSpPr>
            <p:cNvPr id="24" name="Rectangle 23"/>
            <p:cNvSpPr/>
            <p:nvPr/>
          </p:nvSpPr>
          <p:spPr>
            <a:xfrm>
              <a:off x="4182160" y="2695765"/>
              <a:ext cx="887927" cy="118014"/>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nvGrpSpPr>
          <p:cNvPr id="33" name="Group 32"/>
          <p:cNvGrpSpPr/>
          <p:nvPr/>
        </p:nvGrpSpPr>
        <p:grpSpPr>
          <a:xfrm>
            <a:off x="2519531" y="2404323"/>
            <a:ext cx="1117550" cy="460321"/>
            <a:chOff x="3359375" y="3205764"/>
            <a:chExt cx="1490066" cy="613761"/>
          </a:xfrm>
        </p:grpSpPr>
        <p:pic>
          <p:nvPicPr>
            <p:cNvPr id="56" name="Picture 55"/>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3359375" y="3205764"/>
              <a:ext cx="1490066" cy="613761"/>
            </a:xfrm>
            <a:prstGeom prst="rect">
              <a:avLst/>
            </a:prstGeom>
          </p:spPr>
        </p:pic>
        <p:sp>
          <p:nvSpPr>
            <p:cNvPr id="80" name="Rectangle 79"/>
            <p:cNvSpPr/>
            <p:nvPr/>
          </p:nvSpPr>
          <p:spPr>
            <a:xfrm flipV="1">
              <a:off x="3681904" y="3625038"/>
              <a:ext cx="956771" cy="95257"/>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pic>
        <p:nvPicPr>
          <p:cNvPr id="85" name="Picture 84"/>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849632" y="2597402"/>
            <a:ext cx="1293560" cy="1373052"/>
          </a:xfrm>
          <a:prstGeom prst="rect">
            <a:avLst/>
          </a:prstGeom>
        </p:spPr>
      </p:pic>
      <p:sp>
        <p:nvSpPr>
          <p:cNvPr id="84" name="Rectangle 83"/>
          <p:cNvSpPr/>
          <p:nvPr/>
        </p:nvSpPr>
        <p:spPr>
          <a:xfrm>
            <a:off x="2376648" y="4406100"/>
            <a:ext cx="4683013" cy="761747"/>
          </a:xfrm>
          <a:prstGeom prst="rect">
            <a:avLst/>
          </a:prstGeom>
          <a:noFill/>
        </p:spPr>
        <p:txBody>
          <a:bodyPr wrap="none" lIns="68580" tIns="34290" rIns="68580" bIns="34290">
            <a:spAutoFit/>
          </a:bodyPr>
          <a:lstStyle/>
          <a:p>
            <a:pPr algn="ctr"/>
            <a:r>
              <a:rPr lang="en-US" sz="45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ahoma" panose="020B0604030504040204" pitchFamily="34" charset="0"/>
                <a:ea typeface="Tahoma" panose="020B0604030504040204" pitchFamily="34" charset="0"/>
                <a:cs typeface="Tahoma" panose="020B0604030504040204" pitchFamily="34" charset="0"/>
              </a:rPr>
              <a:t>AI NHANH HƠN</a:t>
            </a:r>
          </a:p>
        </p:txBody>
      </p:sp>
      <p:pic>
        <p:nvPicPr>
          <p:cNvPr id="86" name="Picture 85"/>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1198526" y="3012632"/>
            <a:ext cx="980675" cy="1150489"/>
          </a:xfrm>
          <a:prstGeom prst="rect">
            <a:avLst/>
          </a:prstGeom>
        </p:spPr>
      </p:pic>
      <p:pic>
        <p:nvPicPr>
          <p:cNvPr id="51" name="Picture 50">
            <a:hlinkClick r:id="rId23" action="ppaction://hlinksldjump"/>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rot="11030783">
            <a:off x="8589519" y="4589889"/>
            <a:ext cx="559812" cy="559812"/>
          </a:xfrm>
          <a:prstGeom prst="rect">
            <a:avLst/>
          </a:prstGeom>
        </p:spPr>
      </p:pic>
    </p:spTree>
    <p:extLst>
      <p:ext uri="{BB962C8B-B14F-4D97-AF65-F5344CB8AC3E}">
        <p14:creationId xmlns:p14="http://schemas.microsoft.com/office/powerpoint/2010/main" val="488004050"/>
      </p:ext>
    </p:extLst>
  </p:cSld>
  <p:clrMapOvr>
    <a:masterClrMapping/>
  </p:clrMapOvr>
  <mc:AlternateContent xmlns:mc="http://schemas.openxmlformats.org/markup-compatibility/2006" xmlns:p14="http://schemas.microsoft.com/office/powerpoint/2010/main">
    <mc:Choice Requires="p14">
      <p:transition spd="slow" p14:dur="2000" advTm="50"/>
    </mc:Choice>
    <mc:Fallback xmlns="">
      <p:transition spd="slow" advTm="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083" fill="hold"/>
                                        <p:tgtEl>
                                          <p:spTgt spid="4"/>
                                        </p:tgtEl>
                                      </p:cBhvr>
                                    </p:cmd>
                                  </p:childTnLst>
                                </p:cTn>
                              </p:par>
                              <p:par>
                                <p:cTn id="7" presetID="14" presetClass="exit" presetSubtype="10" repeatCount="indefinite" fill="hold" grpId="0" nodeType="withEffect">
                                  <p:stCondLst>
                                    <p:cond delay="0"/>
                                  </p:stCondLst>
                                  <p:childTnLst>
                                    <p:animEffect transition="out" filter="randombar(horizontal)">
                                      <p:cBhvr>
                                        <p:cTn id="8" dur="3000"/>
                                        <p:tgtEl>
                                          <p:spTgt spid="84"/>
                                        </p:tgtEl>
                                      </p:cBhvr>
                                    </p:animEffect>
                                    <p:set>
                                      <p:cBhvr>
                                        <p:cTn id="9" dur="1" fill="hold">
                                          <p:stCondLst>
                                            <p:cond delay="2999"/>
                                          </p:stCondLst>
                                        </p:cTn>
                                        <p:tgtEl>
                                          <p:spTgt spid="8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42"/>
                    </p:tgtEl>
                  </p:cond>
                </p:stCondLst>
                <p:endSync evt="end" delay="0">
                  <p:rtn val="all"/>
                </p:endSync>
                <p:childTnLst>
                  <p:par>
                    <p:cTn id="11" fill="hold">
                      <p:stCondLst>
                        <p:cond delay="0"/>
                      </p:stCondLst>
                      <p:childTnLst>
                        <p:par>
                          <p:cTn id="12" fill="hold">
                            <p:stCondLst>
                              <p:cond delay="0"/>
                            </p:stCondLst>
                            <p:childTnLst>
                              <p:par>
                                <p:cTn id="13" presetID="1" presetClass="emph" presetSubtype="2" repeatCount="5000" fill="hold" nodeType="clickEffect">
                                  <p:stCondLst>
                                    <p:cond delay="0"/>
                                  </p:stCondLst>
                                  <p:childTnLst>
                                    <p:animClr clrSpc="rgb" dir="cw">
                                      <p:cBhvr>
                                        <p:cTn id="14" dur="500" fill="hold"/>
                                        <p:tgtEl>
                                          <p:spTgt spid="42"/>
                                        </p:tgtEl>
                                        <p:attrNameLst>
                                          <p:attrName>fillcolor</p:attrName>
                                        </p:attrNameLst>
                                      </p:cBhvr>
                                      <p:to>
                                        <a:srgbClr val="FF0000"/>
                                      </p:to>
                                    </p:animClr>
                                    <p:set>
                                      <p:cBhvr>
                                        <p:cTn id="15" dur="500" fill="hold"/>
                                        <p:tgtEl>
                                          <p:spTgt spid="42"/>
                                        </p:tgtEl>
                                        <p:attrNameLst>
                                          <p:attrName>fill.type</p:attrName>
                                        </p:attrNameLst>
                                      </p:cBhvr>
                                      <p:to>
                                        <p:strVal val="solid"/>
                                      </p:to>
                                    </p:set>
                                    <p:set>
                                      <p:cBhvr>
                                        <p:cTn id="16" dur="500" fill="hold"/>
                                        <p:tgtEl>
                                          <p:spTgt spid="42"/>
                                        </p:tgtEl>
                                        <p:attrNameLst>
                                          <p:attrName>fill.on</p:attrName>
                                        </p:attrNameLst>
                                      </p:cBhvr>
                                      <p:to>
                                        <p:strVal val="true"/>
                                      </p:to>
                                    </p:set>
                                  </p:childTnLst>
                                  <p:subTnLst>
                                    <p:audio>
                                      <p:cMediaNode>
                                        <p:cTn display="0" masterRel="sameClick">
                                          <p:stCondLst>
                                            <p:cond evt="begin" delay="0">
                                              <p:tn val="13"/>
                                            </p:cond>
                                          </p:stCondLst>
                                          <p:endCondLst>
                                            <p:cond evt="onStopAudio" delay="0">
                                              <p:tgtEl>
                                                <p:sldTgt/>
                                              </p:tgtEl>
                                            </p:cond>
                                          </p:endCondLst>
                                        </p:cTn>
                                        <p:tgtEl>
                                          <p:sndTgt r:embed="rId5" name="breeze.wav"/>
                                        </p:tgtEl>
                                      </p:cMediaNode>
                                    </p:audio>
                                  </p:subTnLst>
                                </p:cTn>
                              </p:par>
                            </p:childTnLst>
                          </p:cTn>
                        </p:par>
                      </p:childTnLst>
                    </p:cTn>
                  </p:par>
                </p:childTnLst>
              </p:cTn>
              <p:nextCondLst>
                <p:cond evt="onClick" delay="0">
                  <p:tgtEl>
                    <p:spTgt spid="42"/>
                  </p:tgtEl>
                </p:cond>
              </p:nextCondLst>
            </p:seq>
            <p:seq concurrent="1" nextAc="seek">
              <p:cTn id="17" restart="whenNotActive" fill="hold" evtFilter="cancelBubble" nodeType="interactiveSeq">
                <p:stCondLst>
                  <p:cond evt="onClick" delay="0">
                    <p:tgtEl>
                      <p:spTgt spid="66"/>
                    </p:tgtEl>
                  </p:cond>
                </p:stCondLst>
                <p:endSync evt="end" delay="0">
                  <p:rtn val="all"/>
                </p:endSync>
                <p:childTnLst>
                  <p:par>
                    <p:cTn id="18" fill="hold">
                      <p:stCondLst>
                        <p:cond delay="0"/>
                      </p:stCondLst>
                      <p:childTnLst>
                        <p:par>
                          <p:cTn id="19" fill="hold">
                            <p:stCondLst>
                              <p:cond delay="0"/>
                            </p:stCondLst>
                            <p:childTnLst>
                              <p:par>
                                <p:cTn id="20" presetID="1" presetClass="emph" presetSubtype="2" repeatCount="5000" fill="hold" nodeType="clickEffect">
                                  <p:stCondLst>
                                    <p:cond delay="0"/>
                                  </p:stCondLst>
                                  <p:childTnLst>
                                    <p:animClr clrSpc="rgb" dir="cw">
                                      <p:cBhvr>
                                        <p:cTn id="21" dur="500" fill="hold"/>
                                        <p:tgtEl>
                                          <p:spTgt spid="66"/>
                                        </p:tgtEl>
                                        <p:attrNameLst>
                                          <p:attrName>fillcolor</p:attrName>
                                        </p:attrNameLst>
                                      </p:cBhvr>
                                      <p:to>
                                        <a:srgbClr val="FF0000"/>
                                      </p:to>
                                    </p:animClr>
                                    <p:set>
                                      <p:cBhvr>
                                        <p:cTn id="22" dur="500" fill="hold"/>
                                        <p:tgtEl>
                                          <p:spTgt spid="66"/>
                                        </p:tgtEl>
                                        <p:attrNameLst>
                                          <p:attrName>fill.type</p:attrName>
                                        </p:attrNameLst>
                                      </p:cBhvr>
                                      <p:to>
                                        <p:strVal val="solid"/>
                                      </p:to>
                                    </p:set>
                                    <p:set>
                                      <p:cBhvr>
                                        <p:cTn id="23" dur="500" fill="hold"/>
                                        <p:tgtEl>
                                          <p:spTgt spid="66"/>
                                        </p:tgtEl>
                                        <p:attrNameLst>
                                          <p:attrName>fill.on</p:attrName>
                                        </p:attrNameLst>
                                      </p:cBhvr>
                                      <p:to>
                                        <p:strVal val="true"/>
                                      </p:to>
                                    </p:set>
                                  </p:childTnLst>
                                  <p:subTnLst>
                                    <p:audio>
                                      <p:cMediaNode>
                                        <p:cTn display="0" masterRel="sameClick">
                                          <p:stCondLst>
                                            <p:cond evt="begin" delay="0">
                                              <p:tn val="20"/>
                                            </p:cond>
                                          </p:stCondLst>
                                          <p:endCondLst>
                                            <p:cond evt="onStopAudio" delay="0">
                                              <p:tgtEl>
                                                <p:sldTgt/>
                                              </p:tgtEl>
                                            </p:cond>
                                          </p:endCondLst>
                                        </p:cTn>
                                        <p:tgtEl>
                                          <p:sndTgt r:embed="rId5" name="breeze.wav"/>
                                        </p:tgtEl>
                                      </p:cMediaNode>
                                    </p:audio>
                                  </p:subTnLst>
                                </p:cTn>
                              </p:par>
                            </p:childTnLst>
                          </p:cTn>
                        </p:par>
                      </p:childTnLst>
                    </p:cTn>
                  </p:par>
                </p:childTnLst>
              </p:cTn>
              <p:nextCondLst>
                <p:cond evt="onClick" delay="0">
                  <p:tgtEl>
                    <p:spTgt spid="66"/>
                  </p:tgtEl>
                </p:cond>
              </p:nextCondLst>
            </p:seq>
            <p:seq concurrent="1" nextAc="seek">
              <p:cTn id="24" restart="whenNotActive" fill="hold" evtFilter="cancelBubble" nodeType="interactiveSeq">
                <p:stCondLst>
                  <p:cond evt="onClick" delay="0">
                    <p:tgtEl>
                      <p:spTgt spid="67"/>
                    </p:tgtEl>
                  </p:cond>
                </p:stCondLst>
                <p:endSync evt="end" delay="0">
                  <p:rtn val="all"/>
                </p:endSync>
                <p:childTnLst>
                  <p:par>
                    <p:cTn id="25" fill="hold">
                      <p:stCondLst>
                        <p:cond delay="0"/>
                      </p:stCondLst>
                      <p:childTnLst>
                        <p:par>
                          <p:cTn id="26" fill="hold">
                            <p:stCondLst>
                              <p:cond delay="0"/>
                            </p:stCondLst>
                            <p:childTnLst>
                              <p:par>
                                <p:cTn id="27" presetID="1" presetClass="emph" presetSubtype="2" repeatCount="5000" fill="hold" nodeType="clickEffect">
                                  <p:stCondLst>
                                    <p:cond delay="0"/>
                                  </p:stCondLst>
                                  <p:childTnLst>
                                    <p:animClr clrSpc="rgb" dir="cw">
                                      <p:cBhvr>
                                        <p:cTn id="28" dur="500" fill="hold"/>
                                        <p:tgtEl>
                                          <p:spTgt spid="67"/>
                                        </p:tgtEl>
                                        <p:attrNameLst>
                                          <p:attrName>fillcolor</p:attrName>
                                        </p:attrNameLst>
                                      </p:cBhvr>
                                      <p:to>
                                        <a:srgbClr val="FF0000"/>
                                      </p:to>
                                    </p:animClr>
                                    <p:set>
                                      <p:cBhvr>
                                        <p:cTn id="29" dur="500" fill="hold"/>
                                        <p:tgtEl>
                                          <p:spTgt spid="67"/>
                                        </p:tgtEl>
                                        <p:attrNameLst>
                                          <p:attrName>fill.type</p:attrName>
                                        </p:attrNameLst>
                                      </p:cBhvr>
                                      <p:to>
                                        <p:strVal val="solid"/>
                                      </p:to>
                                    </p:set>
                                    <p:set>
                                      <p:cBhvr>
                                        <p:cTn id="30" dur="500" fill="hold"/>
                                        <p:tgtEl>
                                          <p:spTgt spid="67"/>
                                        </p:tgtEl>
                                        <p:attrNameLst>
                                          <p:attrName>fill.on</p:attrName>
                                        </p:attrNameLst>
                                      </p:cBhvr>
                                      <p:to>
                                        <p:strVal val="true"/>
                                      </p:to>
                                    </p:set>
                                  </p:childTnLst>
                                  <p:subTnLst>
                                    <p:audio>
                                      <p:cMediaNode>
                                        <p:cTn display="0" masterRel="sameClick">
                                          <p:stCondLst>
                                            <p:cond evt="begin" delay="0">
                                              <p:tn val="27"/>
                                            </p:cond>
                                          </p:stCondLst>
                                          <p:endCondLst>
                                            <p:cond evt="onStopAudio" delay="0">
                                              <p:tgtEl>
                                                <p:sldTgt/>
                                              </p:tgtEl>
                                            </p:cond>
                                          </p:endCondLst>
                                        </p:cTn>
                                        <p:tgtEl>
                                          <p:sndTgt r:embed="rId5" name="breeze.wav"/>
                                        </p:tgtEl>
                                      </p:cMediaNode>
                                    </p:audio>
                                  </p:subTnLst>
                                </p:cTn>
                              </p:par>
                            </p:childTnLst>
                          </p:cTn>
                        </p:par>
                      </p:childTnLst>
                    </p:cTn>
                  </p:par>
                </p:childTnLst>
              </p:cTn>
              <p:nextCondLst>
                <p:cond evt="onClick" delay="0">
                  <p:tgtEl>
                    <p:spTgt spid="67"/>
                  </p:tgtEl>
                </p:cond>
              </p:nextCondLst>
            </p:seq>
            <p:seq concurrent="1" nextAc="seek">
              <p:cTn id="31" restart="whenNotActive" fill="hold" evtFilter="cancelBubble" nodeType="interactiveSeq">
                <p:stCondLst>
                  <p:cond evt="onClick" delay="0">
                    <p:tgtEl>
                      <p:spTgt spid="68"/>
                    </p:tgtEl>
                  </p:cond>
                </p:stCondLst>
                <p:endSync evt="end" delay="0">
                  <p:rtn val="all"/>
                </p:endSync>
                <p:childTnLst>
                  <p:par>
                    <p:cTn id="32" fill="hold">
                      <p:stCondLst>
                        <p:cond delay="0"/>
                      </p:stCondLst>
                      <p:childTnLst>
                        <p:par>
                          <p:cTn id="33" fill="hold">
                            <p:stCondLst>
                              <p:cond delay="0"/>
                            </p:stCondLst>
                            <p:childTnLst>
                              <p:par>
                                <p:cTn id="34" presetID="1" presetClass="emph" presetSubtype="2" repeatCount="5000" fill="hold" nodeType="clickEffect">
                                  <p:stCondLst>
                                    <p:cond delay="0"/>
                                  </p:stCondLst>
                                  <p:childTnLst>
                                    <p:animClr clrSpc="rgb" dir="cw">
                                      <p:cBhvr>
                                        <p:cTn id="35" dur="500" fill="hold"/>
                                        <p:tgtEl>
                                          <p:spTgt spid="68"/>
                                        </p:tgtEl>
                                        <p:attrNameLst>
                                          <p:attrName>fillcolor</p:attrName>
                                        </p:attrNameLst>
                                      </p:cBhvr>
                                      <p:to>
                                        <a:srgbClr val="FF0000"/>
                                      </p:to>
                                    </p:animClr>
                                    <p:set>
                                      <p:cBhvr>
                                        <p:cTn id="36" dur="500" fill="hold"/>
                                        <p:tgtEl>
                                          <p:spTgt spid="68"/>
                                        </p:tgtEl>
                                        <p:attrNameLst>
                                          <p:attrName>fill.type</p:attrName>
                                        </p:attrNameLst>
                                      </p:cBhvr>
                                      <p:to>
                                        <p:strVal val="solid"/>
                                      </p:to>
                                    </p:set>
                                    <p:set>
                                      <p:cBhvr>
                                        <p:cTn id="37" dur="500" fill="hold"/>
                                        <p:tgtEl>
                                          <p:spTgt spid="68"/>
                                        </p:tgtEl>
                                        <p:attrNameLst>
                                          <p:attrName>fill.on</p:attrName>
                                        </p:attrNameLst>
                                      </p:cBhvr>
                                      <p:to>
                                        <p:strVal val="true"/>
                                      </p:to>
                                    </p:set>
                                  </p:childTnLst>
                                  <p:subTnLst>
                                    <p:audio>
                                      <p:cMediaNode>
                                        <p:cTn display="0" masterRel="sameClick">
                                          <p:stCondLst>
                                            <p:cond evt="begin" delay="0">
                                              <p:tn val="34"/>
                                            </p:cond>
                                          </p:stCondLst>
                                          <p:endCondLst>
                                            <p:cond evt="onStopAudio" delay="0">
                                              <p:tgtEl>
                                                <p:sldTgt/>
                                              </p:tgtEl>
                                            </p:cond>
                                          </p:endCondLst>
                                        </p:cTn>
                                        <p:tgtEl>
                                          <p:sndTgt r:embed="rId5" name="breeze.wav"/>
                                        </p:tgtEl>
                                      </p:cMediaNode>
                                    </p:audio>
                                  </p:subTnLst>
                                </p:cTn>
                              </p:par>
                            </p:childTnLst>
                          </p:cTn>
                        </p:par>
                      </p:childTnLst>
                    </p:cTn>
                  </p:par>
                </p:childTnLst>
              </p:cTn>
              <p:nextCondLst>
                <p:cond evt="onClick" delay="0">
                  <p:tgtEl>
                    <p:spTgt spid="68"/>
                  </p:tgtEl>
                </p:cond>
              </p:nextCondLst>
            </p:seq>
            <p:audio>
              <p:cMediaNode vol="80000">
                <p:cTn id="38" fill="hold" display="0">
                  <p:stCondLst>
                    <p:cond delay="indefinite"/>
                  </p:stCondLst>
                  <p:endCondLst>
                    <p:cond evt="onStopAudio" delay="0">
                      <p:tgtEl>
                        <p:sldTgt/>
                      </p:tgtEl>
                    </p:cond>
                  </p:endCondLst>
                </p:cTn>
                <p:tgtEl>
                  <p:spTgt spid="4"/>
                </p:tgtEl>
              </p:cMediaNode>
            </p:audio>
            <p:seq concurrent="1" nextAc="seek">
              <p:cTn id="39" restart="whenNotActive" fill="hold" evtFilter="cancelBubble" nodeType="interactiveSeq">
                <p:stCondLst>
                  <p:cond evt="onClick" delay="0">
                    <p:tgtEl>
                      <p:spTgt spid="85"/>
                    </p:tgtEl>
                  </p:cond>
                </p:stCondLst>
                <p:endSync evt="end" delay="0">
                  <p:rtn val="all"/>
                </p:endSync>
                <p:childTnLst>
                  <p:par>
                    <p:cTn id="40" fill="hold">
                      <p:stCondLst>
                        <p:cond delay="0"/>
                      </p:stCondLst>
                      <p:childTnLst>
                        <p:par>
                          <p:cTn id="41" fill="hold">
                            <p:stCondLst>
                              <p:cond delay="0"/>
                            </p:stCondLst>
                            <p:childTnLst>
                              <p:par>
                                <p:cTn id="42" presetID="44" presetClass="path" presetSubtype="0" accel="50000" decel="50000" fill="hold" nodeType="clickEffect">
                                  <p:stCondLst>
                                    <p:cond delay="0"/>
                                  </p:stCondLst>
                                  <p:childTnLst>
                                    <p:animMotion origin="layout" path="M -0.0052 -0.04908 C -0.00091 -0.11852 0.02852 -0.28125 -0.04114 -0.31088 C -0.072 -0.32662 -0.09414 -0.16551 -0.09557 -0.12454 " pathEditMode="relative" rAng="0" ptsTypes="AAA">
                                      <p:cBhvr>
                                        <p:cTn id="43" dur="500" fill="hold"/>
                                        <p:tgtEl>
                                          <p:spTgt spid="85"/>
                                        </p:tgtEl>
                                        <p:attrNameLst>
                                          <p:attrName>ppt_x</p:attrName>
                                          <p:attrName>ppt_y</p:attrName>
                                        </p:attrNameLst>
                                      </p:cBhvr>
                                      <p:rCtr x="-4023" y="-13148"/>
                                    </p:animMotion>
                                  </p:childTnLst>
                                  <p:subTnLst>
                                    <p:audio>
                                      <p:cMediaNode>
                                        <p:cTn display="0" masterRel="sameClick">
                                          <p:stCondLst>
                                            <p:cond evt="begin" delay="0">
                                              <p:tn val="42"/>
                                            </p:cond>
                                          </p:stCondLst>
                                          <p:endCondLst>
                                            <p:cond evt="onStopAudio" delay="0">
                                              <p:tgtEl>
                                                <p:sldTgt/>
                                              </p:tgtEl>
                                            </p:cond>
                                          </p:endCondLst>
                                        </p:cTn>
                                        <p:tgtEl>
                                          <p:sndTgt r:embed="rId6" name="whoosh.wav"/>
                                        </p:tgtEl>
                                      </p:cMediaNode>
                                    </p:audio>
                                  </p:subTnLst>
                                </p:cTn>
                              </p:par>
                              <p:par>
                                <p:cTn id="44" presetID="6" presetClass="emph" presetSubtype="0" fill="hold" nodeType="withEffect">
                                  <p:stCondLst>
                                    <p:cond delay="0"/>
                                  </p:stCondLst>
                                  <p:childTnLst>
                                    <p:animScale>
                                      <p:cBhvr>
                                        <p:cTn id="45" dur="500" fill="hold"/>
                                        <p:tgtEl>
                                          <p:spTgt spid="85"/>
                                        </p:tgtEl>
                                      </p:cBhvr>
                                      <p:by x="97000" y="97000"/>
                                    </p:animScale>
                                  </p:childTnLst>
                                </p:cTn>
                              </p:par>
                            </p:childTnLst>
                          </p:cTn>
                        </p:par>
                      </p:childTnLst>
                    </p:cTn>
                  </p:par>
                  <p:par>
                    <p:cTn id="46" fill="hold">
                      <p:stCondLst>
                        <p:cond delay="indefinite"/>
                      </p:stCondLst>
                      <p:childTnLst>
                        <p:par>
                          <p:cTn id="47" fill="hold">
                            <p:stCondLst>
                              <p:cond delay="0"/>
                            </p:stCondLst>
                            <p:childTnLst>
                              <p:par>
                                <p:cTn id="48" presetID="51" presetClass="path" presetSubtype="0" accel="50000" decel="50000" fill="hold" nodeType="clickEffect">
                                  <p:stCondLst>
                                    <p:cond delay="0"/>
                                  </p:stCondLst>
                                  <p:childTnLst>
                                    <p:animMotion origin="layout" path="M -0.09557 -0.12454 C -0.09831 -0.19885 -0.07851 -0.40162 -0.14518 -0.40463 C -0.17383 -0.40811 -0.1414 -0.32037 -0.15247 -0.25487 " pathEditMode="relative" rAng="0" ptsTypes="AAA">
                                      <p:cBhvr>
                                        <p:cTn id="49" dur="500" fill="hold"/>
                                        <p:tgtEl>
                                          <p:spTgt spid="85"/>
                                        </p:tgtEl>
                                        <p:attrNameLst>
                                          <p:attrName>ppt_x</p:attrName>
                                          <p:attrName>ppt_y</p:attrName>
                                        </p:attrNameLst>
                                      </p:cBhvr>
                                      <p:rCtr x="-3047" y="-14005"/>
                                    </p:animMotion>
                                  </p:childTnLst>
                                  <p:subTnLst>
                                    <p:audio>
                                      <p:cMediaNode>
                                        <p:cTn display="0" masterRel="sameClick">
                                          <p:stCondLst>
                                            <p:cond evt="begin" delay="0">
                                              <p:tn val="48"/>
                                            </p:cond>
                                          </p:stCondLst>
                                          <p:endCondLst>
                                            <p:cond evt="onStopAudio" delay="0">
                                              <p:tgtEl>
                                                <p:sldTgt/>
                                              </p:tgtEl>
                                            </p:cond>
                                          </p:endCondLst>
                                        </p:cTn>
                                        <p:tgtEl>
                                          <p:sndTgt r:embed="rId6" name="whoosh.wav"/>
                                        </p:tgtEl>
                                      </p:cMediaNode>
                                    </p:audio>
                                  </p:subTnLst>
                                </p:cTn>
                              </p:par>
                              <p:par>
                                <p:cTn id="50" presetID="6" presetClass="emph" presetSubtype="0" fill="hold" nodeType="withEffect">
                                  <p:stCondLst>
                                    <p:cond delay="0"/>
                                  </p:stCondLst>
                                  <p:childTnLst>
                                    <p:animScale>
                                      <p:cBhvr>
                                        <p:cTn id="51" dur="500" fill="hold"/>
                                        <p:tgtEl>
                                          <p:spTgt spid="85"/>
                                        </p:tgtEl>
                                      </p:cBhvr>
                                      <p:by x="94000" y="94000"/>
                                    </p:animScale>
                                  </p:childTnLst>
                                </p:cTn>
                              </p:par>
                            </p:childTnLst>
                          </p:cTn>
                        </p:par>
                      </p:childTnLst>
                    </p:cTn>
                  </p:par>
                  <p:par>
                    <p:cTn id="52" fill="hold">
                      <p:stCondLst>
                        <p:cond delay="indefinite"/>
                      </p:stCondLst>
                      <p:childTnLst>
                        <p:par>
                          <p:cTn id="53" fill="hold">
                            <p:stCondLst>
                              <p:cond delay="0"/>
                            </p:stCondLst>
                            <p:childTnLst>
                              <p:par>
                                <p:cTn id="54" presetID="51" presetClass="path" presetSubtype="0" accel="50000" decel="50000" fill="hold" nodeType="clickEffect">
                                  <p:stCondLst>
                                    <p:cond delay="0"/>
                                  </p:stCondLst>
                                  <p:childTnLst>
                                    <p:animMotion origin="layout" path="M -0.15247 -0.25487 C -0.14922 -0.32662 -0.1457 -0.42824 -0.18073 -0.46088 C -0.21094 -0.47061 -0.20286 -0.4338 -0.20286 -0.39746 " pathEditMode="relative" rAng="0" ptsTypes="AAA">
                                      <p:cBhvr>
                                        <p:cTn id="55" dur="500" fill="hold"/>
                                        <p:tgtEl>
                                          <p:spTgt spid="85"/>
                                        </p:tgtEl>
                                        <p:attrNameLst>
                                          <p:attrName>ppt_x</p:attrName>
                                          <p:attrName>ppt_y</p:attrName>
                                        </p:attrNameLst>
                                      </p:cBhvr>
                                      <p:rCtr x="-2474" y="-10370"/>
                                    </p:animMotion>
                                  </p:childTnLst>
                                  <p:subTnLst>
                                    <p:audio>
                                      <p:cMediaNode>
                                        <p:cTn display="0" masterRel="sameClick">
                                          <p:stCondLst>
                                            <p:cond evt="begin" delay="0">
                                              <p:tn val="54"/>
                                            </p:cond>
                                          </p:stCondLst>
                                          <p:endCondLst>
                                            <p:cond evt="onStopAudio" delay="0">
                                              <p:tgtEl>
                                                <p:sldTgt/>
                                              </p:tgtEl>
                                            </p:cond>
                                          </p:endCondLst>
                                        </p:cTn>
                                        <p:tgtEl>
                                          <p:sndTgt r:embed="rId6" name="whoosh.wav"/>
                                        </p:tgtEl>
                                      </p:cMediaNode>
                                    </p:audio>
                                  </p:subTnLst>
                                </p:cTn>
                              </p:par>
                              <p:par>
                                <p:cTn id="56" presetID="6" presetClass="emph" presetSubtype="0" fill="hold" nodeType="withEffect">
                                  <p:stCondLst>
                                    <p:cond delay="0"/>
                                  </p:stCondLst>
                                  <p:childTnLst>
                                    <p:animScale>
                                      <p:cBhvr>
                                        <p:cTn id="57" dur="500" fill="hold"/>
                                        <p:tgtEl>
                                          <p:spTgt spid="85"/>
                                        </p:tgtEl>
                                      </p:cBhvr>
                                      <p:by x="91000" y="91000"/>
                                    </p:animScale>
                                  </p:childTnLst>
                                </p:cTn>
                              </p:par>
                            </p:childTnLst>
                          </p:cTn>
                        </p:par>
                      </p:childTnLst>
                    </p:cTn>
                  </p:par>
                  <p:par>
                    <p:cTn id="58" fill="hold">
                      <p:stCondLst>
                        <p:cond delay="indefinite"/>
                      </p:stCondLst>
                      <p:childTnLst>
                        <p:par>
                          <p:cTn id="59" fill="hold">
                            <p:stCondLst>
                              <p:cond delay="0"/>
                            </p:stCondLst>
                            <p:childTnLst>
                              <p:par>
                                <p:cTn id="60" presetID="51" presetClass="path" presetSubtype="0" accel="50000" decel="50000" fill="hold" nodeType="clickEffect">
                                  <p:stCondLst>
                                    <p:cond delay="0"/>
                                  </p:stCondLst>
                                  <p:childTnLst>
                                    <p:animMotion origin="layout" path="M -0.20286 -0.39745 C -0.20508 -0.39282 -0.18398 -0.6 -0.22226 -0.63078 C -0.25521 -0.6243 -0.26719 -0.54745 -0.27018 -0.50439 " pathEditMode="relative" rAng="0" ptsTypes="AAA">
                                      <p:cBhvr>
                                        <p:cTn id="61" dur="500" fill="hold"/>
                                        <p:tgtEl>
                                          <p:spTgt spid="85"/>
                                        </p:tgtEl>
                                        <p:attrNameLst>
                                          <p:attrName>ppt_x</p:attrName>
                                          <p:attrName>ppt_y</p:attrName>
                                        </p:attrNameLst>
                                      </p:cBhvr>
                                      <p:rCtr x="-3177" y="-11667"/>
                                    </p:animMotion>
                                  </p:childTnLst>
                                  <p:subTnLst>
                                    <p:audio>
                                      <p:cMediaNode>
                                        <p:cTn display="0" masterRel="sameClick">
                                          <p:stCondLst>
                                            <p:cond evt="begin" delay="0">
                                              <p:tn val="60"/>
                                            </p:cond>
                                          </p:stCondLst>
                                          <p:endCondLst>
                                            <p:cond evt="onStopAudio" delay="0">
                                              <p:tgtEl>
                                                <p:sldTgt/>
                                              </p:tgtEl>
                                            </p:cond>
                                          </p:endCondLst>
                                        </p:cTn>
                                        <p:tgtEl>
                                          <p:sndTgt r:embed="rId6" name="whoosh.wav"/>
                                        </p:tgtEl>
                                      </p:cMediaNode>
                                    </p:audio>
                                  </p:subTnLst>
                                </p:cTn>
                              </p:par>
                              <p:par>
                                <p:cTn id="62" presetID="6" presetClass="emph" presetSubtype="0" fill="hold" nodeType="withEffect">
                                  <p:stCondLst>
                                    <p:cond delay="0"/>
                                  </p:stCondLst>
                                  <p:childTnLst>
                                    <p:animScale>
                                      <p:cBhvr>
                                        <p:cTn id="63" dur="500" fill="hold"/>
                                        <p:tgtEl>
                                          <p:spTgt spid="85"/>
                                        </p:tgtEl>
                                      </p:cBhvr>
                                      <p:by x="88000" y="88000"/>
                                    </p:animScale>
                                  </p:childTnLst>
                                </p:cTn>
                              </p:par>
                            </p:childTnLst>
                          </p:cTn>
                        </p:par>
                      </p:childTnLst>
                    </p:cTn>
                  </p:par>
                  <p:par>
                    <p:cTn id="64" fill="hold">
                      <p:stCondLst>
                        <p:cond delay="indefinite"/>
                      </p:stCondLst>
                      <p:childTnLst>
                        <p:par>
                          <p:cTn id="65" fill="hold">
                            <p:stCondLst>
                              <p:cond delay="0"/>
                            </p:stCondLst>
                            <p:childTnLst>
                              <p:par>
                                <p:cTn id="66" presetID="51" presetClass="path" presetSubtype="0" accel="50000" decel="50000" fill="hold" nodeType="clickEffect">
                                  <p:stCondLst>
                                    <p:cond delay="0"/>
                                  </p:stCondLst>
                                  <p:childTnLst>
                                    <p:animMotion origin="layout" path="M -0.29544 -0.48402 C -0.29557 -0.53518 -0.24414 -0.7331 -0.30234 -0.73217 C -0.32395 -0.72986 -0.33645 -0.63796 -0.33958 -0.61226 " pathEditMode="relative" rAng="0" ptsTypes="AAA">
                                      <p:cBhvr>
                                        <p:cTn id="67" dur="500" fill="hold"/>
                                        <p:tgtEl>
                                          <p:spTgt spid="85"/>
                                        </p:tgtEl>
                                        <p:attrNameLst>
                                          <p:attrName>ppt_x</p:attrName>
                                          <p:attrName>ppt_y</p:attrName>
                                        </p:attrNameLst>
                                      </p:cBhvr>
                                      <p:rCtr x="-1159" y="-12407"/>
                                    </p:animMotion>
                                  </p:childTnLst>
                                  <p:subTnLst>
                                    <p:audio>
                                      <p:cMediaNode>
                                        <p:cTn display="0" masterRel="sameClick">
                                          <p:stCondLst>
                                            <p:cond evt="begin" delay="0">
                                              <p:tn val="66"/>
                                            </p:cond>
                                          </p:stCondLst>
                                          <p:endCondLst>
                                            <p:cond evt="onStopAudio" delay="0">
                                              <p:tgtEl>
                                                <p:sldTgt/>
                                              </p:tgtEl>
                                            </p:cond>
                                          </p:endCondLst>
                                        </p:cTn>
                                        <p:tgtEl>
                                          <p:sndTgt r:embed="rId6" name="whoosh.wav"/>
                                        </p:tgtEl>
                                      </p:cMediaNode>
                                    </p:audio>
                                  </p:subTnLst>
                                </p:cTn>
                              </p:par>
                              <p:par>
                                <p:cTn id="68" presetID="6" presetClass="emph" presetSubtype="0" fill="hold" nodeType="withEffect">
                                  <p:stCondLst>
                                    <p:cond delay="0"/>
                                  </p:stCondLst>
                                  <p:childTnLst>
                                    <p:animScale>
                                      <p:cBhvr>
                                        <p:cTn id="69" dur="500" fill="hold"/>
                                        <p:tgtEl>
                                          <p:spTgt spid="85"/>
                                        </p:tgtEl>
                                      </p:cBhvr>
                                      <p:by x="85000" y="85000"/>
                                    </p:animScale>
                                  </p:childTnLst>
                                </p:cTn>
                              </p:par>
                            </p:childTnLst>
                          </p:cTn>
                        </p:par>
                      </p:childTnLst>
                    </p:cTn>
                  </p:par>
                </p:childTnLst>
              </p:cTn>
              <p:nextCondLst>
                <p:cond evt="onClick" delay="0">
                  <p:tgtEl>
                    <p:spTgt spid="85"/>
                  </p:tgtEl>
                </p:cond>
              </p:nextCondLst>
            </p:seq>
            <p:seq concurrent="1" nextAc="seek">
              <p:cTn id="70" restart="whenNotActive" fill="hold" evtFilter="cancelBubble" nodeType="interactiveSeq">
                <p:stCondLst>
                  <p:cond evt="onClick" delay="0">
                    <p:tgtEl>
                      <p:spTgt spid="86"/>
                    </p:tgtEl>
                  </p:cond>
                </p:stCondLst>
                <p:endSync evt="end" delay="0">
                  <p:rtn val="all"/>
                </p:endSync>
                <p:childTnLst>
                  <p:par>
                    <p:cTn id="71" fill="hold">
                      <p:stCondLst>
                        <p:cond delay="0"/>
                      </p:stCondLst>
                      <p:childTnLst>
                        <p:par>
                          <p:cTn id="72" fill="hold">
                            <p:stCondLst>
                              <p:cond delay="0"/>
                            </p:stCondLst>
                            <p:childTnLst>
                              <p:par>
                                <p:cTn id="73" presetID="44" presetClass="path" presetSubtype="0" accel="50000" decel="50000" fill="hold" nodeType="clickEffect">
                                  <p:stCondLst>
                                    <p:cond delay="0"/>
                                  </p:stCondLst>
                                  <p:childTnLst>
                                    <p:animMotion origin="layout" path="M -0.00026 0.00139 C 0.0013 -0.04375 -0.02187 -0.18148 0.01406 -0.21621 C 0.04792 -0.22685 0.05352 -0.18982 0.06979 -0.15857 " pathEditMode="relative" rAng="0" ptsTypes="AAA">
                                      <p:cBhvr>
                                        <p:cTn id="74" dur="500" fill="hold"/>
                                        <p:tgtEl>
                                          <p:spTgt spid="86"/>
                                        </p:tgtEl>
                                        <p:attrNameLst>
                                          <p:attrName>ppt_x</p:attrName>
                                          <p:attrName>ppt_y</p:attrName>
                                        </p:attrNameLst>
                                      </p:cBhvr>
                                      <p:rCtr x="3203" y="-10995"/>
                                    </p:animMotion>
                                  </p:childTnLst>
                                  <p:subTnLst>
                                    <p:audio>
                                      <p:cMediaNode>
                                        <p:cTn display="0" masterRel="sameClick">
                                          <p:stCondLst>
                                            <p:cond evt="begin" delay="0">
                                              <p:tn val="73"/>
                                            </p:cond>
                                          </p:stCondLst>
                                          <p:endCondLst>
                                            <p:cond evt="onStopAudio" delay="0">
                                              <p:tgtEl>
                                                <p:sldTgt/>
                                              </p:tgtEl>
                                            </p:cond>
                                          </p:endCondLst>
                                        </p:cTn>
                                        <p:tgtEl>
                                          <p:sndTgt r:embed="rId6" name="whoosh.wav"/>
                                        </p:tgtEl>
                                      </p:cMediaNode>
                                    </p:audio>
                                  </p:subTnLst>
                                </p:cTn>
                              </p:par>
                              <p:par>
                                <p:cTn id="75" presetID="6" presetClass="emph" presetSubtype="0" fill="hold" nodeType="withEffect">
                                  <p:stCondLst>
                                    <p:cond delay="0"/>
                                  </p:stCondLst>
                                  <p:childTnLst>
                                    <p:animScale>
                                      <p:cBhvr>
                                        <p:cTn id="76" dur="500" fill="hold"/>
                                        <p:tgtEl>
                                          <p:spTgt spid="86"/>
                                        </p:tgtEl>
                                      </p:cBhvr>
                                      <p:by x="97000" y="97000"/>
                                    </p:animScale>
                                  </p:childTnLst>
                                </p:cTn>
                              </p:par>
                            </p:childTnLst>
                          </p:cTn>
                        </p:par>
                      </p:childTnLst>
                    </p:cTn>
                  </p:par>
                  <p:par>
                    <p:cTn id="77" fill="hold">
                      <p:stCondLst>
                        <p:cond delay="indefinite"/>
                      </p:stCondLst>
                      <p:childTnLst>
                        <p:par>
                          <p:cTn id="78" fill="hold">
                            <p:stCondLst>
                              <p:cond delay="0"/>
                            </p:stCondLst>
                            <p:childTnLst>
                              <p:par>
                                <p:cTn id="79" presetID="44" presetClass="path" presetSubtype="0" accel="50000" decel="50000" fill="hold" nodeType="clickEffect">
                                  <p:stCondLst>
                                    <p:cond delay="0"/>
                                  </p:stCondLst>
                                  <p:childTnLst>
                                    <p:animMotion origin="layout" path="M 0.06979 -0.15857 C 0.07995 -0.21134 0.05065 -0.33218 0.10143 -0.34699 C 0.14714 -0.35371 0.15716 -0.33426 0.16576 -0.28125 " pathEditMode="relative" rAng="0" ptsTypes="AAA">
                                      <p:cBhvr>
                                        <p:cTn id="80" dur="500" fill="hold"/>
                                        <p:tgtEl>
                                          <p:spTgt spid="86"/>
                                        </p:tgtEl>
                                        <p:attrNameLst>
                                          <p:attrName>ppt_x</p:attrName>
                                          <p:attrName>ppt_y</p:attrName>
                                        </p:attrNameLst>
                                      </p:cBhvr>
                                      <p:rCtr x="4792" y="-9491"/>
                                    </p:animMotion>
                                  </p:childTnLst>
                                  <p:subTnLst>
                                    <p:audio>
                                      <p:cMediaNode>
                                        <p:cTn display="0" masterRel="sameClick">
                                          <p:stCondLst>
                                            <p:cond evt="begin" delay="0">
                                              <p:tn val="79"/>
                                            </p:cond>
                                          </p:stCondLst>
                                          <p:endCondLst>
                                            <p:cond evt="onStopAudio" delay="0">
                                              <p:tgtEl>
                                                <p:sldTgt/>
                                              </p:tgtEl>
                                            </p:cond>
                                          </p:endCondLst>
                                        </p:cTn>
                                        <p:tgtEl>
                                          <p:sndTgt r:embed="rId6" name="whoosh.wav"/>
                                        </p:tgtEl>
                                      </p:cMediaNode>
                                    </p:audio>
                                  </p:subTnLst>
                                </p:cTn>
                              </p:par>
                              <p:par>
                                <p:cTn id="81" presetID="6" presetClass="emph" presetSubtype="0" fill="hold" nodeType="withEffect">
                                  <p:stCondLst>
                                    <p:cond delay="0"/>
                                  </p:stCondLst>
                                  <p:childTnLst>
                                    <p:animScale>
                                      <p:cBhvr>
                                        <p:cTn id="82" dur="500" fill="hold"/>
                                        <p:tgtEl>
                                          <p:spTgt spid="86"/>
                                        </p:tgtEl>
                                      </p:cBhvr>
                                      <p:by x="94000" y="94000"/>
                                    </p:animScale>
                                  </p:childTnLst>
                                </p:cTn>
                              </p:par>
                            </p:childTnLst>
                          </p:cTn>
                        </p:par>
                      </p:childTnLst>
                    </p:cTn>
                  </p:par>
                  <p:par>
                    <p:cTn id="83" fill="hold">
                      <p:stCondLst>
                        <p:cond delay="indefinite"/>
                      </p:stCondLst>
                      <p:childTnLst>
                        <p:par>
                          <p:cTn id="84" fill="hold">
                            <p:stCondLst>
                              <p:cond delay="0"/>
                            </p:stCondLst>
                            <p:childTnLst>
                              <p:par>
                                <p:cTn id="85" presetID="44" presetClass="path" presetSubtype="0" accel="50000" decel="50000" fill="hold" nodeType="clickEffect">
                                  <p:stCondLst>
                                    <p:cond delay="0"/>
                                  </p:stCondLst>
                                  <p:childTnLst>
                                    <p:animMotion origin="layout" path="M 0.16575 -0.28125 C 0.16419 -0.3412 0.14882 -0.42245 0.18971 -0.43981 C 0.21809 -0.43958 0.20078 -0.42708 0.21328 -0.40625 " pathEditMode="relative" rAng="0" ptsTypes="AAA">
                                      <p:cBhvr>
                                        <p:cTn id="86" dur="500" fill="hold"/>
                                        <p:tgtEl>
                                          <p:spTgt spid="86"/>
                                        </p:tgtEl>
                                        <p:attrNameLst>
                                          <p:attrName>ppt_x</p:attrName>
                                          <p:attrName>ppt_y</p:attrName>
                                        </p:attrNameLst>
                                      </p:cBhvr>
                                      <p:rCtr x="2174" y="-7940"/>
                                    </p:animMotion>
                                  </p:childTnLst>
                                  <p:subTnLst>
                                    <p:audio>
                                      <p:cMediaNode>
                                        <p:cTn display="0" masterRel="sameClick">
                                          <p:stCondLst>
                                            <p:cond evt="begin" delay="0">
                                              <p:tn val="85"/>
                                            </p:cond>
                                          </p:stCondLst>
                                          <p:endCondLst>
                                            <p:cond evt="onStopAudio" delay="0">
                                              <p:tgtEl>
                                                <p:sldTgt/>
                                              </p:tgtEl>
                                            </p:cond>
                                          </p:endCondLst>
                                        </p:cTn>
                                        <p:tgtEl>
                                          <p:sndTgt r:embed="rId6" name="whoosh.wav"/>
                                        </p:tgtEl>
                                      </p:cMediaNode>
                                    </p:audio>
                                  </p:subTnLst>
                                </p:cTn>
                              </p:par>
                              <p:par>
                                <p:cTn id="87" presetID="6" presetClass="emph" presetSubtype="0" fill="hold" nodeType="withEffect">
                                  <p:stCondLst>
                                    <p:cond delay="0"/>
                                  </p:stCondLst>
                                  <p:childTnLst>
                                    <p:animScale>
                                      <p:cBhvr>
                                        <p:cTn id="88" dur="500" fill="hold"/>
                                        <p:tgtEl>
                                          <p:spTgt spid="86"/>
                                        </p:tgtEl>
                                      </p:cBhvr>
                                      <p:by x="91000" y="91000"/>
                                    </p:animScale>
                                  </p:childTnLst>
                                </p:cTn>
                              </p:par>
                            </p:childTnLst>
                          </p:cTn>
                        </p:par>
                      </p:childTnLst>
                    </p:cTn>
                  </p:par>
                  <p:par>
                    <p:cTn id="89" fill="hold">
                      <p:stCondLst>
                        <p:cond delay="indefinite"/>
                      </p:stCondLst>
                      <p:childTnLst>
                        <p:par>
                          <p:cTn id="90" fill="hold">
                            <p:stCondLst>
                              <p:cond delay="0"/>
                            </p:stCondLst>
                            <p:childTnLst>
                              <p:par>
                                <p:cTn id="91" presetID="44" presetClass="path" presetSubtype="0" accel="50000" decel="50000" fill="hold" nodeType="clickEffect">
                                  <p:stCondLst>
                                    <p:cond delay="0"/>
                                  </p:stCondLst>
                                  <p:childTnLst>
                                    <p:animMotion origin="layout" path="M 0.21329 -0.40625 C 0.21211 -0.47129 0.1849 -0.56504 0.22566 -0.58171 C 0.24922 -0.57476 0.24376 -0.57939 0.25612 -0.56134 " pathEditMode="relative" rAng="0" ptsTypes="AAA">
                                      <p:cBhvr>
                                        <p:cTn id="92" dur="500" fill="hold"/>
                                        <p:tgtEl>
                                          <p:spTgt spid="86"/>
                                        </p:tgtEl>
                                        <p:attrNameLst>
                                          <p:attrName>ppt_x</p:attrName>
                                          <p:attrName>ppt_y</p:attrName>
                                        </p:attrNameLst>
                                      </p:cBhvr>
                                      <p:rCtr x="1641" y="-8773"/>
                                    </p:animMotion>
                                  </p:childTnLst>
                                  <p:subTnLst>
                                    <p:audio>
                                      <p:cMediaNode>
                                        <p:cTn display="0" masterRel="sameClick">
                                          <p:stCondLst>
                                            <p:cond evt="begin" delay="0">
                                              <p:tn val="91"/>
                                            </p:cond>
                                          </p:stCondLst>
                                          <p:endCondLst>
                                            <p:cond evt="onStopAudio" delay="0">
                                              <p:tgtEl>
                                                <p:sldTgt/>
                                              </p:tgtEl>
                                            </p:cond>
                                          </p:endCondLst>
                                        </p:cTn>
                                        <p:tgtEl>
                                          <p:sndTgt r:embed="rId6" name="whoosh.wav"/>
                                        </p:tgtEl>
                                      </p:cMediaNode>
                                    </p:audio>
                                  </p:subTnLst>
                                </p:cTn>
                              </p:par>
                              <p:par>
                                <p:cTn id="93" presetID="6" presetClass="emph" presetSubtype="0" fill="hold" nodeType="withEffect">
                                  <p:stCondLst>
                                    <p:cond delay="0"/>
                                  </p:stCondLst>
                                  <p:childTnLst>
                                    <p:animScale>
                                      <p:cBhvr>
                                        <p:cTn id="94" dur="500" fill="hold"/>
                                        <p:tgtEl>
                                          <p:spTgt spid="86"/>
                                        </p:tgtEl>
                                      </p:cBhvr>
                                      <p:by x="88000" y="88000"/>
                                    </p:animScale>
                                  </p:childTnLst>
                                </p:cTn>
                              </p:par>
                            </p:childTnLst>
                          </p:cTn>
                        </p:par>
                      </p:childTnLst>
                    </p:cTn>
                  </p:par>
                  <p:par>
                    <p:cTn id="95" fill="hold">
                      <p:stCondLst>
                        <p:cond delay="indefinite"/>
                      </p:stCondLst>
                      <p:childTnLst>
                        <p:par>
                          <p:cTn id="96" fill="hold">
                            <p:stCondLst>
                              <p:cond delay="0"/>
                            </p:stCondLst>
                            <p:childTnLst>
                              <p:par>
                                <p:cTn id="97" presetID="44" presetClass="path" presetSubtype="0" accel="50000" decel="50000" fill="hold" nodeType="clickEffect">
                                  <p:stCondLst>
                                    <p:cond delay="0"/>
                                  </p:stCondLst>
                                  <p:childTnLst>
                                    <p:animMotion origin="layout" path="M 0.26914 -0.56689 C 0.26289 -0.63078 0.24908 -0.72754 0.2901 -0.74375 C 0.33138 -0.74375 0.32044 -0.72963 0.32877 -0.71134 " pathEditMode="relative" rAng="0" ptsTypes="AAA">
                                      <p:cBhvr>
                                        <p:cTn id="98" dur="500" fill="hold"/>
                                        <p:tgtEl>
                                          <p:spTgt spid="86"/>
                                        </p:tgtEl>
                                        <p:attrNameLst>
                                          <p:attrName>ppt_x</p:attrName>
                                          <p:attrName>ppt_y</p:attrName>
                                        </p:attrNameLst>
                                      </p:cBhvr>
                                      <p:rCtr x="2604" y="-8843"/>
                                    </p:animMotion>
                                  </p:childTnLst>
                                  <p:subTnLst>
                                    <p:audio>
                                      <p:cMediaNode>
                                        <p:cTn display="0" masterRel="sameClick">
                                          <p:stCondLst>
                                            <p:cond evt="begin" delay="0">
                                              <p:tn val="97"/>
                                            </p:cond>
                                          </p:stCondLst>
                                          <p:endCondLst>
                                            <p:cond evt="onStopAudio" delay="0">
                                              <p:tgtEl>
                                                <p:sldTgt/>
                                              </p:tgtEl>
                                            </p:cond>
                                          </p:endCondLst>
                                        </p:cTn>
                                        <p:tgtEl>
                                          <p:sndTgt r:embed="rId6" name="whoosh.wav"/>
                                        </p:tgtEl>
                                      </p:cMediaNode>
                                    </p:audio>
                                  </p:subTnLst>
                                </p:cTn>
                              </p:par>
                              <p:par>
                                <p:cTn id="99" presetID="6" presetClass="emph" presetSubtype="0" fill="hold" nodeType="withEffect">
                                  <p:stCondLst>
                                    <p:cond delay="0"/>
                                  </p:stCondLst>
                                  <p:childTnLst>
                                    <p:animScale>
                                      <p:cBhvr>
                                        <p:cTn id="100" dur="500" fill="hold"/>
                                        <p:tgtEl>
                                          <p:spTgt spid="86"/>
                                        </p:tgtEl>
                                      </p:cBhvr>
                                      <p:by x="85000" y="85000"/>
                                    </p:animScale>
                                  </p:childTnLst>
                                </p:cTn>
                              </p:par>
                            </p:childTnLst>
                          </p:cTn>
                        </p:par>
                      </p:childTnLst>
                    </p:cTn>
                  </p:par>
                </p:childTnLst>
              </p:cTn>
              <p:nextCondLst>
                <p:cond evt="onClick" delay="0">
                  <p:tgtEl>
                    <p:spTgt spid="86"/>
                  </p:tgtEl>
                </p:cond>
              </p:nextCondLst>
            </p:seq>
          </p:childTnLst>
        </p:cTn>
      </p:par>
    </p:tnLst>
    <p:bldLst>
      <p:bldP spid="8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 name="TextBox 55">
            <a:hlinkClick r:id="rId3" action="ppaction://hlinksldjump"/>
          </p:cNvPr>
          <p:cNvSpPr txBox="1"/>
          <p:nvPr/>
        </p:nvSpPr>
        <p:spPr>
          <a:xfrm>
            <a:off x="3124201" y="52680"/>
            <a:ext cx="2362200" cy="492443"/>
          </a:xfrm>
          <a:prstGeom prst="rect">
            <a:avLst/>
          </a:prstGeom>
          <a:noFill/>
        </p:spPr>
        <p:txBody>
          <a:bodyPr wrap="square" lIns="0" tIns="0" rIns="0" bIns="0" rtlCol="0">
            <a:spAutoFit/>
          </a:bodyPr>
          <a:lstStyle/>
          <a:p>
            <a:r>
              <a:rPr lang="en-US" sz="3200" b="1" dirty="0">
                <a:solidFill>
                  <a:srgbClr val="FF0000"/>
                </a:solidFill>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LUẬT CHƠI</a:t>
            </a:r>
            <a:endParaRPr lang="en-US" sz="4400" b="1" dirty="0">
              <a:solidFill>
                <a:srgbClr val="FF0000"/>
              </a:solidFill>
              <a:effectLst>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p:txBody>
      </p:sp>
      <p:sp>
        <p:nvSpPr>
          <p:cNvPr id="57" name="TextBox 56"/>
          <p:cNvSpPr txBox="1"/>
          <p:nvPr/>
        </p:nvSpPr>
        <p:spPr>
          <a:xfrm>
            <a:off x="228600" y="819150"/>
            <a:ext cx="8839200" cy="3939540"/>
          </a:xfrm>
          <a:prstGeom prst="rect">
            <a:avLst/>
          </a:prstGeom>
          <a:noFill/>
        </p:spPr>
        <p:txBody>
          <a:bodyPr wrap="square" lIns="0" tIns="0" rIns="0" bIns="0" rtlCol="0">
            <a:spAutoFit/>
          </a:bodyPr>
          <a:lstStyle/>
          <a:p>
            <a:pPr algn="just"/>
            <a:r>
              <a:rPr lang="en-US" sz="3200" dirty="0">
                <a:solidFill>
                  <a:schemeClr val="tx1">
                    <a:lumMod val="95000"/>
                    <a:lumOff val="5000"/>
                  </a:schemeClr>
                </a:solidFill>
                <a:latin typeface="Times New Roman" panose="02020603050405020304" pitchFamily="18" charset="0"/>
                <a:cs typeface="Times New Roman" panose="02020603050405020304" pitchFamily="18" charset="0"/>
              </a:rPr>
              <a:t>- Chia lớp thành hai đội: đội Thỏ và đội Cọp. </a:t>
            </a:r>
          </a:p>
          <a:p>
            <a:pPr algn="just"/>
            <a:r>
              <a:rPr lang="en-US" sz="3200" dirty="0">
                <a:solidFill>
                  <a:schemeClr val="tx1">
                    <a:lumMod val="95000"/>
                    <a:lumOff val="5000"/>
                  </a:schemeClr>
                </a:solidFill>
                <a:latin typeface="Times New Roman" panose="02020603050405020304" pitchFamily="18" charset="0"/>
                <a:cs typeface="Times New Roman" panose="02020603050405020304" pitchFamily="18" charset="0"/>
              </a:rPr>
              <a:t>- Có tất cả 4 câu hỏi. Gọi đại diện các thành viên của mỗi đội lần lượt chọn câu hỏi.</a:t>
            </a:r>
          </a:p>
          <a:p>
            <a:pPr algn="just"/>
            <a:r>
              <a:rPr lang="en-US" sz="3200" dirty="0">
                <a:solidFill>
                  <a:schemeClr val="tx1">
                    <a:lumMod val="95000"/>
                    <a:lumOff val="5000"/>
                  </a:schemeClr>
                </a:solidFill>
                <a:latin typeface="Times New Roman" panose="02020603050405020304" pitchFamily="18" charset="0"/>
                <a:cs typeface="Times New Roman" panose="02020603050405020304" pitchFamily="18" charset="0"/>
              </a:rPr>
              <a:t>- Đội nào trả lời đúng thì con vật của đội đó được nhảy lên một bậc. Nếu sai thì con vật đứng yên.</a:t>
            </a:r>
          </a:p>
          <a:p>
            <a:pPr algn="just"/>
            <a:r>
              <a:rPr lang="en-US" sz="3200" dirty="0">
                <a:solidFill>
                  <a:schemeClr val="tx1">
                    <a:lumMod val="95000"/>
                    <a:lumOff val="5000"/>
                  </a:schemeClr>
                </a:solidFill>
                <a:latin typeface="Times New Roman" panose="02020603050405020304" pitchFamily="18" charset="0"/>
                <a:cs typeface="Times New Roman" panose="02020603050405020304" pitchFamily="18" charset="0"/>
              </a:rPr>
              <a:t>- Cứ như thế đến khi kết thúc. Đội nào lên cao hơn thì nhận được 1 tràng pháo tay (mỗi thành viên trả lời đúng nhận được điểm cộng vào điểm KTTX). </a:t>
            </a:r>
          </a:p>
        </p:txBody>
      </p:sp>
      <p:pic>
        <p:nvPicPr>
          <p:cNvPr id="4" name="Picture 3">
            <a:hlinkClick r:id="rId3" action="ppaction://hlinksldjump"/>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89519" y="4589889"/>
            <a:ext cx="559812" cy="559812"/>
          </a:xfrm>
          <a:prstGeom prst="rect">
            <a:avLst/>
          </a:prstGeom>
        </p:spPr>
      </p:pic>
    </p:spTree>
    <p:extLst>
      <p:ext uri="{BB962C8B-B14F-4D97-AF65-F5344CB8AC3E}">
        <p14:creationId xmlns:p14="http://schemas.microsoft.com/office/powerpoint/2010/main" val="196318707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circle(in)">
                                      <p:cBhvr>
                                        <p:cTn id="7" dur="2000"/>
                                        <p:tgtEl>
                                          <p:spTgt spid="56"/>
                                        </p:tgtEl>
                                      </p:cBhvr>
                                    </p:animEffect>
                                  </p:childTnLst>
                                </p:cTn>
                              </p:par>
                            </p:childTnLst>
                          </p:cTn>
                        </p:par>
                        <p:par>
                          <p:cTn id="8" fill="hold">
                            <p:stCondLst>
                              <p:cond delay="2000"/>
                            </p:stCondLst>
                            <p:childTnLst>
                              <p:par>
                                <p:cTn id="9" presetID="14" presetClass="entr" presetSubtype="10" fill="hold" grpId="0" nodeType="afterEffect">
                                  <p:stCondLst>
                                    <p:cond delay="0"/>
                                  </p:stCondLst>
                                  <p:childTnLst>
                                    <p:set>
                                      <p:cBhvr>
                                        <p:cTn id="10" dur="1" fill="hold">
                                          <p:stCondLst>
                                            <p:cond delay="0"/>
                                          </p:stCondLst>
                                        </p:cTn>
                                        <p:tgtEl>
                                          <p:spTgt spid="57">
                                            <p:txEl>
                                              <p:pRg st="0" end="0"/>
                                            </p:txEl>
                                          </p:spTgt>
                                        </p:tgtEl>
                                        <p:attrNameLst>
                                          <p:attrName>style.visibility</p:attrName>
                                        </p:attrNameLst>
                                      </p:cBhvr>
                                      <p:to>
                                        <p:strVal val="visible"/>
                                      </p:to>
                                    </p:set>
                                    <p:animEffect transition="in" filter="randombar(horizontal)">
                                      <p:cBhvr>
                                        <p:cTn id="11" dur="500"/>
                                        <p:tgtEl>
                                          <p:spTgt spid="57">
                                            <p:txEl>
                                              <p:pRg st="0" end="0"/>
                                            </p:txEl>
                                          </p:spTgt>
                                        </p:tgtEl>
                                      </p:cBhvr>
                                    </p:animEffect>
                                  </p:childTnLst>
                                </p:cTn>
                              </p:par>
                            </p:childTnLst>
                          </p:cTn>
                        </p:par>
                        <p:par>
                          <p:cTn id="12" fill="hold">
                            <p:stCondLst>
                              <p:cond delay="2500"/>
                            </p:stCondLst>
                            <p:childTnLst>
                              <p:par>
                                <p:cTn id="13" presetID="14" presetClass="entr" presetSubtype="10" fill="hold" grpId="0" nodeType="afterEffect">
                                  <p:stCondLst>
                                    <p:cond delay="0"/>
                                  </p:stCondLst>
                                  <p:childTnLst>
                                    <p:set>
                                      <p:cBhvr>
                                        <p:cTn id="14" dur="1" fill="hold">
                                          <p:stCondLst>
                                            <p:cond delay="0"/>
                                          </p:stCondLst>
                                        </p:cTn>
                                        <p:tgtEl>
                                          <p:spTgt spid="57">
                                            <p:txEl>
                                              <p:pRg st="1" end="1"/>
                                            </p:txEl>
                                          </p:spTgt>
                                        </p:tgtEl>
                                        <p:attrNameLst>
                                          <p:attrName>style.visibility</p:attrName>
                                        </p:attrNameLst>
                                      </p:cBhvr>
                                      <p:to>
                                        <p:strVal val="visible"/>
                                      </p:to>
                                    </p:set>
                                    <p:animEffect transition="in" filter="randombar(horizontal)">
                                      <p:cBhvr>
                                        <p:cTn id="15" dur="500"/>
                                        <p:tgtEl>
                                          <p:spTgt spid="57">
                                            <p:txEl>
                                              <p:pRg st="1" end="1"/>
                                            </p:txEl>
                                          </p:spTgt>
                                        </p:tgtEl>
                                      </p:cBhvr>
                                    </p:animEffect>
                                  </p:childTnLst>
                                </p:cTn>
                              </p:par>
                            </p:childTnLst>
                          </p:cTn>
                        </p:par>
                        <p:par>
                          <p:cTn id="16" fill="hold">
                            <p:stCondLst>
                              <p:cond delay="3000"/>
                            </p:stCondLst>
                            <p:childTnLst>
                              <p:par>
                                <p:cTn id="17" presetID="14" presetClass="entr" presetSubtype="10" fill="hold" grpId="0" nodeType="afterEffect">
                                  <p:stCondLst>
                                    <p:cond delay="0"/>
                                  </p:stCondLst>
                                  <p:childTnLst>
                                    <p:set>
                                      <p:cBhvr>
                                        <p:cTn id="18" dur="1" fill="hold">
                                          <p:stCondLst>
                                            <p:cond delay="0"/>
                                          </p:stCondLst>
                                        </p:cTn>
                                        <p:tgtEl>
                                          <p:spTgt spid="57">
                                            <p:txEl>
                                              <p:pRg st="2" end="2"/>
                                            </p:txEl>
                                          </p:spTgt>
                                        </p:tgtEl>
                                        <p:attrNameLst>
                                          <p:attrName>style.visibility</p:attrName>
                                        </p:attrNameLst>
                                      </p:cBhvr>
                                      <p:to>
                                        <p:strVal val="visible"/>
                                      </p:to>
                                    </p:set>
                                    <p:animEffect transition="in" filter="randombar(horizontal)">
                                      <p:cBhvr>
                                        <p:cTn id="19" dur="500"/>
                                        <p:tgtEl>
                                          <p:spTgt spid="57">
                                            <p:txEl>
                                              <p:pRg st="2" end="2"/>
                                            </p:txEl>
                                          </p:spTgt>
                                        </p:tgtEl>
                                      </p:cBhvr>
                                    </p:animEffect>
                                  </p:childTnLst>
                                </p:cTn>
                              </p:par>
                            </p:childTnLst>
                          </p:cTn>
                        </p:par>
                        <p:par>
                          <p:cTn id="20" fill="hold">
                            <p:stCondLst>
                              <p:cond delay="3500"/>
                            </p:stCondLst>
                            <p:childTnLst>
                              <p:par>
                                <p:cTn id="21" presetID="14" presetClass="entr" presetSubtype="10" fill="hold" grpId="0" nodeType="afterEffect">
                                  <p:stCondLst>
                                    <p:cond delay="0"/>
                                  </p:stCondLst>
                                  <p:childTnLst>
                                    <p:set>
                                      <p:cBhvr>
                                        <p:cTn id="22" dur="1" fill="hold">
                                          <p:stCondLst>
                                            <p:cond delay="0"/>
                                          </p:stCondLst>
                                        </p:cTn>
                                        <p:tgtEl>
                                          <p:spTgt spid="57">
                                            <p:txEl>
                                              <p:pRg st="3" end="3"/>
                                            </p:txEl>
                                          </p:spTgt>
                                        </p:tgtEl>
                                        <p:attrNameLst>
                                          <p:attrName>style.visibility</p:attrName>
                                        </p:attrNameLst>
                                      </p:cBhvr>
                                      <p:to>
                                        <p:strVal val="visible"/>
                                      </p:to>
                                    </p:set>
                                    <p:animEffect transition="in" filter="randombar(horizontal)">
                                      <p:cBhvr>
                                        <p:cTn id="23" dur="1500"/>
                                        <p:tgtEl>
                                          <p:spTgt spid="5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P spid="57"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hlinkClick r:id="rId7" action="ppaction://hlinksldjump"/>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526565" y="6200116"/>
            <a:ext cx="741589" cy="741589"/>
          </a:xfrm>
          <a:prstGeom prst="rect">
            <a:avLst/>
          </a:prstGeom>
        </p:spPr>
      </p:pic>
      <p:grpSp>
        <p:nvGrpSpPr>
          <p:cNvPr id="38" name="Group 37"/>
          <p:cNvGrpSpPr/>
          <p:nvPr/>
        </p:nvGrpSpPr>
        <p:grpSpPr>
          <a:xfrm>
            <a:off x="-23167" y="209550"/>
            <a:ext cx="9172498" cy="1257038"/>
            <a:chOff x="-25369" y="792005"/>
            <a:chExt cx="9172498" cy="1604597"/>
          </a:xfrm>
        </p:grpSpPr>
        <p:grpSp>
          <p:nvGrpSpPr>
            <p:cNvPr id="5" name="Group 4"/>
            <p:cNvGrpSpPr/>
            <p:nvPr/>
          </p:nvGrpSpPr>
          <p:grpSpPr>
            <a:xfrm>
              <a:off x="-25369" y="792005"/>
              <a:ext cx="9172498" cy="1604597"/>
              <a:chOff x="943365" y="1325063"/>
              <a:chExt cx="10568747" cy="1604597"/>
            </a:xfrm>
          </p:grpSpPr>
          <p:sp>
            <p:nvSpPr>
              <p:cNvPr id="7" name="Snip Diagonal Corner Rectangle 6"/>
              <p:cNvSpPr/>
              <p:nvPr/>
            </p:nvSpPr>
            <p:spPr>
              <a:xfrm>
                <a:off x="943365" y="1325063"/>
                <a:ext cx="10526728" cy="1604597"/>
              </a:xfrm>
              <a:prstGeom prst="snip2DiagRect">
                <a:avLst/>
              </a:prstGeom>
              <a:ln/>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8" name="TextBox 7"/>
              <p:cNvSpPr txBox="1"/>
              <p:nvPr/>
            </p:nvSpPr>
            <p:spPr>
              <a:xfrm>
                <a:off x="943365" y="1691109"/>
                <a:ext cx="10568747" cy="746460"/>
              </a:xfrm>
              <a:prstGeom prst="rect">
                <a:avLst/>
              </a:prstGeom>
              <a:noFill/>
            </p:spPr>
            <p:txBody>
              <a:bodyPr wrap="square" rtlCol="0">
                <a:spAutoFit/>
              </a:bodyPr>
              <a:lstStyle/>
              <a:p>
                <a:r>
                  <a:rPr lang="en-US" sz="3200" b="1" dirty="0">
                    <a:latin typeface="Times New Roman" panose="02020603050405020304" pitchFamily="18" charset="0"/>
                    <a:cs typeface="Times New Roman" panose="02020603050405020304" pitchFamily="18" charset="0"/>
                  </a:rPr>
                  <a:t>Câu 1: </a:t>
                </a:r>
                <a:r>
                  <a:rPr lang="en-US" sz="3200" dirty="0">
                    <a:latin typeface="Times New Roman" panose="02020603050405020304" pitchFamily="18" charset="0"/>
                    <a:cs typeface="Times New Roman" panose="02020603050405020304" pitchFamily="18" charset="0"/>
                  </a:rPr>
                  <a:t>Kết quả rút gọn của phân thức                       là </a:t>
                </a:r>
              </a:p>
            </p:txBody>
          </p:sp>
        </p:grpSp>
        <mc:AlternateContent xmlns:mc="http://schemas.openxmlformats.org/markup-compatibility/2006" xmlns:a14="http://schemas.microsoft.com/office/drawing/2010/main">
          <mc:Choice Requires="a14">
            <p:sp>
              <p:nvSpPr>
                <p:cNvPr id="26" name="TextBox 25"/>
                <p:cNvSpPr txBox="1"/>
                <p:nvPr/>
              </p:nvSpPr>
              <p:spPr>
                <a:xfrm>
                  <a:off x="6398598" y="849658"/>
                  <a:ext cx="2024850" cy="13728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solidFill>
                                  <a:schemeClr val="tx1"/>
                                </a:solidFill>
                                <a:latin typeface="Cambria Math" panose="02040503050406030204" pitchFamily="18" charset="0"/>
                              </a:rPr>
                            </m:ctrlPr>
                          </m:fPr>
                          <m:num>
                            <m:r>
                              <a:rPr lang="en-US" sz="3200" b="0" i="1" smtClean="0">
                                <a:solidFill>
                                  <a:schemeClr val="tx1"/>
                                </a:solidFill>
                                <a:latin typeface="Cambria Math" panose="02040503050406030204" pitchFamily="18" charset="0"/>
                              </a:rPr>
                              <m:t>54</m:t>
                            </m:r>
                            <m:sSup>
                              <m:sSupPr>
                                <m:ctrlPr>
                                  <a:rPr lang="en-US" sz="3200" i="1" smtClean="0">
                                    <a:solidFill>
                                      <a:schemeClr val="tx1"/>
                                    </a:solidFill>
                                    <a:latin typeface="Cambria Math" panose="02040503050406030204" pitchFamily="18" charset="0"/>
                                  </a:rPr>
                                </m:ctrlPr>
                              </m:sSupPr>
                              <m:e>
                                <m:r>
                                  <a:rPr lang="en-US" sz="3200" b="0" i="1" smtClean="0">
                                    <a:solidFill>
                                      <a:schemeClr val="tx1"/>
                                    </a:solidFill>
                                    <a:latin typeface="Cambria Math" panose="02040503050406030204" pitchFamily="18" charset="0"/>
                                  </a:rPr>
                                  <m:t>(</m:t>
                                </m:r>
                                <m:r>
                                  <a:rPr lang="en-US" sz="3200" b="0" i="1" smtClean="0">
                                    <a:solidFill>
                                      <a:schemeClr val="tx1"/>
                                    </a:solidFill>
                                    <a:latin typeface="Cambria Math" panose="02040503050406030204" pitchFamily="18" charset="0"/>
                                  </a:rPr>
                                  <m:t>𝑥</m:t>
                                </m:r>
                                <m:r>
                                  <a:rPr lang="en-US" sz="3200" b="0" i="1" smtClean="0">
                                    <a:solidFill>
                                      <a:schemeClr val="tx1"/>
                                    </a:solidFill>
                                    <a:latin typeface="Cambria Math" panose="02040503050406030204" pitchFamily="18" charset="0"/>
                                  </a:rPr>
                                  <m:t>−3)</m:t>
                                </m:r>
                              </m:e>
                              <m:sup>
                                <m:r>
                                  <a:rPr lang="en-US" sz="3200" b="0" i="1" smtClean="0">
                                    <a:solidFill>
                                      <a:schemeClr val="tx1"/>
                                    </a:solidFill>
                                    <a:latin typeface="Cambria Math" panose="02040503050406030204" pitchFamily="18" charset="0"/>
                                  </a:rPr>
                                  <m:t>3</m:t>
                                </m:r>
                              </m:sup>
                            </m:sSup>
                          </m:num>
                          <m:den>
                            <m:r>
                              <a:rPr lang="en-US" sz="3200" b="0" i="1" smtClean="0">
                                <a:solidFill>
                                  <a:schemeClr val="tx1"/>
                                </a:solidFill>
                                <a:latin typeface="Cambria Math" panose="02040503050406030204" pitchFamily="18" charset="0"/>
                              </a:rPr>
                              <m:t>63</m:t>
                            </m:r>
                            <m:sSup>
                              <m:sSupPr>
                                <m:ctrlPr>
                                  <a:rPr lang="en-US" sz="3200" i="1" smtClean="0">
                                    <a:solidFill>
                                      <a:schemeClr val="tx1"/>
                                    </a:solidFill>
                                    <a:latin typeface="Cambria Math" panose="02040503050406030204" pitchFamily="18" charset="0"/>
                                  </a:rPr>
                                </m:ctrlPr>
                              </m:sSupPr>
                              <m:e>
                                <m:r>
                                  <a:rPr lang="en-US" sz="3200" b="0" i="1" smtClean="0">
                                    <a:solidFill>
                                      <a:schemeClr val="tx1"/>
                                    </a:solidFill>
                                    <a:latin typeface="Cambria Math" panose="02040503050406030204" pitchFamily="18" charset="0"/>
                                  </a:rPr>
                                  <m:t>(</m:t>
                                </m:r>
                                <m:r>
                                  <a:rPr lang="en-US" sz="3200" b="0" i="1" smtClean="0">
                                    <a:solidFill>
                                      <a:schemeClr val="tx1"/>
                                    </a:solidFill>
                                    <a:latin typeface="Cambria Math" panose="02040503050406030204" pitchFamily="18" charset="0"/>
                                  </a:rPr>
                                  <m:t>𝑥</m:t>
                                </m:r>
                                <m:r>
                                  <a:rPr lang="en-US" sz="3200" b="0" i="1" smtClean="0">
                                    <a:solidFill>
                                      <a:schemeClr val="tx1"/>
                                    </a:solidFill>
                                    <a:latin typeface="Cambria Math" panose="02040503050406030204" pitchFamily="18" charset="0"/>
                                  </a:rPr>
                                  <m:t>−3)</m:t>
                                </m:r>
                              </m:e>
                              <m:sup>
                                <m:r>
                                  <a:rPr lang="en-US" sz="3200" b="0" i="1" smtClean="0">
                                    <a:solidFill>
                                      <a:schemeClr val="tx1"/>
                                    </a:solidFill>
                                    <a:latin typeface="Cambria Math" panose="02040503050406030204" pitchFamily="18" charset="0"/>
                                  </a:rPr>
                                  <m:t>2</m:t>
                                </m:r>
                              </m:sup>
                            </m:sSup>
                          </m:den>
                        </m:f>
                      </m:oMath>
                    </m:oMathPara>
                  </a14:m>
                  <a:endParaRPr lang="en-US" dirty="0">
                    <a:solidFill>
                      <a:schemeClr val="tx1"/>
                    </a:solidFill>
                  </a:endParaRPr>
                </a:p>
              </p:txBody>
            </p:sp>
          </mc:Choice>
          <mc:Fallback xmlns="">
            <p:sp>
              <p:nvSpPr>
                <p:cNvPr id="26" name="TextBox 25"/>
                <p:cNvSpPr txBox="1">
                  <a:spLocks noRot="1" noChangeAspect="1" noMove="1" noResize="1" noEditPoints="1" noAdjustHandles="1" noChangeArrowheads="1" noChangeShapeType="1" noTextEdit="1"/>
                </p:cNvSpPr>
                <p:nvPr/>
              </p:nvSpPr>
              <p:spPr>
                <a:xfrm>
                  <a:off x="6398598" y="849658"/>
                  <a:ext cx="2024850" cy="1372849"/>
                </a:xfrm>
                <a:prstGeom prst="rect">
                  <a:avLst/>
                </a:prstGeom>
                <a:blipFill>
                  <a:blip r:embed="rId9"/>
                  <a:stretch>
                    <a:fillRect/>
                  </a:stretch>
                </a:blipFill>
              </p:spPr>
              <p:txBody>
                <a:bodyPr/>
                <a:lstStyle/>
                <a:p>
                  <a:r>
                    <a:rPr lang="en-US">
                      <a:noFill/>
                    </a:rPr>
                    <a:t> </a:t>
                  </a:r>
                </a:p>
              </p:txBody>
            </p:sp>
          </mc:Fallback>
        </mc:AlternateContent>
      </p:grpSp>
      <p:grpSp>
        <p:nvGrpSpPr>
          <p:cNvPr id="49" name="Group 48"/>
          <p:cNvGrpSpPr/>
          <p:nvPr/>
        </p:nvGrpSpPr>
        <p:grpSpPr>
          <a:xfrm>
            <a:off x="304800" y="1962150"/>
            <a:ext cx="3715758" cy="1092206"/>
            <a:chOff x="457200" y="2714295"/>
            <a:chExt cx="3715758" cy="1092206"/>
          </a:xfrm>
        </p:grpSpPr>
        <p:sp>
          <p:nvSpPr>
            <p:cNvPr id="10" name="Rectangle 9"/>
            <p:cNvSpPr/>
            <p:nvPr/>
          </p:nvSpPr>
          <p:spPr>
            <a:xfrm>
              <a:off x="457200" y="2714295"/>
              <a:ext cx="3715758" cy="1092206"/>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2023C"/>
                  </a:solidFill>
                  <a:effectLst/>
                  <a:uLnTx/>
                  <a:uFillTx/>
                  <a:latin typeface="+mj-lt"/>
                  <a:ea typeface="+mn-ea"/>
                  <a:cs typeface="+mn-cs"/>
                </a:rPr>
                <a:t>A. </a:t>
              </a:r>
            </a:p>
          </p:txBody>
        </p:sp>
        <mc:AlternateContent xmlns:mc="http://schemas.openxmlformats.org/markup-compatibility/2006" xmlns:a14="http://schemas.microsoft.com/office/drawing/2010/main">
          <mc:Choice Requires="a14">
            <p:sp>
              <p:nvSpPr>
                <p:cNvPr id="37" name="TextBox 36"/>
                <p:cNvSpPr txBox="1"/>
                <p:nvPr/>
              </p:nvSpPr>
              <p:spPr>
                <a:xfrm>
                  <a:off x="1143000" y="2789203"/>
                  <a:ext cx="1717521" cy="92256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solidFill>
                                  <a:schemeClr val="tx1"/>
                                </a:solidFill>
                                <a:latin typeface="Cambria Math" panose="02040503050406030204" pitchFamily="18" charset="0"/>
                              </a:rPr>
                            </m:ctrlPr>
                          </m:fPr>
                          <m:num>
                            <m:r>
                              <a:rPr lang="en-US" sz="3200" b="0" i="1" smtClean="0">
                                <a:solidFill>
                                  <a:schemeClr val="tx1"/>
                                </a:solidFill>
                                <a:latin typeface="Cambria Math" panose="02040503050406030204" pitchFamily="18" charset="0"/>
                              </a:rPr>
                              <m:t>6</m:t>
                            </m:r>
                          </m:num>
                          <m:den>
                            <m:r>
                              <a:rPr lang="en-US" sz="3200" b="0" i="1" smtClean="0">
                                <a:solidFill>
                                  <a:schemeClr val="tx1"/>
                                </a:solidFill>
                                <a:latin typeface="Cambria Math" panose="02040503050406030204" pitchFamily="18" charset="0"/>
                              </a:rPr>
                              <m:t>7</m:t>
                            </m:r>
                          </m:den>
                        </m:f>
                        <m:r>
                          <a:rPr lang="en-US" sz="3200" b="0" i="1" smtClean="0">
                            <a:solidFill>
                              <a:schemeClr val="tx1"/>
                            </a:solidFill>
                            <a:latin typeface="Cambria Math" panose="02040503050406030204" pitchFamily="18" charset="0"/>
                          </a:rPr>
                          <m:t>(</m:t>
                        </m:r>
                        <m:r>
                          <a:rPr lang="en-US" sz="3200" b="0" i="1" smtClean="0">
                            <a:solidFill>
                              <a:schemeClr val="tx1"/>
                            </a:solidFill>
                            <a:latin typeface="Cambria Math" panose="02040503050406030204" pitchFamily="18" charset="0"/>
                          </a:rPr>
                          <m:t>𝑥</m:t>
                        </m:r>
                        <m:r>
                          <a:rPr lang="en-US" sz="3200" b="0" i="1" smtClean="0">
                            <a:solidFill>
                              <a:schemeClr val="tx1"/>
                            </a:solidFill>
                            <a:latin typeface="Cambria Math" panose="02040503050406030204" pitchFamily="18" charset="0"/>
                          </a:rPr>
                          <m:t>−3)</m:t>
                        </m:r>
                      </m:oMath>
                    </m:oMathPara>
                  </a14:m>
                  <a:endParaRPr lang="en-US" dirty="0">
                    <a:solidFill>
                      <a:schemeClr val="tx1"/>
                    </a:solidFill>
                  </a:endParaRPr>
                </a:p>
              </p:txBody>
            </p:sp>
          </mc:Choice>
          <mc:Fallback xmlns="">
            <p:sp>
              <p:nvSpPr>
                <p:cNvPr id="37" name="TextBox 36"/>
                <p:cNvSpPr txBox="1">
                  <a:spLocks noRot="1" noChangeAspect="1" noMove="1" noResize="1" noEditPoints="1" noAdjustHandles="1" noChangeArrowheads="1" noChangeShapeType="1" noTextEdit="1"/>
                </p:cNvSpPr>
                <p:nvPr/>
              </p:nvSpPr>
              <p:spPr>
                <a:xfrm>
                  <a:off x="1143000" y="2789203"/>
                  <a:ext cx="1717521" cy="922560"/>
                </a:xfrm>
                <a:prstGeom prst="rect">
                  <a:avLst/>
                </a:prstGeom>
                <a:blipFill>
                  <a:blip r:embed="rId10"/>
                  <a:stretch>
                    <a:fillRect/>
                  </a:stretch>
                </a:blipFill>
              </p:spPr>
              <p:txBody>
                <a:bodyPr/>
                <a:lstStyle/>
                <a:p>
                  <a:r>
                    <a:rPr lang="en-US">
                      <a:noFill/>
                    </a:rPr>
                    <a:t> </a:t>
                  </a:r>
                </a:p>
              </p:txBody>
            </p:sp>
          </mc:Fallback>
        </mc:AlternateContent>
      </p:grpSp>
      <p:grpSp>
        <p:nvGrpSpPr>
          <p:cNvPr id="50" name="Group 49"/>
          <p:cNvGrpSpPr/>
          <p:nvPr/>
        </p:nvGrpSpPr>
        <p:grpSpPr>
          <a:xfrm>
            <a:off x="5267873" y="1872290"/>
            <a:ext cx="3715758" cy="1092206"/>
            <a:chOff x="5420273" y="2624435"/>
            <a:chExt cx="3715758" cy="1092206"/>
          </a:xfrm>
        </p:grpSpPr>
        <p:sp>
          <p:nvSpPr>
            <p:cNvPr id="28" name="Rectangle 27"/>
            <p:cNvSpPr/>
            <p:nvPr/>
          </p:nvSpPr>
          <p:spPr>
            <a:xfrm>
              <a:off x="5420273" y="2624435"/>
              <a:ext cx="3715758" cy="1092206"/>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srgbClr val="02023C"/>
                  </a:solidFill>
                  <a:latin typeface="Times New Roman" panose="02020603050405020304" pitchFamily="18" charset="0"/>
                  <a:cs typeface="Times New Roman" panose="02020603050405020304" pitchFamily="18" charset="0"/>
                </a:rPr>
                <a:t>B</a:t>
              </a:r>
              <a:r>
                <a:rPr kumimoji="0" lang="vi-VN" sz="3200" b="1" i="0" u="none" strike="noStrike" kern="1200" cap="none" spc="0" normalizeH="0" baseline="0" noProof="0" dirty="0">
                  <a:ln>
                    <a:noFill/>
                  </a:ln>
                  <a:solidFill>
                    <a:srgbClr val="02023C"/>
                  </a:solidFill>
                  <a:effectLst/>
                  <a:uLnTx/>
                  <a:uFillTx/>
                  <a:latin typeface="+mj-lt"/>
                  <a:ea typeface="+mn-ea"/>
                  <a:cs typeface="+mn-cs"/>
                </a:rPr>
                <a:t>. </a:t>
              </a:r>
            </a:p>
          </p:txBody>
        </p:sp>
        <mc:AlternateContent xmlns:mc="http://schemas.openxmlformats.org/markup-compatibility/2006" xmlns:a14="http://schemas.microsoft.com/office/drawing/2010/main">
          <mc:Choice Requires="a14">
            <p:sp>
              <p:nvSpPr>
                <p:cNvPr id="39" name="TextBox 38"/>
                <p:cNvSpPr txBox="1"/>
                <p:nvPr/>
              </p:nvSpPr>
              <p:spPr>
                <a:xfrm>
                  <a:off x="6186313" y="2666911"/>
                  <a:ext cx="1717521" cy="92256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solidFill>
                                  <a:srgbClr val="02023C"/>
                                </a:solidFill>
                                <a:latin typeface="Cambria Math" panose="02040503050406030204" pitchFamily="18" charset="0"/>
                              </a:rPr>
                            </m:ctrlPr>
                          </m:fPr>
                          <m:num>
                            <m:r>
                              <a:rPr lang="en-US" sz="3200" b="0" i="1" smtClean="0">
                                <a:solidFill>
                                  <a:srgbClr val="02023C"/>
                                </a:solidFill>
                                <a:latin typeface="Cambria Math" panose="02040503050406030204" pitchFamily="18" charset="0"/>
                              </a:rPr>
                              <m:t>6</m:t>
                            </m:r>
                          </m:num>
                          <m:den>
                            <m:r>
                              <a:rPr lang="en-US" sz="3200" b="0" i="1" smtClean="0">
                                <a:solidFill>
                                  <a:srgbClr val="02023C"/>
                                </a:solidFill>
                                <a:latin typeface="Cambria Math" panose="02040503050406030204" pitchFamily="18" charset="0"/>
                              </a:rPr>
                              <m:t>7</m:t>
                            </m:r>
                          </m:den>
                        </m:f>
                        <m:r>
                          <a:rPr lang="en-US" sz="3200" b="0" i="1" smtClean="0">
                            <a:solidFill>
                              <a:srgbClr val="02023C"/>
                            </a:solidFill>
                            <a:latin typeface="Cambria Math" panose="02040503050406030204" pitchFamily="18" charset="0"/>
                          </a:rPr>
                          <m:t>(3−</m:t>
                        </m:r>
                        <m:r>
                          <a:rPr lang="en-US" sz="3200" b="0" i="1" smtClean="0">
                            <a:solidFill>
                              <a:srgbClr val="02023C"/>
                            </a:solidFill>
                            <a:latin typeface="Cambria Math" panose="02040503050406030204" pitchFamily="18" charset="0"/>
                          </a:rPr>
                          <m:t>𝑥</m:t>
                        </m:r>
                        <m:r>
                          <a:rPr lang="en-US" sz="3200" b="0" i="1" smtClean="0">
                            <a:solidFill>
                              <a:srgbClr val="02023C"/>
                            </a:solidFill>
                            <a:latin typeface="Cambria Math" panose="02040503050406030204" pitchFamily="18" charset="0"/>
                          </a:rPr>
                          <m:t>)</m:t>
                        </m:r>
                      </m:oMath>
                    </m:oMathPara>
                  </a14:m>
                  <a:endParaRPr lang="en-US" dirty="0">
                    <a:solidFill>
                      <a:srgbClr val="02023C"/>
                    </a:solidFill>
                  </a:endParaRPr>
                </a:p>
              </p:txBody>
            </p:sp>
          </mc:Choice>
          <mc:Fallback xmlns="">
            <p:sp>
              <p:nvSpPr>
                <p:cNvPr id="39" name="TextBox 38"/>
                <p:cNvSpPr txBox="1">
                  <a:spLocks noRot="1" noChangeAspect="1" noMove="1" noResize="1" noEditPoints="1" noAdjustHandles="1" noChangeArrowheads="1" noChangeShapeType="1" noTextEdit="1"/>
                </p:cNvSpPr>
                <p:nvPr/>
              </p:nvSpPr>
              <p:spPr>
                <a:xfrm>
                  <a:off x="6186313" y="2666911"/>
                  <a:ext cx="1717521" cy="922560"/>
                </a:xfrm>
                <a:prstGeom prst="rect">
                  <a:avLst/>
                </a:prstGeom>
                <a:blipFill>
                  <a:blip r:embed="rId11"/>
                  <a:stretch>
                    <a:fillRect/>
                  </a:stretch>
                </a:blipFill>
              </p:spPr>
              <p:txBody>
                <a:bodyPr/>
                <a:lstStyle/>
                <a:p>
                  <a:r>
                    <a:rPr lang="en-US">
                      <a:noFill/>
                    </a:rPr>
                    <a:t> </a:t>
                  </a:r>
                </a:p>
              </p:txBody>
            </p:sp>
          </mc:Fallback>
        </mc:AlternateContent>
      </p:grpSp>
      <p:pic>
        <p:nvPicPr>
          <p:cNvPr id="42" name="Picture 41"/>
          <p:cNvPicPr>
            <a:picLocks noChangeAspect="1"/>
          </p:cNvPicPr>
          <p:nvPr/>
        </p:nvPicPr>
        <p:blipFill rotWithShape="1">
          <a:blip r:embed="rId12"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8187064" y="2060035"/>
            <a:ext cx="804536" cy="704088"/>
          </a:xfrm>
          <a:prstGeom prst="rect">
            <a:avLst/>
          </a:prstGeom>
        </p:spPr>
      </p:pic>
      <p:grpSp>
        <p:nvGrpSpPr>
          <p:cNvPr id="52" name="Group 51"/>
          <p:cNvGrpSpPr/>
          <p:nvPr/>
        </p:nvGrpSpPr>
        <p:grpSpPr>
          <a:xfrm>
            <a:off x="5267873" y="3277922"/>
            <a:ext cx="3715758" cy="1092206"/>
            <a:chOff x="5420273" y="4030067"/>
            <a:chExt cx="3715758" cy="1092206"/>
          </a:xfrm>
        </p:grpSpPr>
        <p:sp>
          <p:nvSpPr>
            <p:cNvPr id="35" name="Rectangle 34"/>
            <p:cNvSpPr/>
            <p:nvPr/>
          </p:nvSpPr>
          <p:spPr>
            <a:xfrm>
              <a:off x="5420273" y="4030067"/>
              <a:ext cx="3715758" cy="1092206"/>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2023C"/>
                  </a:solidFill>
                  <a:effectLst/>
                  <a:uLnTx/>
                  <a:uFillTx/>
                  <a:latin typeface="Times New Roman" panose="02020603050405020304" pitchFamily="18" charset="0"/>
                  <a:cs typeface="Times New Roman" panose="02020603050405020304" pitchFamily="18" charset="0"/>
                </a:rPr>
                <a:t>D</a:t>
              </a:r>
              <a:r>
                <a:rPr kumimoji="0" lang="vi-VN" sz="3200" b="1" i="0" u="none" strike="noStrike" kern="1200" cap="none" spc="0" normalizeH="0" baseline="0" noProof="0" dirty="0">
                  <a:ln>
                    <a:noFill/>
                  </a:ln>
                  <a:solidFill>
                    <a:srgbClr val="02023C"/>
                  </a:solidFill>
                  <a:effectLst/>
                  <a:uLnTx/>
                  <a:uFillTx/>
                  <a:latin typeface="+mj-lt"/>
                  <a:ea typeface="+mn-ea"/>
                  <a:cs typeface="+mn-cs"/>
                </a:rPr>
                <a:t>. </a:t>
              </a:r>
            </a:p>
          </p:txBody>
        </p:sp>
        <mc:AlternateContent xmlns:mc="http://schemas.openxmlformats.org/markup-compatibility/2006" xmlns:a14="http://schemas.microsoft.com/office/drawing/2010/main">
          <mc:Choice Requires="a14">
            <p:sp>
              <p:nvSpPr>
                <p:cNvPr id="41" name="TextBox 40"/>
                <p:cNvSpPr txBox="1"/>
                <p:nvPr/>
              </p:nvSpPr>
              <p:spPr>
                <a:xfrm>
                  <a:off x="6033225" y="4114890"/>
                  <a:ext cx="2023696" cy="92256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solidFill>
                                  <a:srgbClr val="02023C"/>
                                </a:solidFill>
                                <a:latin typeface="Cambria Math" panose="02040503050406030204" pitchFamily="18" charset="0"/>
                              </a:rPr>
                            </m:ctrlPr>
                          </m:fPr>
                          <m:num>
                            <m:r>
                              <a:rPr lang="en-US" sz="3200" b="0" i="1" smtClean="0">
                                <a:solidFill>
                                  <a:srgbClr val="02023C"/>
                                </a:solidFill>
                                <a:latin typeface="Cambria Math" panose="02040503050406030204" pitchFamily="18" charset="0"/>
                              </a:rPr>
                              <m:t>−6</m:t>
                            </m:r>
                          </m:num>
                          <m:den>
                            <m:r>
                              <a:rPr lang="en-US" sz="3200" b="0" i="1" smtClean="0">
                                <a:solidFill>
                                  <a:srgbClr val="02023C"/>
                                </a:solidFill>
                                <a:latin typeface="Cambria Math" panose="02040503050406030204" pitchFamily="18" charset="0"/>
                              </a:rPr>
                              <m:t>7</m:t>
                            </m:r>
                          </m:den>
                        </m:f>
                        <m:r>
                          <a:rPr lang="en-US" sz="3200" b="0" i="1" smtClean="0">
                            <a:solidFill>
                              <a:srgbClr val="02023C"/>
                            </a:solidFill>
                            <a:latin typeface="Cambria Math" panose="02040503050406030204" pitchFamily="18" charset="0"/>
                          </a:rPr>
                          <m:t>(</m:t>
                        </m:r>
                        <m:r>
                          <a:rPr lang="en-US" sz="3200" b="0" i="1" smtClean="0">
                            <a:solidFill>
                              <a:srgbClr val="02023C"/>
                            </a:solidFill>
                            <a:latin typeface="Cambria Math" panose="02040503050406030204" pitchFamily="18" charset="0"/>
                          </a:rPr>
                          <m:t>𝑥</m:t>
                        </m:r>
                        <m:r>
                          <a:rPr lang="en-US" sz="3200" b="0" i="1" smtClean="0">
                            <a:solidFill>
                              <a:srgbClr val="02023C"/>
                            </a:solidFill>
                            <a:latin typeface="Cambria Math" panose="02040503050406030204" pitchFamily="18" charset="0"/>
                          </a:rPr>
                          <m:t>−3)</m:t>
                        </m:r>
                      </m:oMath>
                    </m:oMathPara>
                  </a14:m>
                  <a:endParaRPr lang="en-US" dirty="0">
                    <a:solidFill>
                      <a:srgbClr val="02023C"/>
                    </a:solidFill>
                  </a:endParaRPr>
                </a:p>
              </p:txBody>
            </p:sp>
          </mc:Choice>
          <mc:Fallback xmlns="">
            <p:sp>
              <p:nvSpPr>
                <p:cNvPr id="41" name="TextBox 40"/>
                <p:cNvSpPr txBox="1">
                  <a:spLocks noRot="1" noChangeAspect="1" noMove="1" noResize="1" noEditPoints="1" noAdjustHandles="1" noChangeArrowheads="1" noChangeShapeType="1" noTextEdit="1"/>
                </p:cNvSpPr>
                <p:nvPr/>
              </p:nvSpPr>
              <p:spPr>
                <a:xfrm>
                  <a:off x="6033225" y="4114890"/>
                  <a:ext cx="2023696" cy="922560"/>
                </a:xfrm>
                <a:prstGeom prst="rect">
                  <a:avLst/>
                </a:prstGeom>
                <a:blipFill>
                  <a:blip r:embed="rId13"/>
                  <a:stretch>
                    <a:fillRect/>
                  </a:stretch>
                </a:blipFill>
              </p:spPr>
              <p:txBody>
                <a:bodyPr/>
                <a:lstStyle/>
                <a:p>
                  <a:r>
                    <a:rPr lang="en-US">
                      <a:noFill/>
                    </a:rPr>
                    <a:t> </a:t>
                  </a:r>
                </a:p>
              </p:txBody>
            </p:sp>
          </mc:Fallback>
        </mc:AlternateContent>
      </p:grpSp>
      <p:pic>
        <p:nvPicPr>
          <p:cNvPr id="43" name="Picture 42"/>
          <p:cNvPicPr>
            <a:picLocks noChangeAspect="1"/>
          </p:cNvPicPr>
          <p:nvPr/>
        </p:nvPicPr>
        <p:blipFill rotWithShape="1">
          <a:blip r:embed="rId12"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8161678" y="3471981"/>
            <a:ext cx="804536" cy="704088"/>
          </a:xfrm>
          <a:prstGeom prst="rect">
            <a:avLst/>
          </a:prstGeom>
        </p:spPr>
      </p:pic>
      <p:grpSp>
        <p:nvGrpSpPr>
          <p:cNvPr id="53" name="Group 52"/>
          <p:cNvGrpSpPr/>
          <p:nvPr/>
        </p:nvGrpSpPr>
        <p:grpSpPr>
          <a:xfrm>
            <a:off x="304800" y="3277922"/>
            <a:ext cx="3715758" cy="1092206"/>
            <a:chOff x="457200" y="4070344"/>
            <a:chExt cx="3715758" cy="1092206"/>
          </a:xfrm>
        </p:grpSpPr>
        <p:sp>
          <p:nvSpPr>
            <p:cNvPr id="32" name="Rectangle 31"/>
            <p:cNvSpPr/>
            <p:nvPr/>
          </p:nvSpPr>
          <p:spPr>
            <a:xfrm>
              <a:off x="457200" y="4070344"/>
              <a:ext cx="3715758" cy="1092206"/>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2023C"/>
                  </a:solidFill>
                  <a:effectLst/>
                  <a:uLnTx/>
                  <a:uFillTx/>
                  <a:latin typeface="Times New Roman" panose="02020603050405020304" pitchFamily="18" charset="0"/>
                  <a:cs typeface="Times New Roman" panose="02020603050405020304" pitchFamily="18" charset="0"/>
                </a:rPr>
                <a:t>C</a:t>
              </a:r>
              <a:r>
                <a:rPr kumimoji="0" lang="vi-VN" sz="3200" b="1" i="0" u="none" strike="noStrike" kern="1200" cap="none" spc="0" normalizeH="0" baseline="0" noProof="0" dirty="0">
                  <a:ln>
                    <a:noFill/>
                  </a:ln>
                  <a:solidFill>
                    <a:srgbClr val="02023C"/>
                  </a:solidFill>
                  <a:effectLst/>
                  <a:uLnTx/>
                  <a:uFillTx/>
                  <a:latin typeface="+mj-lt"/>
                  <a:ea typeface="+mn-ea"/>
                  <a:cs typeface="+mn-cs"/>
                </a:rPr>
                <a:t>. </a:t>
              </a:r>
            </a:p>
          </p:txBody>
        </p:sp>
        <mc:AlternateContent xmlns:mc="http://schemas.openxmlformats.org/markup-compatibility/2006" xmlns:a14="http://schemas.microsoft.com/office/drawing/2010/main">
          <mc:Choice Requires="a14">
            <p:sp>
              <p:nvSpPr>
                <p:cNvPr id="40" name="TextBox 39"/>
                <p:cNvSpPr txBox="1"/>
                <p:nvPr/>
              </p:nvSpPr>
              <p:spPr>
                <a:xfrm>
                  <a:off x="1142999" y="4114890"/>
                  <a:ext cx="1914114" cy="92256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solidFill>
                                  <a:srgbClr val="02023C"/>
                                </a:solidFill>
                                <a:latin typeface="Cambria Math" panose="02040503050406030204" pitchFamily="18" charset="0"/>
                              </a:rPr>
                            </m:ctrlPr>
                          </m:fPr>
                          <m:num>
                            <m:r>
                              <a:rPr lang="en-US" sz="3200" b="0" i="1" smtClean="0">
                                <a:solidFill>
                                  <a:srgbClr val="02023C"/>
                                </a:solidFill>
                                <a:latin typeface="Cambria Math" panose="02040503050406030204" pitchFamily="18" charset="0"/>
                              </a:rPr>
                              <m:t>6</m:t>
                            </m:r>
                          </m:num>
                          <m:den>
                            <m:r>
                              <a:rPr lang="en-US" sz="3200" b="0" i="1" smtClean="0">
                                <a:solidFill>
                                  <a:srgbClr val="02023C"/>
                                </a:solidFill>
                                <a:latin typeface="Cambria Math" panose="02040503050406030204" pitchFamily="18" charset="0"/>
                              </a:rPr>
                              <m:t>7</m:t>
                            </m:r>
                          </m:den>
                        </m:f>
                        <m:sSup>
                          <m:sSupPr>
                            <m:ctrlPr>
                              <a:rPr lang="en-US" sz="3200" i="1" smtClean="0">
                                <a:solidFill>
                                  <a:srgbClr val="02023C"/>
                                </a:solidFill>
                                <a:latin typeface="Cambria Math" panose="02040503050406030204" pitchFamily="18" charset="0"/>
                              </a:rPr>
                            </m:ctrlPr>
                          </m:sSupPr>
                          <m:e>
                            <m:r>
                              <a:rPr lang="en-US" sz="3200" b="0" i="1" smtClean="0">
                                <a:solidFill>
                                  <a:srgbClr val="02023C"/>
                                </a:solidFill>
                                <a:latin typeface="Cambria Math" panose="02040503050406030204" pitchFamily="18" charset="0"/>
                              </a:rPr>
                              <m:t>(</m:t>
                            </m:r>
                            <m:r>
                              <a:rPr lang="en-US" sz="3200" b="0" i="1" smtClean="0">
                                <a:solidFill>
                                  <a:srgbClr val="02023C"/>
                                </a:solidFill>
                                <a:latin typeface="Cambria Math" panose="02040503050406030204" pitchFamily="18" charset="0"/>
                              </a:rPr>
                              <m:t>𝑥</m:t>
                            </m:r>
                            <m:r>
                              <a:rPr lang="en-US" sz="3200" b="0" i="1" smtClean="0">
                                <a:solidFill>
                                  <a:srgbClr val="02023C"/>
                                </a:solidFill>
                                <a:latin typeface="Cambria Math" panose="02040503050406030204" pitchFamily="18" charset="0"/>
                              </a:rPr>
                              <m:t>−3)</m:t>
                            </m:r>
                          </m:e>
                          <m:sup>
                            <m:r>
                              <a:rPr lang="en-US" sz="3200" b="0" i="1" smtClean="0">
                                <a:solidFill>
                                  <a:srgbClr val="02023C"/>
                                </a:solidFill>
                                <a:latin typeface="Cambria Math" panose="02040503050406030204" pitchFamily="18" charset="0"/>
                              </a:rPr>
                              <m:t>2</m:t>
                            </m:r>
                          </m:sup>
                        </m:sSup>
                      </m:oMath>
                    </m:oMathPara>
                  </a14:m>
                  <a:endParaRPr lang="en-US" dirty="0">
                    <a:solidFill>
                      <a:srgbClr val="02023C"/>
                    </a:solidFill>
                  </a:endParaRPr>
                </a:p>
              </p:txBody>
            </p:sp>
          </mc:Choice>
          <mc:Fallback xmlns="">
            <p:sp>
              <p:nvSpPr>
                <p:cNvPr id="40" name="TextBox 39"/>
                <p:cNvSpPr txBox="1">
                  <a:spLocks noRot="1" noChangeAspect="1" noMove="1" noResize="1" noEditPoints="1" noAdjustHandles="1" noChangeArrowheads="1" noChangeShapeType="1" noTextEdit="1"/>
                </p:cNvSpPr>
                <p:nvPr/>
              </p:nvSpPr>
              <p:spPr>
                <a:xfrm>
                  <a:off x="1142999" y="4114890"/>
                  <a:ext cx="1914114" cy="922560"/>
                </a:xfrm>
                <a:prstGeom prst="rect">
                  <a:avLst/>
                </a:prstGeom>
                <a:blipFill>
                  <a:blip r:embed="rId14"/>
                  <a:stretch>
                    <a:fillRect/>
                  </a:stretch>
                </a:blipFill>
              </p:spPr>
              <p:txBody>
                <a:bodyPr/>
                <a:lstStyle/>
                <a:p>
                  <a:r>
                    <a:rPr lang="en-US">
                      <a:noFill/>
                    </a:rPr>
                    <a:t> </a:t>
                  </a:r>
                </a:p>
              </p:txBody>
            </p:sp>
          </mc:Fallback>
        </mc:AlternateContent>
      </p:grpSp>
      <p:pic>
        <p:nvPicPr>
          <p:cNvPr id="44" name="Picture 43"/>
          <p:cNvPicPr>
            <a:picLocks noChangeAspect="1"/>
          </p:cNvPicPr>
          <p:nvPr/>
        </p:nvPicPr>
        <p:blipFill rotWithShape="1">
          <a:blip r:embed="rId12"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3188244" y="3512258"/>
            <a:ext cx="804536" cy="704088"/>
          </a:xfrm>
          <a:prstGeom prst="rect">
            <a:avLst/>
          </a:prstGeom>
        </p:spPr>
      </p:pic>
      <p:pic>
        <p:nvPicPr>
          <p:cNvPr id="54" name="Picture 53"/>
          <p:cNvPicPr>
            <a:picLocks noChangeAspect="1"/>
          </p:cNvPicPr>
          <p:nvPr/>
        </p:nvPicPr>
        <p:blipFill rotWithShape="1">
          <a:blip r:embed="rId15"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3107643" y="2187118"/>
            <a:ext cx="885137" cy="708059"/>
          </a:xfrm>
          <a:prstGeom prst="rect">
            <a:avLst/>
          </a:prstGeom>
        </p:spPr>
      </p:pic>
      <p:pic>
        <p:nvPicPr>
          <p:cNvPr id="27" name="Picture 26">
            <a:hlinkClick r:id="rId16" action="ppaction://hlinksldjump"/>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8589519" y="4589889"/>
            <a:ext cx="559812" cy="559812"/>
          </a:xfrm>
          <a:prstGeom prst="rect">
            <a:avLst/>
          </a:prstGeom>
        </p:spPr>
      </p:pic>
      <p:pic>
        <p:nvPicPr>
          <p:cNvPr id="3" name="ĐẾM NGƯỢC 10 GIÂY- CÓ CHUÔNG BÁO HẾT GIỜ">
            <a:hlinkClick r:id="" action="ppaction://media"/>
            <a:extLst>
              <a:ext uri="{FF2B5EF4-FFF2-40B4-BE49-F238E27FC236}">
                <a16:creationId xmlns:a16="http://schemas.microsoft.com/office/drawing/2014/main" id="{802B345B-8225-7CEB-4460-4DB4CFED6B58}"/>
              </a:ext>
            </a:extLst>
          </p:cNvPr>
          <p:cNvPicPr>
            <a:picLocks noChangeAspect="1"/>
          </p:cNvPicPr>
          <p:nvPr>
            <a:videoFile r:link="rId2"/>
            <p:extLst>
              <p:ext uri="{DAA4B4D4-6D71-4841-9C94-3DE7FCFB9230}">
                <p14:media xmlns:p14="http://schemas.microsoft.com/office/powerpoint/2010/main" r:embed="rId1"/>
              </p:ext>
            </p:extLst>
          </p:nvPr>
        </p:nvPicPr>
        <p:blipFill>
          <a:blip r:embed="rId18"/>
          <a:stretch>
            <a:fillRect/>
          </a:stretch>
        </p:blipFill>
        <p:spPr>
          <a:xfrm>
            <a:off x="4191000" y="4285305"/>
            <a:ext cx="969192" cy="761949"/>
          </a:xfrm>
          <a:prstGeom prst="rect">
            <a:avLst/>
          </a:prstGeom>
        </p:spPr>
      </p:pic>
    </p:spTree>
    <p:extLst>
      <p:ext uri="{BB962C8B-B14F-4D97-AF65-F5344CB8AC3E}">
        <p14:creationId xmlns:p14="http://schemas.microsoft.com/office/powerpoint/2010/main" val="115954754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down)">
                                      <p:cBhvr>
                                        <p:cTn id="7" dur="500"/>
                                        <p:tgtEl>
                                          <p:spTgt spid="38"/>
                                        </p:tgtEl>
                                      </p:cBhvr>
                                    </p:animEffect>
                                  </p:childTnLst>
                                </p:cTn>
                              </p:par>
                              <p:par>
                                <p:cTn id="8" presetID="22" presetClass="entr" presetSubtype="4" fill="hold" nodeType="withEffect">
                                  <p:stCondLst>
                                    <p:cond delay="0"/>
                                  </p:stCondLst>
                                  <p:childTnLst>
                                    <p:set>
                                      <p:cBhvr>
                                        <p:cTn id="9" dur="1" fill="hold">
                                          <p:stCondLst>
                                            <p:cond delay="0"/>
                                          </p:stCondLst>
                                        </p:cTn>
                                        <p:tgtEl>
                                          <p:spTgt spid="49"/>
                                        </p:tgtEl>
                                        <p:attrNameLst>
                                          <p:attrName>style.visibility</p:attrName>
                                        </p:attrNameLst>
                                      </p:cBhvr>
                                      <p:to>
                                        <p:strVal val="visible"/>
                                      </p:to>
                                    </p:set>
                                    <p:animEffect transition="in" filter="wipe(down)">
                                      <p:cBhvr>
                                        <p:cTn id="10" dur="500"/>
                                        <p:tgtEl>
                                          <p:spTgt spid="49"/>
                                        </p:tgtEl>
                                      </p:cBhvr>
                                    </p:animEffect>
                                  </p:childTnLst>
                                </p:cTn>
                              </p:par>
                              <p:par>
                                <p:cTn id="11" presetID="22" presetClass="entr" presetSubtype="4" fill="hold" nodeType="withEffect">
                                  <p:stCondLst>
                                    <p:cond delay="0"/>
                                  </p:stCondLst>
                                  <p:childTnLst>
                                    <p:set>
                                      <p:cBhvr>
                                        <p:cTn id="12" dur="1" fill="hold">
                                          <p:stCondLst>
                                            <p:cond delay="0"/>
                                          </p:stCondLst>
                                        </p:cTn>
                                        <p:tgtEl>
                                          <p:spTgt spid="50"/>
                                        </p:tgtEl>
                                        <p:attrNameLst>
                                          <p:attrName>style.visibility</p:attrName>
                                        </p:attrNameLst>
                                      </p:cBhvr>
                                      <p:to>
                                        <p:strVal val="visible"/>
                                      </p:to>
                                    </p:set>
                                    <p:animEffect transition="in" filter="wipe(down)">
                                      <p:cBhvr>
                                        <p:cTn id="13" dur="500"/>
                                        <p:tgtEl>
                                          <p:spTgt spid="50"/>
                                        </p:tgtEl>
                                      </p:cBhvr>
                                    </p:animEffect>
                                  </p:childTnLst>
                                </p:cTn>
                              </p:par>
                              <p:par>
                                <p:cTn id="14" presetID="22" presetClass="entr" presetSubtype="4" fill="hold" nodeType="withEffect">
                                  <p:stCondLst>
                                    <p:cond delay="0"/>
                                  </p:stCondLst>
                                  <p:childTnLst>
                                    <p:set>
                                      <p:cBhvr>
                                        <p:cTn id="15" dur="1" fill="hold">
                                          <p:stCondLst>
                                            <p:cond delay="0"/>
                                          </p:stCondLst>
                                        </p:cTn>
                                        <p:tgtEl>
                                          <p:spTgt spid="52"/>
                                        </p:tgtEl>
                                        <p:attrNameLst>
                                          <p:attrName>style.visibility</p:attrName>
                                        </p:attrNameLst>
                                      </p:cBhvr>
                                      <p:to>
                                        <p:strVal val="visible"/>
                                      </p:to>
                                    </p:set>
                                    <p:animEffect transition="in" filter="wipe(down)">
                                      <p:cBhvr>
                                        <p:cTn id="16" dur="500"/>
                                        <p:tgtEl>
                                          <p:spTgt spid="52"/>
                                        </p:tgtEl>
                                      </p:cBhvr>
                                    </p:animEffect>
                                  </p:childTnLst>
                                </p:cTn>
                              </p:par>
                              <p:par>
                                <p:cTn id="17" presetID="22" presetClass="entr" presetSubtype="4" fill="hold" nodeType="withEffect">
                                  <p:stCondLst>
                                    <p:cond delay="0"/>
                                  </p:stCondLst>
                                  <p:childTnLst>
                                    <p:set>
                                      <p:cBhvr>
                                        <p:cTn id="18" dur="1" fill="hold">
                                          <p:stCondLst>
                                            <p:cond delay="0"/>
                                          </p:stCondLst>
                                        </p:cTn>
                                        <p:tgtEl>
                                          <p:spTgt spid="53"/>
                                        </p:tgtEl>
                                        <p:attrNameLst>
                                          <p:attrName>style.visibility</p:attrName>
                                        </p:attrNameLst>
                                      </p:cBhvr>
                                      <p:to>
                                        <p:strVal val="visible"/>
                                      </p:to>
                                    </p:set>
                                    <p:animEffect transition="in" filter="wipe(down)">
                                      <p:cBhvr>
                                        <p:cTn id="19"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49"/>
                    </p:tgtEl>
                  </p:cond>
                </p:stCondLst>
                <p:endSync evt="end" delay="0">
                  <p:rtn val="all"/>
                </p:endSync>
                <p:childTnLst>
                  <p:par>
                    <p:cTn id="21" fill="hold">
                      <p:stCondLst>
                        <p:cond delay="0"/>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54"/>
                                        </p:tgtEl>
                                        <p:attrNameLst>
                                          <p:attrName>style.visibility</p:attrName>
                                        </p:attrNameLst>
                                      </p:cBhvr>
                                      <p:to>
                                        <p:strVal val="visible"/>
                                      </p:to>
                                    </p:set>
                                    <p:animEffect transition="in" filter="wipe(down)">
                                      <p:cBhvr>
                                        <p:cTn id="25" dur="500"/>
                                        <p:tgtEl>
                                          <p:spTgt spid="54"/>
                                        </p:tgtEl>
                                      </p:cBhvr>
                                    </p:animEffect>
                                  </p:childTnLst>
                                  <p:subTnLst>
                                    <p:audio>
                                      <p:cMediaNode>
                                        <p:cTn display="0" masterRel="sameClick">
                                          <p:stCondLst>
                                            <p:cond evt="begin" delay="0">
                                              <p:tn val="23"/>
                                            </p:cond>
                                          </p:stCondLst>
                                          <p:endCondLst>
                                            <p:cond evt="onStopAudio" delay="0">
                                              <p:tgtEl>
                                                <p:sldTgt/>
                                              </p:tgtEl>
                                            </p:cond>
                                          </p:endCondLst>
                                        </p:cTn>
                                        <p:tgtEl>
                                          <p:sndTgt r:embed="rId5" name="applause.wav"/>
                                        </p:tgtEl>
                                      </p:cMediaNode>
                                    </p:audio>
                                  </p:subTnLst>
                                </p:cTn>
                              </p:par>
                            </p:childTnLst>
                          </p:cTn>
                        </p:par>
                      </p:childTnLst>
                    </p:cTn>
                  </p:par>
                </p:childTnLst>
              </p:cTn>
              <p:nextCondLst>
                <p:cond evt="onClick" delay="0">
                  <p:tgtEl>
                    <p:spTgt spid="49"/>
                  </p:tgtEl>
                </p:cond>
              </p:nextCondLst>
            </p:seq>
            <p:seq concurrent="1" nextAc="seek">
              <p:cTn id="26" restart="whenNotActive" fill="hold" evtFilter="cancelBubble" nodeType="interactiveSeq">
                <p:stCondLst>
                  <p:cond evt="onClick" delay="0">
                    <p:tgtEl>
                      <p:spTgt spid="50"/>
                    </p:tgtEl>
                  </p:cond>
                </p:stCondLst>
                <p:endSync evt="end" delay="0">
                  <p:rtn val="all"/>
                </p:endSync>
                <p:childTnLst>
                  <p:par>
                    <p:cTn id="27" fill="hold">
                      <p:stCondLst>
                        <p:cond delay="0"/>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42"/>
                                        </p:tgtEl>
                                        <p:attrNameLst>
                                          <p:attrName>style.visibility</p:attrName>
                                        </p:attrNameLst>
                                      </p:cBhvr>
                                      <p:to>
                                        <p:strVal val="visible"/>
                                      </p:to>
                                    </p:set>
                                    <p:animEffect transition="in" filter="wipe(down)">
                                      <p:cBhvr>
                                        <p:cTn id="31" dur="500"/>
                                        <p:tgtEl>
                                          <p:spTgt spid="42"/>
                                        </p:tgtEl>
                                      </p:cBhvr>
                                    </p:animEffect>
                                  </p:childTnLst>
                                  <p:subTnLst>
                                    <p:audio>
                                      <p:cMediaNode>
                                        <p:cTn display="0" masterRel="sameClick">
                                          <p:stCondLst>
                                            <p:cond evt="begin" delay="0">
                                              <p:tn val="29"/>
                                            </p:cond>
                                          </p:stCondLst>
                                          <p:endCondLst>
                                            <p:cond evt="onStopAudio" delay="0">
                                              <p:tgtEl>
                                                <p:sldTgt/>
                                              </p:tgtEl>
                                            </p:cond>
                                          </p:endCondLst>
                                        </p:cTn>
                                        <p:tgtEl>
                                          <p:sndTgt r:embed="rId6" name="cashreg.wav"/>
                                        </p:tgtEl>
                                      </p:cMediaNode>
                                    </p:audio>
                                  </p:subTnLst>
                                </p:cTn>
                              </p:par>
                            </p:childTnLst>
                          </p:cTn>
                        </p:par>
                      </p:childTnLst>
                    </p:cTn>
                  </p:par>
                </p:childTnLst>
              </p:cTn>
              <p:nextCondLst>
                <p:cond evt="onClick" delay="0">
                  <p:tgtEl>
                    <p:spTgt spid="50"/>
                  </p:tgtEl>
                </p:cond>
              </p:nextCondLst>
            </p:seq>
            <p:seq concurrent="1" nextAc="seek">
              <p:cTn id="32" restart="whenNotActive" fill="hold" evtFilter="cancelBubble" nodeType="interactiveSeq">
                <p:stCondLst>
                  <p:cond evt="onClick" delay="0">
                    <p:tgtEl>
                      <p:spTgt spid="52"/>
                    </p:tgtEl>
                  </p:cond>
                </p:stCondLst>
                <p:endSync evt="end" delay="0">
                  <p:rtn val="all"/>
                </p:endSync>
                <p:childTnLst>
                  <p:par>
                    <p:cTn id="33" fill="hold">
                      <p:stCondLst>
                        <p:cond delay="0"/>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43"/>
                                        </p:tgtEl>
                                        <p:attrNameLst>
                                          <p:attrName>style.visibility</p:attrName>
                                        </p:attrNameLst>
                                      </p:cBhvr>
                                      <p:to>
                                        <p:strVal val="visible"/>
                                      </p:to>
                                    </p:set>
                                    <p:animEffect transition="in" filter="wipe(down)">
                                      <p:cBhvr>
                                        <p:cTn id="37" dur="500"/>
                                        <p:tgtEl>
                                          <p:spTgt spid="43"/>
                                        </p:tgtEl>
                                      </p:cBhvr>
                                    </p:animEffect>
                                  </p:childTnLst>
                                  <p:subTnLst>
                                    <p:audio>
                                      <p:cMediaNode>
                                        <p:cTn display="0" masterRel="sameClick">
                                          <p:stCondLst>
                                            <p:cond evt="begin" delay="0">
                                              <p:tn val="35"/>
                                            </p:cond>
                                          </p:stCondLst>
                                          <p:endCondLst>
                                            <p:cond evt="onStopAudio" delay="0">
                                              <p:tgtEl>
                                                <p:sldTgt/>
                                              </p:tgtEl>
                                            </p:cond>
                                          </p:endCondLst>
                                        </p:cTn>
                                        <p:tgtEl>
                                          <p:sndTgt r:embed="rId6" name="cashreg.wav"/>
                                        </p:tgtEl>
                                      </p:cMediaNode>
                                    </p:audio>
                                  </p:subTnLst>
                                </p:cTn>
                              </p:par>
                            </p:childTnLst>
                          </p:cTn>
                        </p:par>
                      </p:childTnLst>
                    </p:cTn>
                  </p:par>
                </p:childTnLst>
              </p:cTn>
              <p:nextCondLst>
                <p:cond evt="onClick" delay="0">
                  <p:tgtEl>
                    <p:spTgt spid="52"/>
                  </p:tgtEl>
                </p:cond>
              </p:nextCondLst>
            </p:seq>
            <p:seq concurrent="1" nextAc="seek">
              <p:cTn id="38" restart="whenNotActive" fill="hold" evtFilter="cancelBubble" nodeType="interactiveSeq">
                <p:stCondLst>
                  <p:cond evt="onClick" delay="0">
                    <p:tgtEl>
                      <p:spTgt spid="53"/>
                    </p:tgtEl>
                  </p:cond>
                </p:stCondLst>
                <p:endSync evt="end" delay="0">
                  <p:rtn val="all"/>
                </p:endSync>
                <p:childTnLst>
                  <p:par>
                    <p:cTn id="39" fill="hold">
                      <p:stCondLst>
                        <p:cond delay="0"/>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44"/>
                                        </p:tgtEl>
                                        <p:attrNameLst>
                                          <p:attrName>style.visibility</p:attrName>
                                        </p:attrNameLst>
                                      </p:cBhvr>
                                      <p:to>
                                        <p:strVal val="visible"/>
                                      </p:to>
                                    </p:set>
                                    <p:animEffect transition="in" filter="wipe(down)">
                                      <p:cBhvr>
                                        <p:cTn id="43" dur="500"/>
                                        <p:tgtEl>
                                          <p:spTgt spid="44"/>
                                        </p:tgtEl>
                                      </p:cBhvr>
                                    </p:animEffect>
                                  </p:childTnLst>
                                  <p:subTnLst>
                                    <p:audio>
                                      <p:cMediaNode>
                                        <p:cTn display="0" masterRel="sameClick">
                                          <p:stCondLst>
                                            <p:cond evt="begin" delay="0">
                                              <p:tn val="41"/>
                                            </p:cond>
                                          </p:stCondLst>
                                          <p:endCondLst>
                                            <p:cond evt="onStopAudio" delay="0">
                                              <p:tgtEl>
                                                <p:sldTgt/>
                                              </p:tgtEl>
                                            </p:cond>
                                          </p:endCondLst>
                                        </p:cTn>
                                        <p:tgtEl>
                                          <p:sndTgt r:embed="rId6" name="cashreg.wav"/>
                                        </p:tgtEl>
                                      </p:cMediaNode>
                                    </p:audio>
                                  </p:subTnLst>
                                </p:cTn>
                              </p:par>
                            </p:childTnLst>
                          </p:cTn>
                        </p:par>
                      </p:childTnLst>
                    </p:cTn>
                  </p:par>
                </p:childTnLst>
              </p:cTn>
              <p:nextCondLst>
                <p:cond evt="onClick" delay="0">
                  <p:tgtEl>
                    <p:spTgt spid="53"/>
                  </p:tgtEl>
                </p:cond>
              </p:nextCondLst>
            </p:seq>
            <p:seq concurrent="1" nextAc="seek">
              <p:cTn id="44" restart="whenNotActive" fill="hold" evtFilter="cancelBubble" nodeType="interactiveSeq">
                <p:stCondLst>
                  <p:cond evt="onClick" delay="0">
                    <p:tgtEl>
                      <p:spTgt spid="3"/>
                    </p:tgtEl>
                  </p:cond>
                </p:stCondLst>
                <p:endSync evt="end" delay="0">
                  <p:rtn val="all"/>
                </p:endSync>
                <p:childTnLst>
                  <p:par>
                    <p:cTn id="45" fill="hold">
                      <p:stCondLst>
                        <p:cond delay="0"/>
                      </p:stCondLst>
                      <p:childTnLst>
                        <p:par>
                          <p:cTn id="46" fill="hold">
                            <p:stCondLst>
                              <p:cond delay="0"/>
                            </p:stCondLst>
                            <p:childTnLst>
                              <p:par>
                                <p:cTn id="47" presetID="2" presetClass="mediacall" presetSubtype="0" fill="hold" nodeType="clickEffect">
                                  <p:stCondLst>
                                    <p:cond delay="0"/>
                                  </p:stCondLst>
                                  <p:childTnLst>
                                    <p:cmd type="call" cmd="togglePause">
                                      <p:cBhvr>
                                        <p:cTn id="48" dur="1" fill="hold"/>
                                        <p:tgtEl>
                                          <p:spTgt spid="3"/>
                                        </p:tgtEl>
                                      </p:cBhvr>
                                    </p:cmd>
                                  </p:childTnLst>
                                </p:cTn>
                              </p:par>
                            </p:childTnLst>
                          </p:cTn>
                        </p:par>
                      </p:childTnLst>
                    </p:cTn>
                  </p:par>
                </p:childTnLst>
              </p:cTn>
              <p:nextCondLst>
                <p:cond evt="onClick" delay="0">
                  <p:tgtEl>
                    <p:spTgt spid="3"/>
                  </p:tgtEl>
                </p:cond>
              </p:nextCondLst>
            </p:seq>
            <p:video>
              <p:cMediaNode vol="80000">
                <p:cTn id="49" fill="hold" display="0">
                  <p:stCondLst>
                    <p:cond delay="indefinite"/>
                  </p:stCondLst>
                </p:cTn>
                <p:tgtEl>
                  <p:spTgt spid="3"/>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0" name="Group 29"/>
          <p:cNvGrpSpPr/>
          <p:nvPr/>
        </p:nvGrpSpPr>
        <p:grpSpPr>
          <a:xfrm>
            <a:off x="228600" y="2113446"/>
            <a:ext cx="3715758" cy="1092206"/>
            <a:chOff x="457200" y="2714295"/>
            <a:chExt cx="3715758" cy="1092206"/>
          </a:xfrm>
        </p:grpSpPr>
        <p:sp>
          <p:nvSpPr>
            <p:cNvPr id="8" name="Rectangle 7"/>
            <p:cNvSpPr/>
            <p:nvPr/>
          </p:nvSpPr>
          <p:spPr>
            <a:xfrm>
              <a:off x="457200" y="2714295"/>
              <a:ext cx="3715758" cy="1092206"/>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2023C"/>
                  </a:solidFill>
                  <a:effectLst/>
                  <a:uLnTx/>
                  <a:uFillTx/>
                  <a:latin typeface="+mj-lt"/>
                  <a:ea typeface="+mn-ea"/>
                  <a:cs typeface="+mn-cs"/>
                </a:rPr>
                <a:t>A. </a:t>
              </a:r>
            </a:p>
          </p:txBody>
        </p:sp>
        <mc:AlternateContent xmlns:mc="http://schemas.openxmlformats.org/markup-compatibility/2006" xmlns:a14="http://schemas.microsoft.com/office/drawing/2010/main">
          <mc:Choice Requires="a14">
            <p:sp>
              <p:nvSpPr>
                <p:cNvPr id="12" name="TextBox 11"/>
                <p:cNvSpPr txBox="1"/>
                <p:nvPr/>
              </p:nvSpPr>
              <p:spPr>
                <a:xfrm>
                  <a:off x="1048868" y="3008598"/>
                  <a:ext cx="1600438" cy="5035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sz="3200" i="1" smtClean="0">
                                <a:solidFill>
                                  <a:srgbClr val="02023C"/>
                                </a:solidFill>
                                <a:latin typeface="Cambria Math" panose="02040503050406030204" pitchFamily="18" charset="0"/>
                              </a:rPr>
                            </m:ctrlPr>
                          </m:sSupPr>
                          <m:e>
                            <m:r>
                              <a:rPr lang="en-US" sz="3200" b="0" i="1" smtClean="0">
                                <a:solidFill>
                                  <a:srgbClr val="02023C"/>
                                </a:solidFill>
                                <a:latin typeface="Cambria Math" panose="02040503050406030204" pitchFamily="18" charset="0"/>
                              </a:rPr>
                              <m:t>(</m:t>
                            </m:r>
                            <m:r>
                              <a:rPr lang="en-US" sz="3200" b="0" i="1" smtClean="0">
                                <a:solidFill>
                                  <a:srgbClr val="02023C"/>
                                </a:solidFill>
                                <a:latin typeface="Cambria Math" panose="02040503050406030204" pitchFamily="18" charset="0"/>
                              </a:rPr>
                              <m:t>𝑥</m:t>
                            </m:r>
                            <m:r>
                              <a:rPr lang="en-US" sz="3200" b="0" i="1" smtClean="0">
                                <a:solidFill>
                                  <a:srgbClr val="02023C"/>
                                </a:solidFill>
                                <a:latin typeface="Cambria Math" panose="02040503050406030204" pitchFamily="18" charset="0"/>
                              </a:rPr>
                              <m:t>+3)</m:t>
                            </m:r>
                          </m:e>
                          <m:sup>
                            <m:r>
                              <a:rPr lang="en-US" sz="3200" b="0" i="1" smtClean="0">
                                <a:solidFill>
                                  <a:srgbClr val="02023C"/>
                                </a:solidFill>
                                <a:latin typeface="Cambria Math" panose="02040503050406030204" pitchFamily="18" charset="0"/>
                              </a:rPr>
                              <m:t>3</m:t>
                            </m:r>
                          </m:sup>
                        </m:sSup>
                      </m:oMath>
                    </m:oMathPara>
                  </a14:m>
                  <a:endParaRPr lang="en-US" dirty="0">
                    <a:solidFill>
                      <a:srgbClr val="02023C"/>
                    </a:solidFill>
                  </a:endParaRPr>
                </a:p>
              </p:txBody>
            </p:sp>
          </mc:Choice>
          <mc:Fallback xmlns="">
            <p:sp>
              <p:nvSpPr>
                <p:cNvPr id="12" name="TextBox 11"/>
                <p:cNvSpPr txBox="1">
                  <a:spLocks noRot="1" noChangeAspect="1" noMove="1" noResize="1" noEditPoints="1" noAdjustHandles="1" noChangeArrowheads="1" noChangeShapeType="1" noTextEdit="1"/>
                </p:cNvSpPr>
                <p:nvPr/>
              </p:nvSpPr>
              <p:spPr>
                <a:xfrm>
                  <a:off x="1048868" y="3008598"/>
                  <a:ext cx="1600438" cy="503599"/>
                </a:xfrm>
                <a:prstGeom prst="rect">
                  <a:avLst/>
                </a:prstGeom>
                <a:blipFill>
                  <a:blip r:embed="rId7"/>
                  <a:stretch>
                    <a:fillRect/>
                  </a:stretch>
                </a:blipFill>
              </p:spPr>
              <p:txBody>
                <a:bodyPr/>
                <a:lstStyle/>
                <a:p>
                  <a:r>
                    <a:rPr lang="en-US">
                      <a:noFill/>
                    </a:rPr>
                    <a:t> </a:t>
                  </a:r>
                </a:p>
              </p:txBody>
            </p:sp>
          </mc:Fallback>
        </mc:AlternateContent>
      </p:grpSp>
      <p:pic>
        <p:nvPicPr>
          <p:cNvPr id="18" name="Picture 17"/>
          <p:cNvPicPr>
            <a:picLocks noChangeAspect="1"/>
          </p:cNvPicPr>
          <p:nvPr/>
        </p:nvPicPr>
        <p:blipFill rotWithShape="1">
          <a:blip r:embed="rId8"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3132073" y="2282547"/>
            <a:ext cx="804536" cy="704088"/>
          </a:xfrm>
          <a:prstGeom prst="rect">
            <a:avLst/>
          </a:prstGeom>
        </p:spPr>
      </p:pic>
      <p:grpSp>
        <p:nvGrpSpPr>
          <p:cNvPr id="21" name="Group 20"/>
          <p:cNvGrpSpPr/>
          <p:nvPr/>
        </p:nvGrpSpPr>
        <p:grpSpPr>
          <a:xfrm>
            <a:off x="11625" y="-8398"/>
            <a:ext cx="9132375" cy="1668329"/>
            <a:chOff x="0" y="819150"/>
            <a:chExt cx="9143999" cy="1668329"/>
          </a:xfrm>
        </p:grpSpPr>
        <p:sp>
          <p:nvSpPr>
            <p:cNvPr id="3" name="Snip Diagonal Corner Rectangle 2"/>
            <p:cNvSpPr/>
            <p:nvPr/>
          </p:nvSpPr>
          <p:spPr>
            <a:xfrm>
              <a:off x="0" y="971551"/>
              <a:ext cx="9143999" cy="1515928"/>
            </a:xfrm>
            <a:prstGeom prst="snip2DiagRect">
              <a:avLst/>
            </a:prstGeom>
            <a:ln/>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 name="TextBox 3"/>
            <p:cNvSpPr txBox="1"/>
            <p:nvPr/>
          </p:nvSpPr>
          <p:spPr>
            <a:xfrm>
              <a:off x="380999" y="819150"/>
              <a:ext cx="8382000" cy="1569660"/>
            </a:xfrm>
            <a:prstGeom prst="rect">
              <a:avLst/>
            </a:prstGeom>
            <a:noFill/>
          </p:spPr>
          <p:txBody>
            <a:bodyPr wrap="square" rtlCol="0">
              <a:spAutoFit/>
            </a:bodyPr>
            <a:lstStyle/>
            <a:p>
              <a:pPr>
                <a:lnSpc>
                  <a:spcPct val="150000"/>
                </a:lnSpc>
              </a:pPr>
              <a:r>
                <a:rPr lang="en-US" sz="3200" b="1" dirty="0">
                  <a:latin typeface="Times New Roman" panose="02020603050405020304" pitchFamily="18" charset="0"/>
                  <a:cs typeface="Times New Roman" panose="02020603050405020304" pitchFamily="18" charset="0"/>
                </a:rPr>
                <a:t>Câu 2: </a:t>
              </a:r>
              <a:r>
                <a:rPr lang="en-US" sz="3200" dirty="0">
                  <a:latin typeface="Times New Roman" panose="02020603050405020304" pitchFamily="18" charset="0"/>
                  <a:cs typeface="Times New Roman" panose="02020603050405020304" pitchFamily="18" charset="0"/>
                </a:rPr>
                <a:t>Đa thức nào là mẫu thức chung của các phân </a:t>
              </a:r>
              <a:r>
                <a:rPr lang="en-US" sz="3200" dirty="0" err="1">
                  <a:latin typeface="Times New Roman" panose="02020603050405020304" pitchFamily="18" charset="0"/>
                  <a:cs typeface="Times New Roman" panose="02020603050405020304" pitchFamily="18" charset="0"/>
                </a:rPr>
                <a:t>thức</a:t>
              </a:r>
              <a:r>
                <a:rPr lang="en-US" sz="3200" dirty="0">
                  <a:latin typeface="Times New Roman" panose="02020603050405020304" pitchFamily="18" charset="0"/>
                  <a:cs typeface="Times New Roman" panose="02020603050405020304" pitchFamily="18" charset="0"/>
                </a:rPr>
                <a:t>                  ;</a:t>
              </a:r>
              <a:r>
                <a:rPr lang="en-US" sz="3200" b="1" dirty="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a:t>
              </a:r>
              <a:r>
                <a:rPr lang="en-US" sz="3200" b="1" dirty="0">
                  <a:latin typeface="Times New Roman" panose="02020603050405020304" pitchFamily="18" charset="0"/>
                  <a:cs typeface="Times New Roman" panose="02020603050405020304" pitchFamily="18" charset="0"/>
                </a:rPr>
                <a:t>                                     </a:t>
              </a:r>
            </a:p>
          </p:txBody>
        </p:sp>
        <mc:AlternateContent xmlns:mc="http://schemas.openxmlformats.org/markup-compatibility/2006" xmlns:a14="http://schemas.microsoft.com/office/drawing/2010/main">
          <mc:Choice Requires="a14">
            <p:sp>
              <p:nvSpPr>
                <p:cNvPr id="7" name="TextBox 6"/>
                <p:cNvSpPr txBox="1"/>
                <p:nvPr/>
              </p:nvSpPr>
              <p:spPr>
                <a:xfrm>
                  <a:off x="2200973" y="1464955"/>
                  <a:ext cx="1676400" cy="102252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solidFill>
                                  <a:schemeClr val="tx1"/>
                                </a:solidFill>
                                <a:latin typeface="Cambria Math" panose="02040503050406030204" pitchFamily="18" charset="0"/>
                              </a:rPr>
                            </m:ctrlPr>
                          </m:fPr>
                          <m:num>
                            <m:r>
                              <a:rPr lang="en-US" sz="3200" b="0" i="1" smtClean="0">
                                <a:solidFill>
                                  <a:schemeClr val="tx1"/>
                                </a:solidFill>
                                <a:latin typeface="Cambria Math" panose="02040503050406030204" pitchFamily="18" charset="0"/>
                              </a:rPr>
                              <m:t>5</m:t>
                            </m:r>
                            <m:r>
                              <a:rPr lang="en-US" sz="3200" b="0" i="1" smtClean="0">
                                <a:solidFill>
                                  <a:schemeClr val="tx1"/>
                                </a:solidFill>
                                <a:latin typeface="Cambria Math" panose="02040503050406030204" pitchFamily="18" charset="0"/>
                              </a:rPr>
                              <m:t>𝑥</m:t>
                            </m:r>
                          </m:num>
                          <m:den>
                            <m:sSup>
                              <m:sSupPr>
                                <m:ctrlPr>
                                  <a:rPr lang="en-US" sz="3200" i="1" smtClean="0">
                                    <a:solidFill>
                                      <a:schemeClr val="tx1"/>
                                    </a:solidFill>
                                    <a:latin typeface="Cambria Math" panose="02040503050406030204" pitchFamily="18" charset="0"/>
                                  </a:rPr>
                                </m:ctrlPr>
                              </m:sSupPr>
                              <m:e>
                                <m:r>
                                  <a:rPr lang="en-US" sz="3200" b="0" i="1" smtClean="0">
                                    <a:solidFill>
                                      <a:schemeClr val="tx1"/>
                                    </a:solidFill>
                                    <a:latin typeface="Cambria Math" panose="02040503050406030204" pitchFamily="18" charset="0"/>
                                  </a:rPr>
                                  <m:t>(</m:t>
                                </m:r>
                                <m:r>
                                  <a:rPr lang="en-US" sz="3200" b="0" i="1" smtClean="0">
                                    <a:solidFill>
                                      <a:schemeClr val="tx1"/>
                                    </a:solidFill>
                                    <a:latin typeface="Cambria Math" panose="02040503050406030204" pitchFamily="18" charset="0"/>
                                  </a:rPr>
                                  <m:t>𝑥</m:t>
                                </m:r>
                                <m:r>
                                  <a:rPr lang="en-US" sz="3200" b="0" i="1" smtClean="0">
                                    <a:solidFill>
                                      <a:schemeClr val="tx1"/>
                                    </a:solidFill>
                                    <a:latin typeface="Cambria Math" panose="02040503050406030204" pitchFamily="18" charset="0"/>
                                  </a:rPr>
                                  <m:t>+3)</m:t>
                                </m:r>
                              </m:e>
                              <m:sup>
                                <m:r>
                                  <a:rPr lang="en-US" sz="3200" b="0" i="1" smtClean="0">
                                    <a:solidFill>
                                      <a:schemeClr val="tx1"/>
                                    </a:solidFill>
                                    <a:latin typeface="Cambria Math" panose="02040503050406030204" pitchFamily="18" charset="0"/>
                                  </a:rPr>
                                  <m:t>3</m:t>
                                </m:r>
                              </m:sup>
                            </m:sSup>
                          </m:den>
                        </m:f>
                      </m:oMath>
                    </m:oMathPara>
                  </a14:m>
                  <a:endParaRPr lang="en-US" dirty="0">
                    <a:solidFill>
                      <a:schemeClr val="tx1"/>
                    </a:solidFill>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2200973" y="1464955"/>
                  <a:ext cx="1676400" cy="1022524"/>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p:cNvSpPr txBox="1"/>
                <p:nvPr/>
              </p:nvSpPr>
              <p:spPr>
                <a:xfrm>
                  <a:off x="4295801" y="1428829"/>
                  <a:ext cx="1676400" cy="1009315"/>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solidFill>
                                  <a:schemeClr val="tx1"/>
                                </a:solidFill>
                                <a:latin typeface="Cambria Math" panose="02040503050406030204" pitchFamily="18" charset="0"/>
                              </a:rPr>
                            </m:ctrlPr>
                          </m:fPr>
                          <m:num>
                            <m:r>
                              <a:rPr lang="en-US" sz="3200" b="0" i="1" smtClean="0">
                                <a:solidFill>
                                  <a:schemeClr val="tx1"/>
                                </a:solidFill>
                                <a:latin typeface="Cambria Math" panose="02040503050406030204" pitchFamily="18" charset="0"/>
                              </a:rPr>
                              <m:t>7</m:t>
                            </m:r>
                          </m:num>
                          <m:den>
                            <m:r>
                              <a:rPr lang="en-US" sz="3200" b="0" i="1" smtClean="0">
                                <a:solidFill>
                                  <a:schemeClr val="tx1"/>
                                </a:solidFill>
                                <a:latin typeface="Cambria Math" panose="02040503050406030204" pitchFamily="18" charset="0"/>
                              </a:rPr>
                              <m:t>3(</m:t>
                            </m:r>
                            <m:r>
                              <a:rPr lang="en-US" sz="3200" b="0" i="1" smtClean="0">
                                <a:solidFill>
                                  <a:schemeClr val="tx1"/>
                                </a:solidFill>
                                <a:latin typeface="Cambria Math" panose="02040503050406030204" pitchFamily="18" charset="0"/>
                              </a:rPr>
                              <m:t>𝑥</m:t>
                            </m:r>
                            <m:r>
                              <a:rPr lang="en-US" sz="3200" b="0" i="1" smtClean="0">
                                <a:solidFill>
                                  <a:schemeClr val="tx1"/>
                                </a:solidFill>
                                <a:latin typeface="Cambria Math" panose="02040503050406030204" pitchFamily="18" charset="0"/>
                              </a:rPr>
                              <m:t>+3)</m:t>
                            </m:r>
                          </m:den>
                        </m:f>
                      </m:oMath>
                    </m:oMathPara>
                  </a14:m>
                  <a:endParaRPr lang="en-US" dirty="0">
                    <a:solidFill>
                      <a:schemeClr val="tx1"/>
                    </a:solidFill>
                  </a:endParaRPr>
                </a:p>
              </p:txBody>
            </p:sp>
          </mc:Choice>
          <mc:Fallback xmlns="">
            <p:sp>
              <p:nvSpPr>
                <p:cNvPr id="20" name="TextBox 19"/>
                <p:cNvSpPr txBox="1">
                  <a:spLocks noRot="1" noChangeAspect="1" noMove="1" noResize="1" noEditPoints="1" noAdjustHandles="1" noChangeArrowheads="1" noChangeShapeType="1" noTextEdit="1"/>
                </p:cNvSpPr>
                <p:nvPr/>
              </p:nvSpPr>
              <p:spPr>
                <a:xfrm>
                  <a:off x="4295801" y="1428829"/>
                  <a:ext cx="1676400" cy="1009315"/>
                </a:xfrm>
                <a:prstGeom prst="rect">
                  <a:avLst/>
                </a:prstGeom>
                <a:blipFill>
                  <a:blip r:embed="rId10"/>
                  <a:stretch>
                    <a:fillRect/>
                  </a:stretch>
                </a:blipFill>
              </p:spPr>
              <p:txBody>
                <a:bodyPr/>
                <a:lstStyle/>
                <a:p>
                  <a:r>
                    <a:rPr lang="en-US">
                      <a:noFill/>
                    </a:rPr>
                    <a:t> </a:t>
                  </a:r>
                </a:p>
              </p:txBody>
            </p:sp>
          </mc:Fallback>
        </mc:AlternateContent>
      </p:grpSp>
      <p:grpSp>
        <p:nvGrpSpPr>
          <p:cNvPr id="32" name="Group 31"/>
          <p:cNvGrpSpPr/>
          <p:nvPr/>
        </p:nvGrpSpPr>
        <p:grpSpPr>
          <a:xfrm>
            <a:off x="5188756" y="2096601"/>
            <a:ext cx="3715758" cy="1092206"/>
            <a:chOff x="5393370" y="2714295"/>
            <a:chExt cx="3715758" cy="1092206"/>
          </a:xfrm>
        </p:grpSpPr>
        <p:sp>
          <p:nvSpPr>
            <p:cNvPr id="10" name="Rectangle 9"/>
            <p:cNvSpPr/>
            <p:nvPr/>
          </p:nvSpPr>
          <p:spPr>
            <a:xfrm>
              <a:off x="5393370" y="2714295"/>
              <a:ext cx="3715758" cy="1092206"/>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srgbClr val="02023C"/>
                  </a:solidFill>
                  <a:latin typeface="Times New Roman" panose="02020603050405020304" pitchFamily="18" charset="0"/>
                  <a:cs typeface="Times New Roman" panose="02020603050405020304" pitchFamily="18" charset="0"/>
                </a:rPr>
                <a:t>B</a:t>
              </a:r>
              <a:r>
                <a:rPr kumimoji="0" lang="vi-VN" sz="3200" b="1" i="0" u="none" strike="noStrike" kern="1200" cap="none" spc="0" normalizeH="0" baseline="0" noProof="0" dirty="0">
                  <a:ln>
                    <a:noFill/>
                  </a:ln>
                  <a:solidFill>
                    <a:srgbClr val="02023C"/>
                  </a:solidFill>
                  <a:effectLst/>
                  <a:uLnTx/>
                  <a:uFillTx/>
                  <a:latin typeface="+mj-lt"/>
                  <a:ea typeface="+mn-ea"/>
                  <a:cs typeface="+mn-cs"/>
                </a:rPr>
                <a:t>. </a:t>
              </a:r>
            </a:p>
          </p:txBody>
        </p:sp>
        <mc:AlternateContent xmlns:mc="http://schemas.openxmlformats.org/markup-compatibility/2006" xmlns:a14="http://schemas.microsoft.com/office/drawing/2010/main">
          <mc:Choice Requires="a14">
            <p:sp>
              <p:nvSpPr>
                <p:cNvPr id="22" name="TextBox 21"/>
                <p:cNvSpPr txBox="1"/>
                <p:nvPr/>
              </p:nvSpPr>
              <p:spPr>
                <a:xfrm>
                  <a:off x="5982218" y="2983641"/>
                  <a:ext cx="1845698" cy="5035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sz="3200" i="1" smtClean="0">
                                <a:solidFill>
                                  <a:srgbClr val="02023C"/>
                                </a:solidFill>
                                <a:latin typeface="Cambria Math" panose="02040503050406030204" pitchFamily="18" charset="0"/>
                              </a:rPr>
                            </m:ctrlPr>
                          </m:sSupPr>
                          <m:e>
                            <m:r>
                              <a:rPr lang="en-US" sz="3200" b="0" i="1" smtClean="0">
                                <a:solidFill>
                                  <a:srgbClr val="02023C"/>
                                </a:solidFill>
                                <a:latin typeface="Cambria Math" panose="02040503050406030204" pitchFamily="18" charset="0"/>
                              </a:rPr>
                              <m:t>3(</m:t>
                            </m:r>
                            <m:r>
                              <a:rPr lang="en-US" sz="3200" b="0" i="1" smtClean="0">
                                <a:solidFill>
                                  <a:srgbClr val="02023C"/>
                                </a:solidFill>
                                <a:latin typeface="Cambria Math" panose="02040503050406030204" pitchFamily="18" charset="0"/>
                              </a:rPr>
                              <m:t>𝑥</m:t>
                            </m:r>
                            <m:r>
                              <a:rPr lang="en-US" sz="3200" b="0" i="1" smtClean="0">
                                <a:solidFill>
                                  <a:srgbClr val="02023C"/>
                                </a:solidFill>
                                <a:latin typeface="Cambria Math" panose="02040503050406030204" pitchFamily="18" charset="0"/>
                              </a:rPr>
                              <m:t>+3)</m:t>
                            </m:r>
                          </m:e>
                          <m:sup>
                            <m:r>
                              <a:rPr lang="en-US" sz="3200" b="0" i="1" smtClean="0">
                                <a:solidFill>
                                  <a:srgbClr val="02023C"/>
                                </a:solidFill>
                                <a:latin typeface="Cambria Math" panose="02040503050406030204" pitchFamily="18" charset="0"/>
                              </a:rPr>
                              <m:t>2</m:t>
                            </m:r>
                          </m:sup>
                        </m:sSup>
                      </m:oMath>
                    </m:oMathPara>
                  </a14:m>
                  <a:endParaRPr lang="en-US" dirty="0">
                    <a:solidFill>
                      <a:srgbClr val="02023C"/>
                    </a:solidFill>
                  </a:endParaRPr>
                </a:p>
              </p:txBody>
            </p:sp>
          </mc:Choice>
          <mc:Fallback xmlns="">
            <p:sp>
              <p:nvSpPr>
                <p:cNvPr id="22" name="TextBox 21"/>
                <p:cNvSpPr txBox="1">
                  <a:spLocks noRot="1" noChangeAspect="1" noMove="1" noResize="1" noEditPoints="1" noAdjustHandles="1" noChangeArrowheads="1" noChangeShapeType="1" noTextEdit="1"/>
                </p:cNvSpPr>
                <p:nvPr/>
              </p:nvSpPr>
              <p:spPr>
                <a:xfrm>
                  <a:off x="5982218" y="2983641"/>
                  <a:ext cx="1845698" cy="503599"/>
                </a:xfrm>
                <a:prstGeom prst="rect">
                  <a:avLst/>
                </a:prstGeom>
                <a:blipFill>
                  <a:blip r:embed="rId11"/>
                  <a:stretch>
                    <a:fillRect/>
                  </a:stretch>
                </a:blipFill>
              </p:spPr>
              <p:txBody>
                <a:bodyPr/>
                <a:lstStyle/>
                <a:p>
                  <a:r>
                    <a:rPr lang="en-US">
                      <a:noFill/>
                    </a:rPr>
                    <a:t> </a:t>
                  </a:r>
                </a:p>
              </p:txBody>
            </p:sp>
          </mc:Fallback>
        </mc:AlternateContent>
      </p:grpSp>
      <p:grpSp>
        <p:nvGrpSpPr>
          <p:cNvPr id="31" name="Group 30"/>
          <p:cNvGrpSpPr/>
          <p:nvPr/>
        </p:nvGrpSpPr>
        <p:grpSpPr>
          <a:xfrm>
            <a:off x="234637" y="3450445"/>
            <a:ext cx="3715758" cy="1092206"/>
            <a:chOff x="463237" y="4051294"/>
            <a:chExt cx="3715758" cy="1092206"/>
          </a:xfrm>
        </p:grpSpPr>
        <p:sp>
          <p:nvSpPr>
            <p:cNvPr id="11" name="Rectangle 10"/>
            <p:cNvSpPr/>
            <p:nvPr/>
          </p:nvSpPr>
          <p:spPr>
            <a:xfrm>
              <a:off x="463237" y="4051294"/>
              <a:ext cx="3715758" cy="1092206"/>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2023C"/>
                  </a:solidFill>
                  <a:effectLst/>
                  <a:uLnTx/>
                  <a:uFillTx/>
                  <a:latin typeface="Times New Roman" panose="02020603050405020304" pitchFamily="18" charset="0"/>
                  <a:cs typeface="Times New Roman" panose="02020603050405020304" pitchFamily="18" charset="0"/>
                </a:rPr>
                <a:t>C</a:t>
              </a:r>
              <a:r>
                <a:rPr kumimoji="0" lang="vi-VN" sz="3200" b="1" i="0" u="none" strike="noStrike" kern="1200" cap="none" spc="0" normalizeH="0" baseline="0" noProof="0" dirty="0">
                  <a:ln>
                    <a:noFill/>
                  </a:ln>
                  <a:solidFill>
                    <a:srgbClr val="02023C"/>
                  </a:solidFill>
                  <a:effectLst/>
                  <a:uLnTx/>
                  <a:uFillTx/>
                  <a:latin typeface="+mj-lt"/>
                  <a:ea typeface="+mn-ea"/>
                  <a:cs typeface="+mn-cs"/>
                </a:rPr>
                <a:t>. </a:t>
              </a:r>
            </a:p>
          </p:txBody>
        </p:sp>
        <mc:AlternateContent xmlns:mc="http://schemas.openxmlformats.org/markup-compatibility/2006" xmlns:a14="http://schemas.microsoft.com/office/drawing/2010/main">
          <mc:Choice Requires="a14">
            <p:sp>
              <p:nvSpPr>
                <p:cNvPr id="23" name="TextBox 22"/>
                <p:cNvSpPr txBox="1"/>
                <p:nvPr/>
              </p:nvSpPr>
              <p:spPr>
                <a:xfrm>
                  <a:off x="1127305" y="4345597"/>
                  <a:ext cx="1845698" cy="5035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sz="3200" i="1" smtClean="0">
                                <a:solidFill>
                                  <a:srgbClr val="02023C"/>
                                </a:solidFill>
                                <a:latin typeface="Cambria Math" panose="02040503050406030204" pitchFamily="18" charset="0"/>
                              </a:rPr>
                            </m:ctrlPr>
                          </m:sSupPr>
                          <m:e>
                            <m:r>
                              <a:rPr lang="en-US" sz="3200" b="0" i="1" smtClean="0">
                                <a:solidFill>
                                  <a:srgbClr val="02023C"/>
                                </a:solidFill>
                                <a:latin typeface="Cambria Math" panose="02040503050406030204" pitchFamily="18" charset="0"/>
                              </a:rPr>
                              <m:t>3(</m:t>
                            </m:r>
                            <m:r>
                              <a:rPr lang="en-US" sz="3200" b="0" i="1" smtClean="0">
                                <a:solidFill>
                                  <a:srgbClr val="02023C"/>
                                </a:solidFill>
                                <a:latin typeface="Cambria Math" panose="02040503050406030204" pitchFamily="18" charset="0"/>
                              </a:rPr>
                              <m:t>𝑥</m:t>
                            </m:r>
                            <m:r>
                              <a:rPr lang="en-US" sz="3200" b="0" i="1" smtClean="0">
                                <a:solidFill>
                                  <a:srgbClr val="02023C"/>
                                </a:solidFill>
                                <a:latin typeface="Cambria Math" panose="02040503050406030204" pitchFamily="18" charset="0"/>
                              </a:rPr>
                              <m:t>+3)</m:t>
                            </m:r>
                          </m:e>
                          <m:sup>
                            <m:r>
                              <a:rPr lang="en-US" sz="3200" b="0" i="1" smtClean="0">
                                <a:solidFill>
                                  <a:srgbClr val="02023C"/>
                                </a:solidFill>
                                <a:latin typeface="Cambria Math" panose="02040503050406030204" pitchFamily="18" charset="0"/>
                              </a:rPr>
                              <m:t>3</m:t>
                            </m:r>
                          </m:sup>
                        </m:sSup>
                      </m:oMath>
                    </m:oMathPara>
                  </a14:m>
                  <a:endParaRPr lang="en-US" dirty="0">
                    <a:solidFill>
                      <a:srgbClr val="02023C"/>
                    </a:solidFill>
                  </a:endParaRPr>
                </a:p>
              </p:txBody>
            </p:sp>
          </mc:Choice>
          <mc:Fallback xmlns="">
            <p:sp>
              <p:nvSpPr>
                <p:cNvPr id="23" name="TextBox 22"/>
                <p:cNvSpPr txBox="1">
                  <a:spLocks noRot="1" noChangeAspect="1" noMove="1" noResize="1" noEditPoints="1" noAdjustHandles="1" noChangeArrowheads="1" noChangeShapeType="1" noTextEdit="1"/>
                </p:cNvSpPr>
                <p:nvPr/>
              </p:nvSpPr>
              <p:spPr>
                <a:xfrm>
                  <a:off x="1127305" y="4345597"/>
                  <a:ext cx="1845698" cy="503599"/>
                </a:xfrm>
                <a:prstGeom prst="rect">
                  <a:avLst/>
                </a:prstGeom>
                <a:blipFill>
                  <a:blip r:embed="rId12"/>
                  <a:stretch>
                    <a:fillRect/>
                  </a:stretch>
                </a:blipFill>
              </p:spPr>
              <p:txBody>
                <a:bodyPr/>
                <a:lstStyle/>
                <a:p>
                  <a:r>
                    <a:rPr lang="en-US">
                      <a:noFill/>
                    </a:rPr>
                    <a:t> </a:t>
                  </a:r>
                </a:p>
              </p:txBody>
            </p:sp>
          </mc:Fallback>
        </mc:AlternateContent>
      </p:grpSp>
      <p:grpSp>
        <p:nvGrpSpPr>
          <p:cNvPr id="33" name="Group 32"/>
          <p:cNvGrpSpPr/>
          <p:nvPr/>
        </p:nvGrpSpPr>
        <p:grpSpPr>
          <a:xfrm>
            <a:off x="5199642" y="3450445"/>
            <a:ext cx="3715758" cy="1092206"/>
            <a:chOff x="5428242" y="4051294"/>
            <a:chExt cx="3715758" cy="1092206"/>
          </a:xfrm>
        </p:grpSpPr>
        <p:sp>
          <p:nvSpPr>
            <p:cNvPr id="19" name="Rectangle 18"/>
            <p:cNvSpPr/>
            <p:nvPr/>
          </p:nvSpPr>
          <p:spPr>
            <a:xfrm>
              <a:off x="5428242" y="4051294"/>
              <a:ext cx="3715758" cy="1092206"/>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2023C"/>
                  </a:solidFill>
                  <a:effectLst/>
                  <a:uLnTx/>
                  <a:uFillTx/>
                  <a:latin typeface="Times New Roman" panose="02020603050405020304" pitchFamily="18" charset="0"/>
                  <a:cs typeface="Times New Roman" panose="02020603050405020304" pitchFamily="18" charset="0"/>
                </a:rPr>
                <a:t>D</a:t>
              </a:r>
              <a:r>
                <a:rPr kumimoji="0" lang="vi-VN" sz="3200" b="1" i="0" u="none" strike="noStrike" kern="1200" cap="none" spc="0" normalizeH="0" baseline="0" noProof="0" dirty="0">
                  <a:ln>
                    <a:noFill/>
                  </a:ln>
                  <a:solidFill>
                    <a:srgbClr val="02023C"/>
                  </a:solidFill>
                  <a:effectLst/>
                  <a:uLnTx/>
                  <a:uFillTx/>
                  <a:latin typeface="+mj-lt"/>
                  <a:ea typeface="+mn-ea"/>
                  <a:cs typeface="+mn-cs"/>
                </a:rPr>
                <a:t>. </a:t>
              </a:r>
            </a:p>
          </p:txBody>
        </p:sp>
        <mc:AlternateContent xmlns:mc="http://schemas.openxmlformats.org/markup-compatibility/2006" xmlns:a14="http://schemas.microsoft.com/office/drawing/2010/main">
          <mc:Choice Requires="a14">
            <p:sp>
              <p:nvSpPr>
                <p:cNvPr id="24" name="TextBox 23"/>
                <p:cNvSpPr txBox="1"/>
                <p:nvPr/>
              </p:nvSpPr>
              <p:spPr>
                <a:xfrm>
                  <a:off x="5953804" y="4303221"/>
                  <a:ext cx="1690206" cy="5035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sz="3200" i="1" smtClean="0">
                                <a:solidFill>
                                  <a:srgbClr val="02023C"/>
                                </a:solidFill>
                                <a:latin typeface="Cambria Math" panose="02040503050406030204" pitchFamily="18" charset="0"/>
                              </a:rPr>
                            </m:ctrlPr>
                          </m:sSupPr>
                          <m:e>
                            <m:r>
                              <a:rPr lang="en-US" sz="3200" b="0" i="1" smtClean="0">
                                <a:solidFill>
                                  <a:srgbClr val="02023C"/>
                                </a:solidFill>
                                <a:latin typeface="Cambria Math" panose="02040503050406030204" pitchFamily="18" charset="0"/>
                              </a:rPr>
                              <m:t> (</m:t>
                            </m:r>
                            <m:r>
                              <a:rPr lang="en-US" sz="3200" b="0" i="1" smtClean="0">
                                <a:solidFill>
                                  <a:srgbClr val="02023C"/>
                                </a:solidFill>
                                <a:latin typeface="Cambria Math" panose="02040503050406030204" pitchFamily="18" charset="0"/>
                              </a:rPr>
                              <m:t>𝑥</m:t>
                            </m:r>
                            <m:r>
                              <a:rPr lang="en-US" sz="3200" b="0" i="1" smtClean="0">
                                <a:solidFill>
                                  <a:srgbClr val="02023C"/>
                                </a:solidFill>
                                <a:latin typeface="Cambria Math" panose="02040503050406030204" pitchFamily="18" charset="0"/>
                              </a:rPr>
                              <m:t>+3)</m:t>
                            </m:r>
                          </m:e>
                          <m:sup>
                            <m:r>
                              <a:rPr lang="en-US" sz="3200" b="0" i="1" smtClean="0">
                                <a:solidFill>
                                  <a:srgbClr val="02023C"/>
                                </a:solidFill>
                                <a:latin typeface="Cambria Math" panose="02040503050406030204" pitchFamily="18" charset="0"/>
                              </a:rPr>
                              <m:t>4</m:t>
                            </m:r>
                          </m:sup>
                        </m:sSup>
                      </m:oMath>
                    </m:oMathPara>
                  </a14:m>
                  <a:endParaRPr lang="en-US" dirty="0">
                    <a:solidFill>
                      <a:srgbClr val="02023C"/>
                    </a:solidFill>
                  </a:endParaRPr>
                </a:p>
              </p:txBody>
            </p:sp>
          </mc:Choice>
          <mc:Fallback xmlns="">
            <p:sp>
              <p:nvSpPr>
                <p:cNvPr id="24" name="TextBox 23"/>
                <p:cNvSpPr txBox="1">
                  <a:spLocks noRot="1" noChangeAspect="1" noMove="1" noResize="1" noEditPoints="1" noAdjustHandles="1" noChangeArrowheads="1" noChangeShapeType="1" noTextEdit="1"/>
                </p:cNvSpPr>
                <p:nvPr/>
              </p:nvSpPr>
              <p:spPr>
                <a:xfrm>
                  <a:off x="5953804" y="4303221"/>
                  <a:ext cx="1690206" cy="503599"/>
                </a:xfrm>
                <a:prstGeom prst="rect">
                  <a:avLst/>
                </a:prstGeom>
                <a:blipFill>
                  <a:blip r:embed="rId13"/>
                  <a:stretch>
                    <a:fillRect/>
                  </a:stretch>
                </a:blipFill>
              </p:spPr>
              <p:txBody>
                <a:bodyPr/>
                <a:lstStyle/>
                <a:p>
                  <a:r>
                    <a:rPr lang="en-US">
                      <a:noFill/>
                    </a:rPr>
                    <a:t> </a:t>
                  </a:r>
                </a:p>
              </p:txBody>
            </p:sp>
          </mc:Fallback>
        </mc:AlternateContent>
      </p:grpSp>
      <p:pic>
        <p:nvPicPr>
          <p:cNvPr id="25" name="Picture 24"/>
          <p:cNvPicPr>
            <a:picLocks noChangeAspect="1"/>
          </p:cNvPicPr>
          <p:nvPr/>
        </p:nvPicPr>
        <p:blipFill rotWithShape="1">
          <a:blip r:embed="rId14"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3093421" y="3600141"/>
            <a:ext cx="885137" cy="708059"/>
          </a:xfrm>
          <a:prstGeom prst="rect">
            <a:avLst/>
          </a:prstGeom>
        </p:spPr>
      </p:pic>
      <p:pic>
        <p:nvPicPr>
          <p:cNvPr id="26" name="Picture 25"/>
          <p:cNvPicPr>
            <a:picLocks noChangeAspect="1"/>
          </p:cNvPicPr>
          <p:nvPr/>
        </p:nvPicPr>
        <p:blipFill rotWithShape="1">
          <a:blip r:embed="rId8"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8113447" y="3649314"/>
            <a:ext cx="804536" cy="704088"/>
          </a:xfrm>
          <a:prstGeom prst="rect">
            <a:avLst/>
          </a:prstGeom>
        </p:spPr>
      </p:pic>
      <p:pic>
        <p:nvPicPr>
          <p:cNvPr id="34" name="Picture 33"/>
          <p:cNvPicPr>
            <a:picLocks noChangeAspect="1"/>
          </p:cNvPicPr>
          <p:nvPr/>
        </p:nvPicPr>
        <p:blipFill rotWithShape="1">
          <a:blip r:embed="rId8"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8063164" y="2265702"/>
            <a:ext cx="804536" cy="704088"/>
          </a:xfrm>
          <a:prstGeom prst="rect">
            <a:avLst/>
          </a:prstGeom>
        </p:spPr>
      </p:pic>
      <p:pic>
        <p:nvPicPr>
          <p:cNvPr id="29" name="Picture 28">
            <a:hlinkClick r:id="rId15" action="ppaction://hlinksldjump"/>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589519" y="4589889"/>
            <a:ext cx="559812" cy="559812"/>
          </a:xfrm>
          <a:prstGeom prst="rect">
            <a:avLst/>
          </a:prstGeom>
        </p:spPr>
      </p:pic>
      <p:pic>
        <p:nvPicPr>
          <p:cNvPr id="2" name="ĐẾM NGƯỢC 10 GIÂY- CÓ CHUÔNG BÁO HẾT GIỜ">
            <a:hlinkClick r:id="" action="ppaction://media"/>
            <a:extLst>
              <a:ext uri="{FF2B5EF4-FFF2-40B4-BE49-F238E27FC236}">
                <a16:creationId xmlns:a16="http://schemas.microsoft.com/office/drawing/2014/main" id="{F860CFC2-555E-4CA8-05D5-BB452754201E}"/>
              </a:ext>
            </a:extLst>
          </p:cNvPr>
          <p:cNvPicPr>
            <a:picLocks noChangeAspect="1"/>
          </p:cNvPicPr>
          <p:nvPr>
            <a:videoFile r:link="rId2"/>
            <p:extLst>
              <p:ext uri="{DAA4B4D4-6D71-4841-9C94-3DE7FCFB9230}">
                <p14:media xmlns:p14="http://schemas.microsoft.com/office/powerpoint/2010/main" r:embed="rId1"/>
              </p:ext>
            </p:extLst>
          </p:nvPr>
        </p:nvPicPr>
        <p:blipFill>
          <a:blip r:embed="rId17"/>
          <a:stretch>
            <a:fillRect/>
          </a:stretch>
        </p:blipFill>
        <p:spPr>
          <a:xfrm>
            <a:off x="4099367" y="4316665"/>
            <a:ext cx="969192" cy="761949"/>
          </a:xfrm>
          <a:prstGeom prst="rect">
            <a:avLst/>
          </a:prstGeom>
        </p:spPr>
      </p:pic>
    </p:spTree>
    <p:extLst>
      <p:ext uri="{BB962C8B-B14F-4D97-AF65-F5344CB8AC3E}">
        <p14:creationId xmlns:p14="http://schemas.microsoft.com/office/powerpoint/2010/main" val="103280297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down)">
                                      <p:cBhvr>
                                        <p:cTn id="7" dur="500"/>
                                        <p:tgtEl>
                                          <p:spTgt spid="30"/>
                                        </p:tgtEl>
                                      </p:cBhvr>
                                    </p:animEffect>
                                  </p:childTnLst>
                                </p:cTn>
                              </p:par>
                              <p:par>
                                <p:cTn id="8" presetID="22" presetClass="entr" presetSubtype="4"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wipe(down)">
                                      <p:cBhvr>
                                        <p:cTn id="10" dur="500"/>
                                        <p:tgtEl>
                                          <p:spTgt spid="21"/>
                                        </p:tgtEl>
                                      </p:cBhvr>
                                    </p:animEffect>
                                  </p:childTnLst>
                                </p:cTn>
                              </p:par>
                              <p:par>
                                <p:cTn id="11" presetID="22" presetClass="entr" presetSubtype="4" fill="hold" nodeType="with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wipe(down)">
                                      <p:cBhvr>
                                        <p:cTn id="13" dur="500"/>
                                        <p:tgtEl>
                                          <p:spTgt spid="32"/>
                                        </p:tgtEl>
                                      </p:cBhvr>
                                    </p:animEffect>
                                  </p:childTnLst>
                                </p:cTn>
                              </p:par>
                              <p:par>
                                <p:cTn id="14" presetID="22" presetClass="entr" presetSubtype="4" fill="hold" nodeType="with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wipe(down)">
                                      <p:cBhvr>
                                        <p:cTn id="16" dur="500"/>
                                        <p:tgtEl>
                                          <p:spTgt spid="31"/>
                                        </p:tgtEl>
                                      </p:cBhvr>
                                    </p:animEffect>
                                  </p:childTnLst>
                                </p:cTn>
                              </p:par>
                              <p:par>
                                <p:cTn id="17" presetID="22" presetClass="entr" presetSubtype="4" fill="hold" nodeType="with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wipe(down)">
                                      <p:cBhvr>
                                        <p:cTn id="19"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30"/>
                    </p:tgtEl>
                  </p:cond>
                </p:stCondLst>
                <p:endSync evt="end" delay="0">
                  <p:rtn val="all"/>
                </p:endSync>
                <p:childTnLst>
                  <p:par>
                    <p:cTn id="21" fill="hold">
                      <p:stCondLst>
                        <p:cond delay="0"/>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wipe(down)">
                                      <p:cBhvr>
                                        <p:cTn id="25" dur="500"/>
                                        <p:tgtEl>
                                          <p:spTgt spid="18"/>
                                        </p:tgtEl>
                                      </p:cBhvr>
                                    </p:animEffect>
                                  </p:childTnLst>
                                  <p:subTnLst>
                                    <p:audio>
                                      <p:cMediaNode>
                                        <p:cTn display="0" masterRel="sameClick">
                                          <p:stCondLst>
                                            <p:cond evt="begin" delay="0">
                                              <p:tn val="23"/>
                                            </p:cond>
                                          </p:stCondLst>
                                          <p:endCondLst>
                                            <p:cond evt="onStopAudio" delay="0">
                                              <p:tgtEl>
                                                <p:sldTgt/>
                                              </p:tgtEl>
                                            </p:cond>
                                          </p:endCondLst>
                                        </p:cTn>
                                        <p:tgtEl>
                                          <p:sndTgt r:embed="rId5" name="cashreg.wav"/>
                                        </p:tgtEl>
                                      </p:cMediaNode>
                                    </p:audio>
                                  </p:subTnLst>
                                </p:cTn>
                              </p:par>
                            </p:childTnLst>
                          </p:cTn>
                        </p:par>
                      </p:childTnLst>
                    </p:cTn>
                  </p:par>
                </p:childTnLst>
              </p:cTn>
              <p:nextCondLst>
                <p:cond evt="onClick" delay="0">
                  <p:tgtEl>
                    <p:spTgt spid="30"/>
                  </p:tgtEl>
                </p:cond>
              </p:nextCondLst>
            </p:seq>
            <p:seq concurrent="1" nextAc="seek">
              <p:cTn id="26" restart="whenNotActive" fill="hold" evtFilter="cancelBubble" nodeType="interactiveSeq">
                <p:stCondLst>
                  <p:cond evt="onClick" delay="0">
                    <p:tgtEl>
                      <p:spTgt spid="32"/>
                    </p:tgtEl>
                  </p:cond>
                </p:stCondLst>
                <p:endSync evt="end" delay="0">
                  <p:rtn val="all"/>
                </p:endSync>
                <p:childTnLst>
                  <p:par>
                    <p:cTn id="27" fill="hold">
                      <p:stCondLst>
                        <p:cond delay="0"/>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wipe(down)">
                                      <p:cBhvr>
                                        <p:cTn id="31" dur="500"/>
                                        <p:tgtEl>
                                          <p:spTgt spid="34"/>
                                        </p:tgtEl>
                                      </p:cBhvr>
                                    </p:animEffect>
                                  </p:childTnLst>
                                  <p:subTnLst>
                                    <p:audio>
                                      <p:cMediaNode>
                                        <p:cTn display="0" masterRel="sameClick">
                                          <p:stCondLst>
                                            <p:cond evt="begin" delay="0">
                                              <p:tn val="29"/>
                                            </p:cond>
                                          </p:stCondLst>
                                          <p:endCondLst>
                                            <p:cond evt="onStopAudio" delay="0">
                                              <p:tgtEl>
                                                <p:sldTgt/>
                                              </p:tgtEl>
                                            </p:cond>
                                          </p:endCondLst>
                                        </p:cTn>
                                        <p:tgtEl>
                                          <p:sndTgt r:embed="rId5" name="cashreg.wav"/>
                                        </p:tgtEl>
                                      </p:cMediaNode>
                                    </p:audio>
                                  </p:subTnLst>
                                </p:cTn>
                              </p:par>
                            </p:childTnLst>
                          </p:cTn>
                        </p:par>
                      </p:childTnLst>
                    </p:cTn>
                  </p:par>
                </p:childTnLst>
              </p:cTn>
              <p:nextCondLst>
                <p:cond evt="onClick" delay="0">
                  <p:tgtEl>
                    <p:spTgt spid="32"/>
                  </p:tgtEl>
                </p:cond>
              </p:nextCondLst>
            </p:seq>
            <p:seq concurrent="1" nextAc="seek">
              <p:cTn id="32" restart="whenNotActive" fill="hold" evtFilter="cancelBubble" nodeType="interactiveSeq">
                <p:stCondLst>
                  <p:cond evt="onClick" delay="0">
                    <p:tgtEl>
                      <p:spTgt spid="31"/>
                    </p:tgtEl>
                  </p:cond>
                </p:stCondLst>
                <p:endSync evt="end" delay="0">
                  <p:rtn val="all"/>
                </p:endSync>
                <p:childTnLst>
                  <p:par>
                    <p:cTn id="33" fill="hold">
                      <p:stCondLst>
                        <p:cond delay="0"/>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wipe(down)">
                                      <p:cBhvr>
                                        <p:cTn id="37" dur="500"/>
                                        <p:tgtEl>
                                          <p:spTgt spid="25"/>
                                        </p:tgtEl>
                                      </p:cBhvr>
                                    </p:animEffect>
                                  </p:childTnLst>
                                  <p:subTnLst>
                                    <p:audio>
                                      <p:cMediaNode>
                                        <p:cTn display="0" masterRel="sameClick">
                                          <p:stCondLst>
                                            <p:cond evt="begin" delay="0">
                                              <p:tn val="35"/>
                                            </p:cond>
                                          </p:stCondLst>
                                          <p:endCondLst>
                                            <p:cond evt="onStopAudio" delay="0">
                                              <p:tgtEl>
                                                <p:sldTgt/>
                                              </p:tgtEl>
                                            </p:cond>
                                          </p:endCondLst>
                                        </p:cTn>
                                        <p:tgtEl>
                                          <p:sndTgt r:embed="rId6" name="applause.wav"/>
                                        </p:tgtEl>
                                      </p:cMediaNode>
                                    </p:audio>
                                  </p:subTnLst>
                                </p:cTn>
                              </p:par>
                            </p:childTnLst>
                          </p:cTn>
                        </p:par>
                      </p:childTnLst>
                    </p:cTn>
                  </p:par>
                </p:childTnLst>
              </p:cTn>
              <p:nextCondLst>
                <p:cond evt="onClick" delay="0">
                  <p:tgtEl>
                    <p:spTgt spid="31"/>
                  </p:tgtEl>
                </p:cond>
              </p:nextCondLst>
            </p:seq>
            <p:seq concurrent="1" nextAc="seek">
              <p:cTn id="38" restart="whenNotActive" fill="hold" evtFilter="cancelBubble" nodeType="interactiveSeq">
                <p:stCondLst>
                  <p:cond evt="onClick" delay="0">
                    <p:tgtEl>
                      <p:spTgt spid="33"/>
                    </p:tgtEl>
                  </p:cond>
                </p:stCondLst>
                <p:endSync evt="end" delay="0">
                  <p:rtn val="all"/>
                </p:endSync>
                <p:childTnLst>
                  <p:par>
                    <p:cTn id="39" fill="hold">
                      <p:stCondLst>
                        <p:cond delay="0"/>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wipe(down)">
                                      <p:cBhvr>
                                        <p:cTn id="43" dur="500"/>
                                        <p:tgtEl>
                                          <p:spTgt spid="26"/>
                                        </p:tgtEl>
                                      </p:cBhvr>
                                    </p:animEffect>
                                  </p:childTnLst>
                                  <p:subTnLst>
                                    <p:audio>
                                      <p:cMediaNode>
                                        <p:cTn display="0" masterRel="sameClick">
                                          <p:stCondLst>
                                            <p:cond evt="begin" delay="0">
                                              <p:tn val="41"/>
                                            </p:cond>
                                          </p:stCondLst>
                                          <p:endCondLst>
                                            <p:cond evt="onStopAudio" delay="0">
                                              <p:tgtEl>
                                                <p:sldTgt/>
                                              </p:tgtEl>
                                            </p:cond>
                                          </p:endCondLst>
                                        </p:cTn>
                                        <p:tgtEl>
                                          <p:sndTgt r:embed="rId5" name="cashreg.wav"/>
                                        </p:tgtEl>
                                      </p:cMediaNode>
                                    </p:audio>
                                  </p:subTnLst>
                                </p:cTn>
                              </p:par>
                            </p:childTnLst>
                          </p:cTn>
                        </p:par>
                      </p:childTnLst>
                    </p:cTn>
                  </p:par>
                </p:childTnLst>
              </p:cTn>
              <p:nextCondLst>
                <p:cond evt="onClick" delay="0">
                  <p:tgtEl>
                    <p:spTgt spid="33"/>
                  </p:tgtEl>
                </p:cond>
              </p:nextCondLst>
            </p:seq>
            <p:seq concurrent="1" nextAc="seek">
              <p:cTn id="44" restart="whenNotActive" fill="hold" evtFilter="cancelBubble" nodeType="interactiveSeq">
                <p:stCondLst>
                  <p:cond evt="onClick" delay="0">
                    <p:tgtEl>
                      <p:spTgt spid="2"/>
                    </p:tgtEl>
                  </p:cond>
                </p:stCondLst>
                <p:endSync evt="end" delay="0">
                  <p:rtn val="all"/>
                </p:endSync>
                <p:childTnLst>
                  <p:par>
                    <p:cTn id="45" fill="hold">
                      <p:stCondLst>
                        <p:cond delay="0"/>
                      </p:stCondLst>
                      <p:childTnLst>
                        <p:par>
                          <p:cTn id="46" fill="hold">
                            <p:stCondLst>
                              <p:cond delay="0"/>
                            </p:stCondLst>
                            <p:childTnLst>
                              <p:par>
                                <p:cTn id="47" presetID="2" presetClass="mediacall" presetSubtype="0" fill="hold" nodeType="clickEffect">
                                  <p:stCondLst>
                                    <p:cond delay="0"/>
                                  </p:stCondLst>
                                  <p:childTnLst>
                                    <p:cmd type="call" cmd="togglePause">
                                      <p:cBhvr>
                                        <p:cTn id="48" dur="1" fill="hold"/>
                                        <p:tgtEl>
                                          <p:spTgt spid="2"/>
                                        </p:tgtEl>
                                      </p:cBhvr>
                                    </p:cmd>
                                  </p:childTnLst>
                                </p:cTn>
                              </p:par>
                            </p:childTnLst>
                          </p:cTn>
                        </p:par>
                      </p:childTnLst>
                    </p:cTn>
                  </p:par>
                </p:childTnLst>
              </p:cTn>
              <p:nextCondLst>
                <p:cond evt="onClick" delay="0">
                  <p:tgtEl>
                    <p:spTgt spid="2"/>
                  </p:tgtEl>
                </p:cond>
              </p:nextCondLst>
            </p:seq>
            <p:video>
              <p:cMediaNode vol="80000">
                <p:cTn id="49" fill="hold" display="0">
                  <p:stCondLst>
                    <p:cond delay="indefinite"/>
                  </p:stCondLst>
                </p:cTn>
                <p:tgtEl>
                  <p:spTgt spid="2"/>
                </p:tgtEl>
              </p:cMediaNode>
            </p:vide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2752</TotalTime>
  <Words>2333</Words>
  <Application>Microsoft Office PowerPoint</Application>
  <PresentationFormat>On-screen Show (16:9)</PresentationFormat>
  <Paragraphs>418</Paragraphs>
  <Slides>42</Slides>
  <Notes>24</Notes>
  <HiddenSlides>0</HiddenSlides>
  <MMClips>6</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42</vt:i4>
      </vt:variant>
    </vt:vector>
  </HeadingPairs>
  <TitlesOfParts>
    <vt:vector size="55" baseType="lpstr">
      <vt:lpstr>等线</vt:lpstr>
      <vt:lpstr>微软雅黑</vt:lpstr>
      <vt:lpstr>宋体</vt:lpstr>
      <vt:lpstr>Arial</vt:lpstr>
      <vt:lpstr>Calibri</vt:lpstr>
      <vt:lpstr>Calibri Light</vt:lpstr>
      <vt:lpstr>Cambria Math</vt:lpstr>
      <vt:lpstr>Tahoma</vt:lpstr>
      <vt:lpstr>Times New Roman</vt:lpstr>
      <vt:lpstr>幼圆</vt:lpstr>
      <vt:lpstr>思源黑体 Heavy</vt:lpstr>
      <vt:lpstr>Office Theme</vt:lpstr>
      <vt:lpstr>Chủ đề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Thuan Nguyen Thi My</dc:creator>
  <cp:lastModifiedBy>phiatruoclabautroi.nangsom@gmail.com</cp:lastModifiedBy>
  <cp:revision>362</cp:revision>
  <dcterms:created xsi:type="dcterms:W3CDTF">2021-07-22T17:31:00Z</dcterms:created>
  <dcterms:modified xsi:type="dcterms:W3CDTF">2023-08-06T07:18:25Z</dcterms:modified>
</cp:coreProperties>
</file>