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8" r:id="rId3"/>
  </p:sldMasterIdLst>
  <p:notesMasterIdLst>
    <p:notesMasterId r:id="rId36"/>
  </p:notesMasterIdLst>
  <p:sldIdLst>
    <p:sldId id="570" r:id="rId4"/>
    <p:sldId id="281" r:id="rId5"/>
    <p:sldId id="282" r:id="rId6"/>
    <p:sldId id="497" r:id="rId7"/>
    <p:sldId id="326" r:id="rId8"/>
    <p:sldId id="614" r:id="rId9"/>
    <p:sldId id="456" r:id="rId10"/>
    <p:sldId id="606" r:id="rId11"/>
    <p:sldId id="607" r:id="rId12"/>
    <p:sldId id="609" r:id="rId13"/>
    <p:sldId id="608" r:id="rId14"/>
    <p:sldId id="483" r:id="rId15"/>
    <p:sldId id="596" r:id="rId16"/>
    <p:sldId id="611" r:id="rId17"/>
    <p:sldId id="617" r:id="rId18"/>
    <p:sldId id="618" r:id="rId19"/>
    <p:sldId id="620" r:id="rId20"/>
    <p:sldId id="619" r:id="rId21"/>
    <p:sldId id="484" r:id="rId22"/>
    <p:sldId id="578" r:id="rId23"/>
    <p:sldId id="598" r:id="rId24"/>
    <p:sldId id="599" r:id="rId25"/>
    <p:sldId id="600" r:id="rId26"/>
    <p:sldId id="601" r:id="rId27"/>
    <p:sldId id="615" r:id="rId28"/>
    <p:sldId id="543" r:id="rId29"/>
    <p:sldId id="603" r:id="rId30"/>
    <p:sldId id="579" r:id="rId31"/>
    <p:sldId id="613" r:id="rId32"/>
    <p:sldId id="576" r:id="rId33"/>
    <p:sldId id="616" r:id="rId34"/>
    <p:sldId id="604" r:id="rId35"/>
  </p:sldIdLst>
  <p:sldSz cx="9144000" cy="5143500" type="screen16x9"/>
  <p:notesSz cx="6858000" cy="9144000"/>
  <p:defaultTextStyle>
    <a:defPPr>
      <a:defRPr lang="en-US"/>
    </a:defPPr>
    <a:lvl1pPr marL="0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5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4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uan Nguyen Thi My" initials="TNTM" lastIdx="1" clrIdx="0">
    <p:extLst>
      <p:ext uri="{19B8F6BF-5375-455C-9EA6-DF929625EA0E}">
        <p15:presenceInfo xmlns:p15="http://schemas.microsoft.com/office/powerpoint/2012/main" userId="Thuan Nguyen Thi My" providerId="None"/>
      </p:ext>
    </p:extLst>
  </p:cmAuthor>
  <p:cmAuthor id="2" name="ADMIN" initials="A" lastIdx="2" clrIdx="1"/>
  <p:cmAuthor id="3" name="Đỗ Xuân  Thủy" initials="ĐXT" lastIdx="9" clrIdx="2">
    <p:extLst>
      <p:ext uri="{19B8F6BF-5375-455C-9EA6-DF929625EA0E}">
        <p15:presenceInfo xmlns:p15="http://schemas.microsoft.com/office/powerpoint/2012/main" userId="S::hn21k7A2069@tcthn.hcma.edu.vn::d7683423-7244-44c0-919a-34c0c381717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2023C"/>
    <a:srgbClr val="DE4654"/>
    <a:srgbClr val="8BCD43"/>
    <a:srgbClr val="54304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366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7-25T23:05:45.019" idx="1">
    <p:pos x="1366" y="346"/>
    <p:text>slide 3
- Slide 3:  Ký hiệu hoạt động (trong file gợi ý hoặc khác)
điều chỉnh lại font chữ về time new roman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A6C867-5640-4890-9BBB-DBBB33C62E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595FF9-7F13-4589-ADB1-A98CFA417FE8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kumimoji="0" lang="en-US" alt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kumimoji="0" lang="en-US" altLang="en-US" sz="2800" b="1" i="0" u="none" strike="noStrike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kumimoji="0" lang="en-US" alt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altLang="en-US" sz="2800" b="1" i="0" u="none" strike="noStrike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viên</a:t>
          </a:r>
          <a:endParaRPr lang="en-US" sz="2800" dirty="0"/>
        </a:p>
      </dgm:t>
    </dgm:pt>
    <dgm:pt modelId="{B327BC0A-A89C-479E-B8CD-C46EF1DB42D9}" type="parTrans" cxnId="{98EF93F6-9645-42BA-9EDE-0684263968A6}">
      <dgm:prSet/>
      <dgm:spPr/>
      <dgm:t>
        <a:bodyPr/>
        <a:lstStyle/>
        <a:p>
          <a:endParaRPr lang="en-US"/>
        </a:p>
      </dgm:t>
    </dgm:pt>
    <dgm:pt modelId="{41D8AE83-6358-42AE-B439-0EFC9D377ED1}" type="sibTrans" cxnId="{98EF93F6-9645-42BA-9EDE-0684263968A6}">
      <dgm:prSet/>
      <dgm:spPr/>
      <dgm:t>
        <a:bodyPr/>
        <a:lstStyle/>
        <a:p>
          <a:endParaRPr lang="en-US"/>
        </a:p>
      </dgm:t>
    </dgm:pt>
    <dgm:pt modelId="{ECA0ABAF-B23C-4736-AEB9-5FAE681D07FA}">
      <dgm:prSet phldrT="[Text]" custT="1"/>
      <dgm:spPr/>
      <dgm:t>
        <a:bodyPr/>
        <a:lstStyle/>
        <a:p>
          <a:r>
            <a:rPr lang="en-US" sz="2800" dirty="0" err="1">
              <a:latin typeface="Times New Roman" pitchFamily="18" charset="0"/>
              <a:cs typeface="Times New Roman" pitchFamily="18" charset="0"/>
            </a:rPr>
            <a:t>Bảng</a:t>
          </a:r>
          <a:r>
            <a:rPr lang="en-US" sz="28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itchFamily="18" charset="0"/>
              <a:cs typeface="Times New Roman" pitchFamily="18" charset="0"/>
            </a:rPr>
            <a:t>phụ</a:t>
          </a:r>
          <a:endParaRPr lang="en-US" sz="2800" dirty="0">
            <a:latin typeface="Times New Roman" pitchFamily="18" charset="0"/>
            <a:cs typeface="Times New Roman" pitchFamily="18" charset="0"/>
          </a:endParaRPr>
        </a:p>
      </dgm:t>
    </dgm:pt>
    <dgm:pt modelId="{A44464D3-94BC-4791-92AF-D4DDB39C3B1A}" type="parTrans" cxnId="{8424536B-BE7E-4427-8F9D-11FD9E33F2DF}">
      <dgm:prSet/>
      <dgm:spPr/>
      <dgm:t>
        <a:bodyPr/>
        <a:lstStyle/>
        <a:p>
          <a:endParaRPr lang="en-US"/>
        </a:p>
      </dgm:t>
    </dgm:pt>
    <dgm:pt modelId="{C021D020-C3B9-4ABB-A06B-CC452B865337}" type="sibTrans" cxnId="{8424536B-BE7E-4427-8F9D-11FD9E33F2DF}">
      <dgm:prSet/>
      <dgm:spPr/>
      <dgm:t>
        <a:bodyPr/>
        <a:lstStyle/>
        <a:p>
          <a:endParaRPr lang="en-US"/>
        </a:p>
      </dgm:t>
    </dgm:pt>
    <dgm:pt modelId="{3B33AAEF-2BF8-4EBB-A3B1-62835B5C81BF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2800" b="1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sinh</a:t>
          </a:r>
          <a:endParaRPr lang="en-US" sz="500" dirty="0"/>
        </a:p>
      </dgm:t>
    </dgm:pt>
    <dgm:pt modelId="{887C755C-0A39-4BCA-B05A-04B6066CC9B9}" type="parTrans" cxnId="{114F78D7-52EA-4C98-83EA-2E3113FBAE6C}">
      <dgm:prSet/>
      <dgm:spPr/>
      <dgm:t>
        <a:bodyPr/>
        <a:lstStyle/>
        <a:p>
          <a:endParaRPr lang="en-US"/>
        </a:p>
      </dgm:t>
    </dgm:pt>
    <dgm:pt modelId="{8A81B1FB-67E6-4DD3-8927-4689A7E10F68}" type="sibTrans" cxnId="{114F78D7-52EA-4C98-83EA-2E3113FBAE6C}">
      <dgm:prSet/>
      <dgm:spPr/>
      <dgm:t>
        <a:bodyPr/>
        <a:lstStyle/>
        <a:p>
          <a:endParaRPr lang="en-US"/>
        </a:p>
      </dgm:t>
    </dgm:pt>
    <dgm:pt modelId="{704E6F5A-9DD3-4463-B617-DAC4CB1475BA}">
      <dgm:prSet phldrT="[Text]" custT="1"/>
      <dgm:spPr/>
      <dgm:t>
        <a:bodyPr/>
        <a:lstStyle/>
        <a:p>
          <a:r>
            <a:rPr lang="en-US" sz="28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Sách</a:t>
          </a:r>
          <a:r>
            <a: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khoa</a:t>
          </a:r>
          <a:endParaRPr lang="en-US" sz="2800" dirty="0">
            <a:latin typeface="+mj-lt"/>
          </a:endParaRPr>
        </a:p>
      </dgm:t>
    </dgm:pt>
    <dgm:pt modelId="{527A9CE6-AF4E-472F-AD59-A231136EB5D9}" type="parTrans" cxnId="{D4D75E30-4B78-4946-8E43-D2A67A5959C0}">
      <dgm:prSet/>
      <dgm:spPr/>
      <dgm:t>
        <a:bodyPr/>
        <a:lstStyle/>
        <a:p>
          <a:endParaRPr lang="en-US"/>
        </a:p>
      </dgm:t>
    </dgm:pt>
    <dgm:pt modelId="{3EE0876E-E618-456F-81E9-FBAA95CF7E2B}" type="sibTrans" cxnId="{D4D75E30-4B78-4946-8E43-D2A67A5959C0}">
      <dgm:prSet/>
      <dgm:spPr/>
      <dgm:t>
        <a:bodyPr/>
        <a:lstStyle/>
        <a:p>
          <a:endParaRPr lang="en-US"/>
        </a:p>
      </dgm:t>
    </dgm:pt>
    <dgm:pt modelId="{E1F6625C-DEE5-4E81-9E17-CE182C3F5B83}">
      <dgm:prSet phldrT="[Text]" custT="1"/>
      <dgm:spPr/>
      <dgm:t>
        <a:bodyPr/>
        <a:lstStyle/>
        <a:p>
          <a:r>
            <a:rPr lang="en-US" sz="2800" dirty="0" err="1">
              <a:latin typeface="Times New Roman" pitchFamily="18" charset="0"/>
              <a:cs typeface="Times New Roman" pitchFamily="18" charset="0"/>
            </a:rPr>
            <a:t>Phiếu</a:t>
          </a:r>
          <a:r>
            <a:rPr lang="en-US" sz="28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itchFamily="18" charset="0"/>
              <a:cs typeface="Times New Roman" pitchFamily="18" charset="0"/>
            </a:rPr>
            <a:t>bài</a:t>
          </a:r>
          <a:r>
            <a:rPr lang="en-US" sz="28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>
              <a:latin typeface="Times New Roman" pitchFamily="18" charset="0"/>
              <a:cs typeface="Times New Roman" pitchFamily="18" charset="0"/>
            </a:rPr>
            <a:t>tập</a:t>
          </a:r>
          <a:endParaRPr lang="en-US" sz="2800" dirty="0">
            <a:latin typeface="Times New Roman" pitchFamily="18" charset="0"/>
            <a:cs typeface="Times New Roman" pitchFamily="18" charset="0"/>
          </a:endParaRPr>
        </a:p>
      </dgm:t>
    </dgm:pt>
    <dgm:pt modelId="{36AAC359-CE2D-49C3-8DCE-CD6A0AB76C47}" type="parTrans" cxnId="{16414EC6-8CBC-4C11-938D-F4D86DEAFD64}">
      <dgm:prSet/>
      <dgm:spPr/>
      <dgm:t>
        <a:bodyPr/>
        <a:lstStyle/>
        <a:p>
          <a:endParaRPr lang="en-US"/>
        </a:p>
      </dgm:t>
    </dgm:pt>
    <dgm:pt modelId="{C1C3EF18-84B5-4FA0-8B06-B82A0F1FB869}" type="sibTrans" cxnId="{16414EC6-8CBC-4C11-938D-F4D86DEAFD64}">
      <dgm:prSet/>
      <dgm:spPr/>
      <dgm:t>
        <a:bodyPr/>
        <a:lstStyle/>
        <a:p>
          <a:endParaRPr lang="en-US"/>
        </a:p>
      </dgm:t>
    </dgm:pt>
    <dgm:pt modelId="{7C640BC9-3B54-462E-81CB-2C5C26E6BC7C}">
      <dgm:prSet phldrT="[Text]" custT="1"/>
      <dgm:spPr/>
      <dgm:t>
        <a:bodyPr/>
        <a:lstStyle/>
        <a:p>
          <a:r>
            <a:rPr lang="en-US" sz="28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Bảng</a:t>
          </a:r>
          <a:r>
            <a: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nhóm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2FF963-9027-4683-9E96-547AE7F71337}" type="parTrans" cxnId="{0C9C6203-F4AB-4245-B661-DDE3B284A297}">
      <dgm:prSet/>
      <dgm:spPr/>
      <dgm:t>
        <a:bodyPr/>
        <a:lstStyle/>
        <a:p>
          <a:endParaRPr lang="en-US"/>
        </a:p>
      </dgm:t>
    </dgm:pt>
    <dgm:pt modelId="{64865A18-553A-4E74-892F-46AD1B65C9B8}" type="sibTrans" cxnId="{0C9C6203-F4AB-4245-B661-DDE3B284A297}">
      <dgm:prSet/>
      <dgm:spPr/>
      <dgm:t>
        <a:bodyPr/>
        <a:lstStyle/>
        <a:p>
          <a:endParaRPr lang="en-US"/>
        </a:p>
      </dgm:t>
    </dgm:pt>
    <dgm:pt modelId="{578C45F3-86DD-4F23-BF8F-057A8C926990}">
      <dgm:prSet phldrT="[Text]" custT="1"/>
      <dgm:spPr/>
      <dgm:t>
        <a:bodyPr/>
        <a:lstStyle/>
        <a:p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cụ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tập</a:t>
          </a:r>
          <a:endParaRPr lang="en-US" sz="2800" dirty="0">
            <a:latin typeface="+mj-lt"/>
          </a:endParaRPr>
        </a:p>
      </dgm:t>
    </dgm:pt>
    <dgm:pt modelId="{89E4B728-BD2D-4262-99F3-4C1D72A4FFFC}" type="parTrans" cxnId="{9543479C-F188-497A-8378-6CCF83F47E1A}">
      <dgm:prSet/>
      <dgm:spPr/>
      <dgm:t>
        <a:bodyPr/>
        <a:lstStyle/>
        <a:p>
          <a:endParaRPr lang="en-US"/>
        </a:p>
      </dgm:t>
    </dgm:pt>
    <dgm:pt modelId="{E12720AB-8054-4212-8C1B-7445DF0EB8F9}" type="sibTrans" cxnId="{9543479C-F188-497A-8378-6CCF83F47E1A}">
      <dgm:prSet/>
      <dgm:spPr/>
      <dgm:t>
        <a:bodyPr/>
        <a:lstStyle/>
        <a:p>
          <a:endParaRPr lang="en-US"/>
        </a:p>
      </dgm:t>
    </dgm:pt>
    <dgm:pt modelId="{D71F825F-8A65-4BDA-BC7A-08775CC4F943}">
      <dgm:prSet phldrT="[Text]"/>
      <dgm:spPr/>
      <dgm:t>
        <a:bodyPr/>
        <a:lstStyle/>
        <a:p>
          <a:endParaRPr lang="en-US" sz="2100" dirty="0"/>
        </a:p>
      </dgm:t>
    </dgm:pt>
    <dgm:pt modelId="{340B0917-AE02-47E8-991A-57C2FEF6B492}" type="parTrans" cxnId="{949833C7-880F-431F-9337-C36D09FD7E69}">
      <dgm:prSet/>
      <dgm:spPr/>
      <dgm:t>
        <a:bodyPr/>
        <a:lstStyle/>
        <a:p>
          <a:endParaRPr lang="en-US"/>
        </a:p>
      </dgm:t>
    </dgm:pt>
    <dgm:pt modelId="{EEA8AB36-2CE6-4B2C-BE03-742C9EF0AE15}" type="sibTrans" cxnId="{949833C7-880F-431F-9337-C36D09FD7E69}">
      <dgm:prSet/>
      <dgm:spPr/>
      <dgm:t>
        <a:bodyPr/>
        <a:lstStyle/>
        <a:p>
          <a:endParaRPr lang="en-US"/>
        </a:p>
      </dgm:t>
    </dgm:pt>
    <dgm:pt modelId="{EBF0A97A-EDF1-4C47-8ECB-5F5F6A8E456D}" type="pres">
      <dgm:prSet presAssocID="{E1A6C867-5640-4890-9BBB-DBBB33C62E0E}" presName="linear" presStyleCnt="0">
        <dgm:presLayoutVars>
          <dgm:animLvl val="lvl"/>
          <dgm:resizeHandles val="exact"/>
        </dgm:presLayoutVars>
      </dgm:prSet>
      <dgm:spPr/>
    </dgm:pt>
    <dgm:pt modelId="{E5C9E7A5-AF2E-4D50-8726-C7D64A106B64}" type="pres">
      <dgm:prSet presAssocID="{8E595FF9-7F13-4589-ADB1-A98CFA417FE8}" presName="parentText" presStyleLbl="node1" presStyleIdx="0" presStyleCnt="2" custLinFactNeighborY="614">
        <dgm:presLayoutVars>
          <dgm:chMax val="0"/>
          <dgm:bulletEnabled val="1"/>
        </dgm:presLayoutVars>
      </dgm:prSet>
      <dgm:spPr/>
    </dgm:pt>
    <dgm:pt modelId="{0DFB8EA2-E9F4-4E7D-B5BF-ABC527E44C63}" type="pres">
      <dgm:prSet presAssocID="{8E595FF9-7F13-4589-ADB1-A98CFA417FE8}" presName="childText" presStyleLbl="revTx" presStyleIdx="0" presStyleCnt="2">
        <dgm:presLayoutVars>
          <dgm:bulletEnabled val="1"/>
        </dgm:presLayoutVars>
      </dgm:prSet>
      <dgm:spPr/>
    </dgm:pt>
    <dgm:pt modelId="{D2408717-B530-41AC-B5CE-E14FAEC5B062}" type="pres">
      <dgm:prSet presAssocID="{3B33AAEF-2BF8-4EBB-A3B1-62835B5C81BF}" presName="parentText" presStyleLbl="node1" presStyleIdx="1" presStyleCnt="2" custLinFactNeighborY="-10344">
        <dgm:presLayoutVars>
          <dgm:chMax val="0"/>
          <dgm:bulletEnabled val="1"/>
        </dgm:presLayoutVars>
      </dgm:prSet>
      <dgm:spPr/>
    </dgm:pt>
    <dgm:pt modelId="{8F3B6D51-6576-4847-95F8-097004C88A78}" type="pres">
      <dgm:prSet presAssocID="{3B33AAEF-2BF8-4EBB-A3B1-62835B5C81B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C9C6203-F4AB-4245-B661-DDE3B284A297}" srcId="{3B33AAEF-2BF8-4EBB-A3B1-62835B5C81BF}" destId="{7C640BC9-3B54-462E-81CB-2C5C26E6BC7C}" srcOrd="1" destOrd="0" parTransId="{4D2FF963-9027-4683-9E96-547AE7F71337}" sibTransId="{64865A18-553A-4E74-892F-46AD1B65C9B8}"/>
    <dgm:cxn modelId="{2ACFD60D-ABB2-4145-BA35-09A5FD91CFF0}" type="presOf" srcId="{8E595FF9-7F13-4589-ADB1-A98CFA417FE8}" destId="{E5C9E7A5-AF2E-4D50-8726-C7D64A106B64}" srcOrd="0" destOrd="0" presId="urn:microsoft.com/office/officeart/2005/8/layout/vList2"/>
    <dgm:cxn modelId="{3A28E52C-05AC-464F-BC2C-AE5BA1C059F0}" type="presOf" srcId="{E1A6C867-5640-4890-9BBB-DBBB33C62E0E}" destId="{EBF0A97A-EDF1-4C47-8ECB-5F5F6A8E456D}" srcOrd="0" destOrd="0" presId="urn:microsoft.com/office/officeart/2005/8/layout/vList2"/>
    <dgm:cxn modelId="{D4D75E30-4B78-4946-8E43-D2A67A5959C0}" srcId="{3B33AAEF-2BF8-4EBB-A3B1-62835B5C81BF}" destId="{704E6F5A-9DD3-4463-B617-DAC4CB1475BA}" srcOrd="0" destOrd="0" parTransId="{527A9CE6-AF4E-472F-AD59-A231136EB5D9}" sibTransId="{3EE0876E-E618-456F-81E9-FBAA95CF7E2B}"/>
    <dgm:cxn modelId="{99C0CA34-B0CB-444B-8AAD-810CD5D103FE}" type="presOf" srcId="{ECA0ABAF-B23C-4736-AEB9-5FAE681D07FA}" destId="{0DFB8EA2-E9F4-4E7D-B5BF-ABC527E44C63}" srcOrd="0" destOrd="0" presId="urn:microsoft.com/office/officeart/2005/8/layout/vList2"/>
    <dgm:cxn modelId="{FD09A55E-6FC0-4B08-8C11-21482B1E3979}" type="presOf" srcId="{3B33AAEF-2BF8-4EBB-A3B1-62835B5C81BF}" destId="{D2408717-B530-41AC-B5CE-E14FAEC5B062}" srcOrd="0" destOrd="0" presId="urn:microsoft.com/office/officeart/2005/8/layout/vList2"/>
    <dgm:cxn modelId="{94D07763-1582-4358-9964-159E391A382B}" type="presOf" srcId="{578C45F3-86DD-4F23-BF8F-057A8C926990}" destId="{8F3B6D51-6576-4847-95F8-097004C88A78}" srcOrd="0" destOrd="2" presId="urn:microsoft.com/office/officeart/2005/8/layout/vList2"/>
    <dgm:cxn modelId="{8424536B-BE7E-4427-8F9D-11FD9E33F2DF}" srcId="{8E595FF9-7F13-4589-ADB1-A98CFA417FE8}" destId="{ECA0ABAF-B23C-4736-AEB9-5FAE681D07FA}" srcOrd="0" destOrd="0" parTransId="{A44464D3-94BC-4791-92AF-D4DDB39C3B1A}" sibTransId="{C021D020-C3B9-4ABB-A06B-CC452B865337}"/>
    <dgm:cxn modelId="{770E6D75-2589-4F18-8B25-2642615E4FB6}" type="presOf" srcId="{E1F6625C-DEE5-4E81-9E17-CE182C3F5B83}" destId="{0DFB8EA2-E9F4-4E7D-B5BF-ABC527E44C63}" srcOrd="0" destOrd="1" presId="urn:microsoft.com/office/officeart/2005/8/layout/vList2"/>
    <dgm:cxn modelId="{9543479C-F188-497A-8378-6CCF83F47E1A}" srcId="{3B33AAEF-2BF8-4EBB-A3B1-62835B5C81BF}" destId="{578C45F3-86DD-4F23-BF8F-057A8C926990}" srcOrd="2" destOrd="0" parTransId="{89E4B728-BD2D-4262-99F3-4C1D72A4FFFC}" sibTransId="{E12720AB-8054-4212-8C1B-7445DF0EB8F9}"/>
    <dgm:cxn modelId="{8C2EF9A6-E286-4D8C-9B5D-AA58CB61699C}" type="presOf" srcId="{7C640BC9-3B54-462E-81CB-2C5C26E6BC7C}" destId="{8F3B6D51-6576-4847-95F8-097004C88A78}" srcOrd="0" destOrd="1" presId="urn:microsoft.com/office/officeart/2005/8/layout/vList2"/>
    <dgm:cxn modelId="{16414EC6-8CBC-4C11-938D-F4D86DEAFD64}" srcId="{8E595FF9-7F13-4589-ADB1-A98CFA417FE8}" destId="{E1F6625C-DEE5-4E81-9E17-CE182C3F5B83}" srcOrd="1" destOrd="0" parTransId="{36AAC359-CE2D-49C3-8DCE-CD6A0AB76C47}" sibTransId="{C1C3EF18-84B5-4FA0-8B06-B82A0F1FB869}"/>
    <dgm:cxn modelId="{949833C7-880F-431F-9337-C36D09FD7E69}" srcId="{8E595FF9-7F13-4589-ADB1-A98CFA417FE8}" destId="{D71F825F-8A65-4BDA-BC7A-08775CC4F943}" srcOrd="2" destOrd="0" parTransId="{340B0917-AE02-47E8-991A-57C2FEF6B492}" sibTransId="{EEA8AB36-2CE6-4B2C-BE03-742C9EF0AE15}"/>
    <dgm:cxn modelId="{BA5B9CD6-AF1A-4D79-8DC3-9ED6964CB5F5}" type="presOf" srcId="{D71F825F-8A65-4BDA-BC7A-08775CC4F943}" destId="{0DFB8EA2-E9F4-4E7D-B5BF-ABC527E44C63}" srcOrd="0" destOrd="2" presId="urn:microsoft.com/office/officeart/2005/8/layout/vList2"/>
    <dgm:cxn modelId="{114F78D7-52EA-4C98-83EA-2E3113FBAE6C}" srcId="{E1A6C867-5640-4890-9BBB-DBBB33C62E0E}" destId="{3B33AAEF-2BF8-4EBB-A3B1-62835B5C81BF}" srcOrd="1" destOrd="0" parTransId="{887C755C-0A39-4BCA-B05A-04B6066CC9B9}" sibTransId="{8A81B1FB-67E6-4DD3-8927-4689A7E10F68}"/>
    <dgm:cxn modelId="{31096CDC-920C-4489-BD01-670DA5CE15D5}" type="presOf" srcId="{704E6F5A-9DD3-4463-B617-DAC4CB1475BA}" destId="{8F3B6D51-6576-4847-95F8-097004C88A78}" srcOrd="0" destOrd="0" presId="urn:microsoft.com/office/officeart/2005/8/layout/vList2"/>
    <dgm:cxn modelId="{98EF93F6-9645-42BA-9EDE-0684263968A6}" srcId="{E1A6C867-5640-4890-9BBB-DBBB33C62E0E}" destId="{8E595FF9-7F13-4589-ADB1-A98CFA417FE8}" srcOrd="0" destOrd="0" parTransId="{B327BC0A-A89C-479E-B8CD-C46EF1DB42D9}" sibTransId="{41D8AE83-6358-42AE-B439-0EFC9D377ED1}"/>
    <dgm:cxn modelId="{9F1AFFF0-E33D-4DC7-B3E7-D911C79A7F1A}" type="presParOf" srcId="{EBF0A97A-EDF1-4C47-8ECB-5F5F6A8E456D}" destId="{E5C9E7A5-AF2E-4D50-8726-C7D64A106B64}" srcOrd="0" destOrd="0" presId="urn:microsoft.com/office/officeart/2005/8/layout/vList2"/>
    <dgm:cxn modelId="{88644A3A-F668-480A-850D-C179F4F6DD3A}" type="presParOf" srcId="{EBF0A97A-EDF1-4C47-8ECB-5F5F6A8E456D}" destId="{0DFB8EA2-E9F4-4E7D-B5BF-ABC527E44C63}" srcOrd="1" destOrd="0" presId="urn:microsoft.com/office/officeart/2005/8/layout/vList2"/>
    <dgm:cxn modelId="{6C8D77FC-A446-430E-A02D-DAFAB5B7BD9F}" type="presParOf" srcId="{EBF0A97A-EDF1-4C47-8ECB-5F5F6A8E456D}" destId="{D2408717-B530-41AC-B5CE-E14FAEC5B062}" srcOrd="2" destOrd="0" presId="urn:microsoft.com/office/officeart/2005/8/layout/vList2"/>
    <dgm:cxn modelId="{91D390D9-0792-4B7E-8561-3CDA6BC8385E}" type="presParOf" srcId="{EBF0A97A-EDF1-4C47-8ECB-5F5F6A8E456D}" destId="{8F3B6D51-6576-4847-95F8-097004C88A7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C9E7A5-AF2E-4D50-8726-C7D64A106B64}">
      <dsp:nvSpPr>
        <dsp:cNvPr id="0" name=""/>
        <dsp:cNvSpPr/>
      </dsp:nvSpPr>
      <dsp:spPr>
        <a:xfrm>
          <a:off x="0" y="12419"/>
          <a:ext cx="6096000" cy="82368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altLang="en-US" sz="2800" b="1" i="0" u="none" strike="noStrike" kern="1200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kumimoji="0" lang="en-US" altLang="en-US" sz="2800" b="1" i="0" u="none" strike="noStrike" kern="1200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kumimoji="0" lang="en-US" altLang="en-US" sz="2800" b="1" i="0" u="none" strike="noStrike" kern="1200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altLang="en-US" sz="2800" b="1" i="0" u="none" strike="noStrike" kern="1200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viên</a:t>
          </a:r>
          <a:endParaRPr lang="en-US" sz="2800" kern="1200" dirty="0"/>
        </a:p>
      </dsp:txBody>
      <dsp:txXfrm>
        <a:off x="40209" y="52628"/>
        <a:ext cx="6015582" cy="743262"/>
      </dsp:txXfrm>
    </dsp:sp>
    <dsp:sp modelId="{0DFB8EA2-E9F4-4E7D-B5BF-ABC527E44C63}">
      <dsp:nvSpPr>
        <dsp:cNvPr id="0" name=""/>
        <dsp:cNvSpPr/>
      </dsp:nvSpPr>
      <dsp:spPr>
        <a:xfrm>
          <a:off x="0" y="828270"/>
          <a:ext cx="6096000" cy="1275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 err="1">
              <a:latin typeface="Times New Roman" pitchFamily="18" charset="0"/>
              <a:cs typeface="Times New Roman" pitchFamily="18" charset="0"/>
            </a:rPr>
            <a:t>Bảng</a:t>
          </a: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itchFamily="18" charset="0"/>
              <a:cs typeface="Times New Roman" pitchFamily="18" charset="0"/>
            </a:rPr>
            <a:t>phụ</a:t>
          </a:r>
          <a:endParaRPr lang="en-US" sz="2800" kern="1200" dirty="0">
            <a:latin typeface="Times New Roman" pitchFamily="18" charset="0"/>
            <a:cs typeface="Times New Roman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 err="1">
              <a:latin typeface="Times New Roman" pitchFamily="18" charset="0"/>
              <a:cs typeface="Times New Roman" pitchFamily="18" charset="0"/>
            </a:rPr>
            <a:t>Phiếu</a:t>
          </a: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itchFamily="18" charset="0"/>
              <a:cs typeface="Times New Roman" pitchFamily="18" charset="0"/>
            </a:rPr>
            <a:t>bài</a:t>
          </a:r>
          <a:r>
            <a:rPr lang="en-US" sz="28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>
              <a:latin typeface="Times New Roman" pitchFamily="18" charset="0"/>
              <a:cs typeface="Times New Roman" pitchFamily="18" charset="0"/>
            </a:rPr>
            <a:t>tập</a:t>
          </a:r>
          <a:endParaRPr lang="en-US" sz="28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100" kern="1200" dirty="0"/>
        </a:p>
      </dsp:txBody>
      <dsp:txXfrm>
        <a:off x="0" y="828270"/>
        <a:ext cx="6096000" cy="1275120"/>
      </dsp:txXfrm>
    </dsp:sp>
    <dsp:sp modelId="{D2408717-B530-41AC-B5CE-E14FAEC5B062}">
      <dsp:nvSpPr>
        <dsp:cNvPr id="0" name=""/>
        <dsp:cNvSpPr/>
      </dsp:nvSpPr>
      <dsp:spPr>
        <a:xfrm>
          <a:off x="0" y="1957359"/>
          <a:ext cx="6096000" cy="82368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2800" b="1" kern="1200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28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sinh</a:t>
          </a:r>
          <a:endParaRPr lang="en-US" sz="500" kern="1200" dirty="0"/>
        </a:p>
      </dsp:txBody>
      <dsp:txXfrm>
        <a:off x="40209" y="1997568"/>
        <a:ext cx="6015582" cy="743262"/>
      </dsp:txXfrm>
    </dsp:sp>
    <dsp:sp modelId="{8F3B6D51-6576-4847-95F8-097004C88A78}">
      <dsp:nvSpPr>
        <dsp:cNvPr id="0" name=""/>
        <dsp:cNvSpPr/>
      </dsp:nvSpPr>
      <dsp:spPr>
        <a:xfrm>
          <a:off x="0" y="2927070"/>
          <a:ext cx="6096000" cy="1411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Sách</a:t>
          </a:r>
          <a:r>
            <a:rPr lang="en-US" sz="28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lang="en-US" sz="28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khoa</a:t>
          </a:r>
          <a:endParaRPr lang="en-US" sz="2800" kern="1200" dirty="0">
            <a:latin typeface="+mj-lt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Bảng</a:t>
          </a:r>
          <a:r>
            <a:rPr lang="en-US" sz="28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nhóm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cụ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tập</a:t>
          </a:r>
          <a:endParaRPr lang="en-US" sz="2800" kern="1200" dirty="0">
            <a:latin typeface="+mj-lt"/>
          </a:endParaRPr>
        </a:p>
      </dsp:txBody>
      <dsp:txXfrm>
        <a:off x="0" y="2927070"/>
        <a:ext cx="6096000" cy="1411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image" Target="../media/image36.wmf"/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12" Type="http://schemas.openxmlformats.org/officeDocument/2006/relationships/image" Target="../media/image35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11" Type="http://schemas.openxmlformats.org/officeDocument/2006/relationships/image" Target="../media/image34.wmf"/><Relationship Id="rId5" Type="http://schemas.openxmlformats.org/officeDocument/2006/relationships/image" Target="../media/image28.wmf"/><Relationship Id="rId10" Type="http://schemas.openxmlformats.org/officeDocument/2006/relationships/image" Target="../media/image33.wmf"/><Relationship Id="rId4" Type="http://schemas.openxmlformats.org/officeDocument/2006/relationships/image" Target="../media/image27.wmf"/><Relationship Id="rId9" Type="http://schemas.openxmlformats.org/officeDocument/2006/relationships/image" Target="../media/image32.wmf"/><Relationship Id="rId14" Type="http://schemas.openxmlformats.org/officeDocument/2006/relationships/image" Target="../media/image37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Relationship Id="rId4" Type="http://schemas.openxmlformats.org/officeDocument/2006/relationships/image" Target="../media/image85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0.wmf"/><Relationship Id="rId13" Type="http://schemas.openxmlformats.org/officeDocument/2006/relationships/image" Target="../media/image95.wmf"/><Relationship Id="rId18" Type="http://schemas.openxmlformats.org/officeDocument/2006/relationships/image" Target="../media/image100.wmf"/><Relationship Id="rId3" Type="http://schemas.openxmlformats.org/officeDocument/2006/relationships/image" Target="../media/image84.wmf"/><Relationship Id="rId7" Type="http://schemas.openxmlformats.org/officeDocument/2006/relationships/image" Target="../media/image89.wmf"/><Relationship Id="rId12" Type="http://schemas.openxmlformats.org/officeDocument/2006/relationships/image" Target="../media/image94.wmf"/><Relationship Id="rId17" Type="http://schemas.openxmlformats.org/officeDocument/2006/relationships/image" Target="../media/image99.wmf"/><Relationship Id="rId2" Type="http://schemas.openxmlformats.org/officeDocument/2006/relationships/image" Target="../media/image83.wmf"/><Relationship Id="rId16" Type="http://schemas.openxmlformats.org/officeDocument/2006/relationships/image" Target="../media/image98.wmf"/><Relationship Id="rId1" Type="http://schemas.openxmlformats.org/officeDocument/2006/relationships/image" Target="../media/image82.wmf"/><Relationship Id="rId6" Type="http://schemas.openxmlformats.org/officeDocument/2006/relationships/image" Target="../media/image88.wmf"/><Relationship Id="rId11" Type="http://schemas.openxmlformats.org/officeDocument/2006/relationships/image" Target="../media/image93.wmf"/><Relationship Id="rId5" Type="http://schemas.openxmlformats.org/officeDocument/2006/relationships/image" Target="../media/image87.wmf"/><Relationship Id="rId15" Type="http://schemas.openxmlformats.org/officeDocument/2006/relationships/image" Target="../media/image97.wmf"/><Relationship Id="rId10" Type="http://schemas.openxmlformats.org/officeDocument/2006/relationships/image" Target="../media/image92.wmf"/><Relationship Id="rId4" Type="http://schemas.openxmlformats.org/officeDocument/2006/relationships/image" Target="../media/image85.wmf"/><Relationship Id="rId9" Type="http://schemas.openxmlformats.org/officeDocument/2006/relationships/image" Target="../media/image91.wmf"/><Relationship Id="rId14" Type="http://schemas.openxmlformats.org/officeDocument/2006/relationships/image" Target="../media/image96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wmf"/><Relationship Id="rId1" Type="http://schemas.openxmlformats.org/officeDocument/2006/relationships/image" Target="../media/image10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wmf"/><Relationship Id="rId2" Type="http://schemas.openxmlformats.org/officeDocument/2006/relationships/image" Target="../media/image105.wmf"/><Relationship Id="rId1" Type="http://schemas.openxmlformats.org/officeDocument/2006/relationships/image" Target="../media/image103.wmf"/><Relationship Id="rId6" Type="http://schemas.openxmlformats.org/officeDocument/2006/relationships/image" Target="../media/image109.wmf"/><Relationship Id="rId5" Type="http://schemas.openxmlformats.org/officeDocument/2006/relationships/image" Target="../media/image108.wmf"/><Relationship Id="rId4" Type="http://schemas.openxmlformats.org/officeDocument/2006/relationships/image" Target="../media/image107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112.wmf"/><Relationship Id="rId1" Type="http://schemas.openxmlformats.org/officeDocument/2006/relationships/image" Target="../media/image111.wmf"/><Relationship Id="rId5" Type="http://schemas.openxmlformats.org/officeDocument/2006/relationships/image" Target="../media/image114.wmf"/><Relationship Id="rId4" Type="http://schemas.openxmlformats.org/officeDocument/2006/relationships/image" Target="../media/image1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4" Type="http://schemas.openxmlformats.org/officeDocument/2006/relationships/image" Target="../media/image54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13" Type="http://schemas.openxmlformats.org/officeDocument/2006/relationships/image" Target="../media/image66.wmf"/><Relationship Id="rId3" Type="http://schemas.openxmlformats.org/officeDocument/2006/relationships/image" Target="../media/image53.wmf"/><Relationship Id="rId7" Type="http://schemas.openxmlformats.org/officeDocument/2006/relationships/image" Target="../media/image60.wmf"/><Relationship Id="rId12" Type="http://schemas.openxmlformats.org/officeDocument/2006/relationships/image" Target="../media/image65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6" Type="http://schemas.openxmlformats.org/officeDocument/2006/relationships/image" Target="../media/image59.wmf"/><Relationship Id="rId11" Type="http://schemas.openxmlformats.org/officeDocument/2006/relationships/image" Target="../media/image64.wmf"/><Relationship Id="rId5" Type="http://schemas.openxmlformats.org/officeDocument/2006/relationships/image" Target="../media/image58.wmf"/><Relationship Id="rId15" Type="http://schemas.openxmlformats.org/officeDocument/2006/relationships/image" Target="../media/image68.wmf"/><Relationship Id="rId10" Type="http://schemas.openxmlformats.org/officeDocument/2006/relationships/image" Target="../media/image63.wmf"/><Relationship Id="rId4" Type="http://schemas.openxmlformats.org/officeDocument/2006/relationships/image" Target="../media/image54.wmf"/><Relationship Id="rId9" Type="http://schemas.openxmlformats.org/officeDocument/2006/relationships/image" Target="../media/image62.wmf"/><Relationship Id="rId14" Type="http://schemas.openxmlformats.org/officeDocument/2006/relationships/image" Target="../media/image6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78.wmf"/><Relationship Id="rId3" Type="http://schemas.openxmlformats.org/officeDocument/2006/relationships/image" Target="../media/image73.wmf"/><Relationship Id="rId7" Type="http://schemas.openxmlformats.org/officeDocument/2006/relationships/image" Target="../media/image77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Relationship Id="rId6" Type="http://schemas.openxmlformats.org/officeDocument/2006/relationships/image" Target="../media/image76.wmf"/><Relationship Id="rId11" Type="http://schemas.openxmlformats.org/officeDocument/2006/relationships/image" Target="../media/image81.wmf"/><Relationship Id="rId5" Type="http://schemas.openxmlformats.org/officeDocument/2006/relationships/image" Target="../media/image75.wmf"/><Relationship Id="rId10" Type="http://schemas.openxmlformats.org/officeDocument/2006/relationships/image" Target="../media/image80.wmf"/><Relationship Id="rId4" Type="http://schemas.openxmlformats.org/officeDocument/2006/relationships/image" Target="../media/image74.wmf"/><Relationship Id="rId9" Type="http://schemas.openxmlformats.org/officeDocument/2006/relationships/image" Target="../media/image7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A3592-FEF6-4F18-A34B-F0E5D14EE5C6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86841-B6E9-4602-99D2-E5DE71145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4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5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4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94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55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115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617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617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6178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617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5" name="Google Shape;2105;ge405d58ca9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6" name="Google Shape;2106;ge405d58ca9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79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87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97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6BE5A3A-290B-4650-8837-C7DF6B09D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FAAB943A-05E5-4DBB-9439-4AA9AB58B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40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37A2A3E-C51E-4812-928F-9F6EDF7D6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E7793D6-E57D-4A32-9BA2-23F3DF086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58CFE39-66CB-4FC5-B2FF-60BABF3EF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68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84C8E96-EA78-40BF-BDB6-5AD323A5C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1FAEDDC-B817-4EED-9D53-E7D15904C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7E5799D-AEA1-46D7-9F99-374B9CA01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9E9318-9CF6-4ACA-A5CE-866349534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FD000B7-C01C-4DE0-BFB4-7BE0BE314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53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1D6E89E-E412-49B0-BE62-F2EE4A2B2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6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81F4A66-C7C1-48F5-AAB5-5A374166A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CD16AEB-16D5-42CA-9537-FAD06C886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110061A-2295-4F39-894F-8BF3905A0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4EAFA22-2B3E-47BF-8F5E-F64F86509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802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9761EA5-4D33-4A36-8325-0AFDE8063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9285093-E273-47EC-8BFD-2D378C93B7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200BCDF-53F2-4681-B896-B97C759BB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86C5409-E40F-4002-9C0B-84C74584F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03742CB6-7BBC-4CCA-A49E-F4B0DB855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A4BB5FB3-9A75-4DFD-82CE-F2954A164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50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A5CC030-E22D-4C7E-B82F-6C746FBEE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AA1C16AB-9FFB-4D1E-9898-18C983971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B848FA3B-CE27-4FB9-967B-9D7414F8D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A3946EAB-6249-4D4C-BE84-13FD263232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0CB35F50-BC3C-4EE3-8A42-9DE4B0D93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054FDB98-3C96-4BC5-8100-EFDBD032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CE02A3A8-70AB-4CBC-B228-8EE92B60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271F50C4-EB83-47B1-B971-F20016E9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760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DD26466-4061-4AEE-A69B-CB196B06D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04544B7C-8624-48E3-9CF2-AFFE26A3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C1F059B1-CAD6-423E-A9CD-390BFB122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EA24A03B-D71E-48E8-A1BE-FD13DDD60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063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D6476802-3A7D-45C0-A6D8-6AA8567F3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1B13712D-5B04-4E6A-8A0F-5C2892499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CA2E22E9-1CDF-4FDC-AAE0-4533882ED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177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C277932-5BE4-45E5-AC8E-FACA9EA3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7281689-A220-4734-AC81-35FC709D0B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1C09AB8-6206-4767-ADA0-0F5BFE4C7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100"/>
            </a:lvl2pPr>
            <a:lvl3pPr marL="685766" indent="0">
              <a:buNone/>
              <a:defRPr sz="900"/>
            </a:lvl3pPr>
            <a:lvl4pPr marL="1028649" indent="0">
              <a:buNone/>
              <a:defRPr sz="800"/>
            </a:lvl4pPr>
            <a:lvl5pPr marL="1371532" indent="0">
              <a:buNone/>
              <a:defRPr sz="800"/>
            </a:lvl5pPr>
            <a:lvl6pPr marL="1714415" indent="0">
              <a:buNone/>
              <a:defRPr sz="800"/>
            </a:lvl6pPr>
            <a:lvl7pPr marL="2057297" indent="0">
              <a:buNone/>
              <a:defRPr sz="800"/>
            </a:lvl7pPr>
            <a:lvl8pPr marL="2400180" indent="0">
              <a:buNone/>
              <a:defRPr sz="800"/>
            </a:lvl8pPr>
            <a:lvl9pPr marL="2743064" indent="0">
              <a:buNone/>
              <a:defRPr sz="8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2DF5A107-BA2F-4CEF-9B32-74906C309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1C10382E-E862-41C1-A96E-11E22F413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6D0F9C6B-8592-414D-89CA-B1BFD2E63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57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496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00DA8BF-E5D9-46F3-BF21-BD1845030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C43884FC-7CB4-4A84-8786-D3B218280D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292C80B-F672-4040-9ED6-176F3D427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100"/>
            </a:lvl2pPr>
            <a:lvl3pPr marL="685766" indent="0">
              <a:buNone/>
              <a:defRPr sz="900"/>
            </a:lvl3pPr>
            <a:lvl4pPr marL="1028649" indent="0">
              <a:buNone/>
              <a:defRPr sz="800"/>
            </a:lvl4pPr>
            <a:lvl5pPr marL="1371532" indent="0">
              <a:buNone/>
              <a:defRPr sz="800"/>
            </a:lvl5pPr>
            <a:lvl6pPr marL="1714415" indent="0">
              <a:buNone/>
              <a:defRPr sz="800"/>
            </a:lvl6pPr>
            <a:lvl7pPr marL="2057297" indent="0">
              <a:buNone/>
              <a:defRPr sz="800"/>
            </a:lvl7pPr>
            <a:lvl8pPr marL="2400180" indent="0">
              <a:buNone/>
              <a:defRPr sz="800"/>
            </a:lvl8pPr>
            <a:lvl9pPr marL="2743064" indent="0">
              <a:buNone/>
              <a:defRPr sz="8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776CA2F-89E0-48FF-B7DB-B7435BE2E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580E76E-FA8D-4FBC-BCFF-C35B87976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EBF6CBD-9D8A-44F6-BEBD-EA780CC7C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3015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6D26D3B-4D83-4901-B953-D52E007DF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921C6C4-6DBC-4E30-97B6-5A0B683E9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76BC1D8-FBB1-44B4-AD6C-9A98F65D0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106A809-2D05-4F49-A350-721D1F61D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D31A982-DCE9-4452-B352-F525A3C4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91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48643E9C-D4D0-4C27-9B92-8E7B641828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6"/>
            <a:ext cx="1971675" cy="4358879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78D2274-438C-4DFA-AB47-D2EC50A51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273846"/>
            <a:ext cx="5800725" cy="4358879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F6C0C3D-3E8C-4FA2-9C4A-FB6A74AB6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2C93262-3164-4660-9FF4-3F62E2AFF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2037D9B-155D-4BA7-B28F-D052B396D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271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9"/>
          <p:cNvSpPr/>
          <p:nvPr userDrawn="1"/>
        </p:nvSpPr>
        <p:spPr>
          <a:xfrm>
            <a:off x="355609" y="200031"/>
            <a:ext cx="8432786" cy="4743443"/>
          </a:xfrm>
          <a:prstGeom prst="roundRect">
            <a:avLst>
              <a:gd name="adj" fmla="val 3157"/>
            </a:avLst>
          </a:prstGeom>
          <a:solidFill>
            <a:srgbClr val="1EA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 sz="1400"/>
          </a:p>
        </p:txBody>
      </p:sp>
      <p:sp>
        <p:nvSpPr>
          <p:cNvPr id="12" name="矩形: 圆角 11"/>
          <p:cNvSpPr/>
          <p:nvPr userDrawn="1"/>
        </p:nvSpPr>
        <p:spPr>
          <a:xfrm>
            <a:off x="483435" y="303976"/>
            <a:ext cx="8139659" cy="4499582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 sz="1400"/>
          </a:p>
        </p:txBody>
      </p:sp>
      <p:sp>
        <p:nvSpPr>
          <p:cNvPr id="60" name="矩形: 圆角 59"/>
          <p:cNvSpPr/>
          <p:nvPr userDrawn="1"/>
        </p:nvSpPr>
        <p:spPr>
          <a:xfrm>
            <a:off x="530276" y="342860"/>
            <a:ext cx="8046000" cy="4428000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 sz="1400" dirty="0"/>
          </a:p>
        </p:txBody>
      </p:sp>
      <p:sp>
        <p:nvSpPr>
          <p:cNvPr id="13" name="矩形: 一个圆顶角，剪去另一个顶角 12"/>
          <p:cNvSpPr/>
          <p:nvPr userDrawn="1"/>
        </p:nvSpPr>
        <p:spPr>
          <a:xfrm rot="5400000" flipV="1">
            <a:off x="52277" y="648773"/>
            <a:ext cx="675000" cy="27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718661" y="100489"/>
            <a:ext cx="7612380" cy="461010"/>
            <a:chOff x="1509" y="211"/>
            <a:chExt cx="15984" cy="968"/>
          </a:xfrm>
        </p:grpSpPr>
        <p:sp>
          <p:nvSpPr>
            <p:cNvPr id="42" name="流程图: 接点 41"/>
            <p:cNvSpPr/>
            <p:nvPr/>
          </p:nvSpPr>
          <p:spPr>
            <a:xfrm>
              <a:off x="1509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3" name="空心弧 18"/>
            <p:cNvSpPr/>
            <p:nvPr/>
          </p:nvSpPr>
          <p:spPr>
            <a:xfrm rot="5400000">
              <a:off x="1469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" name="流程图: 接点 43"/>
            <p:cNvSpPr/>
            <p:nvPr/>
          </p:nvSpPr>
          <p:spPr>
            <a:xfrm>
              <a:off x="3378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5" name="空心弧 18"/>
            <p:cNvSpPr/>
            <p:nvPr/>
          </p:nvSpPr>
          <p:spPr>
            <a:xfrm rot="5400000">
              <a:off x="3338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6" name="流程图: 接点 45"/>
            <p:cNvSpPr/>
            <p:nvPr/>
          </p:nvSpPr>
          <p:spPr>
            <a:xfrm>
              <a:off x="5211" y="725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7" name="空心弧 18"/>
            <p:cNvSpPr/>
            <p:nvPr/>
          </p:nvSpPr>
          <p:spPr>
            <a:xfrm rot="5400000">
              <a:off x="5171" y="29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8" name="流程图: 接点 47"/>
            <p:cNvSpPr/>
            <p:nvPr/>
          </p:nvSpPr>
          <p:spPr>
            <a:xfrm>
              <a:off x="7391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9" name="空心弧 18"/>
            <p:cNvSpPr/>
            <p:nvPr/>
          </p:nvSpPr>
          <p:spPr>
            <a:xfrm rot="5400000">
              <a:off x="7351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0" name="流程图: 接点 49"/>
            <p:cNvSpPr/>
            <p:nvPr/>
          </p:nvSpPr>
          <p:spPr>
            <a:xfrm>
              <a:off x="9260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1" name="空心弧 18"/>
            <p:cNvSpPr/>
            <p:nvPr/>
          </p:nvSpPr>
          <p:spPr>
            <a:xfrm rot="5400000">
              <a:off x="9220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11093" y="722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3" name="空心弧 18"/>
            <p:cNvSpPr/>
            <p:nvPr/>
          </p:nvSpPr>
          <p:spPr>
            <a:xfrm rot="5400000">
              <a:off x="11053" y="297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13203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5" name="空心弧 18"/>
            <p:cNvSpPr/>
            <p:nvPr/>
          </p:nvSpPr>
          <p:spPr>
            <a:xfrm rot="5400000">
              <a:off x="13162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15071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7" name="空心弧 18"/>
            <p:cNvSpPr/>
            <p:nvPr/>
          </p:nvSpPr>
          <p:spPr>
            <a:xfrm rot="5400000">
              <a:off x="15031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8" name="流程图: 接点 57"/>
            <p:cNvSpPr/>
            <p:nvPr/>
          </p:nvSpPr>
          <p:spPr>
            <a:xfrm>
              <a:off x="16905" y="714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9" name="空心弧 18"/>
            <p:cNvSpPr/>
            <p:nvPr/>
          </p:nvSpPr>
          <p:spPr>
            <a:xfrm rot="5400000">
              <a:off x="16864" y="28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chemeClr val="tx1"/>
                </a:solidFill>
              </a:endParaRPr>
            </a:p>
          </p:txBody>
        </p:sp>
      </p:grpSp>
      <p:sp>
        <p:nvSpPr>
          <p:cNvPr id="65" name="矩形: 一个圆顶角，剪去另一个顶角 64"/>
          <p:cNvSpPr/>
          <p:nvPr userDrawn="1"/>
        </p:nvSpPr>
        <p:spPr>
          <a:xfrm rot="5400000" flipV="1">
            <a:off x="52277" y="1362659"/>
            <a:ext cx="675000" cy="27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6" name="矩形: 一个圆顶角，剪去另一个顶角 65"/>
          <p:cNvSpPr/>
          <p:nvPr userDrawn="1"/>
        </p:nvSpPr>
        <p:spPr>
          <a:xfrm rot="16200000" flipV="1">
            <a:off x="8400350" y="2040258"/>
            <a:ext cx="675000" cy="324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7" name="矩形: 一个圆顶角，剪去另一个顶角 66"/>
          <p:cNvSpPr/>
          <p:nvPr userDrawn="1"/>
        </p:nvSpPr>
        <p:spPr>
          <a:xfrm rot="16200000" flipV="1">
            <a:off x="8373350" y="2781143"/>
            <a:ext cx="675000" cy="27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8" name="矩形: 一个圆顶角，剪去另一个顶角 67"/>
          <p:cNvSpPr/>
          <p:nvPr userDrawn="1"/>
        </p:nvSpPr>
        <p:spPr>
          <a:xfrm rot="16200000" flipV="1">
            <a:off x="8373350" y="3495029"/>
            <a:ext cx="675000" cy="27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9" name="矩形: 一个圆顶角，剪去另一个顶角 68"/>
          <p:cNvSpPr/>
          <p:nvPr userDrawn="1"/>
        </p:nvSpPr>
        <p:spPr>
          <a:xfrm rot="16200000" flipV="1">
            <a:off x="8373350" y="4208914"/>
            <a:ext cx="675000" cy="270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0642279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13900" y="1193456"/>
            <a:ext cx="5116200" cy="2348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392450" y="3540544"/>
            <a:ext cx="4359000" cy="4095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rot="-5400000">
            <a:off x="194150" y="3846509"/>
            <a:ext cx="989910" cy="761987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 rot="-1712867">
            <a:off x="8130923" y="2511773"/>
            <a:ext cx="1467222" cy="1152052"/>
          </a:xfrm>
          <a:custGeom>
            <a:avLst/>
            <a:gdLst/>
            <a:ahLst/>
            <a:cxnLst/>
            <a:rect l="l" t="t" r="r" b="b"/>
            <a:pathLst>
              <a:path w="24087" h="18914" extrusionOk="0">
                <a:moveTo>
                  <a:pt x="4887" y="4610"/>
                </a:moveTo>
                <a:lnTo>
                  <a:pt x="7433" y="4866"/>
                </a:lnTo>
                <a:cubicBezTo>
                  <a:pt x="7313" y="5771"/>
                  <a:pt x="7177" y="6676"/>
                  <a:pt x="7040" y="7564"/>
                </a:cubicBezTo>
                <a:lnTo>
                  <a:pt x="7040" y="7564"/>
                </a:lnTo>
                <a:cubicBezTo>
                  <a:pt x="6174" y="7497"/>
                  <a:pt x="5308" y="7429"/>
                  <a:pt x="4443" y="7361"/>
                </a:cubicBezTo>
                <a:cubicBezTo>
                  <a:pt x="4579" y="6438"/>
                  <a:pt x="4733" y="5533"/>
                  <a:pt x="4887" y="4610"/>
                </a:cubicBezTo>
                <a:close/>
                <a:moveTo>
                  <a:pt x="7774" y="4917"/>
                </a:moveTo>
                <a:lnTo>
                  <a:pt x="9893" y="5140"/>
                </a:lnTo>
                <a:cubicBezTo>
                  <a:pt x="9791" y="6011"/>
                  <a:pt x="9671" y="6899"/>
                  <a:pt x="9534" y="7771"/>
                </a:cubicBezTo>
                <a:lnTo>
                  <a:pt x="9534" y="7788"/>
                </a:lnTo>
                <a:cubicBezTo>
                  <a:pt x="8868" y="7720"/>
                  <a:pt x="8202" y="7668"/>
                  <a:pt x="7518" y="7617"/>
                </a:cubicBezTo>
                <a:cubicBezTo>
                  <a:pt x="7621" y="6712"/>
                  <a:pt x="7706" y="5823"/>
                  <a:pt x="7774" y="4917"/>
                </a:cubicBezTo>
                <a:close/>
                <a:moveTo>
                  <a:pt x="10320" y="5191"/>
                </a:moveTo>
                <a:cubicBezTo>
                  <a:pt x="11175" y="5276"/>
                  <a:pt x="12029" y="5362"/>
                  <a:pt x="12883" y="5464"/>
                </a:cubicBezTo>
                <a:cubicBezTo>
                  <a:pt x="12747" y="6301"/>
                  <a:pt x="12627" y="7156"/>
                  <a:pt x="12507" y="7993"/>
                </a:cubicBezTo>
                <a:lnTo>
                  <a:pt x="12490" y="8010"/>
                </a:lnTo>
                <a:lnTo>
                  <a:pt x="12490" y="8044"/>
                </a:lnTo>
                <a:lnTo>
                  <a:pt x="11978" y="8010"/>
                </a:lnTo>
                <a:cubicBezTo>
                  <a:pt x="11311" y="7942"/>
                  <a:pt x="10662" y="7890"/>
                  <a:pt x="10013" y="7839"/>
                </a:cubicBezTo>
                <a:cubicBezTo>
                  <a:pt x="10132" y="6951"/>
                  <a:pt x="10235" y="6079"/>
                  <a:pt x="10320" y="5191"/>
                </a:cubicBezTo>
                <a:close/>
                <a:moveTo>
                  <a:pt x="13157" y="5498"/>
                </a:moveTo>
                <a:cubicBezTo>
                  <a:pt x="14011" y="5584"/>
                  <a:pt x="14865" y="5686"/>
                  <a:pt x="15720" y="5772"/>
                </a:cubicBezTo>
                <a:cubicBezTo>
                  <a:pt x="15617" y="6609"/>
                  <a:pt x="15515" y="7446"/>
                  <a:pt x="15395" y="8283"/>
                </a:cubicBezTo>
                <a:lnTo>
                  <a:pt x="15378" y="8283"/>
                </a:lnTo>
                <a:lnTo>
                  <a:pt x="12815" y="8078"/>
                </a:lnTo>
                <a:cubicBezTo>
                  <a:pt x="12935" y="7224"/>
                  <a:pt x="13054" y="6370"/>
                  <a:pt x="13157" y="5498"/>
                </a:cubicBezTo>
                <a:close/>
                <a:moveTo>
                  <a:pt x="16130" y="5806"/>
                </a:moveTo>
                <a:cubicBezTo>
                  <a:pt x="16779" y="5874"/>
                  <a:pt x="17411" y="5960"/>
                  <a:pt x="18060" y="6028"/>
                </a:cubicBezTo>
                <a:cubicBezTo>
                  <a:pt x="17838" y="6848"/>
                  <a:pt x="17633" y="7651"/>
                  <a:pt x="17411" y="8454"/>
                </a:cubicBezTo>
                <a:cubicBezTo>
                  <a:pt x="16864" y="8403"/>
                  <a:pt x="16301" y="8369"/>
                  <a:pt x="15737" y="8318"/>
                </a:cubicBezTo>
                <a:cubicBezTo>
                  <a:pt x="15873" y="7480"/>
                  <a:pt x="16010" y="6643"/>
                  <a:pt x="16130" y="5806"/>
                </a:cubicBezTo>
                <a:close/>
                <a:moveTo>
                  <a:pt x="18453" y="6079"/>
                </a:moveTo>
                <a:lnTo>
                  <a:pt x="19889" y="6250"/>
                </a:lnTo>
                <a:cubicBezTo>
                  <a:pt x="19752" y="7053"/>
                  <a:pt x="19581" y="7856"/>
                  <a:pt x="19427" y="8659"/>
                </a:cubicBezTo>
                <a:cubicBezTo>
                  <a:pt x="18898" y="8608"/>
                  <a:pt x="18385" y="8540"/>
                  <a:pt x="17855" y="8506"/>
                </a:cubicBezTo>
                <a:cubicBezTo>
                  <a:pt x="18060" y="7703"/>
                  <a:pt x="18248" y="6899"/>
                  <a:pt x="18453" y="6079"/>
                </a:cubicBezTo>
                <a:close/>
                <a:moveTo>
                  <a:pt x="20282" y="6301"/>
                </a:moveTo>
                <a:lnTo>
                  <a:pt x="21871" y="6489"/>
                </a:lnTo>
                <a:cubicBezTo>
                  <a:pt x="21785" y="7310"/>
                  <a:pt x="21683" y="8113"/>
                  <a:pt x="21580" y="8916"/>
                </a:cubicBezTo>
                <a:cubicBezTo>
                  <a:pt x="21016" y="8830"/>
                  <a:pt x="20435" y="8762"/>
                  <a:pt x="19872" y="8693"/>
                </a:cubicBezTo>
                <a:cubicBezTo>
                  <a:pt x="20025" y="7908"/>
                  <a:pt x="20162" y="7104"/>
                  <a:pt x="20282" y="6301"/>
                </a:cubicBezTo>
                <a:close/>
                <a:moveTo>
                  <a:pt x="4391" y="7634"/>
                </a:moveTo>
                <a:lnTo>
                  <a:pt x="7006" y="7873"/>
                </a:lnTo>
                <a:cubicBezTo>
                  <a:pt x="6818" y="9086"/>
                  <a:pt x="6613" y="10300"/>
                  <a:pt x="6408" y="11513"/>
                </a:cubicBezTo>
                <a:cubicBezTo>
                  <a:pt x="5587" y="11444"/>
                  <a:pt x="4784" y="11376"/>
                  <a:pt x="3964" y="11308"/>
                </a:cubicBezTo>
                <a:cubicBezTo>
                  <a:pt x="4050" y="10539"/>
                  <a:pt x="4118" y="9770"/>
                  <a:pt x="4221" y="9001"/>
                </a:cubicBezTo>
                <a:cubicBezTo>
                  <a:pt x="4272" y="8557"/>
                  <a:pt x="4323" y="8095"/>
                  <a:pt x="4391" y="7634"/>
                </a:cubicBezTo>
                <a:close/>
                <a:moveTo>
                  <a:pt x="7484" y="7942"/>
                </a:moveTo>
                <a:cubicBezTo>
                  <a:pt x="8150" y="7993"/>
                  <a:pt x="8817" y="8061"/>
                  <a:pt x="9483" y="8130"/>
                </a:cubicBezTo>
                <a:cubicBezTo>
                  <a:pt x="9278" y="9326"/>
                  <a:pt x="9056" y="10539"/>
                  <a:pt x="8817" y="11735"/>
                </a:cubicBezTo>
                <a:cubicBezTo>
                  <a:pt x="8202" y="11684"/>
                  <a:pt x="7569" y="11615"/>
                  <a:pt x="6937" y="11564"/>
                </a:cubicBezTo>
                <a:cubicBezTo>
                  <a:pt x="7159" y="10368"/>
                  <a:pt x="7347" y="9155"/>
                  <a:pt x="7484" y="7942"/>
                </a:cubicBezTo>
                <a:close/>
                <a:moveTo>
                  <a:pt x="9962" y="8164"/>
                </a:moveTo>
                <a:cubicBezTo>
                  <a:pt x="10628" y="8232"/>
                  <a:pt x="11294" y="8301"/>
                  <a:pt x="11944" y="8369"/>
                </a:cubicBezTo>
                <a:lnTo>
                  <a:pt x="12439" y="8420"/>
                </a:lnTo>
                <a:cubicBezTo>
                  <a:pt x="12251" y="9616"/>
                  <a:pt x="12046" y="10812"/>
                  <a:pt x="11858" y="12042"/>
                </a:cubicBezTo>
                <a:lnTo>
                  <a:pt x="9364" y="11803"/>
                </a:lnTo>
                <a:cubicBezTo>
                  <a:pt x="9586" y="10607"/>
                  <a:pt x="9791" y="9394"/>
                  <a:pt x="9962" y="8164"/>
                </a:cubicBezTo>
                <a:close/>
                <a:moveTo>
                  <a:pt x="12764" y="8454"/>
                </a:moveTo>
                <a:cubicBezTo>
                  <a:pt x="13618" y="8540"/>
                  <a:pt x="14472" y="8642"/>
                  <a:pt x="15310" y="8745"/>
                </a:cubicBezTo>
                <a:lnTo>
                  <a:pt x="15292" y="8933"/>
                </a:lnTo>
                <a:cubicBezTo>
                  <a:pt x="15122" y="10060"/>
                  <a:pt x="14917" y="11188"/>
                  <a:pt x="14729" y="12316"/>
                </a:cubicBezTo>
                <a:lnTo>
                  <a:pt x="12337" y="12077"/>
                </a:lnTo>
                <a:cubicBezTo>
                  <a:pt x="12490" y="10863"/>
                  <a:pt x="12610" y="9650"/>
                  <a:pt x="12764" y="8454"/>
                </a:cubicBezTo>
                <a:close/>
                <a:moveTo>
                  <a:pt x="15668" y="8813"/>
                </a:moveTo>
                <a:lnTo>
                  <a:pt x="17292" y="9001"/>
                </a:lnTo>
                <a:cubicBezTo>
                  <a:pt x="17001" y="10146"/>
                  <a:pt x="16745" y="11308"/>
                  <a:pt x="16540" y="12487"/>
                </a:cubicBezTo>
                <a:lnTo>
                  <a:pt x="15207" y="12367"/>
                </a:lnTo>
                <a:cubicBezTo>
                  <a:pt x="15327" y="11359"/>
                  <a:pt x="15446" y="10351"/>
                  <a:pt x="15600" y="9377"/>
                </a:cubicBezTo>
                <a:lnTo>
                  <a:pt x="15668" y="8813"/>
                </a:lnTo>
                <a:close/>
                <a:moveTo>
                  <a:pt x="17719" y="9052"/>
                </a:moveTo>
                <a:lnTo>
                  <a:pt x="19308" y="9240"/>
                </a:lnTo>
                <a:cubicBezTo>
                  <a:pt x="19086" y="10385"/>
                  <a:pt x="18881" y="11547"/>
                  <a:pt x="18710" y="12709"/>
                </a:cubicBezTo>
                <a:lnTo>
                  <a:pt x="16984" y="12538"/>
                </a:lnTo>
                <a:cubicBezTo>
                  <a:pt x="17189" y="11359"/>
                  <a:pt x="17445" y="10197"/>
                  <a:pt x="17719" y="9052"/>
                </a:cubicBezTo>
                <a:close/>
                <a:moveTo>
                  <a:pt x="19752" y="9292"/>
                </a:moveTo>
                <a:cubicBezTo>
                  <a:pt x="20333" y="9360"/>
                  <a:pt x="20914" y="9428"/>
                  <a:pt x="21495" y="9479"/>
                </a:cubicBezTo>
                <a:cubicBezTo>
                  <a:pt x="21341" y="10641"/>
                  <a:pt x="21170" y="11803"/>
                  <a:pt x="21033" y="12965"/>
                </a:cubicBezTo>
                <a:cubicBezTo>
                  <a:pt x="20418" y="12897"/>
                  <a:pt x="19803" y="12811"/>
                  <a:pt x="19188" y="12760"/>
                </a:cubicBezTo>
                <a:cubicBezTo>
                  <a:pt x="19342" y="11598"/>
                  <a:pt x="19547" y="10453"/>
                  <a:pt x="19752" y="9292"/>
                </a:cubicBezTo>
                <a:close/>
                <a:moveTo>
                  <a:pt x="10602" y="1"/>
                </a:moveTo>
                <a:cubicBezTo>
                  <a:pt x="10568" y="1"/>
                  <a:pt x="10534" y="22"/>
                  <a:pt x="10525" y="65"/>
                </a:cubicBezTo>
                <a:cubicBezTo>
                  <a:pt x="10337" y="1620"/>
                  <a:pt x="10167" y="3158"/>
                  <a:pt x="9962" y="4712"/>
                </a:cubicBezTo>
                <a:cubicBezTo>
                  <a:pt x="9244" y="4644"/>
                  <a:pt x="8526" y="4576"/>
                  <a:pt x="7826" y="4507"/>
                </a:cubicBezTo>
                <a:cubicBezTo>
                  <a:pt x="7911" y="3294"/>
                  <a:pt x="7980" y="2081"/>
                  <a:pt x="8048" y="885"/>
                </a:cubicBezTo>
                <a:cubicBezTo>
                  <a:pt x="8048" y="821"/>
                  <a:pt x="7994" y="786"/>
                  <a:pt x="7944" y="786"/>
                </a:cubicBezTo>
                <a:cubicBezTo>
                  <a:pt x="7900" y="786"/>
                  <a:pt x="7860" y="812"/>
                  <a:pt x="7860" y="868"/>
                </a:cubicBezTo>
                <a:cubicBezTo>
                  <a:pt x="7774" y="2081"/>
                  <a:pt x="7638" y="3294"/>
                  <a:pt x="7501" y="4490"/>
                </a:cubicBezTo>
                <a:cubicBezTo>
                  <a:pt x="6647" y="4422"/>
                  <a:pt x="5810" y="4354"/>
                  <a:pt x="4972" y="4285"/>
                </a:cubicBezTo>
                <a:cubicBezTo>
                  <a:pt x="5229" y="2901"/>
                  <a:pt x="5502" y="1534"/>
                  <a:pt x="5792" y="150"/>
                </a:cubicBezTo>
                <a:cubicBezTo>
                  <a:pt x="5803" y="96"/>
                  <a:pt x="5752" y="55"/>
                  <a:pt x="5708" y="55"/>
                </a:cubicBezTo>
                <a:cubicBezTo>
                  <a:pt x="5684" y="55"/>
                  <a:pt x="5662" y="68"/>
                  <a:pt x="5656" y="99"/>
                </a:cubicBezTo>
                <a:cubicBezTo>
                  <a:pt x="5229" y="1466"/>
                  <a:pt x="4887" y="2850"/>
                  <a:pt x="4614" y="4251"/>
                </a:cubicBezTo>
                <a:cubicBezTo>
                  <a:pt x="3435" y="4166"/>
                  <a:pt x="2239" y="4080"/>
                  <a:pt x="1043" y="4012"/>
                </a:cubicBezTo>
                <a:cubicBezTo>
                  <a:pt x="906" y="4029"/>
                  <a:pt x="906" y="4217"/>
                  <a:pt x="1025" y="4251"/>
                </a:cubicBezTo>
                <a:lnTo>
                  <a:pt x="4562" y="4610"/>
                </a:lnTo>
                <a:cubicBezTo>
                  <a:pt x="4391" y="5515"/>
                  <a:pt x="4238" y="6438"/>
                  <a:pt x="4101" y="7361"/>
                </a:cubicBezTo>
                <a:cubicBezTo>
                  <a:pt x="2768" y="7258"/>
                  <a:pt x="1435" y="7173"/>
                  <a:pt x="103" y="7104"/>
                </a:cubicBezTo>
                <a:cubicBezTo>
                  <a:pt x="0" y="7104"/>
                  <a:pt x="0" y="7258"/>
                  <a:pt x="103" y="7275"/>
                </a:cubicBezTo>
                <a:lnTo>
                  <a:pt x="4067" y="7634"/>
                </a:lnTo>
                <a:cubicBezTo>
                  <a:pt x="3896" y="8847"/>
                  <a:pt x="3725" y="10077"/>
                  <a:pt x="3554" y="11291"/>
                </a:cubicBezTo>
                <a:cubicBezTo>
                  <a:pt x="2649" y="11222"/>
                  <a:pt x="1726" y="11154"/>
                  <a:pt x="820" y="11103"/>
                </a:cubicBezTo>
                <a:cubicBezTo>
                  <a:pt x="632" y="11103"/>
                  <a:pt x="615" y="11376"/>
                  <a:pt x="803" y="11393"/>
                </a:cubicBezTo>
                <a:cubicBezTo>
                  <a:pt x="1709" y="11479"/>
                  <a:pt x="2597" y="11581"/>
                  <a:pt x="3503" y="11666"/>
                </a:cubicBezTo>
                <a:cubicBezTo>
                  <a:pt x="3247" y="13409"/>
                  <a:pt x="2922" y="15135"/>
                  <a:pt x="2495" y="16844"/>
                </a:cubicBezTo>
                <a:cubicBezTo>
                  <a:pt x="2484" y="16977"/>
                  <a:pt x="2595" y="17067"/>
                  <a:pt x="2712" y="17067"/>
                </a:cubicBezTo>
                <a:cubicBezTo>
                  <a:pt x="2775" y="17067"/>
                  <a:pt x="2840" y="17040"/>
                  <a:pt x="2888" y="16980"/>
                </a:cubicBezTo>
                <a:cubicBezTo>
                  <a:pt x="3469" y="15272"/>
                  <a:pt x="3742" y="13495"/>
                  <a:pt x="3930" y="11701"/>
                </a:cubicBezTo>
                <a:cubicBezTo>
                  <a:pt x="4733" y="11786"/>
                  <a:pt x="5553" y="11854"/>
                  <a:pt x="6356" y="11940"/>
                </a:cubicBezTo>
                <a:cubicBezTo>
                  <a:pt x="6237" y="12743"/>
                  <a:pt x="6100" y="13546"/>
                  <a:pt x="5963" y="14349"/>
                </a:cubicBezTo>
                <a:cubicBezTo>
                  <a:pt x="5963" y="14467"/>
                  <a:pt x="6054" y="14534"/>
                  <a:pt x="6143" y="14534"/>
                </a:cubicBezTo>
                <a:cubicBezTo>
                  <a:pt x="6210" y="14534"/>
                  <a:pt x="6276" y="14497"/>
                  <a:pt x="6305" y="14417"/>
                </a:cubicBezTo>
                <a:cubicBezTo>
                  <a:pt x="6527" y="13614"/>
                  <a:pt x="6715" y="12811"/>
                  <a:pt x="6869" y="11991"/>
                </a:cubicBezTo>
                <a:lnTo>
                  <a:pt x="8748" y="12162"/>
                </a:lnTo>
                <a:cubicBezTo>
                  <a:pt x="8543" y="13256"/>
                  <a:pt x="8321" y="14332"/>
                  <a:pt x="8133" y="15425"/>
                </a:cubicBezTo>
                <a:cubicBezTo>
                  <a:pt x="8113" y="15554"/>
                  <a:pt x="8238" y="15637"/>
                  <a:pt x="8359" y="15637"/>
                </a:cubicBezTo>
                <a:cubicBezTo>
                  <a:pt x="8446" y="15637"/>
                  <a:pt x="8532" y="15594"/>
                  <a:pt x="8560" y="15494"/>
                </a:cubicBezTo>
                <a:cubicBezTo>
                  <a:pt x="8834" y="14417"/>
                  <a:pt x="9073" y="13324"/>
                  <a:pt x="9295" y="12213"/>
                </a:cubicBezTo>
                <a:cubicBezTo>
                  <a:pt x="10132" y="12299"/>
                  <a:pt x="10970" y="12384"/>
                  <a:pt x="11807" y="12470"/>
                </a:cubicBezTo>
                <a:cubicBezTo>
                  <a:pt x="11653" y="13495"/>
                  <a:pt x="11516" y="14520"/>
                  <a:pt x="11465" y="15545"/>
                </a:cubicBezTo>
                <a:cubicBezTo>
                  <a:pt x="11455" y="15647"/>
                  <a:pt x="11554" y="15712"/>
                  <a:pt x="11643" y="15712"/>
                </a:cubicBezTo>
                <a:cubicBezTo>
                  <a:pt x="11703" y="15712"/>
                  <a:pt x="11759" y="15682"/>
                  <a:pt x="11773" y="15613"/>
                </a:cubicBezTo>
                <a:cubicBezTo>
                  <a:pt x="11995" y="14588"/>
                  <a:pt x="12166" y="13563"/>
                  <a:pt x="12302" y="12521"/>
                </a:cubicBezTo>
                <a:cubicBezTo>
                  <a:pt x="13088" y="12589"/>
                  <a:pt x="13874" y="12675"/>
                  <a:pt x="14677" y="12777"/>
                </a:cubicBezTo>
                <a:cubicBezTo>
                  <a:pt x="14421" y="14315"/>
                  <a:pt x="14182" y="15870"/>
                  <a:pt x="14062" y="17407"/>
                </a:cubicBezTo>
                <a:cubicBezTo>
                  <a:pt x="14052" y="17528"/>
                  <a:pt x="14166" y="17607"/>
                  <a:pt x="14272" y="17607"/>
                </a:cubicBezTo>
                <a:cubicBezTo>
                  <a:pt x="14346" y="17607"/>
                  <a:pt x="14417" y="17568"/>
                  <a:pt x="14438" y="17476"/>
                </a:cubicBezTo>
                <a:cubicBezTo>
                  <a:pt x="14763" y="15955"/>
                  <a:pt x="14985" y="14383"/>
                  <a:pt x="15173" y="12828"/>
                </a:cubicBezTo>
                <a:lnTo>
                  <a:pt x="16488" y="12982"/>
                </a:lnTo>
                <a:cubicBezTo>
                  <a:pt x="16266" y="14264"/>
                  <a:pt x="16164" y="15579"/>
                  <a:pt x="16181" y="16895"/>
                </a:cubicBezTo>
                <a:cubicBezTo>
                  <a:pt x="16181" y="17029"/>
                  <a:pt x="16298" y="17102"/>
                  <a:pt x="16410" y="17102"/>
                </a:cubicBezTo>
                <a:cubicBezTo>
                  <a:pt x="16511" y="17102"/>
                  <a:pt x="16608" y="17042"/>
                  <a:pt x="16608" y="16912"/>
                </a:cubicBezTo>
                <a:cubicBezTo>
                  <a:pt x="16591" y="15613"/>
                  <a:pt x="16693" y="14298"/>
                  <a:pt x="16916" y="13016"/>
                </a:cubicBezTo>
                <a:lnTo>
                  <a:pt x="18658" y="13221"/>
                </a:lnTo>
                <a:cubicBezTo>
                  <a:pt x="18453" y="14691"/>
                  <a:pt x="18385" y="16177"/>
                  <a:pt x="18436" y="17664"/>
                </a:cubicBezTo>
                <a:cubicBezTo>
                  <a:pt x="18445" y="17809"/>
                  <a:pt x="18565" y="17887"/>
                  <a:pt x="18676" y="17887"/>
                </a:cubicBezTo>
                <a:cubicBezTo>
                  <a:pt x="18773" y="17887"/>
                  <a:pt x="18863" y="17826"/>
                  <a:pt x="18863" y="17698"/>
                </a:cubicBezTo>
                <a:cubicBezTo>
                  <a:pt x="18829" y="16211"/>
                  <a:pt x="18915" y="14742"/>
                  <a:pt x="19120" y="13273"/>
                </a:cubicBezTo>
                <a:cubicBezTo>
                  <a:pt x="19752" y="13341"/>
                  <a:pt x="20367" y="13409"/>
                  <a:pt x="20982" y="13478"/>
                </a:cubicBezTo>
                <a:cubicBezTo>
                  <a:pt x="20777" y="15220"/>
                  <a:pt x="20760" y="16980"/>
                  <a:pt x="20914" y="18740"/>
                </a:cubicBezTo>
                <a:cubicBezTo>
                  <a:pt x="20921" y="18861"/>
                  <a:pt x="21001" y="18913"/>
                  <a:pt x="21092" y="18913"/>
                </a:cubicBezTo>
                <a:cubicBezTo>
                  <a:pt x="21220" y="18913"/>
                  <a:pt x="21368" y="18808"/>
                  <a:pt x="21358" y="18638"/>
                </a:cubicBezTo>
                <a:cubicBezTo>
                  <a:pt x="21221" y="16929"/>
                  <a:pt x="21256" y="15220"/>
                  <a:pt x="21478" y="13512"/>
                </a:cubicBezTo>
                <a:cubicBezTo>
                  <a:pt x="22195" y="13597"/>
                  <a:pt x="22930" y="13666"/>
                  <a:pt x="23648" y="13734"/>
                </a:cubicBezTo>
                <a:cubicBezTo>
                  <a:pt x="23653" y="13734"/>
                  <a:pt x="23659" y="13734"/>
                  <a:pt x="23664" y="13734"/>
                </a:cubicBezTo>
                <a:cubicBezTo>
                  <a:pt x="23922" y="13734"/>
                  <a:pt x="23932" y="13340"/>
                  <a:pt x="23665" y="13307"/>
                </a:cubicBezTo>
                <a:cubicBezTo>
                  <a:pt x="22964" y="13204"/>
                  <a:pt x="22247" y="13102"/>
                  <a:pt x="21529" y="13016"/>
                </a:cubicBezTo>
                <a:cubicBezTo>
                  <a:pt x="21649" y="11854"/>
                  <a:pt x="21819" y="10693"/>
                  <a:pt x="21973" y="9531"/>
                </a:cubicBezTo>
                <a:cubicBezTo>
                  <a:pt x="22588" y="9582"/>
                  <a:pt x="23186" y="9633"/>
                  <a:pt x="23801" y="9684"/>
                </a:cubicBezTo>
                <a:cubicBezTo>
                  <a:pt x="23807" y="9685"/>
                  <a:pt x="23812" y="9685"/>
                  <a:pt x="23818" y="9685"/>
                </a:cubicBezTo>
                <a:cubicBezTo>
                  <a:pt x="24075" y="9685"/>
                  <a:pt x="24086" y="9291"/>
                  <a:pt x="23818" y="9257"/>
                </a:cubicBezTo>
                <a:cubicBezTo>
                  <a:pt x="23238" y="9155"/>
                  <a:pt x="22640" y="9069"/>
                  <a:pt x="22041" y="8984"/>
                </a:cubicBezTo>
                <a:cubicBezTo>
                  <a:pt x="22144" y="8181"/>
                  <a:pt x="22229" y="7361"/>
                  <a:pt x="22281" y="6558"/>
                </a:cubicBezTo>
                <a:lnTo>
                  <a:pt x="23562" y="6712"/>
                </a:lnTo>
                <a:cubicBezTo>
                  <a:pt x="23577" y="6714"/>
                  <a:pt x="23591" y="6715"/>
                  <a:pt x="23604" y="6715"/>
                </a:cubicBezTo>
                <a:cubicBezTo>
                  <a:pt x="23855" y="6715"/>
                  <a:pt x="23872" y="6283"/>
                  <a:pt x="23596" y="6250"/>
                </a:cubicBezTo>
                <a:lnTo>
                  <a:pt x="22315" y="6096"/>
                </a:lnTo>
                <a:cubicBezTo>
                  <a:pt x="22366" y="4969"/>
                  <a:pt x="22349" y="3824"/>
                  <a:pt x="22247" y="2696"/>
                </a:cubicBezTo>
                <a:cubicBezTo>
                  <a:pt x="22239" y="2632"/>
                  <a:pt x="22182" y="2602"/>
                  <a:pt x="22124" y="2602"/>
                </a:cubicBezTo>
                <a:cubicBezTo>
                  <a:pt x="22058" y="2602"/>
                  <a:pt x="21990" y="2641"/>
                  <a:pt x="21990" y="2713"/>
                </a:cubicBezTo>
                <a:cubicBezTo>
                  <a:pt x="22041" y="3824"/>
                  <a:pt x="22007" y="4935"/>
                  <a:pt x="21905" y="6045"/>
                </a:cubicBezTo>
                <a:lnTo>
                  <a:pt x="20350" y="5857"/>
                </a:lnTo>
                <a:cubicBezTo>
                  <a:pt x="20538" y="4678"/>
                  <a:pt x="20675" y="3499"/>
                  <a:pt x="20743" y="2303"/>
                </a:cubicBezTo>
                <a:cubicBezTo>
                  <a:pt x="20743" y="2222"/>
                  <a:pt x="20676" y="2179"/>
                  <a:pt x="20613" y="2179"/>
                </a:cubicBezTo>
                <a:cubicBezTo>
                  <a:pt x="20557" y="2179"/>
                  <a:pt x="20504" y="2214"/>
                  <a:pt x="20504" y="2286"/>
                </a:cubicBezTo>
                <a:cubicBezTo>
                  <a:pt x="20384" y="3465"/>
                  <a:pt x="20196" y="4644"/>
                  <a:pt x="19974" y="5806"/>
                </a:cubicBezTo>
                <a:lnTo>
                  <a:pt x="18556" y="5635"/>
                </a:lnTo>
                <a:cubicBezTo>
                  <a:pt x="18812" y="4507"/>
                  <a:pt x="19051" y="3363"/>
                  <a:pt x="19222" y="2218"/>
                </a:cubicBezTo>
                <a:cubicBezTo>
                  <a:pt x="19233" y="2146"/>
                  <a:pt x="19162" y="2099"/>
                  <a:pt x="19101" y="2099"/>
                </a:cubicBezTo>
                <a:cubicBezTo>
                  <a:pt x="19060" y="2099"/>
                  <a:pt x="19024" y="2119"/>
                  <a:pt x="19017" y="2167"/>
                </a:cubicBezTo>
                <a:cubicBezTo>
                  <a:pt x="18778" y="3311"/>
                  <a:pt x="18488" y="4456"/>
                  <a:pt x="18180" y="5584"/>
                </a:cubicBezTo>
                <a:cubicBezTo>
                  <a:pt x="17531" y="5515"/>
                  <a:pt x="16864" y="5430"/>
                  <a:pt x="16215" y="5362"/>
                </a:cubicBezTo>
                <a:cubicBezTo>
                  <a:pt x="16420" y="3858"/>
                  <a:pt x="16625" y="2372"/>
                  <a:pt x="16711" y="868"/>
                </a:cubicBezTo>
                <a:cubicBezTo>
                  <a:pt x="16711" y="838"/>
                  <a:pt x="16682" y="820"/>
                  <a:pt x="16654" y="820"/>
                </a:cubicBezTo>
                <a:cubicBezTo>
                  <a:pt x="16634" y="820"/>
                  <a:pt x="16615" y="829"/>
                  <a:pt x="16608" y="851"/>
                </a:cubicBezTo>
                <a:cubicBezTo>
                  <a:pt x="16283" y="2320"/>
                  <a:pt x="16027" y="3807"/>
                  <a:pt x="15822" y="5310"/>
                </a:cubicBezTo>
                <a:cubicBezTo>
                  <a:pt x="14968" y="5208"/>
                  <a:pt x="14113" y="5122"/>
                  <a:pt x="13259" y="5037"/>
                </a:cubicBezTo>
                <a:cubicBezTo>
                  <a:pt x="13464" y="3516"/>
                  <a:pt x="13652" y="1996"/>
                  <a:pt x="13840" y="492"/>
                </a:cubicBezTo>
                <a:cubicBezTo>
                  <a:pt x="13849" y="420"/>
                  <a:pt x="13800" y="381"/>
                  <a:pt x="13748" y="381"/>
                </a:cubicBezTo>
                <a:cubicBezTo>
                  <a:pt x="13701" y="381"/>
                  <a:pt x="13651" y="411"/>
                  <a:pt x="13635" y="475"/>
                </a:cubicBezTo>
                <a:cubicBezTo>
                  <a:pt x="13396" y="1979"/>
                  <a:pt x="13174" y="3482"/>
                  <a:pt x="12952" y="5003"/>
                </a:cubicBezTo>
                <a:cubicBezTo>
                  <a:pt x="12097" y="4917"/>
                  <a:pt x="11226" y="4815"/>
                  <a:pt x="10372" y="4730"/>
                </a:cubicBezTo>
                <a:cubicBezTo>
                  <a:pt x="10525" y="3175"/>
                  <a:pt x="10628" y="1620"/>
                  <a:pt x="10679" y="65"/>
                </a:cubicBezTo>
                <a:cubicBezTo>
                  <a:pt x="10671" y="22"/>
                  <a:pt x="10636" y="1"/>
                  <a:pt x="106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" name="Google Shape;14;p2"/>
          <p:cNvGrpSpPr/>
          <p:nvPr/>
        </p:nvGrpSpPr>
        <p:grpSpPr>
          <a:xfrm rot="10800000">
            <a:off x="344945" y="209657"/>
            <a:ext cx="688306" cy="735693"/>
            <a:chOff x="429300" y="4124275"/>
            <a:chExt cx="381650" cy="407925"/>
          </a:xfrm>
        </p:grpSpPr>
        <p:sp>
          <p:nvSpPr>
            <p:cNvPr id="15" name="Google Shape;15;p2"/>
            <p:cNvSpPr/>
            <p:nvPr/>
          </p:nvSpPr>
          <p:spPr>
            <a:xfrm>
              <a:off x="532850" y="4381150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77650" y="4442725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96025" y="4266725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61900" y="4230525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38775" y="4124275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" name="Google Shape;21;p2"/>
          <p:cNvGrpSpPr/>
          <p:nvPr/>
        </p:nvGrpSpPr>
        <p:grpSpPr>
          <a:xfrm>
            <a:off x="8530802" y="896317"/>
            <a:ext cx="288075" cy="313736"/>
            <a:chOff x="1022652" y="639441"/>
            <a:chExt cx="288075" cy="313736"/>
          </a:xfrm>
        </p:grpSpPr>
        <p:sp>
          <p:nvSpPr>
            <p:cNvPr id="22" name="Google Shape;22;p2"/>
            <p:cNvSpPr/>
            <p:nvPr/>
          </p:nvSpPr>
          <p:spPr>
            <a:xfrm>
              <a:off x="1040821" y="639441"/>
              <a:ext cx="269907" cy="307305"/>
            </a:xfrm>
            <a:custGeom>
              <a:avLst/>
              <a:gdLst/>
              <a:ahLst/>
              <a:cxnLst/>
              <a:rect l="l" t="t" r="r" b="b"/>
              <a:pathLst>
                <a:path w="4323" h="4922" fill="none" extrusionOk="0">
                  <a:moveTo>
                    <a:pt x="649" y="2734"/>
                  </a:moveTo>
                  <a:cubicBezTo>
                    <a:pt x="666" y="2734"/>
                    <a:pt x="666" y="2717"/>
                    <a:pt x="666" y="2700"/>
                  </a:cubicBezTo>
                  <a:cubicBezTo>
                    <a:pt x="649" y="2700"/>
                    <a:pt x="598" y="2683"/>
                    <a:pt x="581" y="2683"/>
                  </a:cubicBezTo>
                  <a:cubicBezTo>
                    <a:pt x="581" y="2700"/>
                    <a:pt x="564" y="2752"/>
                    <a:pt x="564" y="2786"/>
                  </a:cubicBezTo>
                  <a:cubicBezTo>
                    <a:pt x="547" y="2752"/>
                    <a:pt x="513" y="2734"/>
                    <a:pt x="496" y="2700"/>
                  </a:cubicBezTo>
                  <a:cubicBezTo>
                    <a:pt x="444" y="2307"/>
                    <a:pt x="256" y="1931"/>
                    <a:pt x="0" y="1624"/>
                  </a:cubicBezTo>
                  <a:lnTo>
                    <a:pt x="205" y="1316"/>
                  </a:lnTo>
                  <a:lnTo>
                    <a:pt x="1572" y="1385"/>
                  </a:lnTo>
                  <a:cubicBezTo>
                    <a:pt x="1692" y="1214"/>
                    <a:pt x="1794" y="1026"/>
                    <a:pt x="1863" y="838"/>
                  </a:cubicBezTo>
                  <a:cubicBezTo>
                    <a:pt x="1914" y="650"/>
                    <a:pt x="1982" y="479"/>
                    <a:pt x="2085" y="308"/>
                  </a:cubicBezTo>
                  <a:cubicBezTo>
                    <a:pt x="2119" y="240"/>
                    <a:pt x="2187" y="172"/>
                    <a:pt x="2255" y="137"/>
                  </a:cubicBezTo>
                  <a:cubicBezTo>
                    <a:pt x="2375" y="86"/>
                    <a:pt x="2495" y="35"/>
                    <a:pt x="2614" y="1"/>
                  </a:cubicBezTo>
                  <a:cubicBezTo>
                    <a:pt x="2666" y="52"/>
                    <a:pt x="2700" y="120"/>
                    <a:pt x="2717" y="189"/>
                  </a:cubicBezTo>
                  <a:cubicBezTo>
                    <a:pt x="2768" y="394"/>
                    <a:pt x="2768" y="599"/>
                    <a:pt x="2717" y="804"/>
                  </a:cubicBezTo>
                  <a:cubicBezTo>
                    <a:pt x="2648" y="1060"/>
                    <a:pt x="2597" y="1299"/>
                    <a:pt x="2563" y="1556"/>
                  </a:cubicBezTo>
                  <a:cubicBezTo>
                    <a:pt x="2529" y="1778"/>
                    <a:pt x="2597" y="1846"/>
                    <a:pt x="2785" y="1914"/>
                  </a:cubicBezTo>
                  <a:cubicBezTo>
                    <a:pt x="3246" y="2068"/>
                    <a:pt x="3691" y="2222"/>
                    <a:pt x="4152" y="2393"/>
                  </a:cubicBezTo>
                  <a:cubicBezTo>
                    <a:pt x="4203" y="2410"/>
                    <a:pt x="4255" y="2478"/>
                    <a:pt x="4289" y="2512"/>
                  </a:cubicBezTo>
                  <a:cubicBezTo>
                    <a:pt x="4323" y="2683"/>
                    <a:pt x="4220" y="2871"/>
                    <a:pt x="4050" y="2940"/>
                  </a:cubicBezTo>
                  <a:cubicBezTo>
                    <a:pt x="3879" y="3025"/>
                    <a:pt x="3708" y="3093"/>
                    <a:pt x="3520" y="3110"/>
                  </a:cubicBezTo>
                  <a:cubicBezTo>
                    <a:pt x="3332" y="3110"/>
                    <a:pt x="3161" y="3145"/>
                    <a:pt x="3007" y="3179"/>
                  </a:cubicBezTo>
                  <a:cubicBezTo>
                    <a:pt x="2734" y="3230"/>
                    <a:pt x="2631" y="3350"/>
                    <a:pt x="2631" y="3606"/>
                  </a:cubicBezTo>
                  <a:cubicBezTo>
                    <a:pt x="2631" y="3965"/>
                    <a:pt x="2666" y="4324"/>
                    <a:pt x="2683" y="4699"/>
                  </a:cubicBezTo>
                  <a:cubicBezTo>
                    <a:pt x="2666" y="4716"/>
                    <a:pt x="2666" y="4751"/>
                    <a:pt x="2648" y="4768"/>
                  </a:cubicBezTo>
                  <a:lnTo>
                    <a:pt x="2392" y="4922"/>
                  </a:lnTo>
                  <a:cubicBezTo>
                    <a:pt x="1982" y="4904"/>
                    <a:pt x="1828" y="4648"/>
                    <a:pt x="1692" y="4358"/>
                  </a:cubicBezTo>
                  <a:cubicBezTo>
                    <a:pt x="1640" y="4238"/>
                    <a:pt x="1572" y="4136"/>
                    <a:pt x="1521" y="4033"/>
                  </a:cubicBezTo>
                  <a:cubicBezTo>
                    <a:pt x="1384" y="3760"/>
                    <a:pt x="1077" y="3606"/>
                    <a:pt x="786" y="3691"/>
                  </a:cubicBezTo>
                  <a:cubicBezTo>
                    <a:pt x="530" y="3760"/>
                    <a:pt x="256" y="3657"/>
                    <a:pt x="120" y="3418"/>
                  </a:cubicBezTo>
                  <a:lnTo>
                    <a:pt x="547" y="2769"/>
                  </a:lnTo>
                  <a:cubicBezTo>
                    <a:pt x="581" y="2752"/>
                    <a:pt x="615" y="2752"/>
                    <a:pt x="649" y="2734"/>
                  </a:cubicBezTo>
                  <a:close/>
                  <a:moveTo>
                    <a:pt x="2273" y="394"/>
                  </a:moveTo>
                  <a:lnTo>
                    <a:pt x="2273" y="360"/>
                  </a:lnTo>
                  <a:lnTo>
                    <a:pt x="2255" y="36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22652" y="645871"/>
              <a:ext cx="268908" cy="307305"/>
            </a:xfrm>
            <a:custGeom>
              <a:avLst/>
              <a:gdLst/>
              <a:ahLst/>
              <a:cxnLst/>
              <a:rect l="l" t="t" r="r" b="b"/>
              <a:pathLst>
                <a:path w="4307" h="4922" extrusionOk="0">
                  <a:moveTo>
                    <a:pt x="650" y="2734"/>
                  </a:moveTo>
                  <a:cubicBezTo>
                    <a:pt x="667" y="2734"/>
                    <a:pt x="667" y="2717"/>
                    <a:pt x="684" y="2700"/>
                  </a:cubicBezTo>
                  <a:cubicBezTo>
                    <a:pt x="650" y="2700"/>
                    <a:pt x="599" y="2666"/>
                    <a:pt x="582" y="2683"/>
                  </a:cubicBezTo>
                  <a:cubicBezTo>
                    <a:pt x="582" y="2700"/>
                    <a:pt x="564" y="2751"/>
                    <a:pt x="564" y="2768"/>
                  </a:cubicBezTo>
                  <a:cubicBezTo>
                    <a:pt x="547" y="2751"/>
                    <a:pt x="513" y="2717"/>
                    <a:pt x="496" y="2700"/>
                  </a:cubicBezTo>
                  <a:cubicBezTo>
                    <a:pt x="445" y="2290"/>
                    <a:pt x="274" y="1931"/>
                    <a:pt x="1" y="1623"/>
                  </a:cubicBezTo>
                  <a:cubicBezTo>
                    <a:pt x="69" y="1521"/>
                    <a:pt x="137" y="1418"/>
                    <a:pt x="206" y="1316"/>
                  </a:cubicBezTo>
                  <a:lnTo>
                    <a:pt x="1573" y="1384"/>
                  </a:lnTo>
                  <a:cubicBezTo>
                    <a:pt x="1692" y="1213"/>
                    <a:pt x="1795" y="1025"/>
                    <a:pt x="1863" y="837"/>
                  </a:cubicBezTo>
                  <a:cubicBezTo>
                    <a:pt x="1914" y="649"/>
                    <a:pt x="1983" y="479"/>
                    <a:pt x="2068" y="308"/>
                  </a:cubicBezTo>
                  <a:cubicBezTo>
                    <a:pt x="2119" y="239"/>
                    <a:pt x="2171" y="171"/>
                    <a:pt x="2256" y="137"/>
                  </a:cubicBezTo>
                  <a:cubicBezTo>
                    <a:pt x="2376" y="86"/>
                    <a:pt x="2495" y="34"/>
                    <a:pt x="2615" y="0"/>
                  </a:cubicBezTo>
                  <a:cubicBezTo>
                    <a:pt x="2649" y="51"/>
                    <a:pt x="2683" y="120"/>
                    <a:pt x="2717" y="188"/>
                  </a:cubicBezTo>
                  <a:cubicBezTo>
                    <a:pt x="2769" y="393"/>
                    <a:pt x="2769" y="598"/>
                    <a:pt x="2717" y="803"/>
                  </a:cubicBezTo>
                  <a:cubicBezTo>
                    <a:pt x="2649" y="1042"/>
                    <a:pt x="2598" y="1299"/>
                    <a:pt x="2546" y="1555"/>
                  </a:cubicBezTo>
                  <a:cubicBezTo>
                    <a:pt x="2529" y="1777"/>
                    <a:pt x="2581" y="1846"/>
                    <a:pt x="2786" y="1914"/>
                  </a:cubicBezTo>
                  <a:cubicBezTo>
                    <a:pt x="3230" y="2068"/>
                    <a:pt x="3691" y="2221"/>
                    <a:pt x="4136" y="2392"/>
                  </a:cubicBezTo>
                  <a:cubicBezTo>
                    <a:pt x="4204" y="2409"/>
                    <a:pt x="4238" y="2478"/>
                    <a:pt x="4289" y="2512"/>
                  </a:cubicBezTo>
                  <a:cubicBezTo>
                    <a:pt x="4306" y="2683"/>
                    <a:pt x="4204" y="2854"/>
                    <a:pt x="4050" y="2939"/>
                  </a:cubicBezTo>
                  <a:cubicBezTo>
                    <a:pt x="3879" y="3024"/>
                    <a:pt x="3691" y="3093"/>
                    <a:pt x="3503" y="3110"/>
                  </a:cubicBezTo>
                  <a:cubicBezTo>
                    <a:pt x="3332" y="3110"/>
                    <a:pt x="3162" y="3144"/>
                    <a:pt x="2991" y="3178"/>
                  </a:cubicBezTo>
                  <a:cubicBezTo>
                    <a:pt x="2734" y="3230"/>
                    <a:pt x="2632" y="3349"/>
                    <a:pt x="2632" y="3605"/>
                  </a:cubicBezTo>
                  <a:cubicBezTo>
                    <a:pt x="2632" y="3964"/>
                    <a:pt x="2649" y="4323"/>
                    <a:pt x="2666" y="4682"/>
                  </a:cubicBezTo>
                  <a:cubicBezTo>
                    <a:pt x="2666" y="4716"/>
                    <a:pt x="2666" y="4750"/>
                    <a:pt x="2649" y="4767"/>
                  </a:cubicBezTo>
                  <a:lnTo>
                    <a:pt x="2393" y="4921"/>
                  </a:lnTo>
                  <a:cubicBezTo>
                    <a:pt x="1983" y="4904"/>
                    <a:pt x="1829" y="4648"/>
                    <a:pt x="1692" y="4340"/>
                  </a:cubicBezTo>
                  <a:cubicBezTo>
                    <a:pt x="1641" y="4238"/>
                    <a:pt x="1573" y="4135"/>
                    <a:pt x="1504" y="4033"/>
                  </a:cubicBezTo>
                  <a:cubicBezTo>
                    <a:pt x="1385" y="3759"/>
                    <a:pt x="1077" y="3605"/>
                    <a:pt x="787" y="3691"/>
                  </a:cubicBezTo>
                  <a:cubicBezTo>
                    <a:pt x="530" y="3759"/>
                    <a:pt x="257" y="3657"/>
                    <a:pt x="120" y="3417"/>
                  </a:cubicBezTo>
                  <a:lnTo>
                    <a:pt x="547" y="2768"/>
                  </a:lnTo>
                  <a:cubicBezTo>
                    <a:pt x="582" y="2751"/>
                    <a:pt x="616" y="2751"/>
                    <a:pt x="650" y="2734"/>
                  </a:cubicBezTo>
                  <a:close/>
                  <a:moveTo>
                    <a:pt x="2273" y="393"/>
                  </a:moveTo>
                  <a:lnTo>
                    <a:pt x="2273" y="359"/>
                  </a:lnTo>
                  <a:lnTo>
                    <a:pt x="2256" y="3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" name="Google Shape;24;p2"/>
          <p:cNvSpPr/>
          <p:nvPr/>
        </p:nvSpPr>
        <p:spPr>
          <a:xfrm>
            <a:off x="4964913" y="4722439"/>
            <a:ext cx="706261" cy="560492"/>
          </a:xfrm>
          <a:custGeom>
            <a:avLst/>
            <a:gdLst/>
            <a:ahLst/>
            <a:cxnLst/>
            <a:rect l="l" t="t" r="r" b="b"/>
            <a:pathLst>
              <a:path w="11378" h="9030" extrusionOk="0">
                <a:moveTo>
                  <a:pt x="6564" y="370"/>
                </a:moveTo>
                <a:cubicBezTo>
                  <a:pt x="6723" y="370"/>
                  <a:pt x="6893" y="396"/>
                  <a:pt x="7074" y="453"/>
                </a:cubicBezTo>
                <a:cubicBezTo>
                  <a:pt x="8424" y="846"/>
                  <a:pt x="8475" y="2367"/>
                  <a:pt x="7945" y="3409"/>
                </a:cubicBezTo>
                <a:lnTo>
                  <a:pt x="7894" y="3426"/>
                </a:lnTo>
                <a:cubicBezTo>
                  <a:pt x="7791" y="3461"/>
                  <a:pt x="7757" y="3580"/>
                  <a:pt x="7808" y="3648"/>
                </a:cubicBezTo>
                <a:cubicBezTo>
                  <a:pt x="7796" y="3722"/>
                  <a:pt x="7855" y="3779"/>
                  <a:pt x="7914" y="3779"/>
                </a:cubicBezTo>
                <a:cubicBezTo>
                  <a:pt x="7937" y="3779"/>
                  <a:pt x="7960" y="3770"/>
                  <a:pt x="7979" y="3751"/>
                </a:cubicBezTo>
                <a:lnTo>
                  <a:pt x="7996" y="3734"/>
                </a:lnTo>
                <a:cubicBezTo>
                  <a:pt x="8338" y="3657"/>
                  <a:pt x="8760" y="3589"/>
                  <a:pt x="9174" y="3589"/>
                </a:cubicBezTo>
                <a:cubicBezTo>
                  <a:pt x="9960" y="3589"/>
                  <a:pt x="10721" y="3836"/>
                  <a:pt x="10867" y="4742"/>
                </a:cubicBezTo>
                <a:cubicBezTo>
                  <a:pt x="10986" y="5425"/>
                  <a:pt x="10491" y="6006"/>
                  <a:pt x="9859" y="6194"/>
                </a:cubicBezTo>
                <a:cubicBezTo>
                  <a:pt x="9687" y="6253"/>
                  <a:pt x="9516" y="6279"/>
                  <a:pt x="9348" y="6279"/>
                </a:cubicBezTo>
                <a:cubicBezTo>
                  <a:pt x="8980" y="6279"/>
                  <a:pt x="8621" y="6159"/>
                  <a:pt x="8270" y="6006"/>
                </a:cubicBezTo>
                <a:cubicBezTo>
                  <a:pt x="8236" y="5921"/>
                  <a:pt x="8184" y="5836"/>
                  <a:pt x="8116" y="5767"/>
                </a:cubicBezTo>
                <a:cubicBezTo>
                  <a:pt x="8085" y="5727"/>
                  <a:pt x="8045" y="5710"/>
                  <a:pt x="8005" y="5710"/>
                </a:cubicBezTo>
                <a:cubicBezTo>
                  <a:pt x="7894" y="5710"/>
                  <a:pt x="7784" y="5842"/>
                  <a:pt x="7860" y="5955"/>
                </a:cubicBezTo>
                <a:cubicBezTo>
                  <a:pt x="8321" y="6673"/>
                  <a:pt x="8782" y="8398"/>
                  <a:pt x="7535" y="8638"/>
                </a:cubicBezTo>
                <a:cubicBezTo>
                  <a:pt x="7444" y="8654"/>
                  <a:pt x="7356" y="8661"/>
                  <a:pt x="7270" y="8661"/>
                </a:cubicBezTo>
                <a:cubicBezTo>
                  <a:pt x="6266" y="8661"/>
                  <a:pt x="5669" y="7600"/>
                  <a:pt x="5826" y="6656"/>
                </a:cubicBezTo>
                <a:lnTo>
                  <a:pt x="5826" y="6639"/>
                </a:lnTo>
                <a:cubicBezTo>
                  <a:pt x="5826" y="6604"/>
                  <a:pt x="5844" y="6587"/>
                  <a:pt x="5844" y="6553"/>
                </a:cubicBezTo>
                <a:cubicBezTo>
                  <a:pt x="5857" y="6500"/>
                  <a:pt x="5818" y="6457"/>
                  <a:pt x="5776" y="6457"/>
                </a:cubicBezTo>
                <a:cubicBezTo>
                  <a:pt x="5764" y="6457"/>
                  <a:pt x="5752" y="6460"/>
                  <a:pt x="5741" y="6468"/>
                </a:cubicBezTo>
                <a:cubicBezTo>
                  <a:pt x="5723" y="6456"/>
                  <a:pt x="5703" y="6450"/>
                  <a:pt x="5682" y="6450"/>
                </a:cubicBezTo>
                <a:cubicBezTo>
                  <a:pt x="5646" y="6450"/>
                  <a:pt x="5609" y="6469"/>
                  <a:pt x="5587" y="6502"/>
                </a:cubicBezTo>
                <a:cubicBezTo>
                  <a:pt x="4955" y="7219"/>
                  <a:pt x="4306" y="8347"/>
                  <a:pt x="3332" y="8621"/>
                </a:cubicBezTo>
                <a:cubicBezTo>
                  <a:pt x="3182" y="8660"/>
                  <a:pt x="3049" y="8679"/>
                  <a:pt x="2932" y="8679"/>
                </a:cubicBezTo>
                <a:cubicBezTo>
                  <a:pt x="1999" y="8679"/>
                  <a:pt x="2086" y="7506"/>
                  <a:pt x="2512" y="6792"/>
                </a:cubicBezTo>
                <a:cubicBezTo>
                  <a:pt x="2751" y="6416"/>
                  <a:pt x="3058" y="6075"/>
                  <a:pt x="3400" y="5784"/>
                </a:cubicBezTo>
                <a:cubicBezTo>
                  <a:pt x="3486" y="5801"/>
                  <a:pt x="3588" y="5801"/>
                  <a:pt x="3674" y="5818"/>
                </a:cubicBezTo>
                <a:cubicBezTo>
                  <a:pt x="3862" y="5818"/>
                  <a:pt x="3862" y="5545"/>
                  <a:pt x="3674" y="5511"/>
                </a:cubicBezTo>
                <a:cubicBezTo>
                  <a:pt x="3041" y="5443"/>
                  <a:pt x="2307" y="5408"/>
                  <a:pt x="1726" y="5084"/>
                </a:cubicBezTo>
                <a:cubicBezTo>
                  <a:pt x="940" y="4657"/>
                  <a:pt x="410" y="3648"/>
                  <a:pt x="1111" y="2897"/>
                </a:cubicBezTo>
                <a:cubicBezTo>
                  <a:pt x="1489" y="2498"/>
                  <a:pt x="1933" y="2356"/>
                  <a:pt x="2398" y="2356"/>
                </a:cubicBezTo>
                <a:cubicBezTo>
                  <a:pt x="3090" y="2356"/>
                  <a:pt x="3826" y="2669"/>
                  <a:pt x="4460" y="2914"/>
                </a:cubicBezTo>
                <a:lnTo>
                  <a:pt x="4460" y="3016"/>
                </a:lnTo>
                <a:cubicBezTo>
                  <a:pt x="4468" y="3119"/>
                  <a:pt x="4554" y="3170"/>
                  <a:pt x="4637" y="3170"/>
                </a:cubicBezTo>
                <a:cubicBezTo>
                  <a:pt x="4720" y="3170"/>
                  <a:pt x="4801" y="3119"/>
                  <a:pt x="4801" y="3016"/>
                </a:cubicBezTo>
                <a:cubicBezTo>
                  <a:pt x="4756" y="1927"/>
                  <a:pt x="5340" y="370"/>
                  <a:pt x="6564" y="370"/>
                </a:cubicBezTo>
                <a:close/>
                <a:moveTo>
                  <a:pt x="6583" y="1"/>
                </a:moveTo>
                <a:cubicBezTo>
                  <a:pt x="5305" y="1"/>
                  <a:pt x="4521" y="1447"/>
                  <a:pt x="4477" y="2692"/>
                </a:cubicBezTo>
                <a:cubicBezTo>
                  <a:pt x="3869" y="2367"/>
                  <a:pt x="3050" y="2091"/>
                  <a:pt x="2305" y="2091"/>
                </a:cubicBezTo>
                <a:cubicBezTo>
                  <a:pt x="1521" y="2091"/>
                  <a:pt x="819" y="2397"/>
                  <a:pt x="530" y="3273"/>
                </a:cubicBezTo>
                <a:cubicBezTo>
                  <a:pt x="0" y="4879"/>
                  <a:pt x="1794" y="5579"/>
                  <a:pt x="3127" y="5767"/>
                </a:cubicBezTo>
                <a:cubicBezTo>
                  <a:pt x="2255" y="6468"/>
                  <a:pt x="1128" y="8040"/>
                  <a:pt x="2238" y="8791"/>
                </a:cubicBezTo>
                <a:cubicBezTo>
                  <a:pt x="2489" y="8958"/>
                  <a:pt x="2739" y="9030"/>
                  <a:pt x="2987" y="9030"/>
                </a:cubicBezTo>
                <a:cubicBezTo>
                  <a:pt x="4007" y="9030"/>
                  <a:pt x="4968" y="7812"/>
                  <a:pt x="5587" y="7014"/>
                </a:cubicBezTo>
                <a:lnTo>
                  <a:pt x="5587" y="7014"/>
                </a:lnTo>
                <a:cubicBezTo>
                  <a:pt x="5475" y="8086"/>
                  <a:pt x="6336" y="8992"/>
                  <a:pt x="7385" y="8992"/>
                </a:cubicBezTo>
                <a:cubicBezTo>
                  <a:pt x="7457" y="8992"/>
                  <a:pt x="7530" y="8988"/>
                  <a:pt x="7603" y="8979"/>
                </a:cubicBezTo>
                <a:cubicBezTo>
                  <a:pt x="8817" y="8791"/>
                  <a:pt x="8851" y="7322"/>
                  <a:pt x="8441" y="6331"/>
                </a:cubicBezTo>
                <a:lnTo>
                  <a:pt x="8441" y="6331"/>
                </a:lnTo>
                <a:cubicBezTo>
                  <a:pt x="8736" y="6476"/>
                  <a:pt x="9068" y="6548"/>
                  <a:pt x="9397" y="6548"/>
                </a:cubicBezTo>
                <a:cubicBezTo>
                  <a:pt x="10265" y="6548"/>
                  <a:pt x="11114" y="6046"/>
                  <a:pt x="11226" y="5067"/>
                </a:cubicBezTo>
                <a:cubicBezTo>
                  <a:pt x="11377" y="3743"/>
                  <a:pt x="10182" y="3243"/>
                  <a:pt x="9042" y="3243"/>
                </a:cubicBezTo>
                <a:cubicBezTo>
                  <a:pt x="8769" y="3243"/>
                  <a:pt x="8500" y="3271"/>
                  <a:pt x="8253" y="3324"/>
                </a:cubicBezTo>
                <a:cubicBezTo>
                  <a:pt x="8851" y="2179"/>
                  <a:pt x="8629" y="624"/>
                  <a:pt x="7262" y="129"/>
                </a:cubicBezTo>
                <a:cubicBezTo>
                  <a:pt x="7023" y="41"/>
                  <a:pt x="6796" y="1"/>
                  <a:pt x="658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08181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"/>
          <p:cNvSpPr/>
          <p:nvPr/>
        </p:nvSpPr>
        <p:spPr>
          <a:xfrm>
            <a:off x="548101" y="397751"/>
            <a:ext cx="8057499" cy="4393115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4"/>
          <p:cNvSpPr/>
          <p:nvPr/>
        </p:nvSpPr>
        <p:spPr>
          <a:xfrm flipH="1">
            <a:off x="7647251" y="134626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4"/>
          <p:cNvSpPr/>
          <p:nvPr/>
        </p:nvSpPr>
        <p:spPr>
          <a:xfrm flipH="1">
            <a:off x="-68975" y="4053926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720000" y="537875"/>
            <a:ext cx="5121600" cy="480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+mn-lt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39" name="Google Shape;39;p4"/>
          <p:cNvSpPr txBox="1">
            <a:spLocks noGrp="1"/>
          </p:cNvSpPr>
          <p:nvPr>
            <p:ph type="body" idx="1"/>
          </p:nvPr>
        </p:nvSpPr>
        <p:spPr>
          <a:xfrm>
            <a:off x="720100" y="1152475"/>
            <a:ext cx="7704000" cy="3456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457189" lvl="0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>
                <a:latin typeface="+mn-lt"/>
              </a:defRPr>
            </a:lvl1pPr>
            <a:lvl2pPr marL="914378" lvl="1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2pPr>
            <a:lvl3pPr marL="1371566" lvl="2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3pPr>
            <a:lvl4pPr marL="1828754" lvl="3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rabicPeriod"/>
              <a:defRPr/>
            </a:lvl4pPr>
            <a:lvl5pPr marL="2285943" lvl="4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5pPr>
            <a:lvl6pPr marL="2743132" lvl="5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6pPr>
            <a:lvl7pPr marL="3200320" lvl="6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rabicPeriod"/>
              <a:defRPr/>
            </a:lvl7pPr>
            <a:lvl8pPr marL="3657509" lvl="7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8pPr>
            <a:lvl9pPr marL="4114697" lvl="8" indent="-3174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9pPr>
          </a:lstStyle>
          <a:p>
            <a:endParaRPr dirty="0"/>
          </a:p>
        </p:txBody>
      </p:sp>
      <p:grpSp>
        <p:nvGrpSpPr>
          <p:cNvPr id="40" name="Google Shape;40;p4"/>
          <p:cNvGrpSpPr/>
          <p:nvPr/>
        </p:nvGrpSpPr>
        <p:grpSpPr>
          <a:xfrm>
            <a:off x="7110451" y="4123771"/>
            <a:ext cx="2429676" cy="1216626"/>
            <a:chOff x="7110451" y="4123771"/>
            <a:chExt cx="2429676" cy="1216626"/>
          </a:xfrm>
        </p:grpSpPr>
        <p:sp>
          <p:nvSpPr>
            <p:cNvPr id="41" name="Google Shape;41;p4"/>
            <p:cNvSpPr/>
            <p:nvPr/>
          </p:nvSpPr>
          <p:spPr>
            <a:xfrm rot="-542283">
              <a:off x="7163768" y="4300881"/>
              <a:ext cx="2323042" cy="862406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4"/>
            <p:cNvSpPr/>
            <p:nvPr/>
          </p:nvSpPr>
          <p:spPr>
            <a:xfrm rot="-542283">
              <a:off x="7295490" y="4456349"/>
              <a:ext cx="2071279" cy="555861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80170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3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8"/>
          <p:cNvSpPr txBox="1">
            <a:spLocks noGrp="1"/>
          </p:cNvSpPr>
          <p:nvPr>
            <p:ph type="title"/>
          </p:nvPr>
        </p:nvSpPr>
        <p:spPr>
          <a:xfrm>
            <a:off x="2286900" y="1382100"/>
            <a:ext cx="4570200" cy="23793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9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 dirty="0"/>
          </a:p>
        </p:txBody>
      </p:sp>
      <p:grpSp>
        <p:nvGrpSpPr>
          <p:cNvPr id="158" name="Google Shape;158;p8"/>
          <p:cNvGrpSpPr/>
          <p:nvPr/>
        </p:nvGrpSpPr>
        <p:grpSpPr>
          <a:xfrm>
            <a:off x="78863" y="4198451"/>
            <a:ext cx="1290421" cy="820102"/>
            <a:chOff x="7685850" y="32550"/>
            <a:chExt cx="1290421" cy="820102"/>
          </a:xfrm>
        </p:grpSpPr>
        <p:sp>
          <p:nvSpPr>
            <p:cNvPr id="159" name="Google Shape;159;p8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8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8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6" name="Google Shape;176;p8"/>
          <p:cNvGrpSpPr/>
          <p:nvPr/>
        </p:nvGrpSpPr>
        <p:grpSpPr>
          <a:xfrm rot="1250769">
            <a:off x="8336598" y="499826"/>
            <a:ext cx="393581" cy="383430"/>
            <a:chOff x="397551" y="281000"/>
            <a:chExt cx="457711" cy="445973"/>
          </a:xfrm>
        </p:grpSpPr>
        <p:sp>
          <p:nvSpPr>
            <p:cNvPr id="177" name="Google Shape;177;p8"/>
            <p:cNvSpPr/>
            <p:nvPr/>
          </p:nvSpPr>
          <p:spPr>
            <a:xfrm>
              <a:off x="424211" y="285308"/>
              <a:ext cx="431051" cy="441665"/>
            </a:xfrm>
            <a:custGeom>
              <a:avLst/>
              <a:gdLst/>
              <a:ahLst/>
              <a:cxnLst/>
              <a:rect l="l" t="t" r="r" b="b"/>
              <a:pathLst>
                <a:path w="6904" h="7074" fill="none" extrusionOk="0">
                  <a:moveTo>
                    <a:pt x="2119" y="4972"/>
                  </a:moveTo>
                  <a:lnTo>
                    <a:pt x="86" y="4972"/>
                  </a:lnTo>
                  <a:lnTo>
                    <a:pt x="0" y="4545"/>
                  </a:lnTo>
                  <a:cubicBezTo>
                    <a:pt x="496" y="4306"/>
                    <a:pt x="974" y="4101"/>
                    <a:pt x="1436" y="3862"/>
                  </a:cubicBezTo>
                  <a:cubicBezTo>
                    <a:pt x="1641" y="3759"/>
                    <a:pt x="1828" y="3639"/>
                    <a:pt x="1999" y="3520"/>
                  </a:cubicBezTo>
                  <a:cubicBezTo>
                    <a:pt x="2153" y="3434"/>
                    <a:pt x="2221" y="3264"/>
                    <a:pt x="2153" y="3093"/>
                  </a:cubicBezTo>
                  <a:cubicBezTo>
                    <a:pt x="2153" y="2956"/>
                    <a:pt x="2102" y="2819"/>
                    <a:pt x="2051" y="2683"/>
                  </a:cubicBezTo>
                  <a:cubicBezTo>
                    <a:pt x="1897" y="2426"/>
                    <a:pt x="1811" y="2119"/>
                    <a:pt x="1811" y="1828"/>
                  </a:cubicBezTo>
                  <a:cubicBezTo>
                    <a:pt x="1726" y="1470"/>
                    <a:pt x="1623" y="1128"/>
                    <a:pt x="1470" y="786"/>
                  </a:cubicBezTo>
                  <a:cubicBezTo>
                    <a:pt x="1384" y="547"/>
                    <a:pt x="1265" y="291"/>
                    <a:pt x="1504" y="17"/>
                  </a:cubicBezTo>
                  <a:cubicBezTo>
                    <a:pt x="1589" y="17"/>
                    <a:pt x="1726" y="0"/>
                    <a:pt x="1863" y="0"/>
                  </a:cubicBezTo>
                  <a:cubicBezTo>
                    <a:pt x="1999" y="0"/>
                    <a:pt x="2136" y="0"/>
                    <a:pt x="2290" y="0"/>
                  </a:cubicBezTo>
                  <a:cubicBezTo>
                    <a:pt x="2341" y="120"/>
                    <a:pt x="2375" y="239"/>
                    <a:pt x="2392" y="376"/>
                  </a:cubicBezTo>
                  <a:cubicBezTo>
                    <a:pt x="2392" y="496"/>
                    <a:pt x="2392" y="581"/>
                    <a:pt x="2512" y="684"/>
                  </a:cubicBezTo>
                  <a:cubicBezTo>
                    <a:pt x="2649" y="786"/>
                    <a:pt x="2666" y="974"/>
                    <a:pt x="2563" y="1128"/>
                  </a:cubicBezTo>
                  <a:cubicBezTo>
                    <a:pt x="2854" y="1589"/>
                    <a:pt x="3127" y="2016"/>
                    <a:pt x="3400" y="2478"/>
                  </a:cubicBezTo>
                  <a:cubicBezTo>
                    <a:pt x="4084" y="2050"/>
                    <a:pt x="4665" y="1470"/>
                    <a:pt x="5109" y="803"/>
                  </a:cubicBezTo>
                  <a:cubicBezTo>
                    <a:pt x="5194" y="615"/>
                    <a:pt x="5382" y="479"/>
                    <a:pt x="5587" y="479"/>
                  </a:cubicBezTo>
                  <a:cubicBezTo>
                    <a:pt x="5827" y="479"/>
                    <a:pt x="5963" y="684"/>
                    <a:pt x="5844" y="889"/>
                  </a:cubicBezTo>
                  <a:cubicBezTo>
                    <a:pt x="5673" y="1196"/>
                    <a:pt x="5485" y="1521"/>
                    <a:pt x="5280" y="1811"/>
                  </a:cubicBezTo>
                  <a:cubicBezTo>
                    <a:pt x="5007" y="2170"/>
                    <a:pt x="4836" y="2614"/>
                    <a:pt x="4784" y="3076"/>
                  </a:cubicBezTo>
                  <a:cubicBezTo>
                    <a:pt x="4767" y="3264"/>
                    <a:pt x="4733" y="3434"/>
                    <a:pt x="4699" y="3657"/>
                  </a:cubicBezTo>
                  <a:cubicBezTo>
                    <a:pt x="4750" y="3708"/>
                    <a:pt x="4784" y="3742"/>
                    <a:pt x="4819" y="3810"/>
                  </a:cubicBezTo>
                  <a:cubicBezTo>
                    <a:pt x="5041" y="4237"/>
                    <a:pt x="5434" y="4443"/>
                    <a:pt x="5861" y="4579"/>
                  </a:cubicBezTo>
                  <a:cubicBezTo>
                    <a:pt x="6100" y="4665"/>
                    <a:pt x="6356" y="4750"/>
                    <a:pt x="6596" y="4853"/>
                  </a:cubicBezTo>
                  <a:cubicBezTo>
                    <a:pt x="6647" y="4870"/>
                    <a:pt x="6698" y="4904"/>
                    <a:pt x="6749" y="4938"/>
                  </a:cubicBezTo>
                  <a:cubicBezTo>
                    <a:pt x="6801" y="4989"/>
                    <a:pt x="6852" y="5058"/>
                    <a:pt x="6903" y="5126"/>
                  </a:cubicBezTo>
                  <a:cubicBezTo>
                    <a:pt x="6818" y="5382"/>
                    <a:pt x="6544" y="5536"/>
                    <a:pt x="6288" y="5468"/>
                  </a:cubicBezTo>
                  <a:cubicBezTo>
                    <a:pt x="6134" y="5468"/>
                    <a:pt x="5998" y="5451"/>
                    <a:pt x="5861" y="5416"/>
                  </a:cubicBezTo>
                  <a:cubicBezTo>
                    <a:pt x="5297" y="5263"/>
                    <a:pt x="4733" y="5211"/>
                    <a:pt x="4152" y="5263"/>
                  </a:cubicBezTo>
                  <a:cubicBezTo>
                    <a:pt x="3998" y="5690"/>
                    <a:pt x="3845" y="6100"/>
                    <a:pt x="3708" y="6510"/>
                  </a:cubicBezTo>
                  <a:cubicBezTo>
                    <a:pt x="3623" y="6766"/>
                    <a:pt x="3452" y="6971"/>
                    <a:pt x="3212" y="7074"/>
                  </a:cubicBezTo>
                  <a:lnTo>
                    <a:pt x="2734" y="6852"/>
                  </a:lnTo>
                  <a:cubicBezTo>
                    <a:pt x="2632" y="6424"/>
                    <a:pt x="2529" y="5997"/>
                    <a:pt x="2461" y="5570"/>
                  </a:cubicBezTo>
                  <a:cubicBezTo>
                    <a:pt x="2444" y="5314"/>
                    <a:pt x="2324" y="5109"/>
                    <a:pt x="2119" y="4972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397551" y="281000"/>
              <a:ext cx="430989" cy="443850"/>
            </a:xfrm>
            <a:custGeom>
              <a:avLst/>
              <a:gdLst/>
              <a:ahLst/>
              <a:cxnLst/>
              <a:rect l="l" t="t" r="r" b="b"/>
              <a:pathLst>
                <a:path w="6903" h="7109" extrusionOk="0">
                  <a:moveTo>
                    <a:pt x="2119" y="4990"/>
                  </a:moveTo>
                  <a:lnTo>
                    <a:pt x="86" y="4990"/>
                  </a:lnTo>
                  <a:cubicBezTo>
                    <a:pt x="51" y="4836"/>
                    <a:pt x="17" y="4699"/>
                    <a:pt x="0" y="4563"/>
                  </a:cubicBezTo>
                  <a:cubicBezTo>
                    <a:pt x="496" y="4324"/>
                    <a:pt x="974" y="4101"/>
                    <a:pt x="1435" y="3879"/>
                  </a:cubicBezTo>
                  <a:cubicBezTo>
                    <a:pt x="1640" y="3777"/>
                    <a:pt x="1828" y="3657"/>
                    <a:pt x="2016" y="3538"/>
                  </a:cubicBezTo>
                  <a:cubicBezTo>
                    <a:pt x="2153" y="3435"/>
                    <a:pt x="2221" y="3264"/>
                    <a:pt x="2170" y="3110"/>
                  </a:cubicBezTo>
                  <a:cubicBezTo>
                    <a:pt x="2153" y="2957"/>
                    <a:pt x="2119" y="2820"/>
                    <a:pt x="2068" y="2700"/>
                  </a:cubicBezTo>
                  <a:cubicBezTo>
                    <a:pt x="1914" y="2427"/>
                    <a:pt x="1828" y="2137"/>
                    <a:pt x="1828" y="1829"/>
                  </a:cubicBezTo>
                  <a:cubicBezTo>
                    <a:pt x="1743" y="1470"/>
                    <a:pt x="1640" y="1128"/>
                    <a:pt x="1487" y="804"/>
                  </a:cubicBezTo>
                  <a:cubicBezTo>
                    <a:pt x="1401" y="548"/>
                    <a:pt x="1264" y="308"/>
                    <a:pt x="1521" y="18"/>
                  </a:cubicBezTo>
                  <a:cubicBezTo>
                    <a:pt x="1606" y="18"/>
                    <a:pt x="1743" y="18"/>
                    <a:pt x="1880" y="18"/>
                  </a:cubicBezTo>
                  <a:cubicBezTo>
                    <a:pt x="2016" y="1"/>
                    <a:pt x="2153" y="18"/>
                    <a:pt x="2307" y="18"/>
                  </a:cubicBezTo>
                  <a:cubicBezTo>
                    <a:pt x="2358" y="137"/>
                    <a:pt x="2392" y="257"/>
                    <a:pt x="2409" y="394"/>
                  </a:cubicBezTo>
                  <a:cubicBezTo>
                    <a:pt x="2409" y="513"/>
                    <a:pt x="2409" y="599"/>
                    <a:pt x="2529" y="701"/>
                  </a:cubicBezTo>
                  <a:cubicBezTo>
                    <a:pt x="2648" y="804"/>
                    <a:pt x="2683" y="992"/>
                    <a:pt x="2580" y="1128"/>
                  </a:cubicBezTo>
                  <a:lnTo>
                    <a:pt x="3417" y="2478"/>
                  </a:lnTo>
                  <a:cubicBezTo>
                    <a:pt x="4101" y="2068"/>
                    <a:pt x="4682" y="1487"/>
                    <a:pt x="5126" y="804"/>
                  </a:cubicBezTo>
                  <a:cubicBezTo>
                    <a:pt x="5211" y="616"/>
                    <a:pt x="5399" y="496"/>
                    <a:pt x="5604" y="496"/>
                  </a:cubicBezTo>
                  <a:cubicBezTo>
                    <a:pt x="5844" y="496"/>
                    <a:pt x="5980" y="684"/>
                    <a:pt x="5861" y="906"/>
                  </a:cubicBezTo>
                  <a:cubicBezTo>
                    <a:pt x="5673" y="1214"/>
                    <a:pt x="5502" y="1521"/>
                    <a:pt x="5297" y="1812"/>
                  </a:cubicBezTo>
                  <a:cubicBezTo>
                    <a:pt x="5006" y="2188"/>
                    <a:pt x="4836" y="2632"/>
                    <a:pt x="4784" y="3110"/>
                  </a:cubicBezTo>
                  <a:cubicBezTo>
                    <a:pt x="4767" y="3281"/>
                    <a:pt x="4733" y="3469"/>
                    <a:pt x="4699" y="3691"/>
                  </a:cubicBezTo>
                  <a:cubicBezTo>
                    <a:pt x="4750" y="3726"/>
                    <a:pt x="4784" y="3777"/>
                    <a:pt x="4818" y="3828"/>
                  </a:cubicBezTo>
                  <a:cubicBezTo>
                    <a:pt x="5041" y="4255"/>
                    <a:pt x="5434" y="4460"/>
                    <a:pt x="5861" y="4597"/>
                  </a:cubicBezTo>
                  <a:cubicBezTo>
                    <a:pt x="6100" y="4682"/>
                    <a:pt x="6356" y="4785"/>
                    <a:pt x="6595" y="4870"/>
                  </a:cubicBezTo>
                  <a:cubicBezTo>
                    <a:pt x="6647" y="4887"/>
                    <a:pt x="6698" y="4922"/>
                    <a:pt x="6749" y="4956"/>
                  </a:cubicBezTo>
                  <a:cubicBezTo>
                    <a:pt x="6800" y="5024"/>
                    <a:pt x="6852" y="5092"/>
                    <a:pt x="6903" y="5161"/>
                  </a:cubicBezTo>
                  <a:cubicBezTo>
                    <a:pt x="6818" y="5417"/>
                    <a:pt x="6544" y="5571"/>
                    <a:pt x="6288" y="5502"/>
                  </a:cubicBezTo>
                  <a:cubicBezTo>
                    <a:pt x="6134" y="5485"/>
                    <a:pt x="5997" y="5468"/>
                    <a:pt x="5861" y="5434"/>
                  </a:cubicBezTo>
                  <a:cubicBezTo>
                    <a:pt x="5297" y="5297"/>
                    <a:pt x="4733" y="5229"/>
                    <a:pt x="4152" y="5297"/>
                  </a:cubicBezTo>
                  <a:cubicBezTo>
                    <a:pt x="3998" y="5708"/>
                    <a:pt x="3845" y="6118"/>
                    <a:pt x="3708" y="6545"/>
                  </a:cubicBezTo>
                  <a:cubicBezTo>
                    <a:pt x="3622" y="6784"/>
                    <a:pt x="3452" y="6989"/>
                    <a:pt x="3212" y="7109"/>
                  </a:cubicBezTo>
                  <a:lnTo>
                    <a:pt x="2734" y="6869"/>
                  </a:lnTo>
                  <a:cubicBezTo>
                    <a:pt x="2631" y="6442"/>
                    <a:pt x="2529" y="6015"/>
                    <a:pt x="2461" y="5588"/>
                  </a:cubicBezTo>
                  <a:cubicBezTo>
                    <a:pt x="2443" y="5349"/>
                    <a:pt x="2324" y="5127"/>
                    <a:pt x="2119" y="4990"/>
                  </a:cubicBezTo>
                  <a:close/>
                  <a:moveTo>
                    <a:pt x="1760" y="4563"/>
                  </a:moveTo>
                  <a:cubicBezTo>
                    <a:pt x="1931" y="4460"/>
                    <a:pt x="2153" y="4477"/>
                    <a:pt x="2102" y="4204"/>
                  </a:cubicBezTo>
                  <a:cubicBezTo>
                    <a:pt x="2102" y="4170"/>
                    <a:pt x="2068" y="4153"/>
                    <a:pt x="2033" y="4153"/>
                  </a:cubicBezTo>
                  <a:cubicBezTo>
                    <a:pt x="1863" y="4170"/>
                    <a:pt x="1743" y="4289"/>
                    <a:pt x="1726" y="4443"/>
                  </a:cubicBezTo>
                  <a:cubicBezTo>
                    <a:pt x="1709" y="4460"/>
                    <a:pt x="1726" y="4477"/>
                    <a:pt x="1760" y="45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6394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3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4"/>
          <p:cNvSpPr txBox="1">
            <a:spLocks noGrp="1"/>
          </p:cNvSpPr>
          <p:nvPr>
            <p:ph type="title"/>
          </p:nvPr>
        </p:nvSpPr>
        <p:spPr>
          <a:xfrm>
            <a:off x="2290050" y="3139613"/>
            <a:ext cx="4563900" cy="4683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 dirty="0"/>
          </a:p>
        </p:txBody>
      </p:sp>
      <p:sp>
        <p:nvSpPr>
          <p:cNvPr id="250" name="Google Shape;250;p14"/>
          <p:cNvSpPr txBox="1">
            <a:spLocks noGrp="1"/>
          </p:cNvSpPr>
          <p:nvPr>
            <p:ph type="subTitle" idx="1"/>
          </p:nvPr>
        </p:nvSpPr>
        <p:spPr>
          <a:xfrm>
            <a:off x="1458175" y="1480313"/>
            <a:ext cx="6227700" cy="16593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251" name="Google Shape;251;p14"/>
          <p:cNvGrpSpPr/>
          <p:nvPr/>
        </p:nvGrpSpPr>
        <p:grpSpPr>
          <a:xfrm>
            <a:off x="181724" y="3902898"/>
            <a:ext cx="850038" cy="1116492"/>
            <a:chOff x="181724" y="3902898"/>
            <a:chExt cx="850038" cy="1116492"/>
          </a:xfrm>
        </p:grpSpPr>
        <p:grpSp>
          <p:nvGrpSpPr>
            <p:cNvPr id="252" name="Google Shape;252;p14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253" name="Google Shape;253;p14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14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14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14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57" name="Google Shape;257;p14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8" name="Google Shape;258;p14"/>
          <p:cNvGrpSpPr/>
          <p:nvPr/>
        </p:nvGrpSpPr>
        <p:grpSpPr>
          <a:xfrm>
            <a:off x="7685851" y="32550"/>
            <a:ext cx="1290421" cy="820102"/>
            <a:chOff x="7685850" y="32550"/>
            <a:chExt cx="1290421" cy="820102"/>
          </a:xfrm>
        </p:grpSpPr>
        <p:sp>
          <p:nvSpPr>
            <p:cNvPr id="259" name="Google Shape;259;p14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" name="Google Shape;262;p14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" name="Google Shape;264;p14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" name="Google Shape;265;p14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" name="Google Shape;266;p14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" name="Google Shape;267;p14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" name="Google Shape;268;p14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" name="Google Shape;271;p14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4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4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" name="Google Shape;274;p14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6" name="Google Shape;276;p14"/>
          <p:cNvSpPr/>
          <p:nvPr/>
        </p:nvSpPr>
        <p:spPr>
          <a:xfrm rot="10800000">
            <a:off x="7995625" y="4380298"/>
            <a:ext cx="766116" cy="589721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24000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16"/>
          <p:cNvSpPr txBox="1">
            <a:spLocks noGrp="1"/>
          </p:cNvSpPr>
          <p:nvPr>
            <p:ph type="title"/>
          </p:nvPr>
        </p:nvSpPr>
        <p:spPr>
          <a:xfrm>
            <a:off x="724075" y="1482375"/>
            <a:ext cx="3388500" cy="9063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 dirty="0"/>
          </a:p>
        </p:txBody>
      </p:sp>
      <p:sp>
        <p:nvSpPr>
          <p:cNvPr id="314" name="Google Shape;314;p16"/>
          <p:cNvSpPr txBox="1">
            <a:spLocks noGrp="1"/>
          </p:cNvSpPr>
          <p:nvPr>
            <p:ph type="subTitle" idx="1"/>
          </p:nvPr>
        </p:nvSpPr>
        <p:spPr>
          <a:xfrm>
            <a:off x="724075" y="2506713"/>
            <a:ext cx="3262800" cy="115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15" name="Google Shape;315;p16"/>
          <p:cNvGrpSpPr/>
          <p:nvPr/>
        </p:nvGrpSpPr>
        <p:grpSpPr>
          <a:xfrm rot="-166182" flipH="1">
            <a:off x="147952" y="3525772"/>
            <a:ext cx="677478" cy="1602296"/>
            <a:chOff x="7964289" y="3664682"/>
            <a:chExt cx="630767" cy="1491820"/>
          </a:xfrm>
        </p:grpSpPr>
        <p:sp>
          <p:nvSpPr>
            <p:cNvPr id="316" name="Google Shape;316;p16"/>
            <p:cNvSpPr/>
            <p:nvPr/>
          </p:nvSpPr>
          <p:spPr>
            <a:xfrm rot="163703">
              <a:off x="7988544" y="3701642"/>
              <a:ext cx="568295" cy="1032620"/>
            </a:xfrm>
            <a:custGeom>
              <a:avLst/>
              <a:gdLst/>
              <a:ahLst/>
              <a:cxnLst/>
              <a:rect l="l" t="t" r="r" b="b"/>
              <a:pathLst>
                <a:path w="14370" h="26111" extrusionOk="0">
                  <a:moveTo>
                    <a:pt x="5226" y="6453"/>
                  </a:moveTo>
                  <a:lnTo>
                    <a:pt x="5226" y="6453"/>
                  </a:lnTo>
                  <a:cubicBezTo>
                    <a:pt x="6285" y="7461"/>
                    <a:pt x="7293" y="8520"/>
                    <a:pt x="8284" y="9597"/>
                  </a:cubicBezTo>
                  <a:cubicBezTo>
                    <a:pt x="7959" y="9682"/>
                    <a:pt x="7754" y="10007"/>
                    <a:pt x="7823" y="10348"/>
                  </a:cubicBezTo>
                  <a:cubicBezTo>
                    <a:pt x="7037" y="8999"/>
                    <a:pt x="6114" y="7734"/>
                    <a:pt x="5226" y="6453"/>
                  </a:cubicBezTo>
                  <a:close/>
                  <a:moveTo>
                    <a:pt x="3773" y="22736"/>
                  </a:moveTo>
                  <a:cubicBezTo>
                    <a:pt x="3961" y="23026"/>
                    <a:pt x="4149" y="23317"/>
                    <a:pt x="4337" y="23607"/>
                  </a:cubicBezTo>
                  <a:cubicBezTo>
                    <a:pt x="4098" y="23351"/>
                    <a:pt x="3927" y="23060"/>
                    <a:pt x="3773" y="22736"/>
                  </a:cubicBezTo>
                  <a:close/>
                  <a:moveTo>
                    <a:pt x="6985" y="1"/>
                  </a:moveTo>
                  <a:cubicBezTo>
                    <a:pt x="6548" y="1"/>
                    <a:pt x="6114" y="442"/>
                    <a:pt x="6439" y="883"/>
                  </a:cubicBezTo>
                  <a:cubicBezTo>
                    <a:pt x="6832" y="1395"/>
                    <a:pt x="7242" y="1908"/>
                    <a:pt x="7652" y="2420"/>
                  </a:cubicBezTo>
                  <a:cubicBezTo>
                    <a:pt x="7020" y="1822"/>
                    <a:pt x="6353" y="1276"/>
                    <a:pt x="5670" y="763"/>
                  </a:cubicBezTo>
                  <a:cubicBezTo>
                    <a:pt x="5561" y="685"/>
                    <a:pt x="5454" y="651"/>
                    <a:pt x="5354" y="651"/>
                  </a:cubicBezTo>
                  <a:cubicBezTo>
                    <a:pt x="4949" y="651"/>
                    <a:pt x="4655" y="1200"/>
                    <a:pt x="4833" y="1583"/>
                  </a:cubicBezTo>
                  <a:cubicBezTo>
                    <a:pt x="5123" y="2198"/>
                    <a:pt x="5448" y="2796"/>
                    <a:pt x="5824" y="3360"/>
                  </a:cubicBezTo>
                  <a:cubicBezTo>
                    <a:pt x="5362" y="3052"/>
                    <a:pt x="4901" y="2779"/>
                    <a:pt x="4422" y="2540"/>
                  </a:cubicBezTo>
                  <a:cubicBezTo>
                    <a:pt x="4337" y="2496"/>
                    <a:pt x="4245" y="2476"/>
                    <a:pt x="4153" y="2476"/>
                  </a:cubicBezTo>
                  <a:cubicBezTo>
                    <a:pt x="3708" y="2476"/>
                    <a:pt x="3260" y="2938"/>
                    <a:pt x="3585" y="3377"/>
                  </a:cubicBezTo>
                  <a:cubicBezTo>
                    <a:pt x="3688" y="3497"/>
                    <a:pt x="3773" y="3616"/>
                    <a:pt x="3876" y="3753"/>
                  </a:cubicBezTo>
                  <a:cubicBezTo>
                    <a:pt x="3585" y="3514"/>
                    <a:pt x="3295" y="3292"/>
                    <a:pt x="2987" y="3087"/>
                  </a:cubicBezTo>
                  <a:cubicBezTo>
                    <a:pt x="2887" y="3017"/>
                    <a:pt x="2786" y="2986"/>
                    <a:pt x="2690" y="2986"/>
                  </a:cubicBezTo>
                  <a:cubicBezTo>
                    <a:pt x="2292" y="2986"/>
                    <a:pt x="1978" y="3505"/>
                    <a:pt x="2184" y="3890"/>
                  </a:cubicBezTo>
                  <a:cubicBezTo>
                    <a:pt x="2509" y="4488"/>
                    <a:pt x="2851" y="5069"/>
                    <a:pt x="3226" y="5633"/>
                  </a:cubicBezTo>
                  <a:lnTo>
                    <a:pt x="2919" y="5325"/>
                  </a:lnTo>
                  <a:cubicBezTo>
                    <a:pt x="2808" y="5209"/>
                    <a:pt x="2668" y="5159"/>
                    <a:pt x="2529" y="5159"/>
                  </a:cubicBezTo>
                  <a:cubicBezTo>
                    <a:pt x="2175" y="5159"/>
                    <a:pt x="1822" y="5484"/>
                    <a:pt x="1945" y="5889"/>
                  </a:cubicBezTo>
                  <a:cubicBezTo>
                    <a:pt x="2167" y="6504"/>
                    <a:pt x="2423" y="7119"/>
                    <a:pt x="2731" y="7700"/>
                  </a:cubicBezTo>
                  <a:lnTo>
                    <a:pt x="2543" y="7478"/>
                  </a:lnTo>
                  <a:cubicBezTo>
                    <a:pt x="2441" y="7359"/>
                    <a:pt x="2314" y="7308"/>
                    <a:pt x="2187" y="7308"/>
                  </a:cubicBezTo>
                  <a:cubicBezTo>
                    <a:pt x="1804" y="7308"/>
                    <a:pt x="1415" y="7764"/>
                    <a:pt x="1672" y="8161"/>
                  </a:cubicBezTo>
                  <a:cubicBezTo>
                    <a:pt x="1996" y="8640"/>
                    <a:pt x="2321" y="9135"/>
                    <a:pt x="2628" y="9631"/>
                  </a:cubicBezTo>
                  <a:cubicBezTo>
                    <a:pt x="2600" y="9624"/>
                    <a:pt x="2571" y="9621"/>
                    <a:pt x="2542" y="9621"/>
                  </a:cubicBezTo>
                  <a:cubicBezTo>
                    <a:pt x="2198" y="9621"/>
                    <a:pt x="1890" y="10072"/>
                    <a:pt x="2048" y="10451"/>
                  </a:cubicBezTo>
                  <a:cubicBezTo>
                    <a:pt x="2663" y="11903"/>
                    <a:pt x="3500" y="13253"/>
                    <a:pt x="4217" y="14654"/>
                  </a:cubicBezTo>
                  <a:cubicBezTo>
                    <a:pt x="3192" y="13561"/>
                    <a:pt x="2218" y="12416"/>
                    <a:pt x="1108" y="11408"/>
                  </a:cubicBezTo>
                  <a:cubicBezTo>
                    <a:pt x="992" y="11283"/>
                    <a:pt x="855" y="11230"/>
                    <a:pt x="722" y="11230"/>
                  </a:cubicBezTo>
                  <a:cubicBezTo>
                    <a:pt x="346" y="11230"/>
                    <a:pt x="1" y="11653"/>
                    <a:pt x="253" y="12057"/>
                  </a:cubicBezTo>
                  <a:cubicBezTo>
                    <a:pt x="800" y="13133"/>
                    <a:pt x="1432" y="14159"/>
                    <a:pt x="2082" y="15184"/>
                  </a:cubicBezTo>
                  <a:cubicBezTo>
                    <a:pt x="2059" y="15181"/>
                    <a:pt x="2036" y="15180"/>
                    <a:pt x="2014" y="15180"/>
                  </a:cubicBezTo>
                  <a:cubicBezTo>
                    <a:pt x="1623" y="15180"/>
                    <a:pt x="1357" y="15597"/>
                    <a:pt x="1535" y="15953"/>
                  </a:cubicBezTo>
                  <a:cubicBezTo>
                    <a:pt x="2440" y="17764"/>
                    <a:pt x="3449" y="19489"/>
                    <a:pt x="4440" y="21249"/>
                  </a:cubicBezTo>
                  <a:cubicBezTo>
                    <a:pt x="3995" y="20737"/>
                    <a:pt x="3517" y="20258"/>
                    <a:pt x="3021" y="19814"/>
                  </a:cubicBezTo>
                  <a:cubicBezTo>
                    <a:pt x="2924" y="19730"/>
                    <a:pt x="2812" y="19693"/>
                    <a:pt x="2703" y="19693"/>
                  </a:cubicBezTo>
                  <a:cubicBezTo>
                    <a:pt x="2371" y="19693"/>
                    <a:pt x="2064" y="20031"/>
                    <a:pt x="2270" y="20378"/>
                  </a:cubicBezTo>
                  <a:cubicBezTo>
                    <a:pt x="2680" y="21044"/>
                    <a:pt x="3107" y="21711"/>
                    <a:pt x="3534" y="22360"/>
                  </a:cubicBezTo>
                  <a:cubicBezTo>
                    <a:pt x="3488" y="22337"/>
                    <a:pt x="3441" y="22327"/>
                    <a:pt x="3396" y="22327"/>
                  </a:cubicBezTo>
                  <a:cubicBezTo>
                    <a:pt x="3203" y="22327"/>
                    <a:pt x="3038" y="22512"/>
                    <a:pt x="3107" y="22719"/>
                  </a:cubicBezTo>
                  <a:cubicBezTo>
                    <a:pt x="3483" y="24000"/>
                    <a:pt x="4781" y="25282"/>
                    <a:pt x="5841" y="26033"/>
                  </a:cubicBezTo>
                  <a:cubicBezTo>
                    <a:pt x="5915" y="26087"/>
                    <a:pt x="5990" y="26111"/>
                    <a:pt x="6062" y="26111"/>
                  </a:cubicBezTo>
                  <a:cubicBezTo>
                    <a:pt x="6355" y="26111"/>
                    <a:pt x="6590" y="25724"/>
                    <a:pt x="6439" y="25435"/>
                  </a:cubicBezTo>
                  <a:cubicBezTo>
                    <a:pt x="6097" y="24820"/>
                    <a:pt x="5755" y="24222"/>
                    <a:pt x="5396" y="23624"/>
                  </a:cubicBezTo>
                  <a:lnTo>
                    <a:pt x="5396" y="23624"/>
                  </a:lnTo>
                  <a:cubicBezTo>
                    <a:pt x="5601" y="23846"/>
                    <a:pt x="5841" y="24034"/>
                    <a:pt x="6080" y="24222"/>
                  </a:cubicBezTo>
                  <a:cubicBezTo>
                    <a:pt x="6179" y="24317"/>
                    <a:pt x="6293" y="24357"/>
                    <a:pt x="6404" y="24357"/>
                  </a:cubicBezTo>
                  <a:cubicBezTo>
                    <a:pt x="6734" y="24357"/>
                    <a:pt x="7036" y="23999"/>
                    <a:pt x="6832" y="23641"/>
                  </a:cubicBezTo>
                  <a:cubicBezTo>
                    <a:pt x="6217" y="22377"/>
                    <a:pt x="5533" y="21147"/>
                    <a:pt x="4850" y="19917"/>
                  </a:cubicBezTo>
                  <a:lnTo>
                    <a:pt x="4850" y="19917"/>
                  </a:lnTo>
                  <a:cubicBezTo>
                    <a:pt x="5021" y="20122"/>
                    <a:pt x="5174" y="20310"/>
                    <a:pt x="5345" y="20515"/>
                  </a:cubicBezTo>
                  <a:cubicBezTo>
                    <a:pt x="5444" y="20626"/>
                    <a:pt x="5559" y="20673"/>
                    <a:pt x="5673" y="20673"/>
                  </a:cubicBezTo>
                  <a:cubicBezTo>
                    <a:pt x="6014" y="20673"/>
                    <a:pt x="6340" y="20254"/>
                    <a:pt x="6148" y="19882"/>
                  </a:cubicBezTo>
                  <a:cubicBezTo>
                    <a:pt x="5345" y="18328"/>
                    <a:pt x="4388" y="16841"/>
                    <a:pt x="3449" y="15372"/>
                  </a:cubicBezTo>
                  <a:lnTo>
                    <a:pt x="3449" y="15372"/>
                  </a:lnTo>
                  <a:cubicBezTo>
                    <a:pt x="4047" y="15987"/>
                    <a:pt x="4679" y="16585"/>
                    <a:pt x="5328" y="17132"/>
                  </a:cubicBezTo>
                  <a:cubicBezTo>
                    <a:pt x="5436" y="17225"/>
                    <a:pt x="5570" y="17268"/>
                    <a:pt x="5702" y="17268"/>
                  </a:cubicBezTo>
                  <a:cubicBezTo>
                    <a:pt x="6027" y="17268"/>
                    <a:pt x="6338" y="17008"/>
                    <a:pt x="6217" y="16619"/>
                  </a:cubicBezTo>
                  <a:cubicBezTo>
                    <a:pt x="6012" y="15987"/>
                    <a:pt x="5755" y="15372"/>
                    <a:pt x="5465" y="14757"/>
                  </a:cubicBezTo>
                  <a:lnTo>
                    <a:pt x="5465" y="14757"/>
                  </a:lnTo>
                  <a:cubicBezTo>
                    <a:pt x="5533" y="14842"/>
                    <a:pt x="5601" y="14927"/>
                    <a:pt x="5687" y="15013"/>
                  </a:cubicBezTo>
                  <a:cubicBezTo>
                    <a:pt x="5797" y="15145"/>
                    <a:pt x="5923" y="15200"/>
                    <a:pt x="6045" y="15200"/>
                  </a:cubicBezTo>
                  <a:cubicBezTo>
                    <a:pt x="6397" y="15200"/>
                    <a:pt x="6719" y="14744"/>
                    <a:pt x="6541" y="14364"/>
                  </a:cubicBezTo>
                  <a:cubicBezTo>
                    <a:pt x="6234" y="13714"/>
                    <a:pt x="5926" y="13099"/>
                    <a:pt x="5601" y="12467"/>
                  </a:cubicBezTo>
                  <a:lnTo>
                    <a:pt x="5601" y="12467"/>
                  </a:lnTo>
                  <a:lnTo>
                    <a:pt x="5670" y="12535"/>
                  </a:lnTo>
                  <a:cubicBezTo>
                    <a:pt x="5790" y="12630"/>
                    <a:pt x="5925" y="12672"/>
                    <a:pt x="6054" y="12672"/>
                  </a:cubicBezTo>
                  <a:cubicBezTo>
                    <a:pt x="6437" y="12672"/>
                    <a:pt x="6771" y="12304"/>
                    <a:pt x="6541" y="11869"/>
                  </a:cubicBezTo>
                  <a:cubicBezTo>
                    <a:pt x="6165" y="11117"/>
                    <a:pt x="5704" y="10417"/>
                    <a:pt x="5260" y="9699"/>
                  </a:cubicBezTo>
                  <a:lnTo>
                    <a:pt x="5260" y="9699"/>
                  </a:lnTo>
                  <a:cubicBezTo>
                    <a:pt x="5875" y="10400"/>
                    <a:pt x="6541" y="11049"/>
                    <a:pt x="7259" y="11664"/>
                  </a:cubicBezTo>
                  <a:cubicBezTo>
                    <a:pt x="7376" y="11771"/>
                    <a:pt x="7514" y="11819"/>
                    <a:pt x="7648" y="11819"/>
                  </a:cubicBezTo>
                  <a:cubicBezTo>
                    <a:pt x="7962" y="11819"/>
                    <a:pt x="8257" y="11557"/>
                    <a:pt x="8233" y="11186"/>
                  </a:cubicBezTo>
                  <a:lnTo>
                    <a:pt x="8233" y="11186"/>
                  </a:lnTo>
                  <a:cubicBezTo>
                    <a:pt x="8523" y="11715"/>
                    <a:pt x="8831" y="12211"/>
                    <a:pt x="9138" y="12723"/>
                  </a:cubicBezTo>
                  <a:cubicBezTo>
                    <a:pt x="9019" y="12621"/>
                    <a:pt x="8916" y="12501"/>
                    <a:pt x="8814" y="12416"/>
                  </a:cubicBezTo>
                  <a:cubicBezTo>
                    <a:pt x="8686" y="12296"/>
                    <a:pt x="8539" y="12245"/>
                    <a:pt x="8397" y="12245"/>
                  </a:cubicBezTo>
                  <a:cubicBezTo>
                    <a:pt x="7971" y="12245"/>
                    <a:pt x="7583" y="12706"/>
                    <a:pt x="7840" y="13168"/>
                  </a:cubicBezTo>
                  <a:cubicBezTo>
                    <a:pt x="7976" y="13424"/>
                    <a:pt x="8113" y="13680"/>
                    <a:pt x="8267" y="13936"/>
                  </a:cubicBezTo>
                  <a:cubicBezTo>
                    <a:pt x="7942" y="14073"/>
                    <a:pt x="7823" y="14466"/>
                    <a:pt x="8011" y="14774"/>
                  </a:cubicBezTo>
                  <a:cubicBezTo>
                    <a:pt x="8472" y="15543"/>
                    <a:pt x="8916" y="16328"/>
                    <a:pt x="9360" y="17114"/>
                  </a:cubicBezTo>
                  <a:lnTo>
                    <a:pt x="8814" y="16499"/>
                  </a:lnTo>
                  <a:cubicBezTo>
                    <a:pt x="8692" y="16360"/>
                    <a:pt x="8548" y="16302"/>
                    <a:pt x="8407" y="16302"/>
                  </a:cubicBezTo>
                  <a:cubicBezTo>
                    <a:pt x="7992" y="16302"/>
                    <a:pt x="7598" y="16805"/>
                    <a:pt x="7840" y="17251"/>
                  </a:cubicBezTo>
                  <a:lnTo>
                    <a:pt x="8506" y="18447"/>
                  </a:lnTo>
                  <a:cubicBezTo>
                    <a:pt x="8284" y="18635"/>
                    <a:pt x="8216" y="18960"/>
                    <a:pt x="8369" y="19216"/>
                  </a:cubicBezTo>
                  <a:cubicBezTo>
                    <a:pt x="8643" y="19729"/>
                    <a:pt x="8933" y="20241"/>
                    <a:pt x="9224" y="20737"/>
                  </a:cubicBezTo>
                  <a:cubicBezTo>
                    <a:pt x="9192" y="20730"/>
                    <a:pt x="9160" y="20727"/>
                    <a:pt x="9128" y="20727"/>
                  </a:cubicBezTo>
                  <a:cubicBezTo>
                    <a:pt x="8683" y="20727"/>
                    <a:pt x="8277" y="21368"/>
                    <a:pt x="8660" y="21830"/>
                  </a:cubicBezTo>
                  <a:cubicBezTo>
                    <a:pt x="9258" y="22582"/>
                    <a:pt x="9822" y="23368"/>
                    <a:pt x="10351" y="24188"/>
                  </a:cubicBezTo>
                  <a:cubicBezTo>
                    <a:pt x="10484" y="24400"/>
                    <a:pt x="10671" y="24489"/>
                    <a:pt x="10855" y="24489"/>
                  </a:cubicBezTo>
                  <a:cubicBezTo>
                    <a:pt x="11264" y="24489"/>
                    <a:pt x="11658" y="24051"/>
                    <a:pt x="11411" y="23556"/>
                  </a:cubicBezTo>
                  <a:cubicBezTo>
                    <a:pt x="11411" y="23539"/>
                    <a:pt x="11394" y="23522"/>
                    <a:pt x="11377" y="23505"/>
                  </a:cubicBezTo>
                  <a:cubicBezTo>
                    <a:pt x="11496" y="23436"/>
                    <a:pt x="11599" y="23351"/>
                    <a:pt x="11667" y="23231"/>
                  </a:cubicBezTo>
                  <a:cubicBezTo>
                    <a:pt x="11694" y="23235"/>
                    <a:pt x="11721" y="23237"/>
                    <a:pt x="11749" y="23237"/>
                  </a:cubicBezTo>
                  <a:cubicBezTo>
                    <a:pt x="12171" y="23237"/>
                    <a:pt x="12604" y="22759"/>
                    <a:pt x="12299" y="22326"/>
                  </a:cubicBezTo>
                  <a:cubicBezTo>
                    <a:pt x="12128" y="22069"/>
                    <a:pt x="11958" y="21830"/>
                    <a:pt x="11804" y="21574"/>
                  </a:cubicBezTo>
                  <a:lnTo>
                    <a:pt x="11804" y="21574"/>
                  </a:lnTo>
                  <a:cubicBezTo>
                    <a:pt x="11861" y="21588"/>
                    <a:pt x="11920" y="21594"/>
                    <a:pt x="11978" y="21594"/>
                  </a:cubicBezTo>
                  <a:cubicBezTo>
                    <a:pt x="12355" y="21594"/>
                    <a:pt x="12716" y="21315"/>
                    <a:pt x="12538" y="20856"/>
                  </a:cubicBezTo>
                  <a:cubicBezTo>
                    <a:pt x="12436" y="20583"/>
                    <a:pt x="12333" y="20310"/>
                    <a:pt x="12197" y="20036"/>
                  </a:cubicBezTo>
                  <a:cubicBezTo>
                    <a:pt x="12573" y="19951"/>
                    <a:pt x="12880" y="19507"/>
                    <a:pt x="12641" y="19114"/>
                  </a:cubicBezTo>
                  <a:cubicBezTo>
                    <a:pt x="12316" y="18550"/>
                    <a:pt x="11992" y="17986"/>
                    <a:pt x="11650" y="17405"/>
                  </a:cubicBezTo>
                  <a:lnTo>
                    <a:pt x="11650" y="17405"/>
                  </a:lnTo>
                  <a:cubicBezTo>
                    <a:pt x="11838" y="17627"/>
                    <a:pt x="12043" y="17849"/>
                    <a:pt x="12231" y="18071"/>
                  </a:cubicBezTo>
                  <a:cubicBezTo>
                    <a:pt x="12358" y="18216"/>
                    <a:pt x="12500" y="18276"/>
                    <a:pt x="12636" y="18276"/>
                  </a:cubicBezTo>
                  <a:cubicBezTo>
                    <a:pt x="13030" y="18276"/>
                    <a:pt x="13378" y="17769"/>
                    <a:pt x="13188" y="17337"/>
                  </a:cubicBezTo>
                  <a:cubicBezTo>
                    <a:pt x="12966" y="16875"/>
                    <a:pt x="12761" y="16414"/>
                    <a:pt x="12504" y="15970"/>
                  </a:cubicBezTo>
                  <a:lnTo>
                    <a:pt x="12504" y="15970"/>
                  </a:lnTo>
                  <a:cubicBezTo>
                    <a:pt x="12726" y="16192"/>
                    <a:pt x="12931" y="16397"/>
                    <a:pt x="13171" y="16602"/>
                  </a:cubicBezTo>
                  <a:cubicBezTo>
                    <a:pt x="13273" y="16692"/>
                    <a:pt x="13397" y="16731"/>
                    <a:pt x="13520" y="16731"/>
                  </a:cubicBezTo>
                  <a:cubicBezTo>
                    <a:pt x="13909" y="16731"/>
                    <a:pt x="14293" y="16342"/>
                    <a:pt x="14008" y="15953"/>
                  </a:cubicBezTo>
                  <a:cubicBezTo>
                    <a:pt x="13376" y="15115"/>
                    <a:pt x="12726" y="14278"/>
                    <a:pt x="12077" y="13458"/>
                  </a:cubicBezTo>
                  <a:lnTo>
                    <a:pt x="12077" y="13458"/>
                  </a:lnTo>
                  <a:cubicBezTo>
                    <a:pt x="12419" y="13766"/>
                    <a:pt x="12761" y="14056"/>
                    <a:pt x="13102" y="14346"/>
                  </a:cubicBezTo>
                  <a:cubicBezTo>
                    <a:pt x="13229" y="14447"/>
                    <a:pt x="13363" y="14490"/>
                    <a:pt x="13491" y="14490"/>
                  </a:cubicBezTo>
                  <a:cubicBezTo>
                    <a:pt x="13953" y="14490"/>
                    <a:pt x="14335" y="13933"/>
                    <a:pt x="13974" y="13492"/>
                  </a:cubicBezTo>
                  <a:cubicBezTo>
                    <a:pt x="12077" y="11373"/>
                    <a:pt x="10163" y="9289"/>
                    <a:pt x="8301" y="7153"/>
                  </a:cubicBezTo>
                  <a:lnTo>
                    <a:pt x="8301" y="7153"/>
                  </a:lnTo>
                  <a:cubicBezTo>
                    <a:pt x="9651" y="8571"/>
                    <a:pt x="10915" y="10092"/>
                    <a:pt x="12402" y="11322"/>
                  </a:cubicBezTo>
                  <a:cubicBezTo>
                    <a:pt x="12522" y="11422"/>
                    <a:pt x="12665" y="11465"/>
                    <a:pt x="12808" y="11465"/>
                  </a:cubicBezTo>
                  <a:cubicBezTo>
                    <a:pt x="13251" y="11465"/>
                    <a:pt x="13682" y="11045"/>
                    <a:pt x="13359" y="10605"/>
                  </a:cubicBezTo>
                  <a:cubicBezTo>
                    <a:pt x="11821" y="8520"/>
                    <a:pt x="9941" y="6692"/>
                    <a:pt x="8301" y="4693"/>
                  </a:cubicBezTo>
                  <a:lnTo>
                    <a:pt x="8301" y="4693"/>
                  </a:lnTo>
                  <a:cubicBezTo>
                    <a:pt x="9873" y="6299"/>
                    <a:pt x="11342" y="7990"/>
                    <a:pt x="13119" y="9374"/>
                  </a:cubicBezTo>
                  <a:cubicBezTo>
                    <a:pt x="13240" y="9470"/>
                    <a:pt x="13382" y="9512"/>
                    <a:pt x="13521" y="9512"/>
                  </a:cubicBezTo>
                  <a:cubicBezTo>
                    <a:pt x="13956" y="9512"/>
                    <a:pt x="14369" y="9105"/>
                    <a:pt x="14059" y="8640"/>
                  </a:cubicBezTo>
                  <a:cubicBezTo>
                    <a:pt x="13376" y="7580"/>
                    <a:pt x="12607" y="6572"/>
                    <a:pt x="11821" y="5598"/>
                  </a:cubicBezTo>
                  <a:lnTo>
                    <a:pt x="11821" y="5598"/>
                  </a:lnTo>
                  <a:lnTo>
                    <a:pt x="11872" y="5633"/>
                  </a:lnTo>
                  <a:cubicBezTo>
                    <a:pt x="12007" y="5741"/>
                    <a:pt x="12157" y="5789"/>
                    <a:pt x="12299" y="5789"/>
                  </a:cubicBezTo>
                  <a:cubicBezTo>
                    <a:pt x="12715" y="5789"/>
                    <a:pt x="13071" y="5381"/>
                    <a:pt x="12829" y="4898"/>
                  </a:cubicBezTo>
                  <a:cubicBezTo>
                    <a:pt x="12060" y="3445"/>
                    <a:pt x="11120" y="2096"/>
                    <a:pt x="10334" y="626"/>
                  </a:cubicBezTo>
                  <a:cubicBezTo>
                    <a:pt x="10225" y="425"/>
                    <a:pt x="10033" y="340"/>
                    <a:pt x="9837" y="340"/>
                  </a:cubicBezTo>
                  <a:cubicBezTo>
                    <a:pt x="9448" y="340"/>
                    <a:pt x="9042" y="673"/>
                    <a:pt x="9224" y="1105"/>
                  </a:cubicBezTo>
                  <a:cubicBezTo>
                    <a:pt x="9377" y="1481"/>
                    <a:pt x="9480" y="1839"/>
                    <a:pt x="9651" y="2164"/>
                  </a:cubicBezTo>
                  <a:cubicBezTo>
                    <a:pt x="8899" y="1498"/>
                    <a:pt x="8147" y="814"/>
                    <a:pt x="7378" y="148"/>
                  </a:cubicBezTo>
                  <a:cubicBezTo>
                    <a:pt x="7263" y="45"/>
                    <a:pt x="7124" y="1"/>
                    <a:pt x="69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" name="Google Shape;317;p16"/>
            <p:cNvSpPr/>
            <p:nvPr/>
          </p:nvSpPr>
          <p:spPr>
            <a:xfrm rot="163703">
              <a:off x="8195376" y="4188081"/>
              <a:ext cx="235583" cy="934108"/>
            </a:xfrm>
            <a:custGeom>
              <a:avLst/>
              <a:gdLst/>
              <a:ahLst/>
              <a:cxnLst/>
              <a:rect l="l" t="t" r="r" b="b"/>
              <a:pathLst>
                <a:path w="5957" h="23620" extrusionOk="0">
                  <a:moveTo>
                    <a:pt x="1516" y="1"/>
                  </a:moveTo>
                  <a:cubicBezTo>
                    <a:pt x="1210" y="1"/>
                    <a:pt x="1019" y="271"/>
                    <a:pt x="991" y="553"/>
                  </a:cubicBezTo>
                  <a:lnTo>
                    <a:pt x="855" y="553"/>
                  </a:lnTo>
                  <a:cubicBezTo>
                    <a:pt x="479" y="553"/>
                    <a:pt x="188" y="929"/>
                    <a:pt x="291" y="1304"/>
                  </a:cubicBezTo>
                  <a:cubicBezTo>
                    <a:pt x="376" y="1783"/>
                    <a:pt x="444" y="2261"/>
                    <a:pt x="479" y="2740"/>
                  </a:cubicBezTo>
                  <a:cubicBezTo>
                    <a:pt x="137" y="2876"/>
                    <a:pt x="0" y="3269"/>
                    <a:pt x="171" y="3594"/>
                  </a:cubicBezTo>
                  <a:cubicBezTo>
                    <a:pt x="462" y="4158"/>
                    <a:pt x="820" y="4705"/>
                    <a:pt x="1213" y="5217"/>
                  </a:cubicBezTo>
                  <a:cubicBezTo>
                    <a:pt x="872" y="5337"/>
                    <a:pt x="718" y="5747"/>
                    <a:pt x="889" y="6071"/>
                  </a:cubicBezTo>
                  <a:cubicBezTo>
                    <a:pt x="1128" y="6464"/>
                    <a:pt x="1384" y="6840"/>
                    <a:pt x="1623" y="7233"/>
                  </a:cubicBezTo>
                  <a:cubicBezTo>
                    <a:pt x="1550" y="7198"/>
                    <a:pt x="1475" y="7182"/>
                    <a:pt x="1400" y="7182"/>
                  </a:cubicBezTo>
                  <a:cubicBezTo>
                    <a:pt x="1005" y="7182"/>
                    <a:pt x="647" y="7631"/>
                    <a:pt x="906" y="8019"/>
                  </a:cubicBezTo>
                  <a:cubicBezTo>
                    <a:pt x="1282" y="8600"/>
                    <a:pt x="1658" y="9181"/>
                    <a:pt x="2016" y="9779"/>
                  </a:cubicBezTo>
                  <a:cubicBezTo>
                    <a:pt x="1897" y="9711"/>
                    <a:pt x="1777" y="9643"/>
                    <a:pt x="1675" y="9574"/>
                  </a:cubicBezTo>
                  <a:cubicBezTo>
                    <a:pt x="1584" y="9516"/>
                    <a:pt x="1490" y="9490"/>
                    <a:pt x="1399" y="9490"/>
                  </a:cubicBezTo>
                  <a:cubicBezTo>
                    <a:pt x="1064" y="9490"/>
                    <a:pt x="774" y="9843"/>
                    <a:pt x="855" y="10206"/>
                  </a:cubicBezTo>
                  <a:cubicBezTo>
                    <a:pt x="940" y="10565"/>
                    <a:pt x="1042" y="10941"/>
                    <a:pt x="1179" y="11300"/>
                  </a:cubicBezTo>
                  <a:cubicBezTo>
                    <a:pt x="1133" y="11290"/>
                    <a:pt x="1086" y="11285"/>
                    <a:pt x="1039" y="11285"/>
                  </a:cubicBezTo>
                  <a:cubicBezTo>
                    <a:pt x="687" y="11285"/>
                    <a:pt x="345" y="11561"/>
                    <a:pt x="496" y="11983"/>
                  </a:cubicBezTo>
                  <a:cubicBezTo>
                    <a:pt x="786" y="12769"/>
                    <a:pt x="1145" y="13538"/>
                    <a:pt x="1589" y="14273"/>
                  </a:cubicBezTo>
                  <a:cubicBezTo>
                    <a:pt x="1577" y="14272"/>
                    <a:pt x="1565" y="14271"/>
                    <a:pt x="1553" y="14271"/>
                  </a:cubicBezTo>
                  <a:cubicBezTo>
                    <a:pt x="1179" y="14271"/>
                    <a:pt x="911" y="14780"/>
                    <a:pt x="1077" y="15144"/>
                  </a:cubicBezTo>
                  <a:cubicBezTo>
                    <a:pt x="1333" y="15691"/>
                    <a:pt x="1640" y="16238"/>
                    <a:pt x="1931" y="16767"/>
                  </a:cubicBezTo>
                  <a:cubicBezTo>
                    <a:pt x="1818" y="16659"/>
                    <a:pt x="1697" y="16613"/>
                    <a:pt x="1581" y="16613"/>
                  </a:cubicBezTo>
                  <a:cubicBezTo>
                    <a:pt x="1188" y="16613"/>
                    <a:pt x="862" y="17144"/>
                    <a:pt x="1179" y="17553"/>
                  </a:cubicBezTo>
                  <a:cubicBezTo>
                    <a:pt x="2136" y="18732"/>
                    <a:pt x="3247" y="19809"/>
                    <a:pt x="4101" y="21073"/>
                  </a:cubicBezTo>
                  <a:cubicBezTo>
                    <a:pt x="3230" y="20492"/>
                    <a:pt x="2495" y="19604"/>
                    <a:pt x="1743" y="18955"/>
                  </a:cubicBezTo>
                  <a:cubicBezTo>
                    <a:pt x="1639" y="18855"/>
                    <a:pt x="1521" y="18812"/>
                    <a:pt x="1407" y="18812"/>
                  </a:cubicBezTo>
                  <a:cubicBezTo>
                    <a:pt x="1071" y="18812"/>
                    <a:pt x="770" y="19182"/>
                    <a:pt x="974" y="19553"/>
                  </a:cubicBezTo>
                  <a:cubicBezTo>
                    <a:pt x="1470" y="20509"/>
                    <a:pt x="2051" y="21415"/>
                    <a:pt x="2597" y="22355"/>
                  </a:cubicBezTo>
                  <a:cubicBezTo>
                    <a:pt x="2290" y="22218"/>
                    <a:pt x="1982" y="22064"/>
                    <a:pt x="1675" y="21910"/>
                  </a:cubicBezTo>
                  <a:cubicBezTo>
                    <a:pt x="1521" y="21722"/>
                    <a:pt x="1282" y="21603"/>
                    <a:pt x="1042" y="21586"/>
                  </a:cubicBezTo>
                  <a:cubicBezTo>
                    <a:pt x="1030" y="21585"/>
                    <a:pt x="1019" y="21584"/>
                    <a:pt x="1007" y="21584"/>
                  </a:cubicBezTo>
                  <a:cubicBezTo>
                    <a:pt x="697" y="21584"/>
                    <a:pt x="658" y="22018"/>
                    <a:pt x="889" y="22167"/>
                  </a:cubicBezTo>
                  <a:cubicBezTo>
                    <a:pt x="1640" y="22713"/>
                    <a:pt x="2495" y="23106"/>
                    <a:pt x="3315" y="23568"/>
                  </a:cubicBezTo>
                  <a:cubicBezTo>
                    <a:pt x="3376" y="23604"/>
                    <a:pt x="3445" y="23620"/>
                    <a:pt x="3514" y="23620"/>
                  </a:cubicBezTo>
                  <a:cubicBezTo>
                    <a:pt x="3773" y="23620"/>
                    <a:pt x="4038" y="23390"/>
                    <a:pt x="3930" y="23106"/>
                  </a:cubicBezTo>
                  <a:cubicBezTo>
                    <a:pt x="3742" y="22645"/>
                    <a:pt x="3520" y="22184"/>
                    <a:pt x="3281" y="21757"/>
                  </a:cubicBezTo>
                  <a:lnTo>
                    <a:pt x="3281" y="21757"/>
                  </a:lnTo>
                  <a:cubicBezTo>
                    <a:pt x="3828" y="22201"/>
                    <a:pt x="4460" y="22508"/>
                    <a:pt x="5160" y="22645"/>
                  </a:cubicBezTo>
                  <a:cubicBezTo>
                    <a:pt x="5207" y="22658"/>
                    <a:pt x="5254" y="22664"/>
                    <a:pt x="5299" y="22664"/>
                  </a:cubicBezTo>
                  <a:cubicBezTo>
                    <a:pt x="5678" y="22664"/>
                    <a:pt x="5957" y="22243"/>
                    <a:pt x="5758" y="21876"/>
                  </a:cubicBezTo>
                  <a:cubicBezTo>
                    <a:pt x="5399" y="21090"/>
                    <a:pt x="4955" y="20338"/>
                    <a:pt x="4408" y="19672"/>
                  </a:cubicBezTo>
                  <a:cubicBezTo>
                    <a:pt x="4460" y="19570"/>
                    <a:pt x="4460" y="19433"/>
                    <a:pt x="4408" y="19313"/>
                  </a:cubicBezTo>
                  <a:cubicBezTo>
                    <a:pt x="4067" y="18408"/>
                    <a:pt x="3657" y="17536"/>
                    <a:pt x="3161" y="16699"/>
                  </a:cubicBezTo>
                  <a:lnTo>
                    <a:pt x="3161" y="16699"/>
                  </a:lnTo>
                  <a:lnTo>
                    <a:pt x="3230" y="16750"/>
                  </a:lnTo>
                  <a:cubicBezTo>
                    <a:pt x="3319" y="16817"/>
                    <a:pt x="3415" y="16846"/>
                    <a:pt x="3507" y="16846"/>
                  </a:cubicBezTo>
                  <a:cubicBezTo>
                    <a:pt x="3890" y="16846"/>
                    <a:pt x="4232" y="16353"/>
                    <a:pt x="3998" y="15982"/>
                  </a:cubicBezTo>
                  <a:cubicBezTo>
                    <a:pt x="3349" y="14939"/>
                    <a:pt x="2631" y="13931"/>
                    <a:pt x="2085" y="12821"/>
                  </a:cubicBezTo>
                  <a:lnTo>
                    <a:pt x="2085" y="12821"/>
                  </a:lnTo>
                  <a:lnTo>
                    <a:pt x="2307" y="12906"/>
                  </a:lnTo>
                  <a:cubicBezTo>
                    <a:pt x="2364" y="12923"/>
                    <a:pt x="2419" y="12931"/>
                    <a:pt x="2471" y="12931"/>
                  </a:cubicBezTo>
                  <a:cubicBezTo>
                    <a:pt x="2933" y="12931"/>
                    <a:pt x="3176" y="12302"/>
                    <a:pt x="2854" y="11949"/>
                  </a:cubicBezTo>
                  <a:cubicBezTo>
                    <a:pt x="2649" y="11727"/>
                    <a:pt x="2478" y="11471"/>
                    <a:pt x="2358" y="11180"/>
                  </a:cubicBezTo>
                  <a:lnTo>
                    <a:pt x="2358" y="11180"/>
                  </a:lnTo>
                  <a:cubicBezTo>
                    <a:pt x="2597" y="11317"/>
                    <a:pt x="2837" y="11437"/>
                    <a:pt x="3076" y="11590"/>
                  </a:cubicBezTo>
                  <a:cubicBezTo>
                    <a:pt x="3176" y="11654"/>
                    <a:pt x="3273" y="11681"/>
                    <a:pt x="3363" y="11681"/>
                  </a:cubicBezTo>
                  <a:cubicBezTo>
                    <a:pt x="3737" y="11681"/>
                    <a:pt x="3993" y="11210"/>
                    <a:pt x="3828" y="10839"/>
                  </a:cubicBezTo>
                  <a:cubicBezTo>
                    <a:pt x="3571" y="10241"/>
                    <a:pt x="3281" y="9677"/>
                    <a:pt x="2956" y="9147"/>
                  </a:cubicBezTo>
                  <a:lnTo>
                    <a:pt x="2956" y="9147"/>
                  </a:lnTo>
                  <a:cubicBezTo>
                    <a:pt x="3026" y="9174"/>
                    <a:pt x="3096" y="9186"/>
                    <a:pt x="3163" y="9186"/>
                  </a:cubicBezTo>
                  <a:cubicBezTo>
                    <a:pt x="3568" y="9186"/>
                    <a:pt x="3877" y="8740"/>
                    <a:pt x="3657" y="8344"/>
                  </a:cubicBezTo>
                  <a:cubicBezTo>
                    <a:pt x="3332" y="7780"/>
                    <a:pt x="2973" y="7216"/>
                    <a:pt x="2631" y="6670"/>
                  </a:cubicBezTo>
                  <a:cubicBezTo>
                    <a:pt x="2973" y="6550"/>
                    <a:pt x="3127" y="6157"/>
                    <a:pt x="2956" y="5832"/>
                  </a:cubicBezTo>
                  <a:cubicBezTo>
                    <a:pt x="2614" y="5063"/>
                    <a:pt x="2051" y="4431"/>
                    <a:pt x="1606" y="3731"/>
                  </a:cubicBezTo>
                  <a:cubicBezTo>
                    <a:pt x="1777" y="3594"/>
                    <a:pt x="1863" y="3355"/>
                    <a:pt x="1777" y="3133"/>
                  </a:cubicBezTo>
                  <a:cubicBezTo>
                    <a:pt x="1658" y="2688"/>
                    <a:pt x="1572" y="2210"/>
                    <a:pt x="1555" y="1749"/>
                  </a:cubicBezTo>
                  <a:lnTo>
                    <a:pt x="1572" y="1749"/>
                  </a:lnTo>
                  <a:cubicBezTo>
                    <a:pt x="1794" y="1749"/>
                    <a:pt x="1982" y="1629"/>
                    <a:pt x="2085" y="1458"/>
                  </a:cubicBezTo>
                  <a:cubicBezTo>
                    <a:pt x="2341" y="877"/>
                    <a:pt x="2444" y="279"/>
                    <a:pt x="1726" y="40"/>
                  </a:cubicBezTo>
                  <a:cubicBezTo>
                    <a:pt x="1651" y="13"/>
                    <a:pt x="1581" y="1"/>
                    <a:pt x="15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" name="Google Shape;318;p16"/>
            <p:cNvSpPr/>
            <p:nvPr/>
          </p:nvSpPr>
          <p:spPr>
            <a:xfrm rot="163703">
              <a:off x="8022501" y="3676653"/>
              <a:ext cx="537923" cy="1467878"/>
            </a:xfrm>
            <a:custGeom>
              <a:avLst/>
              <a:gdLst/>
              <a:ahLst/>
              <a:cxnLst/>
              <a:rect l="l" t="t" r="r" b="b"/>
              <a:pathLst>
                <a:path w="13602" h="37117" extrusionOk="0">
                  <a:moveTo>
                    <a:pt x="5855" y="527"/>
                  </a:moveTo>
                  <a:cubicBezTo>
                    <a:pt x="6908" y="527"/>
                    <a:pt x="7985" y="954"/>
                    <a:pt x="8834" y="1679"/>
                  </a:cubicBezTo>
                  <a:cubicBezTo>
                    <a:pt x="10645" y="3200"/>
                    <a:pt x="11431" y="5763"/>
                    <a:pt x="11961" y="7967"/>
                  </a:cubicBezTo>
                  <a:cubicBezTo>
                    <a:pt x="12952" y="12085"/>
                    <a:pt x="13157" y="16510"/>
                    <a:pt x="12252" y="20645"/>
                  </a:cubicBezTo>
                  <a:cubicBezTo>
                    <a:pt x="11841" y="22507"/>
                    <a:pt x="10970" y="25839"/>
                    <a:pt x="8663" y="26061"/>
                  </a:cubicBezTo>
                  <a:cubicBezTo>
                    <a:pt x="8595" y="25737"/>
                    <a:pt x="8544" y="25412"/>
                    <a:pt x="8493" y="25104"/>
                  </a:cubicBezTo>
                  <a:cubicBezTo>
                    <a:pt x="8014" y="22439"/>
                    <a:pt x="7450" y="19808"/>
                    <a:pt x="7143" y="17108"/>
                  </a:cubicBezTo>
                  <a:cubicBezTo>
                    <a:pt x="6852" y="14699"/>
                    <a:pt x="6613" y="12273"/>
                    <a:pt x="6066" y="9915"/>
                  </a:cubicBezTo>
                  <a:cubicBezTo>
                    <a:pt x="6036" y="9799"/>
                    <a:pt x="5942" y="9746"/>
                    <a:pt x="5849" y="9746"/>
                  </a:cubicBezTo>
                  <a:cubicBezTo>
                    <a:pt x="5736" y="9746"/>
                    <a:pt x="5622" y="9825"/>
                    <a:pt x="5622" y="9966"/>
                  </a:cubicBezTo>
                  <a:cubicBezTo>
                    <a:pt x="5622" y="15160"/>
                    <a:pt x="5947" y="20354"/>
                    <a:pt x="5793" y="25549"/>
                  </a:cubicBezTo>
                  <a:cubicBezTo>
                    <a:pt x="5793" y="25720"/>
                    <a:pt x="5776" y="25907"/>
                    <a:pt x="5759" y="26095"/>
                  </a:cubicBezTo>
                  <a:cubicBezTo>
                    <a:pt x="5092" y="26027"/>
                    <a:pt x="4426" y="25839"/>
                    <a:pt x="3811" y="25549"/>
                  </a:cubicBezTo>
                  <a:cubicBezTo>
                    <a:pt x="2188" y="24763"/>
                    <a:pt x="1453" y="22883"/>
                    <a:pt x="1060" y="21243"/>
                  </a:cubicBezTo>
                  <a:cubicBezTo>
                    <a:pt x="479" y="18783"/>
                    <a:pt x="599" y="16100"/>
                    <a:pt x="582" y="13571"/>
                  </a:cubicBezTo>
                  <a:cubicBezTo>
                    <a:pt x="530" y="9812"/>
                    <a:pt x="582" y="4738"/>
                    <a:pt x="3179" y="1748"/>
                  </a:cubicBezTo>
                  <a:cubicBezTo>
                    <a:pt x="3912" y="898"/>
                    <a:pt x="4873" y="527"/>
                    <a:pt x="5855" y="527"/>
                  </a:cubicBezTo>
                  <a:close/>
                  <a:moveTo>
                    <a:pt x="6100" y="12546"/>
                  </a:moveTo>
                  <a:lnTo>
                    <a:pt x="6100" y="12546"/>
                  </a:lnTo>
                  <a:cubicBezTo>
                    <a:pt x="6374" y="14221"/>
                    <a:pt x="6528" y="15912"/>
                    <a:pt x="6750" y="17587"/>
                  </a:cubicBezTo>
                  <a:cubicBezTo>
                    <a:pt x="7023" y="19996"/>
                    <a:pt x="7536" y="22354"/>
                    <a:pt x="7963" y="24746"/>
                  </a:cubicBezTo>
                  <a:lnTo>
                    <a:pt x="8219" y="26130"/>
                  </a:lnTo>
                  <a:cubicBezTo>
                    <a:pt x="8202" y="26130"/>
                    <a:pt x="8202" y="26147"/>
                    <a:pt x="8185" y="26147"/>
                  </a:cubicBezTo>
                  <a:cubicBezTo>
                    <a:pt x="7893" y="26162"/>
                    <a:pt x="7598" y="26171"/>
                    <a:pt x="7302" y="26171"/>
                  </a:cubicBezTo>
                  <a:cubicBezTo>
                    <a:pt x="6940" y="26171"/>
                    <a:pt x="6577" y="26158"/>
                    <a:pt x="6220" y="26130"/>
                  </a:cubicBezTo>
                  <a:lnTo>
                    <a:pt x="6203" y="26130"/>
                  </a:lnTo>
                  <a:cubicBezTo>
                    <a:pt x="6203" y="25942"/>
                    <a:pt x="6220" y="25737"/>
                    <a:pt x="6220" y="25549"/>
                  </a:cubicBezTo>
                  <a:cubicBezTo>
                    <a:pt x="6374" y="21209"/>
                    <a:pt x="6169" y="16869"/>
                    <a:pt x="6100" y="12546"/>
                  </a:cubicBezTo>
                  <a:close/>
                  <a:moveTo>
                    <a:pt x="5891" y="1"/>
                  </a:moveTo>
                  <a:cubicBezTo>
                    <a:pt x="5165" y="1"/>
                    <a:pt x="4408" y="218"/>
                    <a:pt x="3640" y="722"/>
                  </a:cubicBezTo>
                  <a:cubicBezTo>
                    <a:pt x="616" y="2704"/>
                    <a:pt x="325" y="7813"/>
                    <a:pt x="172" y="11025"/>
                  </a:cubicBezTo>
                  <a:cubicBezTo>
                    <a:pt x="1" y="14203"/>
                    <a:pt x="1" y="17552"/>
                    <a:pt x="479" y="20696"/>
                  </a:cubicBezTo>
                  <a:cubicBezTo>
                    <a:pt x="770" y="22490"/>
                    <a:pt x="1453" y="24199"/>
                    <a:pt x="2837" y="25429"/>
                  </a:cubicBezTo>
                  <a:cubicBezTo>
                    <a:pt x="3657" y="26164"/>
                    <a:pt x="4682" y="26454"/>
                    <a:pt x="5742" y="26540"/>
                  </a:cubicBezTo>
                  <a:cubicBezTo>
                    <a:pt x="5656" y="28675"/>
                    <a:pt x="5468" y="30760"/>
                    <a:pt x="5178" y="32879"/>
                  </a:cubicBezTo>
                  <a:cubicBezTo>
                    <a:pt x="5024" y="33801"/>
                    <a:pt x="4973" y="34741"/>
                    <a:pt x="5058" y="35664"/>
                  </a:cubicBezTo>
                  <a:cubicBezTo>
                    <a:pt x="5092" y="36057"/>
                    <a:pt x="4922" y="36672"/>
                    <a:pt x="5075" y="37048"/>
                  </a:cubicBezTo>
                  <a:cubicBezTo>
                    <a:pt x="5092" y="37082"/>
                    <a:pt x="5144" y="37116"/>
                    <a:pt x="5178" y="37116"/>
                  </a:cubicBezTo>
                  <a:cubicBezTo>
                    <a:pt x="5314" y="37099"/>
                    <a:pt x="5434" y="37048"/>
                    <a:pt x="5537" y="36979"/>
                  </a:cubicBezTo>
                  <a:cubicBezTo>
                    <a:pt x="5588" y="36945"/>
                    <a:pt x="5571" y="36860"/>
                    <a:pt x="5502" y="36860"/>
                  </a:cubicBezTo>
                  <a:cubicBezTo>
                    <a:pt x="5501" y="36860"/>
                    <a:pt x="5499" y="36860"/>
                    <a:pt x="5497" y="36860"/>
                  </a:cubicBezTo>
                  <a:cubicBezTo>
                    <a:pt x="5300" y="36860"/>
                    <a:pt x="5434" y="35935"/>
                    <a:pt x="5400" y="35664"/>
                  </a:cubicBezTo>
                  <a:cubicBezTo>
                    <a:pt x="5263" y="34519"/>
                    <a:pt x="5502" y="33306"/>
                    <a:pt x="5673" y="32178"/>
                  </a:cubicBezTo>
                  <a:cubicBezTo>
                    <a:pt x="5964" y="30316"/>
                    <a:pt x="6135" y="28453"/>
                    <a:pt x="6186" y="26557"/>
                  </a:cubicBezTo>
                  <a:cubicBezTo>
                    <a:pt x="6377" y="26566"/>
                    <a:pt x="6569" y="26571"/>
                    <a:pt x="6762" y="26571"/>
                  </a:cubicBezTo>
                  <a:cubicBezTo>
                    <a:pt x="7259" y="26571"/>
                    <a:pt x="7761" y="26542"/>
                    <a:pt x="8253" y="26506"/>
                  </a:cubicBezTo>
                  <a:lnTo>
                    <a:pt x="8270" y="26506"/>
                  </a:lnTo>
                  <a:cubicBezTo>
                    <a:pt x="8817" y="29581"/>
                    <a:pt x="9313" y="32639"/>
                    <a:pt x="9381" y="35783"/>
                  </a:cubicBezTo>
                  <a:cubicBezTo>
                    <a:pt x="9381" y="35929"/>
                    <a:pt x="9501" y="36001"/>
                    <a:pt x="9618" y="36001"/>
                  </a:cubicBezTo>
                  <a:cubicBezTo>
                    <a:pt x="9736" y="36001"/>
                    <a:pt x="9851" y="35929"/>
                    <a:pt x="9842" y="35783"/>
                  </a:cubicBezTo>
                  <a:cubicBezTo>
                    <a:pt x="9774" y="32639"/>
                    <a:pt x="9278" y="29581"/>
                    <a:pt x="8732" y="26506"/>
                  </a:cubicBezTo>
                  <a:cubicBezTo>
                    <a:pt x="8851" y="26506"/>
                    <a:pt x="8954" y="26488"/>
                    <a:pt x="9056" y="26471"/>
                  </a:cubicBezTo>
                  <a:lnTo>
                    <a:pt x="9278" y="26471"/>
                  </a:lnTo>
                  <a:cubicBezTo>
                    <a:pt x="9330" y="26471"/>
                    <a:pt x="9381" y="26437"/>
                    <a:pt x="9415" y="26369"/>
                  </a:cubicBezTo>
                  <a:cubicBezTo>
                    <a:pt x="12303" y="25378"/>
                    <a:pt x="12952" y="19996"/>
                    <a:pt x="13208" y="17569"/>
                  </a:cubicBezTo>
                  <a:cubicBezTo>
                    <a:pt x="13601" y="13332"/>
                    <a:pt x="13037" y="9078"/>
                    <a:pt x="11568" y="5096"/>
                  </a:cubicBezTo>
                  <a:cubicBezTo>
                    <a:pt x="10649" y="2725"/>
                    <a:pt x="8462" y="1"/>
                    <a:pt x="58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19" name="Google Shape;319;p16"/>
          <p:cNvGrpSpPr/>
          <p:nvPr/>
        </p:nvGrpSpPr>
        <p:grpSpPr>
          <a:xfrm rot="-8100000">
            <a:off x="8320143" y="4357145"/>
            <a:ext cx="776456" cy="837330"/>
            <a:chOff x="429300" y="4110609"/>
            <a:chExt cx="390941" cy="421591"/>
          </a:xfrm>
        </p:grpSpPr>
        <p:sp>
          <p:nvSpPr>
            <p:cNvPr id="320" name="Google Shape;320;p16"/>
            <p:cNvSpPr/>
            <p:nvPr/>
          </p:nvSpPr>
          <p:spPr>
            <a:xfrm>
              <a:off x="532850" y="4381150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16"/>
            <p:cNvSpPr/>
            <p:nvPr/>
          </p:nvSpPr>
          <p:spPr>
            <a:xfrm>
              <a:off x="691316" y="4442725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16"/>
            <p:cNvSpPr/>
            <p:nvPr/>
          </p:nvSpPr>
          <p:spPr>
            <a:xfrm>
              <a:off x="696025" y="4266725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" name="Google Shape;323;p16"/>
            <p:cNvSpPr/>
            <p:nvPr/>
          </p:nvSpPr>
          <p:spPr>
            <a:xfrm>
              <a:off x="561900" y="4230525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" name="Google Shape;324;p16"/>
            <p:cNvSpPr/>
            <p:nvPr/>
          </p:nvSpPr>
          <p:spPr>
            <a:xfrm>
              <a:off x="652441" y="4110609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" name="Google Shape;325;p16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6" name="Google Shape;326;p16"/>
          <p:cNvSpPr/>
          <p:nvPr/>
        </p:nvSpPr>
        <p:spPr>
          <a:xfrm rot="10800000">
            <a:off x="3912825" y="4127234"/>
            <a:ext cx="989910" cy="761987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48475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2" name="Google Shape;412;p21"/>
          <p:cNvGrpSpPr/>
          <p:nvPr/>
        </p:nvGrpSpPr>
        <p:grpSpPr>
          <a:xfrm rot="1874853">
            <a:off x="7563953" y="3306355"/>
            <a:ext cx="2218115" cy="2814999"/>
            <a:chOff x="1154976" y="632775"/>
            <a:chExt cx="2502430" cy="3877954"/>
          </a:xfrm>
        </p:grpSpPr>
        <p:sp>
          <p:nvSpPr>
            <p:cNvPr id="413" name="Google Shape;413;p2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rgbClr val="F9D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15" name="Google Shape;415;p21"/>
          <p:cNvSpPr/>
          <p:nvPr/>
        </p:nvSpPr>
        <p:spPr>
          <a:xfrm>
            <a:off x="548101" y="537876"/>
            <a:ext cx="8057499" cy="4315639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6" name="Google Shape;416;p21"/>
          <p:cNvSpPr txBox="1">
            <a:spLocks noGrp="1"/>
          </p:cNvSpPr>
          <p:nvPr>
            <p:ph type="title"/>
          </p:nvPr>
        </p:nvSpPr>
        <p:spPr>
          <a:xfrm>
            <a:off x="2374650" y="537875"/>
            <a:ext cx="4394700" cy="480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 dirty="0"/>
          </a:p>
        </p:txBody>
      </p:sp>
      <p:sp>
        <p:nvSpPr>
          <p:cNvPr id="417" name="Google Shape;417;p21"/>
          <p:cNvSpPr/>
          <p:nvPr/>
        </p:nvSpPr>
        <p:spPr>
          <a:xfrm rot="-5677653" flipH="1">
            <a:off x="7826033" y="-179908"/>
            <a:ext cx="1667715" cy="1435586"/>
          </a:xfrm>
          <a:custGeom>
            <a:avLst/>
            <a:gdLst/>
            <a:ahLst/>
            <a:cxnLst/>
            <a:rect l="l" t="t" r="r" b="b"/>
            <a:pathLst>
              <a:path w="34566" h="29755" extrusionOk="0">
                <a:moveTo>
                  <a:pt x="14724" y="891"/>
                </a:moveTo>
                <a:cubicBezTo>
                  <a:pt x="15969" y="891"/>
                  <a:pt x="17144" y="1332"/>
                  <a:pt x="18043" y="2449"/>
                </a:cubicBezTo>
                <a:cubicBezTo>
                  <a:pt x="18761" y="3337"/>
                  <a:pt x="19222" y="4379"/>
                  <a:pt x="19735" y="5405"/>
                </a:cubicBezTo>
                <a:cubicBezTo>
                  <a:pt x="20589" y="7096"/>
                  <a:pt x="21546" y="8822"/>
                  <a:pt x="23545" y="9181"/>
                </a:cubicBezTo>
                <a:cubicBezTo>
                  <a:pt x="23566" y="9185"/>
                  <a:pt x="23587" y="9187"/>
                  <a:pt x="23606" y="9187"/>
                </a:cubicBezTo>
                <a:cubicBezTo>
                  <a:pt x="23665" y="9187"/>
                  <a:pt x="23716" y="9168"/>
                  <a:pt x="23767" y="9129"/>
                </a:cubicBezTo>
                <a:cubicBezTo>
                  <a:pt x="24110" y="9098"/>
                  <a:pt x="24459" y="9083"/>
                  <a:pt x="24811" y="9083"/>
                </a:cubicBezTo>
                <a:cubicBezTo>
                  <a:pt x="27968" y="9083"/>
                  <a:pt x="31356" y="10361"/>
                  <a:pt x="32447" y="13589"/>
                </a:cubicBezTo>
                <a:cubicBezTo>
                  <a:pt x="33609" y="16972"/>
                  <a:pt x="30978" y="20304"/>
                  <a:pt x="28739" y="22593"/>
                </a:cubicBezTo>
                <a:cubicBezTo>
                  <a:pt x="25068" y="26358"/>
                  <a:pt x="19898" y="28880"/>
                  <a:pt x="14585" y="28880"/>
                </a:cubicBezTo>
                <a:cubicBezTo>
                  <a:pt x="14087" y="28880"/>
                  <a:pt x="13588" y="28858"/>
                  <a:pt x="13088" y="28813"/>
                </a:cubicBezTo>
                <a:cubicBezTo>
                  <a:pt x="6220" y="28197"/>
                  <a:pt x="1008" y="23037"/>
                  <a:pt x="1265" y="15981"/>
                </a:cubicBezTo>
                <a:cubicBezTo>
                  <a:pt x="1504" y="9710"/>
                  <a:pt x="6442" y="3610"/>
                  <a:pt x="12251" y="1389"/>
                </a:cubicBezTo>
                <a:cubicBezTo>
                  <a:pt x="13068" y="1079"/>
                  <a:pt x="13911" y="891"/>
                  <a:pt x="14724" y="891"/>
                </a:cubicBezTo>
                <a:close/>
                <a:moveTo>
                  <a:pt x="14696" y="0"/>
                </a:moveTo>
                <a:cubicBezTo>
                  <a:pt x="13457" y="0"/>
                  <a:pt x="12166" y="370"/>
                  <a:pt x="10970" y="945"/>
                </a:cubicBezTo>
                <a:cubicBezTo>
                  <a:pt x="4904" y="3884"/>
                  <a:pt x="0" y="10240"/>
                  <a:pt x="359" y="17194"/>
                </a:cubicBezTo>
                <a:cubicBezTo>
                  <a:pt x="718" y="24251"/>
                  <a:pt x="6237" y="29069"/>
                  <a:pt x="13105" y="29684"/>
                </a:cubicBezTo>
                <a:cubicBezTo>
                  <a:pt x="13623" y="29731"/>
                  <a:pt x="14141" y="29754"/>
                  <a:pt x="14657" y="29754"/>
                </a:cubicBezTo>
                <a:cubicBezTo>
                  <a:pt x="20872" y="29754"/>
                  <a:pt x="26908" y="26415"/>
                  <a:pt x="30773" y="21619"/>
                </a:cubicBezTo>
                <a:cubicBezTo>
                  <a:pt x="32840" y="19073"/>
                  <a:pt x="34566" y="15930"/>
                  <a:pt x="33028" y="12666"/>
                </a:cubicBezTo>
                <a:cubicBezTo>
                  <a:pt x="31570" y="9576"/>
                  <a:pt x="28472" y="8339"/>
                  <a:pt x="25302" y="8339"/>
                </a:cubicBezTo>
                <a:cubicBezTo>
                  <a:pt x="24755" y="8339"/>
                  <a:pt x="24207" y="8376"/>
                  <a:pt x="23665" y="8446"/>
                </a:cubicBezTo>
                <a:cubicBezTo>
                  <a:pt x="23596" y="8463"/>
                  <a:pt x="23528" y="8480"/>
                  <a:pt x="23477" y="8531"/>
                </a:cubicBezTo>
                <a:cubicBezTo>
                  <a:pt x="20777" y="7489"/>
                  <a:pt x="20350" y="3952"/>
                  <a:pt x="18676" y="1885"/>
                </a:cubicBezTo>
                <a:cubicBezTo>
                  <a:pt x="17594" y="533"/>
                  <a:pt x="16183" y="0"/>
                  <a:pt x="146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8" name="Google Shape;418;p21"/>
          <p:cNvSpPr txBox="1">
            <a:spLocks noGrp="1"/>
          </p:cNvSpPr>
          <p:nvPr>
            <p:ph type="body" idx="1"/>
          </p:nvPr>
        </p:nvSpPr>
        <p:spPr>
          <a:xfrm>
            <a:off x="724175" y="1234850"/>
            <a:ext cx="3528000" cy="33735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457189" lvl="0" indent="-3047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1pPr>
            <a:lvl2pPr marL="914378" lvl="1" indent="-304793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Char char="○"/>
              <a:defRPr/>
            </a:lvl2pPr>
            <a:lvl3pPr marL="1371566" lvl="2" indent="-3047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3pPr>
            <a:lvl4pPr marL="1828754" lvl="3" indent="-3047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4pPr>
            <a:lvl5pPr marL="2285943" lvl="4" indent="-3047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/>
            </a:lvl5pPr>
            <a:lvl6pPr marL="2743132" lvl="5" indent="-3047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6pPr>
            <a:lvl7pPr marL="3200320" lvl="6" indent="-3047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7pPr>
            <a:lvl8pPr marL="3657509" lvl="7" indent="-3047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/>
            </a:lvl8pPr>
            <a:lvl9pPr marL="4114697" lvl="8" indent="-3047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419" name="Google Shape;419;p21"/>
          <p:cNvSpPr txBox="1">
            <a:spLocks noGrp="1"/>
          </p:cNvSpPr>
          <p:nvPr>
            <p:ph type="body" idx="2"/>
          </p:nvPr>
        </p:nvSpPr>
        <p:spPr>
          <a:xfrm>
            <a:off x="4338150" y="1234875"/>
            <a:ext cx="4081800" cy="33735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457189" lvl="0" indent="-3047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1pPr>
            <a:lvl2pPr marL="914378" lvl="1" indent="-304793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Char char="○"/>
              <a:defRPr/>
            </a:lvl2pPr>
            <a:lvl3pPr marL="1371566" lvl="2" indent="-3047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3pPr>
            <a:lvl4pPr marL="1828754" lvl="3" indent="-3047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4pPr>
            <a:lvl5pPr marL="2285943" lvl="4" indent="-3047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/>
            </a:lvl5pPr>
            <a:lvl6pPr marL="2743132" lvl="5" indent="-3047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6pPr>
            <a:lvl7pPr marL="3200320" lvl="6" indent="-3047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  <a:defRPr/>
            </a:lvl7pPr>
            <a:lvl8pPr marL="3657509" lvl="7" indent="-3047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  <a:defRPr/>
            </a:lvl8pPr>
            <a:lvl9pPr marL="4114697" lvl="8" indent="-3047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0588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319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Google Shape;443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23"/>
          <p:cNvSpPr txBox="1">
            <a:spLocks noGrp="1"/>
          </p:cNvSpPr>
          <p:nvPr>
            <p:ph type="title"/>
          </p:nvPr>
        </p:nvSpPr>
        <p:spPr>
          <a:xfrm>
            <a:off x="720000" y="2536701"/>
            <a:ext cx="2253900" cy="4875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445" name="Google Shape;445;p23"/>
          <p:cNvSpPr txBox="1">
            <a:spLocks noGrp="1"/>
          </p:cNvSpPr>
          <p:nvPr>
            <p:ph type="subTitle" idx="1"/>
          </p:nvPr>
        </p:nvSpPr>
        <p:spPr>
          <a:xfrm>
            <a:off x="720000" y="3008284"/>
            <a:ext cx="2253900" cy="6783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23"/>
          <p:cNvSpPr txBox="1">
            <a:spLocks noGrp="1"/>
          </p:cNvSpPr>
          <p:nvPr>
            <p:ph type="title" idx="2"/>
          </p:nvPr>
        </p:nvSpPr>
        <p:spPr>
          <a:xfrm>
            <a:off x="3445050" y="3366505"/>
            <a:ext cx="2253900" cy="4875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447" name="Google Shape;447;p23"/>
          <p:cNvSpPr txBox="1">
            <a:spLocks noGrp="1"/>
          </p:cNvSpPr>
          <p:nvPr>
            <p:ph type="subTitle" idx="3"/>
          </p:nvPr>
        </p:nvSpPr>
        <p:spPr>
          <a:xfrm>
            <a:off x="3445050" y="3854009"/>
            <a:ext cx="2253900" cy="6783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23"/>
          <p:cNvSpPr txBox="1">
            <a:spLocks noGrp="1"/>
          </p:cNvSpPr>
          <p:nvPr>
            <p:ph type="title" idx="4"/>
          </p:nvPr>
        </p:nvSpPr>
        <p:spPr>
          <a:xfrm>
            <a:off x="6170100" y="2536701"/>
            <a:ext cx="2253900" cy="4875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449" name="Google Shape;449;p23"/>
          <p:cNvSpPr txBox="1">
            <a:spLocks noGrp="1"/>
          </p:cNvSpPr>
          <p:nvPr>
            <p:ph type="subTitle" idx="5"/>
          </p:nvPr>
        </p:nvSpPr>
        <p:spPr>
          <a:xfrm>
            <a:off x="6170100" y="3008284"/>
            <a:ext cx="2253900" cy="6783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23"/>
          <p:cNvSpPr txBox="1">
            <a:spLocks noGrp="1"/>
          </p:cNvSpPr>
          <p:nvPr>
            <p:ph type="title" idx="6"/>
          </p:nvPr>
        </p:nvSpPr>
        <p:spPr>
          <a:xfrm>
            <a:off x="2774400" y="537875"/>
            <a:ext cx="3595200" cy="480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 dirty="0"/>
          </a:p>
        </p:txBody>
      </p:sp>
      <p:grpSp>
        <p:nvGrpSpPr>
          <p:cNvPr id="451" name="Google Shape;451;p23"/>
          <p:cNvGrpSpPr/>
          <p:nvPr/>
        </p:nvGrpSpPr>
        <p:grpSpPr>
          <a:xfrm rot="-6331164">
            <a:off x="7356076" y="3549940"/>
            <a:ext cx="1109612" cy="2575911"/>
            <a:chOff x="-751900" y="2850775"/>
            <a:chExt cx="516875" cy="1199900"/>
          </a:xfrm>
        </p:grpSpPr>
        <p:sp>
          <p:nvSpPr>
            <p:cNvPr id="452" name="Google Shape;452;p23"/>
            <p:cNvSpPr/>
            <p:nvPr/>
          </p:nvSpPr>
          <p:spPr>
            <a:xfrm>
              <a:off x="-751900" y="2850775"/>
              <a:ext cx="516875" cy="1199900"/>
            </a:xfrm>
            <a:custGeom>
              <a:avLst/>
              <a:gdLst/>
              <a:ahLst/>
              <a:cxnLst/>
              <a:rect l="l" t="t" r="r" b="b"/>
              <a:pathLst>
                <a:path w="20675" h="47996" extrusionOk="0">
                  <a:moveTo>
                    <a:pt x="0" y="0"/>
                  </a:moveTo>
                  <a:lnTo>
                    <a:pt x="0" y="46372"/>
                  </a:lnTo>
                  <a:lnTo>
                    <a:pt x="137" y="46372"/>
                  </a:lnTo>
                  <a:cubicBezTo>
                    <a:pt x="188" y="46355"/>
                    <a:pt x="256" y="46355"/>
                    <a:pt x="325" y="46355"/>
                  </a:cubicBezTo>
                  <a:cubicBezTo>
                    <a:pt x="444" y="46355"/>
                    <a:pt x="581" y="46321"/>
                    <a:pt x="701" y="46253"/>
                  </a:cubicBezTo>
                  <a:cubicBezTo>
                    <a:pt x="735" y="46236"/>
                    <a:pt x="752" y="46218"/>
                    <a:pt x="786" y="46201"/>
                  </a:cubicBezTo>
                  <a:lnTo>
                    <a:pt x="888" y="46201"/>
                  </a:lnTo>
                  <a:cubicBezTo>
                    <a:pt x="1059" y="46201"/>
                    <a:pt x="1230" y="46167"/>
                    <a:pt x="1384" y="46099"/>
                  </a:cubicBezTo>
                  <a:lnTo>
                    <a:pt x="1555" y="46150"/>
                  </a:lnTo>
                  <a:cubicBezTo>
                    <a:pt x="1640" y="46321"/>
                    <a:pt x="1777" y="46458"/>
                    <a:pt x="1965" y="46509"/>
                  </a:cubicBezTo>
                  <a:cubicBezTo>
                    <a:pt x="2027" y="46534"/>
                    <a:pt x="2099" y="46550"/>
                    <a:pt x="2173" y="46550"/>
                  </a:cubicBezTo>
                  <a:cubicBezTo>
                    <a:pt x="2200" y="46550"/>
                    <a:pt x="2228" y="46548"/>
                    <a:pt x="2255" y="46543"/>
                  </a:cubicBezTo>
                  <a:cubicBezTo>
                    <a:pt x="2341" y="46543"/>
                    <a:pt x="2426" y="46526"/>
                    <a:pt x="2512" y="46492"/>
                  </a:cubicBezTo>
                  <a:lnTo>
                    <a:pt x="2529" y="46492"/>
                  </a:lnTo>
                  <a:lnTo>
                    <a:pt x="2580" y="46475"/>
                  </a:lnTo>
                  <a:lnTo>
                    <a:pt x="2717" y="46475"/>
                  </a:lnTo>
                  <a:cubicBezTo>
                    <a:pt x="2785" y="46458"/>
                    <a:pt x="2870" y="46441"/>
                    <a:pt x="2939" y="46406"/>
                  </a:cubicBezTo>
                  <a:cubicBezTo>
                    <a:pt x="3041" y="46560"/>
                    <a:pt x="3212" y="46646"/>
                    <a:pt x="3383" y="46663"/>
                  </a:cubicBezTo>
                  <a:cubicBezTo>
                    <a:pt x="3503" y="46663"/>
                    <a:pt x="3622" y="46680"/>
                    <a:pt x="3759" y="46697"/>
                  </a:cubicBezTo>
                  <a:lnTo>
                    <a:pt x="3930" y="46697"/>
                  </a:lnTo>
                  <a:cubicBezTo>
                    <a:pt x="4049" y="46680"/>
                    <a:pt x="4152" y="46646"/>
                    <a:pt x="4272" y="46594"/>
                  </a:cubicBezTo>
                  <a:lnTo>
                    <a:pt x="4306" y="46594"/>
                  </a:lnTo>
                  <a:cubicBezTo>
                    <a:pt x="4357" y="46594"/>
                    <a:pt x="4408" y="46577"/>
                    <a:pt x="4477" y="46577"/>
                  </a:cubicBezTo>
                  <a:cubicBezTo>
                    <a:pt x="4579" y="46646"/>
                    <a:pt x="4699" y="46697"/>
                    <a:pt x="4835" y="46731"/>
                  </a:cubicBezTo>
                  <a:cubicBezTo>
                    <a:pt x="4887" y="46748"/>
                    <a:pt x="4921" y="46748"/>
                    <a:pt x="4972" y="46748"/>
                  </a:cubicBezTo>
                  <a:cubicBezTo>
                    <a:pt x="5075" y="46787"/>
                    <a:pt x="5177" y="46806"/>
                    <a:pt x="5287" y="46806"/>
                  </a:cubicBezTo>
                  <a:cubicBezTo>
                    <a:pt x="5323" y="46806"/>
                    <a:pt x="5361" y="46804"/>
                    <a:pt x="5399" y="46799"/>
                  </a:cubicBezTo>
                  <a:cubicBezTo>
                    <a:pt x="5502" y="46799"/>
                    <a:pt x="5604" y="46765"/>
                    <a:pt x="5707" y="46731"/>
                  </a:cubicBezTo>
                  <a:cubicBezTo>
                    <a:pt x="5775" y="46714"/>
                    <a:pt x="5826" y="46697"/>
                    <a:pt x="5878" y="46680"/>
                  </a:cubicBezTo>
                  <a:lnTo>
                    <a:pt x="6031" y="46680"/>
                  </a:lnTo>
                  <a:cubicBezTo>
                    <a:pt x="6134" y="46680"/>
                    <a:pt x="6219" y="46663"/>
                    <a:pt x="6322" y="46629"/>
                  </a:cubicBezTo>
                  <a:cubicBezTo>
                    <a:pt x="6459" y="46629"/>
                    <a:pt x="6595" y="46594"/>
                    <a:pt x="6715" y="46526"/>
                  </a:cubicBezTo>
                  <a:cubicBezTo>
                    <a:pt x="6783" y="46543"/>
                    <a:pt x="6869" y="46543"/>
                    <a:pt x="6937" y="46543"/>
                  </a:cubicBezTo>
                  <a:lnTo>
                    <a:pt x="7074" y="46543"/>
                  </a:lnTo>
                  <a:lnTo>
                    <a:pt x="7159" y="46594"/>
                  </a:lnTo>
                  <a:cubicBezTo>
                    <a:pt x="7398" y="46697"/>
                    <a:pt x="7655" y="46765"/>
                    <a:pt x="7911" y="46782"/>
                  </a:cubicBezTo>
                  <a:lnTo>
                    <a:pt x="8048" y="46799"/>
                  </a:lnTo>
                  <a:cubicBezTo>
                    <a:pt x="8065" y="46834"/>
                    <a:pt x="8082" y="46851"/>
                    <a:pt x="8116" y="46868"/>
                  </a:cubicBezTo>
                  <a:cubicBezTo>
                    <a:pt x="8236" y="46987"/>
                    <a:pt x="8389" y="47039"/>
                    <a:pt x="8543" y="47056"/>
                  </a:cubicBezTo>
                  <a:cubicBezTo>
                    <a:pt x="8731" y="47073"/>
                    <a:pt x="8902" y="47141"/>
                    <a:pt x="9056" y="47261"/>
                  </a:cubicBezTo>
                  <a:cubicBezTo>
                    <a:pt x="9175" y="47363"/>
                    <a:pt x="9312" y="47414"/>
                    <a:pt x="9483" y="47432"/>
                  </a:cubicBezTo>
                  <a:lnTo>
                    <a:pt x="9688" y="47432"/>
                  </a:lnTo>
                  <a:cubicBezTo>
                    <a:pt x="9704" y="47433"/>
                    <a:pt x="9720" y="47434"/>
                    <a:pt x="9736" y="47434"/>
                  </a:cubicBezTo>
                  <a:cubicBezTo>
                    <a:pt x="9910" y="47434"/>
                    <a:pt x="10093" y="47352"/>
                    <a:pt x="10218" y="47227"/>
                  </a:cubicBezTo>
                  <a:cubicBezTo>
                    <a:pt x="10252" y="47209"/>
                    <a:pt x="10286" y="47192"/>
                    <a:pt x="10320" y="47175"/>
                  </a:cubicBezTo>
                  <a:cubicBezTo>
                    <a:pt x="10337" y="47158"/>
                    <a:pt x="10371" y="47141"/>
                    <a:pt x="10388" y="47141"/>
                  </a:cubicBezTo>
                  <a:cubicBezTo>
                    <a:pt x="10423" y="47124"/>
                    <a:pt x="10440" y="47124"/>
                    <a:pt x="10457" y="47107"/>
                  </a:cubicBezTo>
                  <a:lnTo>
                    <a:pt x="10559" y="47107"/>
                  </a:lnTo>
                  <a:cubicBezTo>
                    <a:pt x="10616" y="47101"/>
                    <a:pt x="10672" y="47097"/>
                    <a:pt x="10728" y="47097"/>
                  </a:cubicBezTo>
                  <a:cubicBezTo>
                    <a:pt x="10826" y="47097"/>
                    <a:pt x="10923" y="47109"/>
                    <a:pt x="11021" y="47141"/>
                  </a:cubicBezTo>
                  <a:cubicBezTo>
                    <a:pt x="11055" y="47141"/>
                    <a:pt x="11089" y="47158"/>
                    <a:pt x="11123" y="47158"/>
                  </a:cubicBezTo>
                  <a:cubicBezTo>
                    <a:pt x="11157" y="47175"/>
                    <a:pt x="11174" y="47192"/>
                    <a:pt x="11209" y="47209"/>
                  </a:cubicBezTo>
                  <a:cubicBezTo>
                    <a:pt x="11243" y="47227"/>
                    <a:pt x="11277" y="47244"/>
                    <a:pt x="11294" y="47261"/>
                  </a:cubicBezTo>
                  <a:cubicBezTo>
                    <a:pt x="11397" y="47329"/>
                    <a:pt x="11516" y="47380"/>
                    <a:pt x="11636" y="47397"/>
                  </a:cubicBezTo>
                  <a:cubicBezTo>
                    <a:pt x="11755" y="47534"/>
                    <a:pt x="11909" y="47620"/>
                    <a:pt x="12097" y="47654"/>
                  </a:cubicBezTo>
                  <a:lnTo>
                    <a:pt x="12114" y="47654"/>
                  </a:lnTo>
                  <a:cubicBezTo>
                    <a:pt x="12217" y="47773"/>
                    <a:pt x="12370" y="47825"/>
                    <a:pt x="12541" y="47842"/>
                  </a:cubicBezTo>
                  <a:cubicBezTo>
                    <a:pt x="12593" y="47842"/>
                    <a:pt x="12644" y="47842"/>
                    <a:pt x="12695" y="47825"/>
                  </a:cubicBezTo>
                  <a:cubicBezTo>
                    <a:pt x="12798" y="47807"/>
                    <a:pt x="12900" y="47773"/>
                    <a:pt x="12986" y="47739"/>
                  </a:cubicBezTo>
                  <a:cubicBezTo>
                    <a:pt x="13054" y="47705"/>
                    <a:pt x="13105" y="47671"/>
                    <a:pt x="13156" y="47637"/>
                  </a:cubicBezTo>
                  <a:cubicBezTo>
                    <a:pt x="13225" y="47654"/>
                    <a:pt x="13293" y="47654"/>
                    <a:pt x="13361" y="47654"/>
                  </a:cubicBezTo>
                  <a:lnTo>
                    <a:pt x="13464" y="47654"/>
                  </a:lnTo>
                  <a:cubicBezTo>
                    <a:pt x="13515" y="47671"/>
                    <a:pt x="13584" y="47688"/>
                    <a:pt x="13635" y="47688"/>
                  </a:cubicBezTo>
                  <a:lnTo>
                    <a:pt x="13754" y="47688"/>
                  </a:lnTo>
                  <a:cubicBezTo>
                    <a:pt x="13806" y="47671"/>
                    <a:pt x="13874" y="47671"/>
                    <a:pt x="13942" y="47671"/>
                  </a:cubicBezTo>
                  <a:lnTo>
                    <a:pt x="14045" y="47671"/>
                  </a:lnTo>
                  <a:cubicBezTo>
                    <a:pt x="14079" y="47671"/>
                    <a:pt x="14096" y="47688"/>
                    <a:pt x="14130" y="47688"/>
                  </a:cubicBezTo>
                  <a:cubicBezTo>
                    <a:pt x="14267" y="47705"/>
                    <a:pt x="14370" y="47756"/>
                    <a:pt x="14472" y="47842"/>
                  </a:cubicBezTo>
                  <a:cubicBezTo>
                    <a:pt x="14592" y="47927"/>
                    <a:pt x="14728" y="47978"/>
                    <a:pt x="14882" y="47978"/>
                  </a:cubicBezTo>
                  <a:lnTo>
                    <a:pt x="14950" y="47978"/>
                  </a:lnTo>
                  <a:cubicBezTo>
                    <a:pt x="15002" y="47995"/>
                    <a:pt x="15053" y="47995"/>
                    <a:pt x="15104" y="47995"/>
                  </a:cubicBezTo>
                  <a:cubicBezTo>
                    <a:pt x="15190" y="47995"/>
                    <a:pt x="15275" y="47978"/>
                    <a:pt x="15361" y="47944"/>
                  </a:cubicBezTo>
                  <a:cubicBezTo>
                    <a:pt x="15429" y="47944"/>
                    <a:pt x="15480" y="47961"/>
                    <a:pt x="15531" y="47978"/>
                  </a:cubicBezTo>
                  <a:cubicBezTo>
                    <a:pt x="15583" y="47978"/>
                    <a:pt x="15634" y="47995"/>
                    <a:pt x="15685" y="47995"/>
                  </a:cubicBezTo>
                  <a:cubicBezTo>
                    <a:pt x="15788" y="47995"/>
                    <a:pt x="15907" y="47961"/>
                    <a:pt x="16010" y="47910"/>
                  </a:cubicBezTo>
                  <a:cubicBezTo>
                    <a:pt x="16078" y="47859"/>
                    <a:pt x="16146" y="47842"/>
                    <a:pt x="16232" y="47842"/>
                  </a:cubicBezTo>
                  <a:lnTo>
                    <a:pt x="16283" y="47842"/>
                  </a:lnTo>
                  <a:cubicBezTo>
                    <a:pt x="16437" y="47842"/>
                    <a:pt x="16608" y="47773"/>
                    <a:pt x="16727" y="47654"/>
                  </a:cubicBezTo>
                  <a:lnTo>
                    <a:pt x="16779" y="47602"/>
                  </a:lnTo>
                  <a:lnTo>
                    <a:pt x="16813" y="47568"/>
                  </a:lnTo>
                  <a:cubicBezTo>
                    <a:pt x="16813" y="47568"/>
                    <a:pt x="16830" y="47568"/>
                    <a:pt x="16830" y="47551"/>
                  </a:cubicBezTo>
                  <a:lnTo>
                    <a:pt x="16847" y="47534"/>
                  </a:lnTo>
                  <a:lnTo>
                    <a:pt x="16864" y="47534"/>
                  </a:lnTo>
                  <a:lnTo>
                    <a:pt x="16898" y="47517"/>
                  </a:lnTo>
                  <a:cubicBezTo>
                    <a:pt x="16984" y="47483"/>
                    <a:pt x="17052" y="47432"/>
                    <a:pt x="17120" y="47363"/>
                  </a:cubicBezTo>
                  <a:cubicBezTo>
                    <a:pt x="17257" y="47329"/>
                    <a:pt x="17394" y="47244"/>
                    <a:pt x="17479" y="47124"/>
                  </a:cubicBezTo>
                  <a:cubicBezTo>
                    <a:pt x="17496" y="47107"/>
                    <a:pt x="17496" y="47090"/>
                    <a:pt x="17513" y="47073"/>
                  </a:cubicBezTo>
                  <a:cubicBezTo>
                    <a:pt x="17650" y="47056"/>
                    <a:pt x="17770" y="47004"/>
                    <a:pt x="17872" y="46919"/>
                  </a:cubicBezTo>
                  <a:cubicBezTo>
                    <a:pt x="17889" y="46902"/>
                    <a:pt x="17923" y="46868"/>
                    <a:pt x="17941" y="46851"/>
                  </a:cubicBezTo>
                  <a:cubicBezTo>
                    <a:pt x="18111" y="46731"/>
                    <a:pt x="18214" y="46543"/>
                    <a:pt x="18197" y="46338"/>
                  </a:cubicBezTo>
                  <a:lnTo>
                    <a:pt x="18197" y="46287"/>
                  </a:lnTo>
                  <a:cubicBezTo>
                    <a:pt x="18197" y="46287"/>
                    <a:pt x="18197" y="46270"/>
                    <a:pt x="18197" y="46253"/>
                  </a:cubicBezTo>
                  <a:cubicBezTo>
                    <a:pt x="18214" y="46048"/>
                    <a:pt x="18128" y="45825"/>
                    <a:pt x="17958" y="45672"/>
                  </a:cubicBezTo>
                  <a:cubicBezTo>
                    <a:pt x="17941" y="45638"/>
                    <a:pt x="17923" y="45603"/>
                    <a:pt x="17906" y="45569"/>
                  </a:cubicBezTo>
                  <a:cubicBezTo>
                    <a:pt x="17889" y="45552"/>
                    <a:pt x="17872" y="45535"/>
                    <a:pt x="17872" y="45518"/>
                  </a:cubicBezTo>
                  <a:lnTo>
                    <a:pt x="17838" y="45450"/>
                  </a:lnTo>
                  <a:lnTo>
                    <a:pt x="17838" y="45381"/>
                  </a:lnTo>
                  <a:cubicBezTo>
                    <a:pt x="17821" y="45262"/>
                    <a:pt x="17838" y="45125"/>
                    <a:pt x="17889" y="45005"/>
                  </a:cubicBezTo>
                  <a:cubicBezTo>
                    <a:pt x="17889" y="44988"/>
                    <a:pt x="17906" y="44954"/>
                    <a:pt x="17906" y="44920"/>
                  </a:cubicBezTo>
                  <a:cubicBezTo>
                    <a:pt x="17923" y="44903"/>
                    <a:pt x="17941" y="44886"/>
                    <a:pt x="17958" y="44869"/>
                  </a:cubicBezTo>
                  <a:cubicBezTo>
                    <a:pt x="17975" y="44834"/>
                    <a:pt x="17992" y="44817"/>
                    <a:pt x="18009" y="44783"/>
                  </a:cubicBezTo>
                  <a:cubicBezTo>
                    <a:pt x="18094" y="44698"/>
                    <a:pt x="18146" y="44595"/>
                    <a:pt x="18163" y="44493"/>
                  </a:cubicBezTo>
                  <a:cubicBezTo>
                    <a:pt x="18299" y="44390"/>
                    <a:pt x="18402" y="44254"/>
                    <a:pt x="18436" y="44100"/>
                  </a:cubicBezTo>
                  <a:lnTo>
                    <a:pt x="18453" y="44083"/>
                  </a:lnTo>
                  <a:cubicBezTo>
                    <a:pt x="18624" y="43929"/>
                    <a:pt x="18709" y="43690"/>
                    <a:pt x="18658" y="43450"/>
                  </a:cubicBezTo>
                  <a:cubicBezTo>
                    <a:pt x="18641" y="43348"/>
                    <a:pt x="18624" y="43245"/>
                    <a:pt x="18590" y="43143"/>
                  </a:cubicBezTo>
                  <a:cubicBezTo>
                    <a:pt x="18573" y="43092"/>
                    <a:pt x="18556" y="43040"/>
                    <a:pt x="18521" y="42989"/>
                  </a:cubicBezTo>
                  <a:cubicBezTo>
                    <a:pt x="18556" y="42904"/>
                    <a:pt x="18556" y="42818"/>
                    <a:pt x="18573" y="42716"/>
                  </a:cubicBezTo>
                  <a:cubicBezTo>
                    <a:pt x="18607" y="42613"/>
                    <a:pt x="18624" y="42511"/>
                    <a:pt x="18607" y="42408"/>
                  </a:cubicBezTo>
                  <a:cubicBezTo>
                    <a:pt x="18607" y="42357"/>
                    <a:pt x="18607" y="42306"/>
                    <a:pt x="18607" y="42254"/>
                  </a:cubicBezTo>
                  <a:cubicBezTo>
                    <a:pt x="18607" y="42220"/>
                    <a:pt x="18607" y="42203"/>
                    <a:pt x="18607" y="42169"/>
                  </a:cubicBezTo>
                  <a:cubicBezTo>
                    <a:pt x="18624" y="42135"/>
                    <a:pt x="18641" y="42118"/>
                    <a:pt x="18641" y="42084"/>
                  </a:cubicBezTo>
                  <a:cubicBezTo>
                    <a:pt x="18675" y="41981"/>
                    <a:pt x="18744" y="41879"/>
                    <a:pt x="18829" y="41810"/>
                  </a:cubicBezTo>
                  <a:cubicBezTo>
                    <a:pt x="18966" y="41691"/>
                    <a:pt x="19051" y="41520"/>
                    <a:pt x="19068" y="41349"/>
                  </a:cubicBezTo>
                  <a:cubicBezTo>
                    <a:pt x="19137" y="41212"/>
                    <a:pt x="19154" y="41058"/>
                    <a:pt x="19137" y="40922"/>
                  </a:cubicBezTo>
                  <a:cubicBezTo>
                    <a:pt x="19137" y="40888"/>
                    <a:pt x="19154" y="40853"/>
                    <a:pt x="19188" y="40802"/>
                  </a:cubicBezTo>
                  <a:cubicBezTo>
                    <a:pt x="19273" y="40631"/>
                    <a:pt x="19290" y="40443"/>
                    <a:pt x="19239" y="40272"/>
                  </a:cubicBezTo>
                  <a:cubicBezTo>
                    <a:pt x="19222" y="40221"/>
                    <a:pt x="19222" y="40170"/>
                    <a:pt x="19239" y="40119"/>
                  </a:cubicBezTo>
                  <a:lnTo>
                    <a:pt x="19239" y="40102"/>
                  </a:lnTo>
                  <a:cubicBezTo>
                    <a:pt x="19307" y="39914"/>
                    <a:pt x="19273" y="39726"/>
                    <a:pt x="19188" y="39572"/>
                  </a:cubicBezTo>
                  <a:lnTo>
                    <a:pt x="19137" y="39521"/>
                  </a:lnTo>
                  <a:cubicBezTo>
                    <a:pt x="19137" y="39504"/>
                    <a:pt x="19119" y="39504"/>
                    <a:pt x="19119" y="39486"/>
                  </a:cubicBezTo>
                  <a:cubicBezTo>
                    <a:pt x="19119" y="39486"/>
                    <a:pt x="19102" y="39469"/>
                    <a:pt x="19102" y="39469"/>
                  </a:cubicBezTo>
                  <a:lnTo>
                    <a:pt x="19102" y="39452"/>
                  </a:lnTo>
                  <a:lnTo>
                    <a:pt x="19102" y="39418"/>
                  </a:lnTo>
                  <a:cubicBezTo>
                    <a:pt x="19085" y="39350"/>
                    <a:pt x="19051" y="39264"/>
                    <a:pt x="19000" y="39213"/>
                  </a:cubicBezTo>
                  <a:lnTo>
                    <a:pt x="19000" y="39196"/>
                  </a:lnTo>
                  <a:lnTo>
                    <a:pt x="19034" y="39162"/>
                  </a:lnTo>
                  <a:cubicBezTo>
                    <a:pt x="19154" y="39042"/>
                    <a:pt x="19222" y="38871"/>
                    <a:pt x="19222" y="38701"/>
                  </a:cubicBezTo>
                  <a:cubicBezTo>
                    <a:pt x="19290" y="38564"/>
                    <a:pt x="19325" y="38410"/>
                    <a:pt x="19290" y="38273"/>
                  </a:cubicBezTo>
                  <a:lnTo>
                    <a:pt x="19290" y="38256"/>
                  </a:lnTo>
                  <a:lnTo>
                    <a:pt x="19290" y="38188"/>
                  </a:lnTo>
                  <a:lnTo>
                    <a:pt x="19290" y="38085"/>
                  </a:lnTo>
                  <a:cubicBezTo>
                    <a:pt x="19325" y="37966"/>
                    <a:pt x="19342" y="37846"/>
                    <a:pt x="19325" y="37727"/>
                  </a:cubicBezTo>
                  <a:cubicBezTo>
                    <a:pt x="19393" y="37573"/>
                    <a:pt x="19393" y="37385"/>
                    <a:pt x="19342" y="37231"/>
                  </a:cubicBezTo>
                  <a:cubicBezTo>
                    <a:pt x="19307" y="37163"/>
                    <a:pt x="19273" y="37111"/>
                    <a:pt x="19239" y="37060"/>
                  </a:cubicBezTo>
                  <a:lnTo>
                    <a:pt x="19290" y="37026"/>
                  </a:lnTo>
                  <a:lnTo>
                    <a:pt x="19393" y="36958"/>
                  </a:lnTo>
                  <a:cubicBezTo>
                    <a:pt x="19495" y="36906"/>
                    <a:pt x="19564" y="36838"/>
                    <a:pt x="19615" y="36736"/>
                  </a:cubicBezTo>
                  <a:cubicBezTo>
                    <a:pt x="19718" y="36548"/>
                    <a:pt x="19735" y="36308"/>
                    <a:pt x="19649" y="36103"/>
                  </a:cubicBezTo>
                  <a:cubicBezTo>
                    <a:pt x="19598" y="35950"/>
                    <a:pt x="19512" y="35813"/>
                    <a:pt x="19427" y="35693"/>
                  </a:cubicBezTo>
                  <a:lnTo>
                    <a:pt x="19393" y="35642"/>
                  </a:lnTo>
                  <a:cubicBezTo>
                    <a:pt x="19393" y="35488"/>
                    <a:pt x="19359" y="35317"/>
                    <a:pt x="19307" y="35164"/>
                  </a:cubicBezTo>
                  <a:cubicBezTo>
                    <a:pt x="19359" y="35061"/>
                    <a:pt x="19393" y="34924"/>
                    <a:pt x="19393" y="34805"/>
                  </a:cubicBezTo>
                  <a:cubicBezTo>
                    <a:pt x="19393" y="34651"/>
                    <a:pt x="19359" y="34514"/>
                    <a:pt x="19307" y="34378"/>
                  </a:cubicBezTo>
                  <a:cubicBezTo>
                    <a:pt x="19273" y="34326"/>
                    <a:pt x="19256" y="34292"/>
                    <a:pt x="19222" y="34241"/>
                  </a:cubicBezTo>
                  <a:lnTo>
                    <a:pt x="19222" y="34224"/>
                  </a:lnTo>
                  <a:cubicBezTo>
                    <a:pt x="19325" y="33899"/>
                    <a:pt x="19205" y="33540"/>
                    <a:pt x="18949" y="33335"/>
                  </a:cubicBezTo>
                  <a:cubicBezTo>
                    <a:pt x="19085" y="33216"/>
                    <a:pt x="19171" y="33045"/>
                    <a:pt x="19188" y="32857"/>
                  </a:cubicBezTo>
                  <a:lnTo>
                    <a:pt x="19188" y="32840"/>
                  </a:lnTo>
                  <a:lnTo>
                    <a:pt x="19188" y="32669"/>
                  </a:lnTo>
                  <a:cubicBezTo>
                    <a:pt x="19359" y="32532"/>
                    <a:pt x="19461" y="32344"/>
                    <a:pt x="19478" y="32122"/>
                  </a:cubicBezTo>
                  <a:cubicBezTo>
                    <a:pt x="19478" y="32088"/>
                    <a:pt x="19478" y="32037"/>
                    <a:pt x="19478" y="31986"/>
                  </a:cubicBezTo>
                  <a:cubicBezTo>
                    <a:pt x="19564" y="31866"/>
                    <a:pt x="19615" y="31729"/>
                    <a:pt x="19615" y="31576"/>
                  </a:cubicBezTo>
                  <a:cubicBezTo>
                    <a:pt x="19598" y="31507"/>
                    <a:pt x="19581" y="31456"/>
                    <a:pt x="19564" y="31388"/>
                  </a:cubicBezTo>
                  <a:cubicBezTo>
                    <a:pt x="19581" y="31251"/>
                    <a:pt x="19615" y="31114"/>
                    <a:pt x="19666" y="30978"/>
                  </a:cubicBezTo>
                  <a:cubicBezTo>
                    <a:pt x="19700" y="30875"/>
                    <a:pt x="19700" y="30773"/>
                    <a:pt x="19700" y="30670"/>
                  </a:cubicBezTo>
                  <a:cubicBezTo>
                    <a:pt x="19718" y="30636"/>
                    <a:pt x="19735" y="30619"/>
                    <a:pt x="19735" y="30619"/>
                  </a:cubicBezTo>
                  <a:cubicBezTo>
                    <a:pt x="19854" y="30448"/>
                    <a:pt x="19888" y="30243"/>
                    <a:pt x="19837" y="30055"/>
                  </a:cubicBezTo>
                  <a:cubicBezTo>
                    <a:pt x="19923" y="29918"/>
                    <a:pt x="19940" y="29764"/>
                    <a:pt x="19923" y="29611"/>
                  </a:cubicBezTo>
                  <a:cubicBezTo>
                    <a:pt x="19871" y="29423"/>
                    <a:pt x="19752" y="29235"/>
                    <a:pt x="19564" y="29149"/>
                  </a:cubicBezTo>
                  <a:cubicBezTo>
                    <a:pt x="19564" y="29098"/>
                    <a:pt x="19547" y="29047"/>
                    <a:pt x="19530" y="28996"/>
                  </a:cubicBezTo>
                  <a:cubicBezTo>
                    <a:pt x="19547" y="28927"/>
                    <a:pt x="19564" y="28859"/>
                    <a:pt x="19581" y="28791"/>
                  </a:cubicBezTo>
                  <a:cubicBezTo>
                    <a:pt x="19683" y="28654"/>
                    <a:pt x="19718" y="28466"/>
                    <a:pt x="19666" y="28295"/>
                  </a:cubicBezTo>
                  <a:cubicBezTo>
                    <a:pt x="19649" y="28192"/>
                    <a:pt x="19649" y="28090"/>
                    <a:pt x="19666" y="27987"/>
                  </a:cubicBezTo>
                  <a:cubicBezTo>
                    <a:pt x="19700" y="27782"/>
                    <a:pt x="19632" y="27577"/>
                    <a:pt x="19495" y="27424"/>
                  </a:cubicBezTo>
                  <a:cubicBezTo>
                    <a:pt x="19495" y="27355"/>
                    <a:pt x="19478" y="27287"/>
                    <a:pt x="19461" y="27219"/>
                  </a:cubicBezTo>
                  <a:lnTo>
                    <a:pt x="19461" y="27082"/>
                  </a:lnTo>
                  <a:cubicBezTo>
                    <a:pt x="19461" y="27014"/>
                    <a:pt x="19478" y="26945"/>
                    <a:pt x="19512" y="26877"/>
                  </a:cubicBezTo>
                  <a:cubicBezTo>
                    <a:pt x="19547" y="26809"/>
                    <a:pt x="19564" y="26723"/>
                    <a:pt x="19581" y="26638"/>
                  </a:cubicBezTo>
                  <a:lnTo>
                    <a:pt x="19581" y="26552"/>
                  </a:lnTo>
                  <a:lnTo>
                    <a:pt x="19598" y="26210"/>
                  </a:lnTo>
                  <a:cubicBezTo>
                    <a:pt x="19718" y="26108"/>
                    <a:pt x="19786" y="25937"/>
                    <a:pt x="19803" y="25766"/>
                  </a:cubicBezTo>
                  <a:cubicBezTo>
                    <a:pt x="19940" y="25595"/>
                    <a:pt x="19991" y="25373"/>
                    <a:pt x="19974" y="25151"/>
                  </a:cubicBezTo>
                  <a:cubicBezTo>
                    <a:pt x="19974" y="25117"/>
                    <a:pt x="19974" y="25083"/>
                    <a:pt x="19974" y="25049"/>
                  </a:cubicBezTo>
                  <a:cubicBezTo>
                    <a:pt x="20076" y="24758"/>
                    <a:pt x="20076" y="24451"/>
                    <a:pt x="19974" y="24160"/>
                  </a:cubicBezTo>
                  <a:cubicBezTo>
                    <a:pt x="20008" y="23904"/>
                    <a:pt x="19940" y="23630"/>
                    <a:pt x="19803" y="23408"/>
                  </a:cubicBezTo>
                  <a:cubicBezTo>
                    <a:pt x="19803" y="23357"/>
                    <a:pt x="19820" y="23306"/>
                    <a:pt x="19820" y="23237"/>
                  </a:cubicBezTo>
                  <a:cubicBezTo>
                    <a:pt x="19923" y="23084"/>
                    <a:pt x="19991" y="22930"/>
                    <a:pt x="20025" y="22742"/>
                  </a:cubicBezTo>
                  <a:cubicBezTo>
                    <a:pt x="20093" y="22520"/>
                    <a:pt x="20093" y="22298"/>
                    <a:pt x="20059" y="22076"/>
                  </a:cubicBezTo>
                  <a:lnTo>
                    <a:pt x="20230" y="22076"/>
                  </a:lnTo>
                  <a:cubicBezTo>
                    <a:pt x="20384" y="22059"/>
                    <a:pt x="20521" y="22007"/>
                    <a:pt x="20657" y="21922"/>
                  </a:cubicBezTo>
                  <a:lnTo>
                    <a:pt x="206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53" name="Google Shape;453;p23"/>
            <p:cNvGrpSpPr/>
            <p:nvPr/>
          </p:nvGrpSpPr>
          <p:grpSpPr>
            <a:xfrm>
              <a:off x="-751900" y="2916975"/>
              <a:ext cx="516875" cy="1126000"/>
              <a:chOff x="-751900" y="2916975"/>
              <a:chExt cx="516875" cy="1126000"/>
            </a:xfrm>
          </p:grpSpPr>
          <p:sp>
            <p:nvSpPr>
              <p:cNvPr id="454" name="Google Shape;454;p23"/>
              <p:cNvSpPr/>
              <p:nvPr/>
            </p:nvSpPr>
            <p:spPr>
              <a:xfrm>
                <a:off x="-751900" y="291697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23"/>
              <p:cNvSpPr/>
              <p:nvPr/>
            </p:nvSpPr>
            <p:spPr>
              <a:xfrm>
                <a:off x="-751900" y="298702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23"/>
              <p:cNvSpPr/>
              <p:nvPr/>
            </p:nvSpPr>
            <p:spPr>
              <a:xfrm>
                <a:off x="-751900" y="3057500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23"/>
              <p:cNvSpPr/>
              <p:nvPr/>
            </p:nvSpPr>
            <p:spPr>
              <a:xfrm>
                <a:off x="-751900" y="3128000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23"/>
              <p:cNvSpPr/>
              <p:nvPr/>
            </p:nvSpPr>
            <p:spPr>
              <a:xfrm>
                <a:off x="-751900" y="319847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23"/>
              <p:cNvSpPr/>
              <p:nvPr/>
            </p:nvSpPr>
            <p:spPr>
              <a:xfrm>
                <a:off x="-751900" y="326852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23"/>
              <p:cNvSpPr/>
              <p:nvPr/>
            </p:nvSpPr>
            <p:spPr>
              <a:xfrm>
                <a:off x="-751900" y="3339000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23"/>
              <p:cNvSpPr/>
              <p:nvPr/>
            </p:nvSpPr>
            <p:spPr>
              <a:xfrm>
                <a:off x="-751900" y="3409475"/>
                <a:ext cx="499922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23"/>
              <p:cNvSpPr/>
              <p:nvPr/>
            </p:nvSpPr>
            <p:spPr>
              <a:xfrm>
                <a:off x="-751900" y="3479975"/>
                <a:ext cx="499922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23"/>
              <p:cNvSpPr/>
              <p:nvPr/>
            </p:nvSpPr>
            <p:spPr>
              <a:xfrm>
                <a:off x="-751900" y="3550450"/>
                <a:ext cx="489946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23"/>
              <p:cNvSpPr/>
              <p:nvPr/>
            </p:nvSpPr>
            <p:spPr>
              <a:xfrm>
                <a:off x="-751900" y="3620925"/>
                <a:ext cx="489946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23"/>
              <p:cNvSpPr/>
              <p:nvPr/>
            </p:nvSpPr>
            <p:spPr>
              <a:xfrm>
                <a:off x="-751900" y="3690975"/>
                <a:ext cx="478471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23"/>
              <p:cNvSpPr/>
              <p:nvPr/>
            </p:nvSpPr>
            <p:spPr>
              <a:xfrm>
                <a:off x="-751900" y="3761475"/>
                <a:ext cx="489946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3"/>
              <p:cNvSpPr/>
              <p:nvPr/>
            </p:nvSpPr>
            <p:spPr>
              <a:xfrm>
                <a:off x="-751900" y="3831950"/>
                <a:ext cx="478471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3"/>
              <p:cNvSpPr/>
              <p:nvPr/>
            </p:nvSpPr>
            <p:spPr>
              <a:xfrm>
                <a:off x="-751900" y="3902425"/>
                <a:ext cx="462603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3"/>
              <p:cNvSpPr/>
              <p:nvPr/>
            </p:nvSpPr>
            <p:spPr>
              <a:xfrm>
                <a:off x="-751900" y="3972475"/>
                <a:ext cx="442290" cy="49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3"/>
              <p:cNvSpPr/>
              <p:nvPr/>
            </p:nvSpPr>
            <p:spPr>
              <a:xfrm>
                <a:off x="-273450" y="2916975"/>
                <a:ext cx="11500" cy="590362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23"/>
              <p:cNvSpPr/>
              <p:nvPr/>
            </p:nvSpPr>
            <p:spPr>
              <a:xfrm>
                <a:off x="-327325" y="2916975"/>
                <a:ext cx="25" cy="1126000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23"/>
              <p:cNvSpPr/>
              <p:nvPr/>
            </p:nvSpPr>
            <p:spPr>
              <a:xfrm>
                <a:off x="-393100" y="2916975"/>
                <a:ext cx="25" cy="1126000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0" y="45040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23"/>
              <p:cNvSpPr/>
              <p:nvPr/>
            </p:nvSpPr>
            <p:spPr>
              <a:xfrm>
                <a:off x="-458450" y="2916975"/>
                <a:ext cx="25" cy="1126000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0" y="45040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23"/>
              <p:cNvSpPr/>
              <p:nvPr/>
            </p:nvSpPr>
            <p:spPr>
              <a:xfrm>
                <a:off x="-523800" y="2916975"/>
                <a:ext cx="25" cy="1093233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0" y="45040"/>
                    </a:moveTo>
                    <a:lnTo>
                      <a:pt x="0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23"/>
              <p:cNvSpPr/>
              <p:nvPr/>
            </p:nvSpPr>
            <p:spPr>
              <a:xfrm>
                <a:off x="-589600" y="2916975"/>
                <a:ext cx="25" cy="1093233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23"/>
              <p:cNvSpPr/>
              <p:nvPr/>
            </p:nvSpPr>
            <p:spPr>
              <a:xfrm>
                <a:off x="-654950" y="2916975"/>
                <a:ext cx="25" cy="1093233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no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477" name="Google Shape;477;p23"/>
          <p:cNvSpPr/>
          <p:nvPr/>
        </p:nvSpPr>
        <p:spPr>
          <a:xfrm>
            <a:off x="308075" y="255884"/>
            <a:ext cx="989910" cy="761987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78" name="Google Shape;478;p23"/>
          <p:cNvGrpSpPr/>
          <p:nvPr/>
        </p:nvGrpSpPr>
        <p:grpSpPr>
          <a:xfrm rot="5400000" flipH="1">
            <a:off x="509715" y="4111296"/>
            <a:ext cx="762041" cy="814504"/>
            <a:chOff x="429300" y="4124275"/>
            <a:chExt cx="381650" cy="407925"/>
          </a:xfrm>
        </p:grpSpPr>
        <p:sp>
          <p:nvSpPr>
            <p:cNvPr id="479" name="Google Shape;479;p23"/>
            <p:cNvSpPr/>
            <p:nvPr/>
          </p:nvSpPr>
          <p:spPr>
            <a:xfrm>
              <a:off x="532850" y="4381150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3"/>
            <p:cNvSpPr/>
            <p:nvPr/>
          </p:nvSpPr>
          <p:spPr>
            <a:xfrm>
              <a:off x="677650" y="4442725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3"/>
            <p:cNvSpPr/>
            <p:nvPr/>
          </p:nvSpPr>
          <p:spPr>
            <a:xfrm>
              <a:off x="696025" y="4266725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3"/>
            <p:cNvSpPr/>
            <p:nvPr/>
          </p:nvSpPr>
          <p:spPr>
            <a:xfrm>
              <a:off x="561900" y="4230525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3"/>
            <p:cNvSpPr/>
            <p:nvPr/>
          </p:nvSpPr>
          <p:spPr>
            <a:xfrm>
              <a:off x="638775" y="4124275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3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5" name="Google Shape;485;p23"/>
          <p:cNvGrpSpPr/>
          <p:nvPr/>
        </p:nvGrpSpPr>
        <p:grpSpPr>
          <a:xfrm>
            <a:off x="8187602" y="162051"/>
            <a:ext cx="457711" cy="445973"/>
            <a:chOff x="397551" y="281000"/>
            <a:chExt cx="457711" cy="445973"/>
          </a:xfrm>
        </p:grpSpPr>
        <p:sp>
          <p:nvSpPr>
            <p:cNvPr id="486" name="Google Shape;486;p23"/>
            <p:cNvSpPr/>
            <p:nvPr/>
          </p:nvSpPr>
          <p:spPr>
            <a:xfrm>
              <a:off x="424211" y="285308"/>
              <a:ext cx="431051" cy="441665"/>
            </a:xfrm>
            <a:custGeom>
              <a:avLst/>
              <a:gdLst/>
              <a:ahLst/>
              <a:cxnLst/>
              <a:rect l="l" t="t" r="r" b="b"/>
              <a:pathLst>
                <a:path w="6904" h="7074" fill="none" extrusionOk="0">
                  <a:moveTo>
                    <a:pt x="2119" y="4972"/>
                  </a:moveTo>
                  <a:lnTo>
                    <a:pt x="86" y="4972"/>
                  </a:lnTo>
                  <a:lnTo>
                    <a:pt x="0" y="4545"/>
                  </a:lnTo>
                  <a:cubicBezTo>
                    <a:pt x="496" y="4306"/>
                    <a:pt x="974" y="4101"/>
                    <a:pt x="1436" y="3862"/>
                  </a:cubicBezTo>
                  <a:cubicBezTo>
                    <a:pt x="1641" y="3759"/>
                    <a:pt x="1828" y="3639"/>
                    <a:pt x="1999" y="3520"/>
                  </a:cubicBezTo>
                  <a:cubicBezTo>
                    <a:pt x="2153" y="3434"/>
                    <a:pt x="2221" y="3264"/>
                    <a:pt x="2153" y="3093"/>
                  </a:cubicBezTo>
                  <a:cubicBezTo>
                    <a:pt x="2153" y="2956"/>
                    <a:pt x="2102" y="2819"/>
                    <a:pt x="2051" y="2683"/>
                  </a:cubicBezTo>
                  <a:cubicBezTo>
                    <a:pt x="1897" y="2426"/>
                    <a:pt x="1811" y="2119"/>
                    <a:pt x="1811" y="1828"/>
                  </a:cubicBezTo>
                  <a:cubicBezTo>
                    <a:pt x="1726" y="1470"/>
                    <a:pt x="1623" y="1128"/>
                    <a:pt x="1470" y="786"/>
                  </a:cubicBezTo>
                  <a:cubicBezTo>
                    <a:pt x="1384" y="547"/>
                    <a:pt x="1265" y="291"/>
                    <a:pt x="1504" y="17"/>
                  </a:cubicBezTo>
                  <a:cubicBezTo>
                    <a:pt x="1589" y="17"/>
                    <a:pt x="1726" y="0"/>
                    <a:pt x="1863" y="0"/>
                  </a:cubicBezTo>
                  <a:cubicBezTo>
                    <a:pt x="1999" y="0"/>
                    <a:pt x="2136" y="0"/>
                    <a:pt x="2290" y="0"/>
                  </a:cubicBezTo>
                  <a:cubicBezTo>
                    <a:pt x="2341" y="120"/>
                    <a:pt x="2375" y="239"/>
                    <a:pt x="2392" y="376"/>
                  </a:cubicBezTo>
                  <a:cubicBezTo>
                    <a:pt x="2392" y="496"/>
                    <a:pt x="2392" y="581"/>
                    <a:pt x="2512" y="684"/>
                  </a:cubicBezTo>
                  <a:cubicBezTo>
                    <a:pt x="2649" y="786"/>
                    <a:pt x="2666" y="974"/>
                    <a:pt x="2563" y="1128"/>
                  </a:cubicBezTo>
                  <a:cubicBezTo>
                    <a:pt x="2854" y="1589"/>
                    <a:pt x="3127" y="2016"/>
                    <a:pt x="3400" y="2478"/>
                  </a:cubicBezTo>
                  <a:cubicBezTo>
                    <a:pt x="4084" y="2050"/>
                    <a:pt x="4665" y="1470"/>
                    <a:pt x="5109" y="803"/>
                  </a:cubicBezTo>
                  <a:cubicBezTo>
                    <a:pt x="5194" y="615"/>
                    <a:pt x="5382" y="479"/>
                    <a:pt x="5587" y="479"/>
                  </a:cubicBezTo>
                  <a:cubicBezTo>
                    <a:pt x="5827" y="479"/>
                    <a:pt x="5963" y="684"/>
                    <a:pt x="5844" y="889"/>
                  </a:cubicBezTo>
                  <a:cubicBezTo>
                    <a:pt x="5673" y="1196"/>
                    <a:pt x="5485" y="1521"/>
                    <a:pt x="5280" y="1811"/>
                  </a:cubicBezTo>
                  <a:cubicBezTo>
                    <a:pt x="5007" y="2170"/>
                    <a:pt x="4836" y="2614"/>
                    <a:pt x="4784" y="3076"/>
                  </a:cubicBezTo>
                  <a:cubicBezTo>
                    <a:pt x="4767" y="3264"/>
                    <a:pt x="4733" y="3434"/>
                    <a:pt x="4699" y="3657"/>
                  </a:cubicBezTo>
                  <a:cubicBezTo>
                    <a:pt x="4750" y="3708"/>
                    <a:pt x="4784" y="3742"/>
                    <a:pt x="4819" y="3810"/>
                  </a:cubicBezTo>
                  <a:cubicBezTo>
                    <a:pt x="5041" y="4237"/>
                    <a:pt x="5434" y="4443"/>
                    <a:pt x="5861" y="4579"/>
                  </a:cubicBezTo>
                  <a:cubicBezTo>
                    <a:pt x="6100" y="4665"/>
                    <a:pt x="6356" y="4750"/>
                    <a:pt x="6596" y="4853"/>
                  </a:cubicBezTo>
                  <a:cubicBezTo>
                    <a:pt x="6647" y="4870"/>
                    <a:pt x="6698" y="4904"/>
                    <a:pt x="6749" y="4938"/>
                  </a:cubicBezTo>
                  <a:cubicBezTo>
                    <a:pt x="6801" y="4989"/>
                    <a:pt x="6852" y="5058"/>
                    <a:pt x="6903" y="5126"/>
                  </a:cubicBezTo>
                  <a:cubicBezTo>
                    <a:pt x="6818" y="5382"/>
                    <a:pt x="6544" y="5536"/>
                    <a:pt x="6288" y="5468"/>
                  </a:cubicBezTo>
                  <a:cubicBezTo>
                    <a:pt x="6134" y="5468"/>
                    <a:pt x="5998" y="5451"/>
                    <a:pt x="5861" y="5416"/>
                  </a:cubicBezTo>
                  <a:cubicBezTo>
                    <a:pt x="5297" y="5263"/>
                    <a:pt x="4733" y="5211"/>
                    <a:pt x="4152" y="5263"/>
                  </a:cubicBezTo>
                  <a:cubicBezTo>
                    <a:pt x="3998" y="5690"/>
                    <a:pt x="3845" y="6100"/>
                    <a:pt x="3708" y="6510"/>
                  </a:cubicBezTo>
                  <a:cubicBezTo>
                    <a:pt x="3623" y="6766"/>
                    <a:pt x="3452" y="6971"/>
                    <a:pt x="3212" y="7074"/>
                  </a:cubicBezTo>
                  <a:lnTo>
                    <a:pt x="2734" y="6852"/>
                  </a:lnTo>
                  <a:cubicBezTo>
                    <a:pt x="2632" y="6424"/>
                    <a:pt x="2529" y="5997"/>
                    <a:pt x="2461" y="5570"/>
                  </a:cubicBezTo>
                  <a:cubicBezTo>
                    <a:pt x="2444" y="5314"/>
                    <a:pt x="2324" y="5109"/>
                    <a:pt x="2119" y="4972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3"/>
            <p:cNvSpPr/>
            <p:nvPr/>
          </p:nvSpPr>
          <p:spPr>
            <a:xfrm>
              <a:off x="397551" y="281000"/>
              <a:ext cx="430989" cy="443850"/>
            </a:xfrm>
            <a:custGeom>
              <a:avLst/>
              <a:gdLst/>
              <a:ahLst/>
              <a:cxnLst/>
              <a:rect l="l" t="t" r="r" b="b"/>
              <a:pathLst>
                <a:path w="6903" h="7109" extrusionOk="0">
                  <a:moveTo>
                    <a:pt x="2119" y="4990"/>
                  </a:moveTo>
                  <a:lnTo>
                    <a:pt x="86" y="4990"/>
                  </a:lnTo>
                  <a:cubicBezTo>
                    <a:pt x="51" y="4836"/>
                    <a:pt x="17" y="4699"/>
                    <a:pt x="0" y="4563"/>
                  </a:cubicBezTo>
                  <a:cubicBezTo>
                    <a:pt x="496" y="4324"/>
                    <a:pt x="974" y="4101"/>
                    <a:pt x="1435" y="3879"/>
                  </a:cubicBezTo>
                  <a:cubicBezTo>
                    <a:pt x="1640" y="3777"/>
                    <a:pt x="1828" y="3657"/>
                    <a:pt x="2016" y="3538"/>
                  </a:cubicBezTo>
                  <a:cubicBezTo>
                    <a:pt x="2153" y="3435"/>
                    <a:pt x="2221" y="3264"/>
                    <a:pt x="2170" y="3110"/>
                  </a:cubicBezTo>
                  <a:cubicBezTo>
                    <a:pt x="2153" y="2957"/>
                    <a:pt x="2119" y="2820"/>
                    <a:pt x="2068" y="2700"/>
                  </a:cubicBezTo>
                  <a:cubicBezTo>
                    <a:pt x="1914" y="2427"/>
                    <a:pt x="1828" y="2137"/>
                    <a:pt x="1828" y="1829"/>
                  </a:cubicBezTo>
                  <a:cubicBezTo>
                    <a:pt x="1743" y="1470"/>
                    <a:pt x="1640" y="1128"/>
                    <a:pt x="1487" y="804"/>
                  </a:cubicBezTo>
                  <a:cubicBezTo>
                    <a:pt x="1401" y="548"/>
                    <a:pt x="1264" y="308"/>
                    <a:pt x="1521" y="18"/>
                  </a:cubicBezTo>
                  <a:cubicBezTo>
                    <a:pt x="1606" y="18"/>
                    <a:pt x="1743" y="18"/>
                    <a:pt x="1880" y="18"/>
                  </a:cubicBezTo>
                  <a:cubicBezTo>
                    <a:pt x="2016" y="1"/>
                    <a:pt x="2153" y="18"/>
                    <a:pt x="2307" y="18"/>
                  </a:cubicBezTo>
                  <a:cubicBezTo>
                    <a:pt x="2358" y="137"/>
                    <a:pt x="2392" y="257"/>
                    <a:pt x="2409" y="394"/>
                  </a:cubicBezTo>
                  <a:cubicBezTo>
                    <a:pt x="2409" y="513"/>
                    <a:pt x="2409" y="599"/>
                    <a:pt x="2529" y="701"/>
                  </a:cubicBezTo>
                  <a:cubicBezTo>
                    <a:pt x="2648" y="804"/>
                    <a:pt x="2683" y="992"/>
                    <a:pt x="2580" y="1128"/>
                  </a:cubicBezTo>
                  <a:lnTo>
                    <a:pt x="3417" y="2478"/>
                  </a:lnTo>
                  <a:cubicBezTo>
                    <a:pt x="4101" y="2068"/>
                    <a:pt x="4682" y="1487"/>
                    <a:pt x="5126" y="804"/>
                  </a:cubicBezTo>
                  <a:cubicBezTo>
                    <a:pt x="5211" y="616"/>
                    <a:pt x="5399" y="496"/>
                    <a:pt x="5604" y="496"/>
                  </a:cubicBezTo>
                  <a:cubicBezTo>
                    <a:pt x="5844" y="496"/>
                    <a:pt x="5980" y="684"/>
                    <a:pt x="5861" y="906"/>
                  </a:cubicBezTo>
                  <a:cubicBezTo>
                    <a:pt x="5673" y="1214"/>
                    <a:pt x="5502" y="1521"/>
                    <a:pt x="5297" y="1812"/>
                  </a:cubicBezTo>
                  <a:cubicBezTo>
                    <a:pt x="5006" y="2188"/>
                    <a:pt x="4836" y="2632"/>
                    <a:pt x="4784" y="3110"/>
                  </a:cubicBezTo>
                  <a:cubicBezTo>
                    <a:pt x="4767" y="3281"/>
                    <a:pt x="4733" y="3469"/>
                    <a:pt x="4699" y="3691"/>
                  </a:cubicBezTo>
                  <a:cubicBezTo>
                    <a:pt x="4750" y="3726"/>
                    <a:pt x="4784" y="3777"/>
                    <a:pt x="4818" y="3828"/>
                  </a:cubicBezTo>
                  <a:cubicBezTo>
                    <a:pt x="5041" y="4255"/>
                    <a:pt x="5434" y="4460"/>
                    <a:pt x="5861" y="4597"/>
                  </a:cubicBezTo>
                  <a:cubicBezTo>
                    <a:pt x="6100" y="4682"/>
                    <a:pt x="6356" y="4785"/>
                    <a:pt x="6595" y="4870"/>
                  </a:cubicBezTo>
                  <a:cubicBezTo>
                    <a:pt x="6647" y="4887"/>
                    <a:pt x="6698" y="4922"/>
                    <a:pt x="6749" y="4956"/>
                  </a:cubicBezTo>
                  <a:cubicBezTo>
                    <a:pt x="6800" y="5024"/>
                    <a:pt x="6852" y="5092"/>
                    <a:pt x="6903" y="5161"/>
                  </a:cubicBezTo>
                  <a:cubicBezTo>
                    <a:pt x="6818" y="5417"/>
                    <a:pt x="6544" y="5571"/>
                    <a:pt x="6288" y="5502"/>
                  </a:cubicBezTo>
                  <a:cubicBezTo>
                    <a:pt x="6134" y="5485"/>
                    <a:pt x="5997" y="5468"/>
                    <a:pt x="5861" y="5434"/>
                  </a:cubicBezTo>
                  <a:cubicBezTo>
                    <a:pt x="5297" y="5297"/>
                    <a:pt x="4733" y="5229"/>
                    <a:pt x="4152" y="5297"/>
                  </a:cubicBezTo>
                  <a:cubicBezTo>
                    <a:pt x="3998" y="5708"/>
                    <a:pt x="3845" y="6118"/>
                    <a:pt x="3708" y="6545"/>
                  </a:cubicBezTo>
                  <a:cubicBezTo>
                    <a:pt x="3622" y="6784"/>
                    <a:pt x="3452" y="6989"/>
                    <a:pt x="3212" y="7109"/>
                  </a:cubicBezTo>
                  <a:lnTo>
                    <a:pt x="2734" y="6869"/>
                  </a:lnTo>
                  <a:cubicBezTo>
                    <a:pt x="2631" y="6442"/>
                    <a:pt x="2529" y="6015"/>
                    <a:pt x="2461" y="5588"/>
                  </a:cubicBezTo>
                  <a:cubicBezTo>
                    <a:pt x="2443" y="5349"/>
                    <a:pt x="2324" y="5127"/>
                    <a:pt x="2119" y="4990"/>
                  </a:cubicBezTo>
                  <a:close/>
                  <a:moveTo>
                    <a:pt x="1760" y="4563"/>
                  </a:moveTo>
                  <a:cubicBezTo>
                    <a:pt x="1931" y="4460"/>
                    <a:pt x="2153" y="4477"/>
                    <a:pt x="2102" y="4204"/>
                  </a:cubicBezTo>
                  <a:cubicBezTo>
                    <a:pt x="2102" y="4170"/>
                    <a:pt x="2068" y="4153"/>
                    <a:pt x="2033" y="4153"/>
                  </a:cubicBezTo>
                  <a:cubicBezTo>
                    <a:pt x="1863" y="4170"/>
                    <a:pt x="1743" y="4289"/>
                    <a:pt x="1726" y="4443"/>
                  </a:cubicBezTo>
                  <a:cubicBezTo>
                    <a:pt x="1709" y="4460"/>
                    <a:pt x="1726" y="4477"/>
                    <a:pt x="1760" y="45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50570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" name="Google Shape;617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30"/>
          <p:cNvSpPr txBox="1">
            <a:spLocks noGrp="1"/>
          </p:cNvSpPr>
          <p:nvPr>
            <p:ph type="title"/>
          </p:nvPr>
        </p:nvSpPr>
        <p:spPr>
          <a:xfrm>
            <a:off x="2581500" y="537875"/>
            <a:ext cx="3981000" cy="480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 dirty="0"/>
          </a:p>
        </p:txBody>
      </p:sp>
      <p:sp>
        <p:nvSpPr>
          <p:cNvPr id="619" name="Google Shape;619;p30"/>
          <p:cNvSpPr/>
          <p:nvPr/>
        </p:nvSpPr>
        <p:spPr>
          <a:xfrm rot="-9315574">
            <a:off x="129602" y="-37179"/>
            <a:ext cx="754812" cy="784828"/>
          </a:xfrm>
          <a:custGeom>
            <a:avLst/>
            <a:gdLst/>
            <a:ahLst/>
            <a:cxnLst/>
            <a:rect l="l" t="t" r="r" b="b"/>
            <a:pathLst>
              <a:path w="19685" h="20469" extrusionOk="0">
                <a:moveTo>
                  <a:pt x="15701" y="1"/>
                </a:moveTo>
                <a:cubicBezTo>
                  <a:pt x="14035" y="1"/>
                  <a:pt x="12379" y="292"/>
                  <a:pt x="10714" y="329"/>
                </a:cubicBezTo>
                <a:cubicBezTo>
                  <a:pt x="9398" y="363"/>
                  <a:pt x="8100" y="687"/>
                  <a:pt x="6835" y="875"/>
                </a:cubicBezTo>
                <a:cubicBezTo>
                  <a:pt x="6579" y="1405"/>
                  <a:pt x="6818" y="1764"/>
                  <a:pt x="7143" y="2003"/>
                </a:cubicBezTo>
                <a:cubicBezTo>
                  <a:pt x="7527" y="2307"/>
                  <a:pt x="7866" y="2761"/>
                  <a:pt x="8413" y="2761"/>
                </a:cubicBezTo>
                <a:cubicBezTo>
                  <a:pt x="8450" y="2761"/>
                  <a:pt x="8488" y="2759"/>
                  <a:pt x="8527" y="2755"/>
                </a:cubicBezTo>
                <a:cubicBezTo>
                  <a:pt x="9159" y="2686"/>
                  <a:pt x="9757" y="2652"/>
                  <a:pt x="10355" y="2550"/>
                </a:cubicBezTo>
                <a:cubicBezTo>
                  <a:pt x="12166" y="2225"/>
                  <a:pt x="13960" y="1935"/>
                  <a:pt x="15805" y="1901"/>
                </a:cubicBezTo>
                <a:cubicBezTo>
                  <a:pt x="17019" y="1883"/>
                  <a:pt x="18232" y="1730"/>
                  <a:pt x="19394" y="1644"/>
                </a:cubicBezTo>
                <a:cubicBezTo>
                  <a:pt x="19684" y="1149"/>
                  <a:pt x="19479" y="773"/>
                  <a:pt x="19120" y="568"/>
                </a:cubicBezTo>
                <a:cubicBezTo>
                  <a:pt x="18693" y="380"/>
                  <a:pt x="18249" y="260"/>
                  <a:pt x="17787" y="192"/>
                </a:cubicBezTo>
                <a:cubicBezTo>
                  <a:pt x="17089" y="51"/>
                  <a:pt x="16394" y="1"/>
                  <a:pt x="15701" y="1"/>
                </a:cubicBezTo>
                <a:close/>
                <a:moveTo>
                  <a:pt x="6234" y="7542"/>
                </a:moveTo>
                <a:cubicBezTo>
                  <a:pt x="5754" y="7542"/>
                  <a:pt x="5323" y="7794"/>
                  <a:pt x="4870" y="8069"/>
                </a:cubicBezTo>
                <a:cubicBezTo>
                  <a:pt x="4990" y="8496"/>
                  <a:pt x="4973" y="9111"/>
                  <a:pt x="5263" y="9350"/>
                </a:cubicBezTo>
                <a:cubicBezTo>
                  <a:pt x="6032" y="9982"/>
                  <a:pt x="6869" y="10512"/>
                  <a:pt x="7775" y="10922"/>
                </a:cubicBezTo>
                <a:cubicBezTo>
                  <a:pt x="8834" y="11383"/>
                  <a:pt x="9996" y="11605"/>
                  <a:pt x="11056" y="12067"/>
                </a:cubicBezTo>
                <a:cubicBezTo>
                  <a:pt x="12055" y="12499"/>
                  <a:pt x="13043" y="12846"/>
                  <a:pt x="14097" y="12846"/>
                </a:cubicBezTo>
                <a:cubicBezTo>
                  <a:pt x="14376" y="12846"/>
                  <a:pt x="14661" y="12821"/>
                  <a:pt x="14951" y="12767"/>
                </a:cubicBezTo>
                <a:cubicBezTo>
                  <a:pt x="14678" y="11435"/>
                  <a:pt x="14609" y="11332"/>
                  <a:pt x="13806" y="10973"/>
                </a:cubicBezTo>
                <a:cubicBezTo>
                  <a:pt x="13243" y="10734"/>
                  <a:pt x="12679" y="10495"/>
                  <a:pt x="12115" y="10290"/>
                </a:cubicBezTo>
                <a:cubicBezTo>
                  <a:pt x="11431" y="10034"/>
                  <a:pt x="10697" y="9931"/>
                  <a:pt x="10184" y="9316"/>
                </a:cubicBezTo>
                <a:cubicBezTo>
                  <a:pt x="10028" y="9375"/>
                  <a:pt x="9880" y="9403"/>
                  <a:pt x="9739" y="9403"/>
                </a:cubicBezTo>
                <a:cubicBezTo>
                  <a:pt x="9354" y="9403"/>
                  <a:pt x="9024" y="9197"/>
                  <a:pt x="8749" y="8872"/>
                </a:cubicBezTo>
                <a:cubicBezTo>
                  <a:pt x="8373" y="8445"/>
                  <a:pt x="7502" y="8632"/>
                  <a:pt x="7314" y="7864"/>
                </a:cubicBezTo>
                <a:cubicBezTo>
                  <a:pt x="7279" y="7710"/>
                  <a:pt x="6852" y="7659"/>
                  <a:pt x="6596" y="7590"/>
                </a:cubicBezTo>
                <a:cubicBezTo>
                  <a:pt x="6472" y="7557"/>
                  <a:pt x="6352" y="7542"/>
                  <a:pt x="6234" y="7542"/>
                </a:cubicBezTo>
                <a:close/>
                <a:moveTo>
                  <a:pt x="692" y="12391"/>
                </a:moveTo>
                <a:cubicBezTo>
                  <a:pt x="567" y="12391"/>
                  <a:pt x="443" y="12432"/>
                  <a:pt x="342" y="12511"/>
                </a:cubicBezTo>
                <a:cubicBezTo>
                  <a:pt x="172" y="12699"/>
                  <a:pt x="1" y="13024"/>
                  <a:pt x="69" y="13212"/>
                </a:cubicBezTo>
                <a:cubicBezTo>
                  <a:pt x="206" y="13605"/>
                  <a:pt x="411" y="13946"/>
                  <a:pt x="684" y="14254"/>
                </a:cubicBezTo>
                <a:cubicBezTo>
                  <a:pt x="2564" y="16526"/>
                  <a:pt x="4870" y="18320"/>
                  <a:pt x="7126" y="20166"/>
                </a:cubicBezTo>
                <a:cubicBezTo>
                  <a:pt x="7366" y="20360"/>
                  <a:pt x="7641" y="20469"/>
                  <a:pt x="7972" y="20469"/>
                </a:cubicBezTo>
                <a:cubicBezTo>
                  <a:pt x="8254" y="20469"/>
                  <a:pt x="8577" y="20390"/>
                  <a:pt x="8954" y="20217"/>
                </a:cubicBezTo>
                <a:cubicBezTo>
                  <a:pt x="8800" y="19585"/>
                  <a:pt x="8663" y="19021"/>
                  <a:pt x="8527" y="18440"/>
                </a:cubicBezTo>
                <a:cubicBezTo>
                  <a:pt x="7587" y="18047"/>
                  <a:pt x="7211" y="17073"/>
                  <a:pt x="6459" y="16492"/>
                </a:cubicBezTo>
                <a:cubicBezTo>
                  <a:pt x="4956" y="15330"/>
                  <a:pt x="3469" y="14151"/>
                  <a:pt x="1966" y="13007"/>
                </a:cubicBezTo>
                <a:cubicBezTo>
                  <a:pt x="1641" y="12767"/>
                  <a:pt x="1282" y="12579"/>
                  <a:pt x="889" y="12426"/>
                </a:cubicBezTo>
                <a:cubicBezTo>
                  <a:pt x="825" y="12402"/>
                  <a:pt x="758" y="12391"/>
                  <a:pt x="692" y="12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0" name="Google Shape;620;p30"/>
          <p:cNvSpPr/>
          <p:nvPr/>
        </p:nvSpPr>
        <p:spPr>
          <a:xfrm rot="-6718864" flipH="1">
            <a:off x="8261436" y="4312694"/>
            <a:ext cx="754819" cy="784834"/>
          </a:xfrm>
          <a:custGeom>
            <a:avLst/>
            <a:gdLst/>
            <a:ahLst/>
            <a:cxnLst/>
            <a:rect l="l" t="t" r="r" b="b"/>
            <a:pathLst>
              <a:path w="19685" h="20469" extrusionOk="0">
                <a:moveTo>
                  <a:pt x="15701" y="1"/>
                </a:moveTo>
                <a:cubicBezTo>
                  <a:pt x="14035" y="1"/>
                  <a:pt x="12379" y="292"/>
                  <a:pt x="10714" y="329"/>
                </a:cubicBezTo>
                <a:cubicBezTo>
                  <a:pt x="9398" y="363"/>
                  <a:pt x="8100" y="687"/>
                  <a:pt x="6835" y="875"/>
                </a:cubicBezTo>
                <a:cubicBezTo>
                  <a:pt x="6579" y="1405"/>
                  <a:pt x="6818" y="1764"/>
                  <a:pt x="7143" y="2003"/>
                </a:cubicBezTo>
                <a:cubicBezTo>
                  <a:pt x="7527" y="2307"/>
                  <a:pt x="7866" y="2761"/>
                  <a:pt x="8413" y="2761"/>
                </a:cubicBezTo>
                <a:cubicBezTo>
                  <a:pt x="8450" y="2761"/>
                  <a:pt x="8488" y="2759"/>
                  <a:pt x="8527" y="2755"/>
                </a:cubicBezTo>
                <a:cubicBezTo>
                  <a:pt x="9159" y="2686"/>
                  <a:pt x="9757" y="2652"/>
                  <a:pt x="10355" y="2550"/>
                </a:cubicBezTo>
                <a:cubicBezTo>
                  <a:pt x="12166" y="2225"/>
                  <a:pt x="13960" y="1935"/>
                  <a:pt x="15805" y="1901"/>
                </a:cubicBezTo>
                <a:cubicBezTo>
                  <a:pt x="17019" y="1883"/>
                  <a:pt x="18232" y="1730"/>
                  <a:pt x="19394" y="1644"/>
                </a:cubicBezTo>
                <a:cubicBezTo>
                  <a:pt x="19684" y="1149"/>
                  <a:pt x="19479" y="773"/>
                  <a:pt x="19120" y="568"/>
                </a:cubicBezTo>
                <a:cubicBezTo>
                  <a:pt x="18693" y="380"/>
                  <a:pt x="18249" y="260"/>
                  <a:pt x="17787" y="192"/>
                </a:cubicBezTo>
                <a:cubicBezTo>
                  <a:pt x="17089" y="51"/>
                  <a:pt x="16394" y="1"/>
                  <a:pt x="15701" y="1"/>
                </a:cubicBezTo>
                <a:close/>
                <a:moveTo>
                  <a:pt x="6234" y="7542"/>
                </a:moveTo>
                <a:cubicBezTo>
                  <a:pt x="5754" y="7542"/>
                  <a:pt x="5323" y="7794"/>
                  <a:pt x="4870" y="8069"/>
                </a:cubicBezTo>
                <a:cubicBezTo>
                  <a:pt x="4990" y="8496"/>
                  <a:pt x="4973" y="9111"/>
                  <a:pt x="5263" y="9350"/>
                </a:cubicBezTo>
                <a:cubicBezTo>
                  <a:pt x="6032" y="9982"/>
                  <a:pt x="6869" y="10512"/>
                  <a:pt x="7775" y="10922"/>
                </a:cubicBezTo>
                <a:cubicBezTo>
                  <a:pt x="8834" y="11383"/>
                  <a:pt x="9996" y="11605"/>
                  <a:pt x="11056" y="12067"/>
                </a:cubicBezTo>
                <a:cubicBezTo>
                  <a:pt x="12055" y="12499"/>
                  <a:pt x="13043" y="12846"/>
                  <a:pt x="14097" y="12846"/>
                </a:cubicBezTo>
                <a:cubicBezTo>
                  <a:pt x="14376" y="12846"/>
                  <a:pt x="14661" y="12821"/>
                  <a:pt x="14951" y="12767"/>
                </a:cubicBezTo>
                <a:cubicBezTo>
                  <a:pt x="14678" y="11435"/>
                  <a:pt x="14609" y="11332"/>
                  <a:pt x="13806" y="10973"/>
                </a:cubicBezTo>
                <a:cubicBezTo>
                  <a:pt x="13243" y="10734"/>
                  <a:pt x="12679" y="10495"/>
                  <a:pt x="12115" y="10290"/>
                </a:cubicBezTo>
                <a:cubicBezTo>
                  <a:pt x="11431" y="10034"/>
                  <a:pt x="10697" y="9931"/>
                  <a:pt x="10184" y="9316"/>
                </a:cubicBezTo>
                <a:cubicBezTo>
                  <a:pt x="10028" y="9375"/>
                  <a:pt x="9880" y="9403"/>
                  <a:pt x="9739" y="9403"/>
                </a:cubicBezTo>
                <a:cubicBezTo>
                  <a:pt x="9354" y="9403"/>
                  <a:pt x="9024" y="9197"/>
                  <a:pt x="8749" y="8872"/>
                </a:cubicBezTo>
                <a:cubicBezTo>
                  <a:pt x="8373" y="8445"/>
                  <a:pt x="7502" y="8632"/>
                  <a:pt x="7314" y="7864"/>
                </a:cubicBezTo>
                <a:cubicBezTo>
                  <a:pt x="7279" y="7710"/>
                  <a:pt x="6852" y="7659"/>
                  <a:pt x="6596" y="7590"/>
                </a:cubicBezTo>
                <a:cubicBezTo>
                  <a:pt x="6472" y="7557"/>
                  <a:pt x="6352" y="7542"/>
                  <a:pt x="6234" y="7542"/>
                </a:cubicBezTo>
                <a:close/>
                <a:moveTo>
                  <a:pt x="692" y="12391"/>
                </a:moveTo>
                <a:cubicBezTo>
                  <a:pt x="567" y="12391"/>
                  <a:pt x="443" y="12432"/>
                  <a:pt x="342" y="12511"/>
                </a:cubicBezTo>
                <a:cubicBezTo>
                  <a:pt x="172" y="12699"/>
                  <a:pt x="1" y="13024"/>
                  <a:pt x="69" y="13212"/>
                </a:cubicBezTo>
                <a:cubicBezTo>
                  <a:pt x="206" y="13605"/>
                  <a:pt x="411" y="13946"/>
                  <a:pt x="684" y="14254"/>
                </a:cubicBezTo>
                <a:cubicBezTo>
                  <a:pt x="2564" y="16526"/>
                  <a:pt x="4870" y="18320"/>
                  <a:pt x="7126" y="20166"/>
                </a:cubicBezTo>
                <a:cubicBezTo>
                  <a:pt x="7366" y="20360"/>
                  <a:pt x="7641" y="20469"/>
                  <a:pt x="7972" y="20469"/>
                </a:cubicBezTo>
                <a:cubicBezTo>
                  <a:pt x="8254" y="20469"/>
                  <a:pt x="8577" y="20390"/>
                  <a:pt x="8954" y="20217"/>
                </a:cubicBezTo>
                <a:cubicBezTo>
                  <a:pt x="8800" y="19585"/>
                  <a:pt x="8663" y="19021"/>
                  <a:pt x="8527" y="18440"/>
                </a:cubicBezTo>
                <a:cubicBezTo>
                  <a:pt x="7587" y="18047"/>
                  <a:pt x="7211" y="17073"/>
                  <a:pt x="6459" y="16492"/>
                </a:cubicBezTo>
                <a:cubicBezTo>
                  <a:pt x="4956" y="15330"/>
                  <a:pt x="3469" y="14151"/>
                  <a:pt x="1966" y="13007"/>
                </a:cubicBezTo>
                <a:cubicBezTo>
                  <a:pt x="1641" y="12767"/>
                  <a:pt x="1282" y="12579"/>
                  <a:pt x="889" y="12426"/>
                </a:cubicBezTo>
                <a:cubicBezTo>
                  <a:pt x="825" y="12402"/>
                  <a:pt x="758" y="12391"/>
                  <a:pt x="692" y="12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21" name="Google Shape;621;p30"/>
          <p:cNvGrpSpPr/>
          <p:nvPr/>
        </p:nvGrpSpPr>
        <p:grpSpPr>
          <a:xfrm>
            <a:off x="7834425" y="91739"/>
            <a:ext cx="585510" cy="526987"/>
            <a:chOff x="566725" y="4222438"/>
            <a:chExt cx="585510" cy="526987"/>
          </a:xfrm>
        </p:grpSpPr>
        <p:sp>
          <p:nvSpPr>
            <p:cNvPr id="622" name="Google Shape;622;p30"/>
            <p:cNvSpPr/>
            <p:nvPr/>
          </p:nvSpPr>
          <p:spPr>
            <a:xfrm>
              <a:off x="587434" y="4222438"/>
              <a:ext cx="492196" cy="524113"/>
            </a:xfrm>
            <a:custGeom>
              <a:avLst/>
              <a:gdLst/>
              <a:ahLst/>
              <a:cxnLst/>
              <a:rect l="l" t="t" r="r" b="b"/>
              <a:pathLst>
                <a:path w="10101" h="10756" extrusionOk="0">
                  <a:moveTo>
                    <a:pt x="5334" y="5591"/>
                  </a:moveTo>
                  <a:lnTo>
                    <a:pt x="5334" y="5591"/>
                  </a:lnTo>
                  <a:cubicBezTo>
                    <a:pt x="5573" y="6172"/>
                    <a:pt x="5812" y="6770"/>
                    <a:pt x="6069" y="7334"/>
                  </a:cubicBezTo>
                  <a:lnTo>
                    <a:pt x="5983" y="7334"/>
                  </a:lnTo>
                  <a:cubicBezTo>
                    <a:pt x="5744" y="6753"/>
                    <a:pt x="5539" y="6189"/>
                    <a:pt x="5334" y="5591"/>
                  </a:cubicBezTo>
                  <a:close/>
                  <a:moveTo>
                    <a:pt x="4326" y="6514"/>
                  </a:moveTo>
                  <a:cubicBezTo>
                    <a:pt x="4463" y="6753"/>
                    <a:pt x="4599" y="7009"/>
                    <a:pt x="4719" y="7248"/>
                  </a:cubicBezTo>
                  <a:cubicBezTo>
                    <a:pt x="4702" y="7283"/>
                    <a:pt x="4702" y="7334"/>
                    <a:pt x="4702" y="7385"/>
                  </a:cubicBezTo>
                  <a:cubicBezTo>
                    <a:pt x="4599" y="7265"/>
                    <a:pt x="4497" y="7146"/>
                    <a:pt x="4394" y="7026"/>
                  </a:cubicBezTo>
                  <a:cubicBezTo>
                    <a:pt x="4377" y="6992"/>
                    <a:pt x="4360" y="6975"/>
                    <a:pt x="4326" y="6941"/>
                  </a:cubicBezTo>
                  <a:lnTo>
                    <a:pt x="4326" y="6514"/>
                  </a:lnTo>
                  <a:close/>
                  <a:moveTo>
                    <a:pt x="1722" y="0"/>
                  </a:moveTo>
                  <a:cubicBezTo>
                    <a:pt x="1415" y="0"/>
                    <a:pt x="1109" y="253"/>
                    <a:pt x="1233" y="602"/>
                  </a:cubicBezTo>
                  <a:cubicBezTo>
                    <a:pt x="1848" y="2345"/>
                    <a:pt x="3061" y="4139"/>
                    <a:pt x="3352" y="6018"/>
                  </a:cubicBezTo>
                  <a:cubicBezTo>
                    <a:pt x="2993" y="5523"/>
                    <a:pt x="2617" y="5044"/>
                    <a:pt x="2207" y="4600"/>
                  </a:cubicBezTo>
                  <a:cubicBezTo>
                    <a:pt x="2115" y="4514"/>
                    <a:pt x="2005" y="4475"/>
                    <a:pt x="1896" y="4475"/>
                  </a:cubicBezTo>
                  <a:cubicBezTo>
                    <a:pt x="1662" y="4475"/>
                    <a:pt x="1438" y="4656"/>
                    <a:pt x="1438" y="4925"/>
                  </a:cubicBezTo>
                  <a:cubicBezTo>
                    <a:pt x="1438" y="5283"/>
                    <a:pt x="1404" y="5625"/>
                    <a:pt x="1387" y="5984"/>
                  </a:cubicBezTo>
                  <a:cubicBezTo>
                    <a:pt x="1182" y="5745"/>
                    <a:pt x="977" y="5523"/>
                    <a:pt x="789" y="5266"/>
                  </a:cubicBezTo>
                  <a:cubicBezTo>
                    <a:pt x="704" y="5151"/>
                    <a:pt x="573" y="5098"/>
                    <a:pt x="446" y="5098"/>
                  </a:cubicBezTo>
                  <a:cubicBezTo>
                    <a:pt x="217" y="5098"/>
                    <a:pt x="0" y="5271"/>
                    <a:pt x="88" y="5557"/>
                  </a:cubicBezTo>
                  <a:cubicBezTo>
                    <a:pt x="123" y="5659"/>
                    <a:pt x="345" y="6719"/>
                    <a:pt x="516" y="6975"/>
                  </a:cubicBezTo>
                  <a:cubicBezTo>
                    <a:pt x="481" y="7077"/>
                    <a:pt x="464" y="7180"/>
                    <a:pt x="481" y="7283"/>
                  </a:cubicBezTo>
                  <a:cubicBezTo>
                    <a:pt x="481" y="7443"/>
                    <a:pt x="607" y="7567"/>
                    <a:pt x="761" y="7567"/>
                  </a:cubicBezTo>
                  <a:cubicBezTo>
                    <a:pt x="787" y="7567"/>
                    <a:pt x="813" y="7563"/>
                    <a:pt x="840" y="7556"/>
                  </a:cubicBezTo>
                  <a:lnTo>
                    <a:pt x="874" y="7539"/>
                  </a:lnTo>
                  <a:cubicBezTo>
                    <a:pt x="977" y="7522"/>
                    <a:pt x="1062" y="7436"/>
                    <a:pt x="1097" y="7334"/>
                  </a:cubicBezTo>
                  <a:cubicBezTo>
                    <a:pt x="1131" y="7197"/>
                    <a:pt x="1148" y="7060"/>
                    <a:pt x="1148" y="6924"/>
                  </a:cubicBezTo>
                  <a:cubicBezTo>
                    <a:pt x="1284" y="7095"/>
                    <a:pt x="1404" y="7265"/>
                    <a:pt x="1524" y="7436"/>
                  </a:cubicBezTo>
                  <a:cubicBezTo>
                    <a:pt x="1617" y="7571"/>
                    <a:pt x="1749" y="7629"/>
                    <a:pt x="1879" y="7629"/>
                  </a:cubicBezTo>
                  <a:cubicBezTo>
                    <a:pt x="2127" y="7629"/>
                    <a:pt x="2366" y="7415"/>
                    <a:pt x="2310" y="7112"/>
                  </a:cubicBezTo>
                  <a:cubicBezTo>
                    <a:pt x="2241" y="6753"/>
                    <a:pt x="2241" y="6394"/>
                    <a:pt x="2258" y="6035"/>
                  </a:cubicBezTo>
                  <a:lnTo>
                    <a:pt x="2258" y="6035"/>
                  </a:lnTo>
                  <a:cubicBezTo>
                    <a:pt x="2515" y="6343"/>
                    <a:pt x="2754" y="6667"/>
                    <a:pt x="2993" y="6992"/>
                  </a:cubicBezTo>
                  <a:cubicBezTo>
                    <a:pt x="2771" y="7129"/>
                    <a:pt x="2686" y="7385"/>
                    <a:pt x="2771" y="7624"/>
                  </a:cubicBezTo>
                  <a:cubicBezTo>
                    <a:pt x="3181" y="8496"/>
                    <a:pt x="3540" y="9384"/>
                    <a:pt x="3847" y="10307"/>
                  </a:cubicBezTo>
                  <a:cubicBezTo>
                    <a:pt x="3879" y="10393"/>
                    <a:pt x="3968" y="10436"/>
                    <a:pt x="4051" y="10436"/>
                  </a:cubicBezTo>
                  <a:cubicBezTo>
                    <a:pt x="4150" y="10436"/>
                    <a:pt x="4242" y="10376"/>
                    <a:pt x="4223" y="10256"/>
                  </a:cubicBezTo>
                  <a:cubicBezTo>
                    <a:pt x="4206" y="10136"/>
                    <a:pt x="4189" y="10033"/>
                    <a:pt x="4172" y="9914"/>
                  </a:cubicBezTo>
                  <a:lnTo>
                    <a:pt x="4172" y="9914"/>
                  </a:lnTo>
                  <a:cubicBezTo>
                    <a:pt x="4275" y="10119"/>
                    <a:pt x="4394" y="10307"/>
                    <a:pt x="4480" y="10512"/>
                  </a:cubicBezTo>
                  <a:cubicBezTo>
                    <a:pt x="4565" y="10683"/>
                    <a:pt x="4722" y="10755"/>
                    <a:pt x="4885" y="10755"/>
                  </a:cubicBezTo>
                  <a:cubicBezTo>
                    <a:pt x="5208" y="10755"/>
                    <a:pt x="5556" y="10471"/>
                    <a:pt x="5419" y="10119"/>
                  </a:cubicBezTo>
                  <a:cubicBezTo>
                    <a:pt x="5419" y="10102"/>
                    <a:pt x="5402" y="10085"/>
                    <a:pt x="5402" y="10068"/>
                  </a:cubicBezTo>
                  <a:lnTo>
                    <a:pt x="5402" y="10068"/>
                  </a:lnTo>
                  <a:cubicBezTo>
                    <a:pt x="5465" y="10088"/>
                    <a:pt x="5529" y="10097"/>
                    <a:pt x="5590" y="10097"/>
                  </a:cubicBezTo>
                  <a:cubicBezTo>
                    <a:pt x="5895" y="10097"/>
                    <a:pt x="6160" y="9865"/>
                    <a:pt x="6188" y="9538"/>
                  </a:cubicBezTo>
                  <a:cubicBezTo>
                    <a:pt x="6188" y="9418"/>
                    <a:pt x="6188" y="9282"/>
                    <a:pt x="6171" y="9162"/>
                  </a:cubicBezTo>
                  <a:cubicBezTo>
                    <a:pt x="6393" y="9094"/>
                    <a:pt x="6547" y="8889"/>
                    <a:pt x="6547" y="8649"/>
                  </a:cubicBezTo>
                  <a:cubicBezTo>
                    <a:pt x="6564" y="8410"/>
                    <a:pt x="6547" y="8154"/>
                    <a:pt x="6496" y="7915"/>
                  </a:cubicBezTo>
                  <a:lnTo>
                    <a:pt x="6496" y="7915"/>
                  </a:lnTo>
                  <a:cubicBezTo>
                    <a:pt x="6546" y="7927"/>
                    <a:pt x="6595" y="7933"/>
                    <a:pt x="6643" y="7933"/>
                  </a:cubicBezTo>
                  <a:cubicBezTo>
                    <a:pt x="6991" y="7933"/>
                    <a:pt x="7273" y="7626"/>
                    <a:pt x="7213" y="7265"/>
                  </a:cubicBezTo>
                  <a:cubicBezTo>
                    <a:pt x="7162" y="6992"/>
                    <a:pt x="7094" y="6719"/>
                    <a:pt x="7008" y="6445"/>
                  </a:cubicBezTo>
                  <a:lnTo>
                    <a:pt x="7008" y="6445"/>
                  </a:lnTo>
                  <a:cubicBezTo>
                    <a:pt x="7196" y="6821"/>
                    <a:pt x="7418" y="7163"/>
                    <a:pt x="7658" y="7505"/>
                  </a:cubicBezTo>
                  <a:cubicBezTo>
                    <a:pt x="7764" y="7675"/>
                    <a:pt x="7935" y="7754"/>
                    <a:pt x="8105" y="7754"/>
                  </a:cubicBezTo>
                  <a:cubicBezTo>
                    <a:pt x="8344" y="7754"/>
                    <a:pt x="8582" y="7597"/>
                    <a:pt x="8632" y="7317"/>
                  </a:cubicBezTo>
                  <a:cubicBezTo>
                    <a:pt x="8722" y="7399"/>
                    <a:pt x="8833" y="7435"/>
                    <a:pt x="8945" y="7435"/>
                  </a:cubicBezTo>
                  <a:cubicBezTo>
                    <a:pt x="9277" y="7435"/>
                    <a:pt x="9627" y="7119"/>
                    <a:pt x="9537" y="6736"/>
                  </a:cubicBezTo>
                  <a:cubicBezTo>
                    <a:pt x="9503" y="6548"/>
                    <a:pt x="9452" y="6360"/>
                    <a:pt x="9418" y="6172"/>
                  </a:cubicBezTo>
                  <a:cubicBezTo>
                    <a:pt x="9503" y="6069"/>
                    <a:pt x="9554" y="5950"/>
                    <a:pt x="9537" y="5813"/>
                  </a:cubicBezTo>
                  <a:lnTo>
                    <a:pt x="9537" y="5659"/>
                  </a:lnTo>
                  <a:cubicBezTo>
                    <a:pt x="9845" y="5642"/>
                    <a:pt x="10101" y="5266"/>
                    <a:pt x="10050" y="4959"/>
                  </a:cubicBezTo>
                  <a:cubicBezTo>
                    <a:pt x="9998" y="4702"/>
                    <a:pt x="9896" y="4497"/>
                    <a:pt x="9845" y="4258"/>
                  </a:cubicBezTo>
                  <a:cubicBezTo>
                    <a:pt x="9779" y="3995"/>
                    <a:pt x="9589" y="3882"/>
                    <a:pt x="9394" y="3882"/>
                  </a:cubicBezTo>
                  <a:cubicBezTo>
                    <a:pt x="9235" y="3882"/>
                    <a:pt x="9073" y="3957"/>
                    <a:pt x="8973" y="4087"/>
                  </a:cubicBezTo>
                  <a:cubicBezTo>
                    <a:pt x="8683" y="3250"/>
                    <a:pt x="8409" y="2413"/>
                    <a:pt x="8119" y="1576"/>
                  </a:cubicBezTo>
                  <a:cubicBezTo>
                    <a:pt x="8025" y="1326"/>
                    <a:pt x="7787" y="1184"/>
                    <a:pt x="7549" y="1184"/>
                  </a:cubicBezTo>
                  <a:cubicBezTo>
                    <a:pt x="7395" y="1184"/>
                    <a:pt x="7242" y="1243"/>
                    <a:pt x="7128" y="1371"/>
                  </a:cubicBezTo>
                  <a:cubicBezTo>
                    <a:pt x="7025" y="1217"/>
                    <a:pt x="6906" y="1063"/>
                    <a:pt x="6803" y="909"/>
                  </a:cubicBezTo>
                  <a:cubicBezTo>
                    <a:pt x="6686" y="727"/>
                    <a:pt x="6513" y="648"/>
                    <a:pt x="6343" y="648"/>
                  </a:cubicBezTo>
                  <a:cubicBezTo>
                    <a:pt x="6020" y="648"/>
                    <a:pt x="5706" y="933"/>
                    <a:pt x="5795" y="1336"/>
                  </a:cubicBezTo>
                  <a:cubicBezTo>
                    <a:pt x="5829" y="1524"/>
                    <a:pt x="5864" y="1712"/>
                    <a:pt x="5915" y="1883"/>
                  </a:cubicBezTo>
                  <a:cubicBezTo>
                    <a:pt x="5847" y="1798"/>
                    <a:pt x="5795" y="1712"/>
                    <a:pt x="5727" y="1627"/>
                  </a:cubicBezTo>
                  <a:cubicBezTo>
                    <a:pt x="5613" y="1471"/>
                    <a:pt x="5411" y="1388"/>
                    <a:pt x="5217" y="1388"/>
                  </a:cubicBezTo>
                  <a:cubicBezTo>
                    <a:pt x="4945" y="1388"/>
                    <a:pt x="4689" y="1551"/>
                    <a:pt x="4719" y="1900"/>
                  </a:cubicBezTo>
                  <a:cubicBezTo>
                    <a:pt x="4719" y="1969"/>
                    <a:pt x="4736" y="2037"/>
                    <a:pt x="4753" y="2088"/>
                  </a:cubicBezTo>
                  <a:cubicBezTo>
                    <a:pt x="4445" y="1627"/>
                    <a:pt x="4087" y="1200"/>
                    <a:pt x="3677" y="807"/>
                  </a:cubicBezTo>
                  <a:cubicBezTo>
                    <a:pt x="3577" y="717"/>
                    <a:pt x="3453" y="677"/>
                    <a:pt x="3328" y="677"/>
                  </a:cubicBezTo>
                  <a:cubicBezTo>
                    <a:pt x="3004" y="677"/>
                    <a:pt x="2682" y="949"/>
                    <a:pt x="2805" y="1319"/>
                  </a:cubicBezTo>
                  <a:lnTo>
                    <a:pt x="2856" y="1490"/>
                  </a:lnTo>
                  <a:cubicBezTo>
                    <a:pt x="2617" y="1063"/>
                    <a:pt x="2378" y="636"/>
                    <a:pt x="2139" y="226"/>
                  </a:cubicBezTo>
                  <a:cubicBezTo>
                    <a:pt x="2040" y="68"/>
                    <a:pt x="1881" y="0"/>
                    <a:pt x="17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3" name="Google Shape;623;p30"/>
            <p:cNvSpPr/>
            <p:nvPr/>
          </p:nvSpPr>
          <p:spPr>
            <a:xfrm>
              <a:off x="771572" y="4406818"/>
              <a:ext cx="144916" cy="150276"/>
            </a:xfrm>
            <a:custGeom>
              <a:avLst/>
              <a:gdLst/>
              <a:ahLst/>
              <a:cxnLst/>
              <a:rect l="l" t="t" r="r" b="b"/>
              <a:pathLst>
                <a:path w="2974" h="3084" extrusionOk="0">
                  <a:moveTo>
                    <a:pt x="1350" y="406"/>
                  </a:moveTo>
                  <a:lnTo>
                    <a:pt x="1350" y="406"/>
                  </a:lnTo>
                  <a:cubicBezTo>
                    <a:pt x="1709" y="440"/>
                    <a:pt x="2016" y="628"/>
                    <a:pt x="2204" y="901"/>
                  </a:cubicBezTo>
                  <a:cubicBezTo>
                    <a:pt x="2580" y="1448"/>
                    <a:pt x="2324" y="2251"/>
                    <a:pt x="1794" y="2593"/>
                  </a:cubicBezTo>
                  <a:cubicBezTo>
                    <a:pt x="1630" y="2696"/>
                    <a:pt x="1474" y="2741"/>
                    <a:pt x="1330" y="2741"/>
                  </a:cubicBezTo>
                  <a:cubicBezTo>
                    <a:pt x="827" y="2741"/>
                    <a:pt x="467" y="2194"/>
                    <a:pt x="427" y="1636"/>
                  </a:cubicBezTo>
                  <a:lnTo>
                    <a:pt x="427" y="1636"/>
                  </a:lnTo>
                  <a:cubicBezTo>
                    <a:pt x="444" y="1653"/>
                    <a:pt x="461" y="1687"/>
                    <a:pt x="479" y="1722"/>
                  </a:cubicBezTo>
                  <a:cubicBezTo>
                    <a:pt x="508" y="1769"/>
                    <a:pt x="553" y="1790"/>
                    <a:pt x="597" y="1790"/>
                  </a:cubicBezTo>
                  <a:cubicBezTo>
                    <a:pt x="678" y="1790"/>
                    <a:pt x="757" y="1719"/>
                    <a:pt x="735" y="1619"/>
                  </a:cubicBezTo>
                  <a:cubicBezTo>
                    <a:pt x="649" y="1329"/>
                    <a:pt x="649" y="1038"/>
                    <a:pt x="752" y="765"/>
                  </a:cubicBezTo>
                  <a:cubicBezTo>
                    <a:pt x="906" y="611"/>
                    <a:pt x="1094" y="508"/>
                    <a:pt x="1299" y="474"/>
                  </a:cubicBezTo>
                  <a:cubicBezTo>
                    <a:pt x="1350" y="474"/>
                    <a:pt x="1367" y="440"/>
                    <a:pt x="1350" y="406"/>
                  </a:cubicBezTo>
                  <a:close/>
                  <a:moveTo>
                    <a:pt x="1429" y="1"/>
                  </a:moveTo>
                  <a:cubicBezTo>
                    <a:pt x="951" y="1"/>
                    <a:pt x="481" y="302"/>
                    <a:pt x="325" y="816"/>
                  </a:cubicBezTo>
                  <a:cubicBezTo>
                    <a:pt x="86" y="1175"/>
                    <a:pt x="0" y="1619"/>
                    <a:pt x="103" y="2029"/>
                  </a:cubicBezTo>
                  <a:cubicBezTo>
                    <a:pt x="229" y="2684"/>
                    <a:pt x="795" y="3083"/>
                    <a:pt x="1381" y="3083"/>
                  </a:cubicBezTo>
                  <a:cubicBezTo>
                    <a:pt x="1667" y="3083"/>
                    <a:pt x="1958" y="2988"/>
                    <a:pt x="2204" y="2781"/>
                  </a:cubicBezTo>
                  <a:cubicBezTo>
                    <a:pt x="2956" y="2132"/>
                    <a:pt x="2973" y="884"/>
                    <a:pt x="2153" y="269"/>
                  </a:cubicBezTo>
                  <a:cubicBezTo>
                    <a:pt x="1940" y="86"/>
                    <a:pt x="1683" y="1"/>
                    <a:pt x="14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4" name="Google Shape;624;p30"/>
            <p:cNvSpPr/>
            <p:nvPr/>
          </p:nvSpPr>
          <p:spPr>
            <a:xfrm>
              <a:off x="566725" y="4245826"/>
              <a:ext cx="585510" cy="503599"/>
            </a:xfrm>
            <a:custGeom>
              <a:avLst/>
              <a:gdLst/>
              <a:ahLst/>
              <a:cxnLst/>
              <a:rect l="l" t="t" r="r" b="b"/>
              <a:pathLst>
                <a:path w="12016" h="10335" extrusionOk="0">
                  <a:moveTo>
                    <a:pt x="3302" y="337"/>
                  </a:moveTo>
                  <a:cubicBezTo>
                    <a:pt x="4092" y="337"/>
                    <a:pt x="4826" y="1145"/>
                    <a:pt x="5195" y="1847"/>
                  </a:cubicBezTo>
                  <a:cubicBezTo>
                    <a:pt x="5238" y="1907"/>
                    <a:pt x="5306" y="1937"/>
                    <a:pt x="5374" y="1937"/>
                  </a:cubicBezTo>
                  <a:cubicBezTo>
                    <a:pt x="5443" y="1937"/>
                    <a:pt x="5511" y="1907"/>
                    <a:pt x="5554" y="1847"/>
                  </a:cubicBezTo>
                  <a:cubicBezTo>
                    <a:pt x="5957" y="898"/>
                    <a:pt x="6654" y="520"/>
                    <a:pt x="7325" y="520"/>
                  </a:cubicBezTo>
                  <a:cubicBezTo>
                    <a:pt x="8648" y="520"/>
                    <a:pt x="9870" y="1986"/>
                    <a:pt x="8544" y="3437"/>
                  </a:cubicBezTo>
                  <a:cubicBezTo>
                    <a:pt x="8405" y="3576"/>
                    <a:pt x="8518" y="3785"/>
                    <a:pt x="8693" y="3785"/>
                  </a:cubicBezTo>
                  <a:cubicBezTo>
                    <a:pt x="8711" y="3785"/>
                    <a:pt x="8730" y="3783"/>
                    <a:pt x="8749" y="3778"/>
                  </a:cubicBezTo>
                  <a:cubicBezTo>
                    <a:pt x="8910" y="3749"/>
                    <a:pt x="9060" y="3735"/>
                    <a:pt x="9199" y="3735"/>
                  </a:cubicBezTo>
                  <a:cubicBezTo>
                    <a:pt x="10352" y="3735"/>
                    <a:pt x="10718" y="4704"/>
                    <a:pt x="10321" y="5863"/>
                  </a:cubicBezTo>
                  <a:cubicBezTo>
                    <a:pt x="10011" y="6838"/>
                    <a:pt x="9113" y="7490"/>
                    <a:pt x="8108" y="7490"/>
                  </a:cubicBezTo>
                  <a:cubicBezTo>
                    <a:pt x="8004" y="7490"/>
                    <a:pt x="7898" y="7483"/>
                    <a:pt x="7792" y="7469"/>
                  </a:cubicBezTo>
                  <a:cubicBezTo>
                    <a:pt x="7809" y="7281"/>
                    <a:pt x="7809" y="7093"/>
                    <a:pt x="7792" y="6888"/>
                  </a:cubicBezTo>
                  <a:cubicBezTo>
                    <a:pt x="7792" y="6809"/>
                    <a:pt x="7720" y="6766"/>
                    <a:pt x="7652" y="6766"/>
                  </a:cubicBezTo>
                  <a:cubicBezTo>
                    <a:pt x="7588" y="6766"/>
                    <a:pt x="7528" y="6805"/>
                    <a:pt x="7536" y="6888"/>
                  </a:cubicBezTo>
                  <a:cubicBezTo>
                    <a:pt x="7536" y="7076"/>
                    <a:pt x="7519" y="7247"/>
                    <a:pt x="7519" y="7418"/>
                  </a:cubicBezTo>
                  <a:lnTo>
                    <a:pt x="7365" y="7401"/>
                  </a:lnTo>
                  <a:cubicBezTo>
                    <a:pt x="7346" y="7394"/>
                    <a:pt x="7327" y="7391"/>
                    <a:pt x="7309" y="7391"/>
                  </a:cubicBezTo>
                  <a:cubicBezTo>
                    <a:pt x="7134" y="7391"/>
                    <a:pt x="7027" y="7665"/>
                    <a:pt x="7228" y="7742"/>
                  </a:cubicBezTo>
                  <a:cubicBezTo>
                    <a:pt x="7297" y="7776"/>
                    <a:pt x="7382" y="7811"/>
                    <a:pt x="7450" y="7845"/>
                  </a:cubicBezTo>
                  <a:cubicBezTo>
                    <a:pt x="7267" y="8944"/>
                    <a:pt x="6675" y="9921"/>
                    <a:pt x="5477" y="9921"/>
                  </a:cubicBezTo>
                  <a:cubicBezTo>
                    <a:pt x="5335" y="9921"/>
                    <a:pt x="5184" y="9907"/>
                    <a:pt x="5024" y="9878"/>
                  </a:cubicBezTo>
                  <a:cubicBezTo>
                    <a:pt x="3589" y="9605"/>
                    <a:pt x="3059" y="8186"/>
                    <a:pt x="3828" y="6990"/>
                  </a:cubicBezTo>
                  <a:cubicBezTo>
                    <a:pt x="3925" y="6866"/>
                    <a:pt x="3797" y="6685"/>
                    <a:pt x="3664" y="6685"/>
                  </a:cubicBezTo>
                  <a:cubicBezTo>
                    <a:pt x="3632" y="6685"/>
                    <a:pt x="3601" y="6694"/>
                    <a:pt x="3572" y="6717"/>
                  </a:cubicBezTo>
                  <a:cubicBezTo>
                    <a:pt x="3145" y="7042"/>
                    <a:pt x="2649" y="7213"/>
                    <a:pt x="2120" y="7247"/>
                  </a:cubicBezTo>
                  <a:cubicBezTo>
                    <a:pt x="2079" y="7250"/>
                    <a:pt x="2039" y="7252"/>
                    <a:pt x="1999" y="7252"/>
                  </a:cubicBezTo>
                  <a:cubicBezTo>
                    <a:pt x="1029" y="7252"/>
                    <a:pt x="67" y="6284"/>
                    <a:pt x="838" y="5316"/>
                  </a:cubicBezTo>
                  <a:cubicBezTo>
                    <a:pt x="1334" y="4684"/>
                    <a:pt x="2171" y="4530"/>
                    <a:pt x="2735" y="4035"/>
                  </a:cubicBezTo>
                  <a:cubicBezTo>
                    <a:pt x="2803" y="3966"/>
                    <a:pt x="2803" y="3847"/>
                    <a:pt x="2718" y="3795"/>
                  </a:cubicBezTo>
                  <a:cubicBezTo>
                    <a:pt x="2786" y="3727"/>
                    <a:pt x="2769" y="3624"/>
                    <a:pt x="2700" y="3573"/>
                  </a:cubicBezTo>
                  <a:cubicBezTo>
                    <a:pt x="1709" y="2838"/>
                    <a:pt x="1453" y="1660"/>
                    <a:pt x="2376" y="754"/>
                  </a:cubicBezTo>
                  <a:cubicBezTo>
                    <a:pt x="2681" y="458"/>
                    <a:pt x="2996" y="337"/>
                    <a:pt x="3302" y="337"/>
                  </a:cubicBezTo>
                  <a:close/>
                  <a:moveTo>
                    <a:pt x="3369" y="1"/>
                  </a:moveTo>
                  <a:cubicBezTo>
                    <a:pt x="2966" y="1"/>
                    <a:pt x="2543" y="150"/>
                    <a:pt x="2120" y="498"/>
                  </a:cubicBezTo>
                  <a:cubicBezTo>
                    <a:pt x="924" y="1472"/>
                    <a:pt x="1436" y="3044"/>
                    <a:pt x="2547" y="3795"/>
                  </a:cubicBezTo>
                  <a:cubicBezTo>
                    <a:pt x="1436" y="4137"/>
                    <a:pt x="1" y="5043"/>
                    <a:pt x="172" y="6341"/>
                  </a:cubicBezTo>
                  <a:cubicBezTo>
                    <a:pt x="306" y="7278"/>
                    <a:pt x="1087" y="7625"/>
                    <a:pt x="1922" y="7625"/>
                  </a:cubicBezTo>
                  <a:cubicBezTo>
                    <a:pt x="2367" y="7625"/>
                    <a:pt x="2827" y="7527"/>
                    <a:pt x="3213" y="7366"/>
                  </a:cubicBezTo>
                  <a:lnTo>
                    <a:pt x="3213" y="7366"/>
                  </a:lnTo>
                  <a:cubicBezTo>
                    <a:pt x="2752" y="8648"/>
                    <a:pt x="3486" y="9895"/>
                    <a:pt x="4922" y="10254"/>
                  </a:cubicBezTo>
                  <a:cubicBezTo>
                    <a:pt x="5145" y="10309"/>
                    <a:pt x="5353" y="10335"/>
                    <a:pt x="5548" y="10335"/>
                  </a:cubicBezTo>
                  <a:cubicBezTo>
                    <a:pt x="6862" y="10335"/>
                    <a:pt x="7548" y="9163"/>
                    <a:pt x="7741" y="7913"/>
                  </a:cubicBezTo>
                  <a:cubicBezTo>
                    <a:pt x="7903" y="7947"/>
                    <a:pt x="8061" y="7963"/>
                    <a:pt x="8214" y="7963"/>
                  </a:cubicBezTo>
                  <a:cubicBezTo>
                    <a:pt x="10816" y="7963"/>
                    <a:pt x="12015" y="3333"/>
                    <a:pt x="9201" y="3333"/>
                  </a:cubicBezTo>
                  <a:cubicBezTo>
                    <a:pt x="9181" y="3333"/>
                    <a:pt x="9162" y="3334"/>
                    <a:pt x="9142" y="3334"/>
                  </a:cubicBezTo>
                  <a:cubicBezTo>
                    <a:pt x="10232" y="1688"/>
                    <a:pt x="8789" y="120"/>
                    <a:pt x="7284" y="120"/>
                  </a:cubicBezTo>
                  <a:cubicBezTo>
                    <a:pt x="6571" y="120"/>
                    <a:pt x="5844" y="472"/>
                    <a:pt x="5366" y="1335"/>
                  </a:cubicBezTo>
                  <a:cubicBezTo>
                    <a:pt x="4869" y="567"/>
                    <a:pt x="4156" y="1"/>
                    <a:pt x="3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25" name="Google Shape;625;p30"/>
          <p:cNvSpPr/>
          <p:nvPr/>
        </p:nvSpPr>
        <p:spPr>
          <a:xfrm rot="962720">
            <a:off x="100756" y="4415568"/>
            <a:ext cx="584961" cy="385862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6" name="Google Shape;626;p30"/>
          <p:cNvSpPr/>
          <p:nvPr/>
        </p:nvSpPr>
        <p:spPr>
          <a:xfrm rot="962720">
            <a:off x="959957" y="4681830"/>
            <a:ext cx="584961" cy="385862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39858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8" name="Google Shape;628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31"/>
          <p:cNvSpPr txBox="1">
            <a:spLocks noGrp="1"/>
          </p:cNvSpPr>
          <p:nvPr>
            <p:ph type="title"/>
          </p:nvPr>
        </p:nvSpPr>
        <p:spPr>
          <a:xfrm>
            <a:off x="2422500" y="537875"/>
            <a:ext cx="4299000" cy="480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 dirty="0"/>
          </a:p>
        </p:txBody>
      </p:sp>
      <p:sp>
        <p:nvSpPr>
          <p:cNvPr id="630" name="Google Shape;630;p31"/>
          <p:cNvSpPr/>
          <p:nvPr/>
        </p:nvSpPr>
        <p:spPr>
          <a:xfrm rot="8999989" flipH="1">
            <a:off x="8145618" y="38416"/>
            <a:ext cx="754817" cy="784835"/>
          </a:xfrm>
          <a:custGeom>
            <a:avLst/>
            <a:gdLst/>
            <a:ahLst/>
            <a:cxnLst/>
            <a:rect l="l" t="t" r="r" b="b"/>
            <a:pathLst>
              <a:path w="19685" h="20469" extrusionOk="0">
                <a:moveTo>
                  <a:pt x="15701" y="1"/>
                </a:moveTo>
                <a:cubicBezTo>
                  <a:pt x="14035" y="1"/>
                  <a:pt x="12379" y="292"/>
                  <a:pt x="10714" y="329"/>
                </a:cubicBezTo>
                <a:cubicBezTo>
                  <a:pt x="9398" y="363"/>
                  <a:pt x="8100" y="687"/>
                  <a:pt x="6835" y="875"/>
                </a:cubicBezTo>
                <a:cubicBezTo>
                  <a:pt x="6579" y="1405"/>
                  <a:pt x="6818" y="1764"/>
                  <a:pt x="7143" y="2003"/>
                </a:cubicBezTo>
                <a:cubicBezTo>
                  <a:pt x="7527" y="2307"/>
                  <a:pt x="7866" y="2761"/>
                  <a:pt x="8413" y="2761"/>
                </a:cubicBezTo>
                <a:cubicBezTo>
                  <a:pt x="8450" y="2761"/>
                  <a:pt x="8488" y="2759"/>
                  <a:pt x="8527" y="2755"/>
                </a:cubicBezTo>
                <a:cubicBezTo>
                  <a:pt x="9159" y="2686"/>
                  <a:pt x="9757" y="2652"/>
                  <a:pt x="10355" y="2550"/>
                </a:cubicBezTo>
                <a:cubicBezTo>
                  <a:pt x="12166" y="2225"/>
                  <a:pt x="13960" y="1935"/>
                  <a:pt x="15805" y="1901"/>
                </a:cubicBezTo>
                <a:cubicBezTo>
                  <a:pt x="17019" y="1883"/>
                  <a:pt x="18232" y="1730"/>
                  <a:pt x="19394" y="1644"/>
                </a:cubicBezTo>
                <a:cubicBezTo>
                  <a:pt x="19684" y="1149"/>
                  <a:pt x="19479" y="773"/>
                  <a:pt x="19120" y="568"/>
                </a:cubicBezTo>
                <a:cubicBezTo>
                  <a:pt x="18693" y="380"/>
                  <a:pt x="18249" y="260"/>
                  <a:pt x="17787" y="192"/>
                </a:cubicBezTo>
                <a:cubicBezTo>
                  <a:pt x="17089" y="51"/>
                  <a:pt x="16394" y="1"/>
                  <a:pt x="15701" y="1"/>
                </a:cubicBezTo>
                <a:close/>
                <a:moveTo>
                  <a:pt x="6234" y="7542"/>
                </a:moveTo>
                <a:cubicBezTo>
                  <a:pt x="5754" y="7542"/>
                  <a:pt x="5323" y="7794"/>
                  <a:pt x="4870" y="8069"/>
                </a:cubicBezTo>
                <a:cubicBezTo>
                  <a:pt x="4990" y="8496"/>
                  <a:pt x="4973" y="9111"/>
                  <a:pt x="5263" y="9350"/>
                </a:cubicBezTo>
                <a:cubicBezTo>
                  <a:pt x="6032" y="9982"/>
                  <a:pt x="6869" y="10512"/>
                  <a:pt x="7775" y="10922"/>
                </a:cubicBezTo>
                <a:cubicBezTo>
                  <a:pt x="8834" y="11383"/>
                  <a:pt x="9996" y="11605"/>
                  <a:pt x="11056" y="12067"/>
                </a:cubicBezTo>
                <a:cubicBezTo>
                  <a:pt x="12055" y="12499"/>
                  <a:pt x="13043" y="12846"/>
                  <a:pt x="14097" y="12846"/>
                </a:cubicBezTo>
                <a:cubicBezTo>
                  <a:pt x="14376" y="12846"/>
                  <a:pt x="14661" y="12821"/>
                  <a:pt x="14951" y="12767"/>
                </a:cubicBezTo>
                <a:cubicBezTo>
                  <a:pt x="14678" y="11435"/>
                  <a:pt x="14609" y="11332"/>
                  <a:pt x="13806" y="10973"/>
                </a:cubicBezTo>
                <a:cubicBezTo>
                  <a:pt x="13243" y="10734"/>
                  <a:pt x="12679" y="10495"/>
                  <a:pt x="12115" y="10290"/>
                </a:cubicBezTo>
                <a:cubicBezTo>
                  <a:pt x="11431" y="10034"/>
                  <a:pt x="10697" y="9931"/>
                  <a:pt x="10184" y="9316"/>
                </a:cubicBezTo>
                <a:cubicBezTo>
                  <a:pt x="10028" y="9375"/>
                  <a:pt x="9880" y="9403"/>
                  <a:pt x="9739" y="9403"/>
                </a:cubicBezTo>
                <a:cubicBezTo>
                  <a:pt x="9354" y="9403"/>
                  <a:pt x="9024" y="9197"/>
                  <a:pt x="8749" y="8872"/>
                </a:cubicBezTo>
                <a:cubicBezTo>
                  <a:pt x="8373" y="8445"/>
                  <a:pt x="7502" y="8632"/>
                  <a:pt x="7314" y="7864"/>
                </a:cubicBezTo>
                <a:cubicBezTo>
                  <a:pt x="7279" y="7710"/>
                  <a:pt x="6852" y="7659"/>
                  <a:pt x="6596" y="7590"/>
                </a:cubicBezTo>
                <a:cubicBezTo>
                  <a:pt x="6472" y="7557"/>
                  <a:pt x="6352" y="7542"/>
                  <a:pt x="6234" y="7542"/>
                </a:cubicBezTo>
                <a:close/>
                <a:moveTo>
                  <a:pt x="692" y="12391"/>
                </a:moveTo>
                <a:cubicBezTo>
                  <a:pt x="567" y="12391"/>
                  <a:pt x="443" y="12432"/>
                  <a:pt x="342" y="12511"/>
                </a:cubicBezTo>
                <a:cubicBezTo>
                  <a:pt x="172" y="12699"/>
                  <a:pt x="1" y="13024"/>
                  <a:pt x="69" y="13212"/>
                </a:cubicBezTo>
                <a:cubicBezTo>
                  <a:pt x="206" y="13605"/>
                  <a:pt x="411" y="13946"/>
                  <a:pt x="684" y="14254"/>
                </a:cubicBezTo>
                <a:cubicBezTo>
                  <a:pt x="2564" y="16526"/>
                  <a:pt x="4870" y="18320"/>
                  <a:pt x="7126" y="20166"/>
                </a:cubicBezTo>
                <a:cubicBezTo>
                  <a:pt x="7366" y="20360"/>
                  <a:pt x="7641" y="20469"/>
                  <a:pt x="7972" y="20469"/>
                </a:cubicBezTo>
                <a:cubicBezTo>
                  <a:pt x="8254" y="20469"/>
                  <a:pt x="8577" y="20390"/>
                  <a:pt x="8954" y="20217"/>
                </a:cubicBezTo>
                <a:cubicBezTo>
                  <a:pt x="8800" y="19585"/>
                  <a:pt x="8663" y="19021"/>
                  <a:pt x="8527" y="18440"/>
                </a:cubicBezTo>
                <a:cubicBezTo>
                  <a:pt x="7587" y="18047"/>
                  <a:pt x="7211" y="17073"/>
                  <a:pt x="6459" y="16492"/>
                </a:cubicBezTo>
                <a:cubicBezTo>
                  <a:pt x="4956" y="15330"/>
                  <a:pt x="3469" y="14151"/>
                  <a:pt x="1966" y="13007"/>
                </a:cubicBezTo>
                <a:cubicBezTo>
                  <a:pt x="1641" y="12767"/>
                  <a:pt x="1282" y="12579"/>
                  <a:pt x="889" y="12426"/>
                </a:cubicBezTo>
                <a:cubicBezTo>
                  <a:pt x="825" y="12402"/>
                  <a:pt x="758" y="12391"/>
                  <a:pt x="692" y="123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1" name="Google Shape;631;p31"/>
          <p:cNvSpPr/>
          <p:nvPr/>
        </p:nvSpPr>
        <p:spPr>
          <a:xfrm rot="962796">
            <a:off x="95747" y="172519"/>
            <a:ext cx="564909" cy="372630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2" name="Google Shape;632;p31"/>
          <p:cNvSpPr/>
          <p:nvPr/>
        </p:nvSpPr>
        <p:spPr>
          <a:xfrm rot="962720">
            <a:off x="805556" y="237904"/>
            <a:ext cx="584961" cy="385862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02801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Google Shape;715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36"/>
          <p:cNvSpPr txBox="1">
            <a:spLocks noGrp="1"/>
          </p:cNvSpPr>
          <p:nvPr>
            <p:ph type="title" hasCustomPrompt="1"/>
          </p:nvPr>
        </p:nvSpPr>
        <p:spPr>
          <a:xfrm>
            <a:off x="1301836" y="2194188"/>
            <a:ext cx="1160100" cy="6609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rPr dirty="0"/>
              <a:t>xx%</a:t>
            </a:r>
          </a:p>
        </p:txBody>
      </p:sp>
      <p:sp>
        <p:nvSpPr>
          <p:cNvPr id="717" name="Google Shape;717;p36"/>
          <p:cNvSpPr txBox="1">
            <a:spLocks noGrp="1"/>
          </p:cNvSpPr>
          <p:nvPr>
            <p:ph type="subTitle" idx="1"/>
          </p:nvPr>
        </p:nvSpPr>
        <p:spPr>
          <a:xfrm>
            <a:off x="829975" y="3752972"/>
            <a:ext cx="2115600" cy="6165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8" name="Google Shape;718;p36"/>
          <p:cNvSpPr txBox="1">
            <a:spLocks noGrp="1"/>
          </p:cNvSpPr>
          <p:nvPr>
            <p:ph type="title" idx="2"/>
          </p:nvPr>
        </p:nvSpPr>
        <p:spPr>
          <a:xfrm>
            <a:off x="3243150" y="537875"/>
            <a:ext cx="2657700" cy="480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 dirty="0"/>
          </a:p>
        </p:txBody>
      </p:sp>
      <p:sp>
        <p:nvSpPr>
          <p:cNvPr id="719" name="Google Shape;719;p36"/>
          <p:cNvSpPr txBox="1">
            <a:spLocks noGrp="1"/>
          </p:cNvSpPr>
          <p:nvPr>
            <p:ph type="title" idx="3"/>
          </p:nvPr>
        </p:nvSpPr>
        <p:spPr>
          <a:xfrm>
            <a:off x="829975" y="3345872"/>
            <a:ext cx="2115600" cy="4071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720" name="Google Shape;720;p36"/>
          <p:cNvSpPr txBox="1">
            <a:spLocks noGrp="1"/>
          </p:cNvSpPr>
          <p:nvPr>
            <p:ph type="title" idx="4" hasCustomPrompt="1"/>
          </p:nvPr>
        </p:nvSpPr>
        <p:spPr>
          <a:xfrm>
            <a:off x="3991137" y="2194138"/>
            <a:ext cx="1160100" cy="6609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rPr dirty="0"/>
              <a:t>xx%</a:t>
            </a:r>
          </a:p>
        </p:txBody>
      </p:sp>
      <p:sp>
        <p:nvSpPr>
          <p:cNvPr id="721" name="Google Shape;721;p36"/>
          <p:cNvSpPr txBox="1">
            <a:spLocks noGrp="1"/>
          </p:cNvSpPr>
          <p:nvPr>
            <p:ph type="subTitle" idx="5"/>
          </p:nvPr>
        </p:nvSpPr>
        <p:spPr>
          <a:xfrm>
            <a:off x="3514200" y="3775172"/>
            <a:ext cx="2115600" cy="6165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2" name="Google Shape;722;p36"/>
          <p:cNvSpPr txBox="1">
            <a:spLocks noGrp="1"/>
          </p:cNvSpPr>
          <p:nvPr>
            <p:ph type="title" idx="6"/>
          </p:nvPr>
        </p:nvSpPr>
        <p:spPr>
          <a:xfrm>
            <a:off x="3514200" y="3368072"/>
            <a:ext cx="2115600" cy="4071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723" name="Google Shape;723;p36"/>
          <p:cNvSpPr txBox="1">
            <a:spLocks noGrp="1"/>
          </p:cNvSpPr>
          <p:nvPr>
            <p:ph type="title" idx="7" hasCustomPrompt="1"/>
          </p:nvPr>
        </p:nvSpPr>
        <p:spPr>
          <a:xfrm>
            <a:off x="6759025" y="2194063"/>
            <a:ext cx="1160100" cy="6609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rPr dirty="0"/>
              <a:t>xx%</a:t>
            </a:r>
          </a:p>
        </p:txBody>
      </p:sp>
      <p:sp>
        <p:nvSpPr>
          <p:cNvPr id="724" name="Google Shape;724;p36"/>
          <p:cNvSpPr txBox="1">
            <a:spLocks noGrp="1"/>
          </p:cNvSpPr>
          <p:nvPr>
            <p:ph type="subTitle" idx="8"/>
          </p:nvPr>
        </p:nvSpPr>
        <p:spPr>
          <a:xfrm>
            <a:off x="6198375" y="3752972"/>
            <a:ext cx="2115600" cy="6165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36"/>
          <p:cNvSpPr txBox="1">
            <a:spLocks noGrp="1"/>
          </p:cNvSpPr>
          <p:nvPr>
            <p:ph type="title" idx="9"/>
          </p:nvPr>
        </p:nvSpPr>
        <p:spPr>
          <a:xfrm>
            <a:off x="6198375" y="3345872"/>
            <a:ext cx="2115600" cy="4071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 dirty="0"/>
          </a:p>
        </p:txBody>
      </p:sp>
      <p:sp>
        <p:nvSpPr>
          <p:cNvPr id="726" name="Google Shape;726;p36"/>
          <p:cNvSpPr/>
          <p:nvPr/>
        </p:nvSpPr>
        <p:spPr>
          <a:xfrm rot="5040597">
            <a:off x="-543163" y="-24185"/>
            <a:ext cx="1667755" cy="1435640"/>
          </a:xfrm>
          <a:custGeom>
            <a:avLst/>
            <a:gdLst/>
            <a:ahLst/>
            <a:cxnLst/>
            <a:rect l="l" t="t" r="r" b="b"/>
            <a:pathLst>
              <a:path w="34566" h="29755" extrusionOk="0">
                <a:moveTo>
                  <a:pt x="14724" y="891"/>
                </a:moveTo>
                <a:cubicBezTo>
                  <a:pt x="15969" y="891"/>
                  <a:pt x="17144" y="1332"/>
                  <a:pt x="18043" y="2449"/>
                </a:cubicBezTo>
                <a:cubicBezTo>
                  <a:pt x="18761" y="3337"/>
                  <a:pt x="19222" y="4379"/>
                  <a:pt x="19735" y="5405"/>
                </a:cubicBezTo>
                <a:cubicBezTo>
                  <a:pt x="20589" y="7096"/>
                  <a:pt x="21546" y="8822"/>
                  <a:pt x="23545" y="9181"/>
                </a:cubicBezTo>
                <a:cubicBezTo>
                  <a:pt x="23566" y="9185"/>
                  <a:pt x="23587" y="9187"/>
                  <a:pt x="23606" y="9187"/>
                </a:cubicBezTo>
                <a:cubicBezTo>
                  <a:pt x="23665" y="9187"/>
                  <a:pt x="23716" y="9168"/>
                  <a:pt x="23767" y="9129"/>
                </a:cubicBezTo>
                <a:cubicBezTo>
                  <a:pt x="24110" y="9098"/>
                  <a:pt x="24459" y="9083"/>
                  <a:pt x="24811" y="9083"/>
                </a:cubicBezTo>
                <a:cubicBezTo>
                  <a:pt x="27968" y="9083"/>
                  <a:pt x="31356" y="10361"/>
                  <a:pt x="32447" y="13589"/>
                </a:cubicBezTo>
                <a:cubicBezTo>
                  <a:pt x="33609" y="16972"/>
                  <a:pt x="30978" y="20304"/>
                  <a:pt x="28739" y="22593"/>
                </a:cubicBezTo>
                <a:cubicBezTo>
                  <a:pt x="25068" y="26358"/>
                  <a:pt x="19898" y="28880"/>
                  <a:pt x="14585" y="28880"/>
                </a:cubicBezTo>
                <a:cubicBezTo>
                  <a:pt x="14087" y="28880"/>
                  <a:pt x="13588" y="28858"/>
                  <a:pt x="13088" y="28813"/>
                </a:cubicBezTo>
                <a:cubicBezTo>
                  <a:pt x="6220" y="28197"/>
                  <a:pt x="1008" y="23037"/>
                  <a:pt x="1265" y="15981"/>
                </a:cubicBezTo>
                <a:cubicBezTo>
                  <a:pt x="1504" y="9710"/>
                  <a:pt x="6442" y="3610"/>
                  <a:pt x="12251" y="1389"/>
                </a:cubicBezTo>
                <a:cubicBezTo>
                  <a:pt x="13068" y="1079"/>
                  <a:pt x="13911" y="891"/>
                  <a:pt x="14724" y="891"/>
                </a:cubicBezTo>
                <a:close/>
                <a:moveTo>
                  <a:pt x="14696" y="0"/>
                </a:moveTo>
                <a:cubicBezTo>
                  <a:pt x="13457" y="0"/>
                  <a:pt x="12166" y="370"/>
                  <a:pt x="10970" y="945"/>
                </a:cubicBezTo>
                <a:cubicBezTo>
                  <a:pt x="4904" y="3884"/>
                  <a:pt x="0" y="10240"/>
                  <a:pt x="359" y="17194"/>
                </a:cubicBezTo>
                <a:cubicBezTo>
                  <a:pt x="718" y="24251"/>
                  <a:pt x="6237" y="29069"/>
                  <a:pt x="13105" y="29684"/>
                </a:cubicBezTo>
                <a:cubicBezTo>
                  <a:pt x="13623" y="29731"/>
                  <a:pt x="14141" y="29754"/>
                  <a:pt x="14657" y="29754"/>
                </a:cubicBezTo>
                <a:cubicBezTo>
                  <a:pt x="20872" y="29754"/>
                  <a:pt x="26908" y="26415"/>
                  <a:pt x="30773" y="21619"/>
                </a:cubicBezTo>
                <a:cubicBezTo>
                  <a:pt x="32840" y="19073"/>
                  <a:pt x="34566" y="15930"/>
                  <a:pt x="33028" y="12666"/>
                </a:cubicBezTo>
                <a:cubicBezTo>
                  <a:pt x="31570" y="9576"/>
                  <a:pt x="28472" y="8339"/>
                  <a:pt x="25302" y="8339"/>
                </a:cubicBezTo>
                <a:cubicBezTo>
                  <a:pt x="24755" y="8339"/>
                  <a:pt x="24207" y="8376"/>
                  <a:pt x="23665" y="8446"/>
                </a:cubicBezTo>
                <a:cubicBezTo>
                  <a:pt x="23596" y="8463"/>
                  <a:pt x="23528" y="8480"/>
                  <a:pt x="23477" y="8531"/>
                </a:cubicBezTo>
                <a:cubicBezTo>
                  <a:pt x="20777" y="7489"/>
                  <a:pt x="20350" y="3952"/>
                  <a:pt x="18676" y="1885"/>
                </a:cubicBezTo>
                <a:cubicBezTo>
                  <a:pt x="17594" y="533"/>
                  <a:pt x="16183" y="0"/>
                  <a:pt x="146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27" name="Google Shape;727;p36"/>
          <p:cNvGrpSpPr/>
          <p:nvPr/>
        </p:nvGrpSpPr>
        <p:grpSpPr>
          <a:xfrm rot="-3881806">
            <a:off x="8076926" y="4223662"/>
            <a:ext cx="820017" cy="1171577"/>
            <a:chOff x="429300" y="4096370"/>
            <a:chExt cx="412866" cy="589872"/>
          </a:xfrm>
        </p:grpSpPr>
        <p:sp>
          <p:nvSpPr>
            <p:cNvPr id="728" name="Google Shape;728;p36"/>
            <p:cNvSpPr/>
            <p:nvPr/>
          </p:nvSpPr>
          <p:spPr>
            <a:xfrm>
              <a:off x="541099" y="4401859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36"/>
            <p:cNvSpPr/>
            <p:nvPr/>
          </p:nvSpPr>
          <p:spPr>
            <a:xfrm>
              <a:off x="713241" y="4444310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0" name="Google Shape;730;p36"/>
            <p:cNvSpPr/>
            <p:nvPr/>
          </p:nvSpPr>
          <p:spPr>
            <a:xfrm>
              <a:off x="686713" y="4593042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1" name="Google Shape;731;p36"/>
            <p:cNvSpPr/>
            <p:nvPr/>
          </p:nvSpPr>
          <p:spPr>
            <a:xfrm>
              <a:off x="599354" y="4216882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36"/>
            <p:cNvSpPr/>
            <p:nvPr/>
          </p:nvSpPr>
          <p:spPr>
            <a:xfrm>
              <a:off x="449081" y="4096370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36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6149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5" name="Google Shape;765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6" name="Google Shape;766;p38"/>
          <p:cNvGrpSpPr/>
          <p:nvPr/>
        </p:nvGrpSpPr>
        <p:grpSpPr>
          <a:xfrm rot="-1439012">
            <a:off x="-940697" y="-1631485"/>
            <a:ext cx="2767933" cy="2852970"/>
            <a:chOff x="1154976" y="632775"/>
            <a:chExt cx="2502430" cy="3877954"/>
          </a:xfrm>
        </p:grpSpPr>
        <p:sp>
          <p:nvSpPr>
            <p:cNvPr id="767" name="Google Shape;767;p38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8" name="Google Shape;768;p38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69" name="Google Shape;769;p38"/>
          <p:cNvSpPr/>
          <p:nvPr/>
        </p:nvSpPr>
        <p:spPr>
          <a:xfrm rot="1504798" flipH="1">
            <a:off x="7686320" y="-102480"/>
            <a:ext cx="1467213" cy="1152047"/>
          </a:xfrm>
          <a:custGeom>
            <a:avLst/>
            <a:gdLst/>
            <a:ahLst/>
            <a:cxnLst/>
            <a:rect l="l" t="t" r="r" b="b"/>
            <a:pathLst>
              <a:path w="24087" h="18914" extrusionOk="0">
                <a:moveTo>
                  <a:pt x="4887" y="4610"/>
                </a:moveTo>
                <a:lnTo>
                  <a:pt x="7433" y="4866"/>
                </a:lnTo>
                <a:cubicBezTo>
                  <a:pt x="7313" y="5771"/>
                  <a:pt x="7177" y="6676"/>
                  <a:pt x="7040" y="7564"/>
                </a:cubicBezTo>
                <a:lnTo>
                  <a:pt x="7040" y="7564"/>
                </a:lnTo>
                <a:cubicBezTo>
                  <a:pt x="6174" y="7497"/>
                  <a:pt x="5308" y="7429"/>
                  <a:pt x="4443" y="7361"/>
                </a:cubicBezTo>
                <a:cubicBezTo>
                  <a:pt x="4579" y="6438"/>
                  <a:pt x="4733" y="5533"/>
                  <a:pt x="4887" y="4610"/>
                </a:cubicBezTo>
                <a:close/>
                <a:moveTo>
                  <a:pt x="7774" y="4917"/>
                </a:moveTo>
                <a:lnTo>
                  <a:pt x="9893" y="5140"/>
                </a:lnTo>
                <a:cubicBezTo>
                  <a:pt x="9791" y="6011"/>
                  <a:pt x="9671" y="6899"/>
                  <a:pt x="9534" y="7771"/>
                </a:cubicBezTo>
                <a:lnTo>
                  <a:pt x="9534" y="7788"/>
                </a:lnTo>
                <a:cubicBezTo>
                  <a:pt x="8868" y="7720"/>
                  <a:pt x="8202" y="7668"/>
                  <a:pt x="7518" y="7617"/>
                </a:cubicBezTo>
                <a:cubicBezTo>
                  <a:pt x="7621" y="6712"/>
                  <a:pt x="7706" y="5823"/>
                  <a:pt x="7774" y="4917"/>
                </a:cubicBezTo>
                <a:close/>
                <a:moveTo>
                  <a:pt x="10320" y="5191"/>
                </a:moveTo>
                <a:cubicBezTo>
                  <a:pt x="11175" y="5276"/>
                  <a:pt x="12029" y="5362"/>
                  <a:pt x="12883" y="5464"/>
                </a:cubicBezTo>
                <a:cubicBezTo>
                  <a:pt x="12747" y="6301"/>
                  <a:pt x="12627" y="7156"/>
                  <a:pt x="12507" y="7993"/>
                </a:cubicBezTo>
                <a:lnTo>
                  <a:pt x="12490" y="8010"/>
                </a:lnTo>
                <a:lnTo>
                  <a:pt x="12490" y="8044"/>
                </a:lnTo>
                <a:lnTo>
                  <a:pt x="11978" y="8010"/>
                </a:lnTo>
                <a:cubicBezTo>
                  <a:pt x="11311" y="7942"/>
                  <a:pt x="10662" y="7890"/>
                  <a:pt x="10013" y="7839"/>
                </a:cubicBezTo>
                <a:cubicBezTo>
                  <a:pt x="10132" y="6951"/>
                  <a:pt x="10235" y="6079"/>
                  <a:pt x="10320" y="5191"/>
                </a:cubicBezTo>
                <a:close/>
                <a:moveTo>
                  <a:pt x="13157" y="5498"/>
                </a:moveTo>
                <a:cubicBezTo>
                  <a:pt x="14011" y="5584"/>
                  <a:pt x="14865" y="5686"/>
                  <a:pt x="15720" y="5772"/>
                </a:cubicBezTo>
                <a:cubicBezTo>
                  <a:pt x="15617" y="6609"/>
                  <a:pt x="15515" y="7446"/>
                  <a:pt x="15395" y="8283"/>
                </a:cubicBezTo>
                <a:lnTo>
                  <a:pt x="15378" y="8283"/>
                </a:lnTo>
                <a:lnTo>
                  <a:pt x="12815" y="8078"/>
                </a:lnTo>
                <a:cubicBezTo>
                  <a:pt x="12935" y="7224"/>
                  <a:pt x="13054" y="6370"/>
                  <a:pt x="13157" y="5498"/>
                </a:cubicBezTo>
                <a:close/>
                <a:moveTo>
                  <a:pt x="16130" y="5806"/>
                </a:moveTo>
                <a:cubicBezTo>
                  <a:pt x="16779" y="5874"/>
                  <a:pt x="17411" y="5960"/>
                  <a:pt x="18060" y="6028"/>
                </a:cubicBezTo>
                <a:cubicBezTo>
                  <a:pt x="17838" y="6848"/>
                  <a:pt x="17633" y="7651"/>
                  <a:pt x="17411" y="8454"/>
                </a:cubicBezTo>
                <a:cubicBezTo>
                  <a:pt x="16864" y="8403"/>
                  <a:pt x="16301" y="8369"/>
                  <a:pt x="15737" y="8318"/>
                </a:cubicBezTo>
                <a:cubicBezTo>
                  <a:pt x="15873" y="7480"/>
                  <a:pt x="16010" y="6643"/>
                  <a:pt x="16130" y="5806"/>
                </a:cubicBezTo>
                <a:close/>
                <a:moveTo>
                  <a:pt x="18453" y="6079"/>
                </a:moveTo>
                <a:lnTo>
                  <a:pt x="19889" y="6250"/>
                </a:lnTo>
                <a:cubicBezTo>
                  <a:pt x="19752" y="7053"/>
                  <a:pt x="19581" y="7856"/>
                  <a:pt x="19427" y="8659"/>
                </a:cubicBezTo>
                <a:cubicBezTo>
                  <a:pt x="18898" y="8608"/>
                  <a:pt x="18385" y="8540"/>
                  <a:pt x="17855" y="8506"/>
                </a:cubicBezTo>
                <a:cubicBezTo>
                  <a:pt x="18060" y="7703"/>
                  <a:pt x="18248" y="6899"/>
                  <a:pt x="18453" y="6079"/>
                </a:cubicBezTo>
                <a:close/>
                <a:moveTo>
                  <a:pt x="20282" y="6301"/>
                </a:moveTo>
                <a:lnTo>
                  <a:pt x="21871" y="6489"/>
                </a:lnTo>
                <a:cubicBezTo>
                  <a:pt x="21785" y="7310"/>
                  <a:pt x="21683" y="8113"/>
                  <a:pt x="21580" y="8916"/>
                </a:cubicBezTo>
                <a:cubicBezTo>
                  <a:pt x="21016" y="8830"/>
                  <a:pt x="20435" y="8762"/>
                  <a:pt x="19872" y="8693"/>
                </a:cubicBezTo>
                <a:cubicBezTo>
                  <a:pt x="20025" y="7908"/>
                  <a:pt x="20162" y="7104"/>
                  <a:pt x="20282" y="6301"/>
                </a:cubicBezTo>
                <a:close/>
                <a:moveTo>
                  <a:pt x="4391" y="7634"/>
                </a:moveTo>
                <a:lnTo>
                  <a:pt x="7006" y="7873"/>
                </a:lnTo>
                <a:cubicBezTo>
                  <a:pt x="6818" y="9086"/>
                  <a:pt x="6613" y="10300"/>
                  <a:pt x="6408" y="11513"/>
                </a:cubicBezTo>
                <a:cubicBezTo>
                  <a:pt x="5587" y="11444"/>
                  <a:pt x="4784" y="11376"/>
                  <a:pt x="3964" y="11308"/>
                </a:cubicBezTo>
                <a:cubicBezTo>
                  <a:pt x="4050" y="10539"/>
                  <a:pt x="4118" y="9770"/>
                  <a:pt x="4221" y="9001"/>
                </a:cubicBezTo>
                <a:cubicBezTo>
                  <a:pt x="4272" y="8557"/>
                  <a:pt x="4323" y="8095"/>
                  <a:pt x="4391" y="7634"/>
                </a:cubicBezTo>
                <a:close/>
                <a:moveTo>
                  <a:pt x="7484" y="7942"/>
                </a:moveTo>
                <a:cubicBezTo>
                  <a:pt x="8150" y="7993"/>
                  <a:pt x="8817" y="8061"/>
                  <a:pt x="9483" y="8130"/>
                </a:cubicBezTo>
                <a:cubicBezTo>
                  <a:pt x="9278" y="9326"/>
                  <a:pt x="9056" y="10539"/>
                  <a:pt x="8817" y="11735"/>
                </a:cubicBezTo>
                <a:cubicBezTo>
                  <a:pt x="8202" y="11684"/>
                  <a:pt x="7569" y="11615"/>
                  <a:pt x="6937" y="11564"/>
                </a:cubicBezTo>
                <a:cubicBezTo>
                  <a:pt x="7159" y="10368"/>
                  <a:pt x="7347" y="9155"/>
                  <a:pt x="7484" y="7942"/>
                </a:cubicBezTo>
                <a:close/>
                <a:moveTo>
                  <a:pt x="9962" y="8164"/>
                </a:moveTo>
                <a:cubicBezTo>
                  <a:pt x="10628" y="8232"/>
                  <a:pt x="11294" y="8301"/>
                  <a:pt x="11944" y="8369"/>
                </a:cubicBezTo>
                <a:lnTo>
                  <a:pt x="12439" y="8420"/>
                </a:lnTo>
                <a:cubicBezTo>
                  <a:pt x="12251" y="9616"/>
                  <a:pt x="12046" y="10812"/>
                  <a:pt x="11858" y="12042"/>
                </a:cubicBezTo>
                <a:lnTo>
                  <a:pt x="9364" y="11803"/>
                </a:lnTo>
                <a:cubicBezTo>
                  <a:pt x="9586" y="10607"/>
                  <a:pt x="9791" y="9394"/>
                  <a:pt x="9962" y="8164"/>
                </a:cubicBezTo>
                <a:close/>
                <a:moveTo>
                  <a:pt x="12764" y="8454"/>
                </a:moveTo>
                <a:cubicBezTo>
                  <a:pt x="13618" y="8540"/>
                  <a:pt x="14472" y="8642"/>
                  <a:pt x="15310" y="8745"/>
                </a:cubicBezTo>
                <a:lnTo>
                  <a:pt x="15292" y="8933"/>
                </a:lnTo>
                <a:cubicBezTo>
                  <a:pt x="15122" y="10060"/>
                  <a:pt x="14917" y="11188"/>
                  <a:pt x="14729" y="12316"/>
                </a:cubicBezTo>
                <a:lnTo>
                  <a:pt x="12337" y="12077"/>
                </a:lnTo>
                <a:cubicBezTo>
                  <a:pt x="12490" y="10863"/>
                  <a:pt x="12610" y="9650"/>
                  <a:pt x="12764" y="8454"/>
                </a:cubicBezTo>
                <a:close/>
                <a:moveTo>
                  <a:pt x="15668" y="8813"/>
                </a:moveTo>
                <a:lnTo>
                  <a:pt x="17292" y="9001"/>
                </a:lnTo>
                <a:cubicBezTo>
                  <a:pt x="17001" y="10146"/>
                  <a:pt x="16745" y="11308"/>
                  <a:pt x="16540" y="12487"/>
                </a:cubicBezTo>
                <a:lnTo>
                  <a:pt x="15207" y="12367"/>
                </a:lnTo>
                <a:cubicBezTo>
                  <a:pt x="15327" y="11359"/>
                  <a:pt x="15446" y="10351"/>
                  <a:pt x="15600" y="9377"/>
                </a:cubicBezTo>
                <a:lnTo>
                  <a:pt x="15668" y="8813"/>
                </a:lnTo>
                <a:close/>
                <a:moveTo>
                  <a:pt x="17719" y="9052"/>
                </a:moveTo>
                <a:lnTo>
                  <a:pt x="19308" y="9240"/>
                </a:lnTo>
                <a:cubicBezTo>
                  <a:pt x="19086" y="10385"/>
                  <a:pt x="18881" y="11547"/>
                  <a:pt x="18710" y="12709"/>
                </a:cubicBezTo>
                <a:lnTo>
                  <a:pt x="16984" y="12538"/>
                </a:lnTo>
                <a:cubicBezTo>
                  <a:pt x="17189" y="11359"/>
                  <a:pt x="17445" y="10197"/>
                  <a:pt x="17719" y="9052"/>
                </a:cubicBezTo>
                <a:close/>
                <a:moveTo>
                  <a:pt x="19752" y="9292"/>
                </a:moveTo>
                <a:cubicBezTo>
                  <a:pt x="20333" y="9360"/>
                  <a:pt x="20914" y="9428"/>
                  <a:pt x="21495" y="9479"/>
                </a:cubicBezTo>
                <a:cubicBezTo>
                  <a:pt x="21341" y="10641"/>
                  <a:pt x="21170" y="11803"/>
                  <a:pt x="21033" y="12965"/>
                </a:cubicBezTo>
                <a:cubicBezTo>
                  <a:pt x="20418" y="12897"/>
                  <a:pt x="19803" y="12811"/>
                  <a:pt x="19188" y="12760"/>
                </a:cubicBezTo>
                <a:cubicBezTo>
                  <a:pt x="19342" y="11598"/>
                  <a:pt x="19547" y="10453"/>
                  <a:pt x="19752" y="9292"/>
                </a:cubicBezTo>
                <a:close/>
                <a:moveTo>
                  <a:pt x="10602" y="1"/>
                </a:moveTo>
                <a:cubicBezTo>
                  <a:pt x="10568" y="1"/>
                  <a:pt x="10534" y="22"/>
                  <a:pt x="10525" y="65"/>
                </a:cubicBezTo>
                <a:cubicBezTo>
                  <a:pt x="10337" y="1620"/>
                  <a:pt x="10167" y="3158"/>
                  <a:pt x="9962" y="4712"/>
                </a:cubicBezTo>
                <a:cubicBezTo>
                  <a:pt x="9244" y="4644"/>
                  <a:pt x="8526" y="4576"/>
                  <a:pt x="7826" y="4507"/>
                </a:cubicBezTo>
                <a:cubicBezTo>
                  <a:pt x="7911" y="3294"/>
                  <a:pt x="7980" y="2081"/>
                  <a:pt x="8048" y="885"/>
                </a:cubicBezTo>
                <a:cubicBezTo>
                  <a:pt x="8048" y="821"/>
                  <a:pt x="7994" y="786"/>
                  <a:pt x="7944" y="786"/>
                </a:cubicBezTo>
                <a:cubicBezTo>
                  <a:pt x="7900" y="786"/>
                  <a:pt x="7860" y="812"/>
                  <a:pt x="7860" y="868"/>
                </a:cubicBezTo>
                <a:cubicBezTo>
                  <a:pt x="7774" y="2081"/>
                  <a:pt x="7638" y="3294"/>
                  <a:pt x="7501" y="4490"/>
                </a:cubicBezTo>
                <a:cubicBezTo>
                  <a:pt x="6647" y="4422"/>
                  <a:pt x="5810" y="4354"/>
                  <a:pt x="4972" y="4285"/>
                </a:cubicBezTo>
                <a:cubicBezTo>
                  <a:pt x="5229" y="2901"/>
                  <a:pt x="5502" y="1534"/>
                  <a:pt x="5792" y="150"/>
                </a:cubicBezTo>
                <a:cubicBezTo>
                  <a:pt x="5803" y="96"/>
                  <a:pt x="5752" y="55"/>
                  <a:pt x="5708" y="55"/>
                </a:cubicBezTo>
                <a:cubicBezTo>
                  <a:pt x="5684" y="55"/>
                  <a:pt x="5662" y="68"/>
                  <a:pt x="5656" y="99"/>
                </a:cubicBezTo>
                <a:cubicBezTo>
                  <a:pt x="5229" y="1466"/>
                  <a:pt x="4887" y="2850"/>
                  <a:pt x="4614" y="4251"/>
                </a:cubicBezTo>
                <a:cubicBezTo>
                  <a:pt x="3435" y="4166"/>
                  <a:pt x="2239" y="4080"/>
                  <a:pt x="1043" y="4012"/>
                </a:cubicBezTo>
                <a:cubicBezTo>
                  <a:pt x="906" y="4029"/>
                  <a:pt x="906" y="4217"/>
                  <a:pt x="1025" y="4251"/>
                </a:cubicBezTo>
                <a:lnTo>
                  <a:pt x="4562" y="4610"/>
                </a:lnTo>
                <a:cubicBezTo>
                  <a:pt x="4391" y="5515"/>
                  <a:pt x="4238" y="6438"/>
                  <a:pt x="4101" y="7361"/>
                </a:cubicBezTo>
                <a:cubicBezTo>
                  <a:pt x="2768" y="7258"/>
                  <a:pt x="1435" y="7173"/>
                  <a:pt x="103" y="7104"/>
                </a:cubicBezTo>
                <a:cubicBezTo>
                  <a:pt x="0" y="7104"/>
                  <a:pt x="0" y="7258"/>
                  <a:pt x="103" y="7275"/>
                </a:cubicBezTo>
                <a:lnTo>
                  <a:pt x="4067" y="7634"/>
                </a:lnTo>
                <a:cubicBezTo>
                  <a:pt x="3896" y="8847"/>
                  <a:pt x="3725" y="10077"/>
                  <a:pt x="3554" y="11291"/>
                </a:cubicBezTo>
                <a:cubicBezTo>
                  <a:pt x="2649" y="11222"/>
                  <a:pt x="1726" y="11154"/>
                  <a:pt x="820" y="11103"/>
                </a:cubicBezTo>
                <a:cubicBezTo>
                  <a:pt x="632" y="11103"/>
                  <a:pt x="615" y="11376"/>
                  <a:pt x="803" y="11393"/>
                </a:cubicBezTo>
                <a:cubicBezTo>
                  <a:pt x="1709" y="11479"/>
                  <a:pt x="2597" y="11581"/>
                  <a:pt x="3503" y="11666"/>
                </a:cubicBezTo>
                <a:cubicBezTo>
                  <a:pt x="3247" y="13409"/>
                  <a:pt x="2922" y="15135"/>
                  <a:pt x="2495" y="16844"/>
                </a:cubicBezTo>
                <a:cubicBezTo>
                  <a:pt x="2484" y="16977"/>
                  <a:pt x="2595" y="17067"/>
                  <a:pt x="2712" y="17067"/>
                </a:cubicBezTo>
                <a:cubicBezTo>
                  <a:pt x="2775" y="17067"/>
                  <a:pt x="2840" y="17040"/>
                  <a:pt x="2888" y="16980"/>
                </a:cubicBezTo>
                <a:cubicBezTo>
                  <a:pt x="3469" y="15272"/>
                  <a:pt x="3742" y="13495"/>
                  <a:pt x="3930" y="11701"/>
                </a:cubicBezTo>
                <a:cubicBezTo>
                  <a:pt x="4733" y="11786"/>
                  <a:pt x="5553" y="11854"/>
                  <a:pt x="6356" y="11940"/>
                </a:cubicBezTo>
                <a:cubicBezTo>
                  <a:pt x="6237" y="12743"/>
                  <a:pt x="6100" y="13546"/>
                  <a:pt x="5963" y="14349"/>
                </a:cubicBezTo>
                <a:cubicBezTo>
                  <a:pt x="5963" y="14467"/>
                  <a:pt x="6054" y="14534"/>
                  <a:pt x="6143" y="14534"/>
                </a:cubicBezTo>
                <a:cubicBezTo>
                  <a:pt x="6210" y="14534"/>
                  <a:pt x="6276" y="14497"/>
                  <a:pt x="6305" y="14417"/>
                </a:cubicBezTo>
                <a:cubicBezTo>
                  <a:pt x="6527" y="13614"/>
                  <a:pt x="6715" y="12811"/>
                  <a:pt x="6869" y="11991"/>
                </a:cubicBezTo>
                <a:lnTo>
                  <a:pt x="8748" y="12162"/>
                </a:lnTo>
                <a:cubicBezTo>
                  <a:pt x="8543" y="13256"/>
                  <a:pt x="8321" y="14332"/>
                  <a:pt x="8133" y="15425"/>
                </a:cubicBezTo>
                <a:cubicBezTo>
                  <a:pt x="8113" y="15554"/>
                  <a:pt x="8238" y="15637"/>
                  <a:pt x="8359" y="15637"/>
                </a:cubicBezTo>
                <a:cubicBezTo>
                  <a:pt x="8446" y="15637"/>
                  <a:pt x="8532" y="15594"/>
                  <a:pt x="8560" y="15494"/>
                </a:cubicBezTo>
                <a:cubicBezTo>
                  <a:pt x="8834" y="14417"/>
                  <a:pt x="9073" y="13324"/>
                  <a:pt x="9295" y="12213"/>
                </a:cubicBezTo>
                <a:cubicBezTo>
                  <a:pt x="10132" y="12299"/>
                  <a:pt x="10970" y="12384"/>
                  <a:pt x="11807" y="12470"/>
                </a:cubicBezTo>
                <a:cubicBezTo>
                  <a:pt x="11653" y="13495"/>
                  <a:pt x="11516" y="14520"/>
                  <a:pt x="11465" y="15545"/>
                </a:cubicBezTo>
                <a:cubicBezTo>
                  <a:pt x="11455" y="15647"/>
                  <a:pt x="11554" y="15712"/>
                  <a:pt x="11643" y="15712"/>
                </a:cubicBezTo>
                <a:cubicBezTo>
                  <a:pt x="11703" y="15712"/>
                  <a:pt x="11759" y="15682"/>
                  <a:pt x="11773" y="15613"/>
                </a:cubicBezTo>
                <a:cubicBezTo>
                  <a:pt x="11995" y="14588"/>
                  <a:pt x="12166" y="13563"/>
                  <a:pt x="12302" y="12521"/>
                </a:cubicBezTo>
                <a:cubicBezTo>
                  <a:pt x="13088" y="12589"/>
                  <a:pt x="13874" y="12675"/>
                  <a:pt x="14677" y="12777"/>
                </a:cubicBezTo>
                <a:cubicBezTo>
                  <a:pt x="14421" y="14315"/>
                  <a:pt x="14182" y="15870"/>
                  <a:pt x="14062" y="17407"/>
                </a:cubicBezTo>
                <a:cubicBezTo>
                  <a:pt x="14052" y="17528"/>
                  <a:pt x="14166" y="17607"/>
                  <a:pt x="14272" y="17607"/>
                </a:cubicBezTo>
                <a:cubicBezTo>
                  <a:pt x="14346" y="17607"/>
                  <a:pt x="14417" y="17568"/>
                  <a:pt x="14438" y="17476"/>
                </a:cubicBezTo>
                <a:cubicBezTo>
                  <a:pt x="14763" y="15955"/>
                  <a:pt x="14985" y="14383"/>
                  <a:pt x="15173" y="12828"/>
                </a:cubicBezTo>
                <a:lnTo>
                  <a:pt x="16488" y="12982"/>
                </a:lnTo>
                <a:cubicBezTo>
                  <a:pt x="16266" y="14264"/>
                  <a:pt x="16164" y="15579"/>
                  <a:pt x="16181" y="16895"/>
                </a:cubicBezTo>
                <a:cubicBezTo>
                  <a:pt x="16181" y="17029"/>
                  <a:pt x="16298" y="17102"/>
                  <a:pt x="16410" y="17102"/>
                </a:cubicBezTo>
                <a:cubicBezTo>
                  <a:pt x="16511" y="17102"/>
                  <a:pt x="16608" y="17042"/>
                  <a:pt x="16608" y="16912"/>
                </a:cubicBezTo>
                <a:cubicBezTo>
                  <a:pt x="16591" y="15613"/>
                  <a:pt x="16693" y="14298"/>
                  <a:pt x="16916" y="13016"/>
                </a:cubicBezTo>
                <a:lnTo>
                  <a:pt x="18658" y="13221"/>
                </a:lnTo>
                <a:cubicBezTo>
                  <a:pt x="18453" y="14691"/>
                  <a:pt x="18385" y="16177"/>
                  <a:pt x="18436" y="17664"/>
                </a:cubicBezTo>
                <a:cubicBezTo>
                  <a:pt x="18445" y="17809"/>
                  <a:pt x="18565" y="17887"/>
                  <a:pt x="18676" y="17887"/>
                </a:cubicBezTo>
                <a:cubicBezTo>
                  <a:pt x="18773" y="17887"/>
                  <a:pt x="18863" y="17826"/>
                  <a:pt x="18863" y="17698"/>
                </a:cubicBezTo>
                <a:cubicBezTo>
                  <a:pt x="18829" y="16211"/>
                  <a:pt x="18915" y="14742"/>
                  <a:pt x="19120" y="13273"/>
                </a:cubicBezTo>
                <a:cubicBezTo>
                  <a:pt x="19752" y="13341"/>
                  <a:pt x="20367" y="13409"/>
                  <a:pt x="20982" y="13478"/>
                </a:cubicBezTo>
                <a:cubicBezTo>
                  <a:pt x="20777" y="15220"/>
                  <a:pt x="20760" y="16980"/>
                  <a:pt x="20914" y="18740"/>
                </a:cubicBezTo>
                <a:cubicBezTo>
                  <a:pt x="20921" y="18861"/>
                  <a:pt x="21001" y="18913"/>
                  <a:pt x="21092" y="18913"/>
                </a:cubicBezTo>
                <a:cubicBezTo>
                  <a:pt x="21220" y="18913"/>
                  <a:pt x="21368" y="18808"/>
                  <a:pt x="21358" y="18638"/>
                </a:cubicBezTo>
                <a:cubicBezTo>
                  <a:pt x="21221" y="16929"/>
                  <a:pt x="21256" y="15220"/>
                  <a:pt x="21478" y="13512"/>
                </a:cubicBezTo>
                <a:cubicBezTo>
                  <a:pt x="22195" y="13597"/>
                  <a:pt x="22930" y="13666"/>
                  <a:pt x="23648" y="13734"/>
                </a:cubicBezTo>
                <a:cubicBezTo>
                  <a:pt x="23653" y="13734"/>
                  <a:pt x="23659" y="13734"/>
                  <a:pt x="23664" y="13734"/>
                </a:cubicBezTo>
                <a:cubicBezTo>
                  <a:pt x="23922" y="13734"/>
                  <a:pt x="23932" y="13340"/>
                  <a:pt x="23665" y="13307"/>
                </a:cubicBezTo>
                <a:cubicBezTo>
                  <a:pt x="22964" y="13204"/>
                  <a:pt x="22247" y="13102"/>
                  <a:pt x="21529" y="13016"/>
                </a:cubicBezTo>
                <a:cubicBezTo>
                  <a:pt x="21649" y="11854"/>
                  <a:pt x="21819" y="10693"/>
                  <a:pt x="21973" y="9531"/>
                </a:cubicBezTo>
                <a:cubicBezTo>
                  <a:pt x="22588" y="9582"/>
                  <a:pt x="23186" y="9633"/>
                  <a:pt x="23801" y="9684"/>
                </a:cubicBezTo>
                <a:cubicBezTo>
                  <a:pt x="23807" y="9685"/>
                  <a:pt x="23812" y="9685"/>
                  <a:pt x="23818" y="9685"/>
                </a:cubicBezTo>
                <a:cubicBezTo>
                  <a:pt x="24075" y="9685"/>
                  <a:pt x="24086" y="9291"/>
                  <a:pt x="23818" y="9257"/>
                </a:cubicBezTo>
                <a:cubicBezTo>
                  <a:pt x="23238" y="9155"/>
                  <a:pt x="22640" y="9069"/>
                  <a:pt x="22041" y="8984"/>
                </a:cubicBezTo>
                <a:cubicBezTo>
                  <a:pt x="22144" y="8181"/>
                  <a:pt x="22229" y="7361"/>
                  <a:pt x="22281" y="6558"/>
                </a:cubicBezTo>
                <a:lnTo>
                  <a:pt x="23562" y="6712"/>
                </a:lnTo>
                <a:cubicBezTo>
                  <a:pt x="23577" y="6714"/>
                  <a:pt x="23591" y="6715"/>
                  <a:pt x="23604" y="6715"/>
                </a:cubicBezTo>
                <a:cubicBezTo>
                  <a:pt x="23855" y="6715"/>
                  <a:pt x="23872" y="6283"/>
                  <a:pt x="23596" y="6250"/>
                </a:cubicBezTo>
                <a:lnTo>
                  <a:pt x="22315" y="6096"/>
                </a:lnTo>
                <a:cubicBezTo>
                  <a:pt x="22366" y="4969"/>
                  <a:pt x="22349" y="3824"/>
                  <a:pt x="22247" y="2696"/>
                </a:cubicBezTo>
                <a:cubicBezTo>
                  <a:pt x="22239" y="2632"/>
                  <a:pt x="22182" y="2602"/>
                  <a:pt x="22124" y="2602"/>
                </a:cubicBezTo>
                <a:cubicBezTo>
                  <a:pt x="22058" y="2602"/>
                  <a:pt x="21990" y="2641"/>
                  <a:pt x="21990" y="2713"/>
                </a:cubicBezTo>
                <a:cubicBezTo>
                  <a:pt x="22041" y="3824"/>
                  <a:pt x="22007" y="4935"/>
                  <a:pt x="21905" y="6045"/>
                </a:cubicBezTo>
                <a:lnTo>
                  <a:pt x="20350" y="5857"/>
                </a:lnTo>
                <a:cubicBezTo>
                  <a:pt x="20538" y="4678"/>
                  <a:pt x="20675" y="3499"/>
                  <a:pt x="20743" y="2303"/>
                </a:cubicBezTo>
                <a:cubicBezTo>
                  <a:pt x="20743" y="2222"/>
                  <a:pt x="20676" y="2179"/>
                  <a:pt x="20613" y="2179"/>
                </a:cubicBezTo>
                <a:cubicBezTo>
                  <a:pt x="20557" y="2179"/>
                  <a:pt x="20504" y="2214"/>
                  <a:pt x="20504" y="2286"/>
                </a:cubicBezTo>
                <a:cubicBezTo>
                  <a:pt x="20384" y="3465"/>
                  <a:pt x="20196" y="4644"/>
                  <a:pt x="19974" y="5806"/>
                </a:cubicBezTo>
                <a:lnTo>
                  <a:pt x="18556" y="5635"/>
                </a:lnTo>
                <a:cubicBezTo>
                  <a:pt x="18812" y="4507"/>
                  <a:pt x="19051" y="3363"/>
                  <a:pt x="19222" y="2218"/>
                </a:cubicBezTo>
                <a:cubicBezTo>
                  <a:pt x="19233" y="2146"/>
                  <a:pt x="19162" y="2099"/>
                  <a:pt x="19101" y="2099"/>
                </a:cubicBezTo>
                <a:cubicBezTo>
                  <a:pt x="19060" y="2099"/>
                  <a:pt x="19024" y="2119"/>
                  <a:pt x="19017" y="2167"/>
                </a:cubicBezTo>
                <a:cubicBezTo>
                  <a:pt x="18778" y="3311"/>
                  <a:pt x="18488" y="4456"/>
                  <a:pt x="18180" y="5584"/>
                </a:cubicBezTo>
                <a:cubicBezTo>
                  <a:pt x="17531" y="5515"/>
                  <a:pt x="16864" y="5430"/>
                  <a:pt x="16215" y="5362"/>
                </a:cubicBezTo>
                <a:cubicBezTo>
                  <a:pt x="16420" y="3858"/>
                  <a:pt x="16625" y="2372"/>
                  <a:pt x="16711" y="868"/>
                </a:cubicBezTo>
                <a:cubicBezTo>
                  <a:pt x="16711" y="838"/>
                  <a:pt x="16682" y="820"/>
                  <a:pt x="16654" y="820"/>
                </a:cubicBezTo>
                <a:cubicBezTo>
                  <a:pt x="16634" y="820"/>
                  <a:pt x="16615" y="829"/>
                  <a:pt x="16608" y="851"/>
                </a:cubicBezTo>
                <a:cubicBezTo>
                  <a:pt x="16283" y="2320"/>
                  <a:pt x="16027" y="3807"/>
                  <a:pt x="15822" y="5310"/>
                </a:cubicBezTo>
                <a:cubicBezTo>
                  <a:pt x="14968" y="5208"/>
                  <a:pt x="14113" y="5122"/>
                  <a:pt x="13259" y="5037"/>
                </a:cubicBezTo>
                <a:cubicBezTo>
                  <a:pt x="13464" y="3516"/>
                  <a:pt x="13652" y="1996"/>
                  <a:pt x="13840" y="492"/>
                </a:cubicBezTo>
                <a:cubicBezTo>
                  <a:pt x="13849" y="420"/>
                  <a:pt x="13800" y="381"/>
                  <a:pt x="13748" y="381"/>
                </a:cubicBezTo>
                <a:cubicBezTo>
                  <a:pt x="13701" y="381"/>
                  <a:pt x="13651" y="411"/>
                  <a:pt x="13635" y="475"/>
                </a:cubicBezTo>
                <a:cubicBezTo>
                  <a:pt x="13396" y="1979"/>
                  <a:pt x="13174" y="3482"/>
                  <a:pt x="12952" y="5003"/>
                </a:cubicBezTo>
                <a:cubicBezTo>
                  <a:pt x="12097" y="4917"/>
                  <a:pt x="11226" y="4815"/>
                  <a:pt x="10372" y="4730"/>
                </a:cubicBezTo>
                <a:cubicBezTo>
                  <a:pt x="10525" y="3175"/>
                  <a:pt x="10628" y="1620"/>
                  <a:pt x="10679" y="65"/>
                </a:cubicBezTo>
                <a:cubicBezTo>
                  <a:pt x="10671" y="22"/>
                  <a:pt x="10636" y="1"/>
                  <a:pt x="106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70" name="Google Shape;770;p38"/>
          <p:cNvGrpSpPr/>
          <p:nvPr/>
        </p:nvGrpSpPr>
        <p:grpSpPr>
          <a:xfrm rot="1157192">
            <a:off x="8206290" y="4344708"/>
            <a:ext cx="827338" cy="808883"/>
            <a:chOff x="3141076" y="86042"/>
            <a:chExt cx="827319" cy="808865"/>
          </a:xfrm>
        </p:grpSpPr>
        <p:sp>
          <p:nvSpPr>
            <p:cNvPr id="771" name="Google Shape;771;p38"/>
            <p:cNvSpPr/>
            <p:nvPr/>
          </p:nvSpPr>
          <p:spPr>
            <a:xfrm rot="-2384385">
              <a:off x="3251915" y="273325"/>
              <a:ext cx="613005" cy="451335"/>
            </a:xfrm>
            <a:custGeom>
              <a:avLst/>
              <a:gdLst/>
              <a:ahLst/>
              <a:cxnLst/>
              <a:rect l="l" t="t" r="r" b="b"/>
              <a:pathLst>
                <a:path w="13252" h="9757" extrusionOk="0">
                  <a:moveTo>
                    <a:pt x="4543" y="0"/>
                  </a:moveTo>
                  <a:cubicBezTo>
                    <a:pt x="4123" y="0"/>
                    <a:pt x="3759" y="580"/>
                    <a:pt x="4111" y="1010"/>
                  </a:cubicBezTo>
                  <a:cubicBezTo>
                    <a:pt x="4316" y="1283"/>
                    <a:pt x="4555" y="1557"/>
                    <a:pt x="4777" y="1830"/>
                  </a:cubicBezTo>
                  <a:cubicBezTo>
                    <a:pt x="4094" y="1215"/>
                    <a:pt x="3359" y="634"/>
                    <a:pt x="2590" y="121"/>
                  </a:cubicBezTo>
                  <a:cubicBezTo>
                    <a:pt x="2499" y="61"/>
                    <a:pt x="2404" y="34"/>
                    <a:pt x="2311" y="34"/>
                  </a:cubicBezTo>
                  <a:cubicBezTo>
                    <a:pt x="2038" y="34"/>
                    <a:pt x="1787" y="264"/>
                    <a:pt x="1736" y="531"/>
                  </a:cubicBezTo>
                  <a:cubicBezTo>
                    <a:pt x="1497" y="395"/>
                    <a:pt x="1240" y="258"/>
                    <a:pt x="984" y="156"/>
                  </a:cubicBezTo>
                  <a:cubicBezTo>
                    <a:pt x="906" y="119"/>
                    <a:pt x="823" y="103"/>
                    <a:pt x="742" y="103"/>
                  </a:cubicBezTo>
                  <a:cubicBezTo>
                    <a:pt x="363" y="103"/>
                    <a:pt x="13" y="465"/>
                    <a:pt x="266" y="873"/>
                  </a:cubicBezTo>
                  <a:cubicBezTo>
                    <a:pt x="454" y="1164"/>
                    <a:pt x="642" y="1437"/>
                    <a:pt x="847" y="1710"/>
                  </a:cubicBezTo>
                  <a:cubicBezTo>
                    <a:pt x="813" y="1705"/>
                    <a:pt x="779" y="1702"/>
                    <a:pt x="745" y="1702"/>
                  </a:cubicBezTo>
                  <a:cubicBezTo>
                    <a:pt x="366" y="1702"/>
                    <a:pt x="0" y="2038"/>
                    <a:pt x="266" y="2445"/>
                  </a:cubicBezTo>
                  <a:cubicBezTo>
                    <a:pt x="1292" y="3983"/>
                    <a:pt x="2505" y="5367"/>
                    <a:pt x="3547" y="6870"/>
                  </a:cubicBezTo>
                  <a:cubicBezTo>
                    <a:pt x="3291" y="6682"/>
                    <a:pt x="3000" y="6512"/>
                    <a:pt x="2693" y="6375"/>
                  </a:cubicBezTo>
                  <a:cubicBezTo>
                    <a:pt x="2613" y="6325"/>
                    <a:pt x="2531" y="6303"/>
                    <a:pt x="2452" y="6303"/>
                  </a:cubicBezTo>
                  <a:cubicBezTo>
                    <a:pt x="2129" y="6303"/>
                    <a:pt x="1868" y="6677"/>
                    <a:pt x="2061" y="7007"/>
                  </a:cubicBezTo>
                  <a:cubicBezTo>
                    <a:pt x="2590" y="8152"/>
                    <a:pt x="3462" y="9092"/>
                    <a:pt x="4538" y="9724"/>
                  </a:cubicBezTo>
                  <a:cubicBezTo>
                    <a:pt x="4584" y="9747"/>
                    <a:pt x="4630" y="9757"/>
                    <a:pt x="4676" y="9757"/>
                  </a:cubicBezTo>
                  <a:cubicBezTo>
                    <a:pt x="4868" y="9757"/>
                    <a:pt x="5034" y="9569"/>
                    <a:pt x="4965" y="9348"/>
                  </a:cubicBezTo>
                  <a:lnTo>
                    <a:pt x="4965" y="9348"/>
                  </a:lnTo>
                  <a:lnTo>
                    <a:pt x="5119" y="9502"/>
                  </a:lnTo>
                  <a:cubicBezTo>
                    <a:pt x="5223" y="9601"/>
                    <a:pt x="5342" y="9644"/>
                    <a:pt x="5458" y="9644"/>
                  </a:cubicBezTo>
                  <a:cubicBezTo>
                    <a:pt x="5799" y="9644"/>
                    <a:pt x="6109" y="9274"/>
                    <a:pt x="5905" y="8904"/>
                  </a:cubicBezTo>
                  <a:cubicBezTo>
                    <a:pt x="5597" y="8220"/>
                    <a:pt x="5239" y="7571"/>
                    <a:pt x="4828" y="6939"/>
                  </a:cubicBezTo>
                  <a:lnTo>
                    <a:pt x="4828" y="6939"/>
                  </a:lnTo>
                  <a:cubicBezTo>
                    <a:pt x="5632" y="7810"/>
                    <a:pt x="6503" y="8596"/>
                    <a:pt x="7426" y="9297"/>
                  </a:cubicBezTo>
                  <a:cubicBezTo>
                    <a:pt x="7509" y="9356"/>
                    <a:pt x="7598" y="9382"/>
                    <a:pt x="7683" y="9382"/>
                  </a:cubicBezTo>
                  <a:cubicBezTo>
                    <a:pt x="8017" y="9382"/>
                    <a:pt x="8317" y="8991"/>
                    <a:pt x="8194" y="8664"/>
                  </a:cubicBezTo>
                  <a:lnTo>
                    <a:pt x="8194" y="8664"/>
                  </a:lnTo>
                  <a:lnTo>
                    <a:pt x="8417" y="8921"/>
                  </a:lnTo>
                  <a:cubicBezTo>
                    <a:pt x="8521" y="9025"/>
                    <a:pt x="8645" y="9069"/>
                    <a:pt x="8768" y="9069"/>
                  </a:cubicBezTo>
                  <a:cubicBezTo>
                    <a:pt x="9152" y="9069"/>
                    <a:pt x="9529" y="8642"/>
                    <a:pt x="9271" y="8254"/>
                  </a:cubicBezTo>
                  <a:cubicBezTo>
                    <a:pt x="8963" y="7793"/>
                    <a:pt x="8622" y="7332"/>
                    <a:pt x="8297" y="6905"/>
                  </a:cubicBezTo>
                  <a:lnTo>
                    <a:pt x="8297" y="6905"/>
                  </a:lnTo>
                  <a:cubicBezTo>
                    <a:pt x="8895" y="7503"/>
                    <a:pt x="9493" y="8066"/>
                    <a:pt x="10142" y="8613"/>
                  </a:cubicBezTo>
                  <a:cubicBezTo>
                    <a:pt x="10255" y="8709"/>
                    <a:pt x="10389" y="8751"/>
                    <a:pt x="10522" y="8751"/>
                  </a:cubicBezTo>
                  <a:cubicBezTo>
                    <a:pt x="10932" y="8751"/>
                    <a:pt x="11328" y="8351"/>
                    <a:pt x="11031" y="7913"/>
                  </a:cubicBezTo>
                  <a:lnTo>
                    <a:pt x="10826" y="7622"/>
                  </a:lnTo>
                  <a:lnTo>
                    <a:pt x="10826" y="7622"/>
                  </a:lnTo>
                  <a:cubicBezTo>
                    <a:pt x="10894" y="7656"/>
                    <a:pt x="10962" y="7708"/>
                    <a:pt x="11048" y="7759"/>
                  </a:cubicBezTo>
                  <a:cubicBezTo>
                    <a:pt x="11135" y="7817"/>
                    <a:pt x="11232" y="7842"/>
                    <a:pt x="11328" y="7842"/>
                  </a:cubicBezTo>
                  <a:cubicBezTo>
                    <a:pt x="11689" y="7842"/>
                    <a:pt x="12050" y="7487"/>
                    <a:pt x="11902" y="7110"/>
                  </a:cubicBezTo>
                  <a:cubicBezTo>
                    <a:pt x="11783" y="6819"/>
                    <a:pt x="11663" y="6529"/>
                    <a:pt x="11526" y="6255"/>
                  </a:cubicBezTo>
                  <a:cubicBezTo>
                    <a:pt x="11714" y="6153"/>
                    <a:pt x="11851" y="5965"/>
                    <a:pt x="11902" y="5743"/>
                  </a:cubicBezTo>
                  <a:cubicBezTo>
                    <a:pt x="11973" y="5769"/>
                    <a:pt x="12044" y="5781"/>
                    <a:pt x="12114" y="5781"/>
                  </a:cubicBezTo>
                  <a:cubicBezTo>
                    <a:pt x="12451" y="5781"/>
                    <a:pt x="12751" y="5496"/>
                    <a:pt x="12722" y="5128"/>
                  </a:cubicBezTo>
                  <a:cubicBezTo>
                    <a:pt x="12859" y="5042"/>
                    <a:pt x="12927" y="4905"/>
                    <a:pt x="12944" y="4752"/>
                  </a:cubicBezTo>
                  <a:cubicBezTo>
                    <a:pt x="13201" y="4530"/>
                    <a:pt x="13252" y="4154"/>
                    <a:pt x="13064" y="3880"/>
                  </a:cubicBezTo>
                  <a:cubicBezTo>
                    <a:pt x="13115" y="3778"/>
                    <a:pt x="13149" y="3675"/>
                    <a:pt x="13167" y="3573"/>
                  </a:cubicBezTo>
                  <a:cubicBezTo>
                    <a:pt x="13235" y="3060"/>
                    <a:pt x="12620" y="2684"/>
                    <a:pt x="12261" y="2445"/>
                  </a:cubicBezTo>
                  <a:cubicBezTo>
                    <a:pt x="12169" y="2372"/>
                    <a:pt x="12058" y="2338"/>
                    <a:pt x="11949" y="2338"/>
                  </a:cubicBezTo>
                  <a:cubicBezTo>
                    <a:pt x="11775" y="2338"/>
                    <a:pt x="11604" y="2425"/>
                    <a:pt x="11509" y="2582"/>
                  </a:cubicBezTo>
                  <a:cubicBezTo>
                    <a:pt x="11424" y="2530"/>
                    <a:pt x="11355" y="2462"/>
                    <a:pt x="11270" y="2394"/>
                  </a:cubicBezTo>
                  <a:cubicBezTo>
                    <a:pt x="11150" y="2288"/>
                    <a:pt x="11001" y="2238"/>
                    <a:pt x="10852" y="2238"/>
                  </a:cubicBezTo>
                  <a:cubicBezTo>
                    <a:pt x="10640" y="2238"/>
                    <a:pt x="10427" y="2340"/>
                    <a:pt x="10296" y="2530"/>
                  </a:cubicBezTo>
                  <a:cubicBezTo>
                    <a:pt x="10273" y="2526"/>
                    <a:pt x="10249" y="2524"/>
                    <a:pt x="10224" y="2524"/>
                  </a:cubicBezTo>
                  <a:cubicBezTo>
                    <a:pt x="10157" y="2524"/>
                    <a:pt x="10085" y="2540"/>
                    <a:pt x="10023" y="2565"/>
                  </a:cubicBezTo>
                  <a:lnTo>
                    <a:pt x="9886" y="2462"/>
                  </a:lnTo>
                  <a:cubicBezTo>
                    <a:pt x="9793" y="2392"/>
                    <a:pt x="9684" y="2360"/>
                    <a:pt x="9577" y="2360"/>
                  </a:cubicBezTo>
                  <a:cubicBezTo>
                    <a:pt x="9369" y="2360"/>
                    <a:pt x="9168" y="2481"/>
                    <a:pt x="9100" y="2684"/>
                  </a:cubicBezTo>
                  <a:cubicBezTo>
                    <a:pt x="8912" y="2496"/>
                    <a:pt x="8741" y="2291"/>
                    <a:pt x="8570" y="2086"/>
                  </a:cubicBezTo>
                  <a:cubicBezTo>
                    <a:pt x="8452" y="1947"/>
                    <a:pt x="8317" y="1890"/>
                    <a:pt x="8187" y="1890"/>
                  </a:cubicBezTo>
                  <a:cubicBezTo>
                    <a:pt x="7771" y="1890"/>
                    <a:pt x="7399" y="2477"/>
                    <a:pt x="7750" y="2906"/>
                  </a:cubicBezTo>
                  <a:cubicBezTo>
                    <a:pt x="8263" y="3573"/>
                    <a:pt x="8810" y="4239"/>
                    <a:pt x="9322" y="4923"/>
                  </a:cubicBezTo>
                  <a:cubicBezTo>
                    <a:pt x="7750" y="3453"/>
                    <a:pt x="6383" y="1779"/>
                    <a:pt x="4931" y="190"/>
                  </a:cubicBezTo>
                  <a:cubicBezTo>
                    <a:pt x="4810" y="56"/>
                    <a:pt x="4674" y="0"/>
                    <a:pt x="4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2" name="Google Shape;772;p38"/>
            <p:cNvSpPr/>
            <p:nvPr/>
          </p:nvSpPr>
          <p:spPr>
            <a:xfrm rot="-2384385">
              <a:off x="3228689" y="235595"/>
              <a:ext cx="652092" cy="509758"/>
            </a:xfrm>
            <a:custGeom>
              <a:avLst/>
              <a:gdLst/>
              <a:ahLst/>
              <a:cxnLst/>
              <a:rect l="l" t="t" r="r" b="b"/>
              <a:pathLst>
                <a:path w="14097" h="11020" extrusionOk="0">
                  <a:moveTo>
                    <a:pt x="2488" y="425"/>
                  </a:moveTo>
                  <a:cubicBezTo>
                    <a:pt x="3103" y="425"/>
                    <a:pt x="3764" y="811"/>
                    <a:pt x="4255" y="1099"/>
                  </a:cubicBezTo>
                  <a:cubicBezTo>
                    <a:pt x="5502" y="1902"/>
                    <a:pt x="6613" y="2910"/>
                    <a:pt x="7501" y="4089"/>
                  </a:cubicBezTo>
                  <a:cubicBezTo>
                    <a:pt x="7541" y="4159"/>
                    <a:pt x="7610" y="4194"/>
                    <a:pt x="7681" y="4194"/>
                  </a:cubicBezTo>
                  <a:cubicBezTo>
                    <a:pt x="7731" y="4194"/>
                    <a:pt x="7783" y="4176"/>
                    <a:pt x="7826" y="4140"/>
                  </a:cubicBezTo>
                  <a:cubicBezTo>
                    <a:pt x="8618" y="3415"/>
                    <a:pt x="9600" y="2967"/>
                    <a:pt x="10605" y="2967"/>
                  </a:cubicBezTo>
                  <a:cubicBezTo>
                    <a:pt x="11138" y="2967"/>
                    <a:pt x="11678" y="3093"/>
                    <a:pt x="12200" y="3372"/>
                  </a:cubicBezTo>
                  <a:cubicBezTo>
                    <a:pt x="13789" y="4209"/>
                    <a:pt x="13635" y="5986"/>
                    <a:pt x="12781" y="7284"/>
                  </a:cubicBezTo>
                  <a:cubicBezTo>
                    <a:pt x="11294" y="9540"/>
                    <a:pt x="7621" y="10206"/>
                    <a:pt x="5126" y="10599"/>
                  </a:cubicBezTo>
                  <a:cubicBezTo>
                    <a:pt x="3845" y="9933"/>
                    <a:pt x="2939" y="8429"/>
                    <a:pt x="2273" y="7250"/>
                  </a:cubicBezTo>
                  <a:cubicBezTo>
                    <a:pt x="1487" y="5866"/>
                    <a:pt x="752" y="4158"/>
                    <a:pt x="820" y="2534"/>
                  </a:cubicBezTo>
                  <a:cubicBezTo>
                    <a:pt x="855" y="1680"/>
                    <a:pt x="1265" y="689"/>
                    <a:pt x="2153" y="467"/>
                  </a:cubicBezTo>
                  <a:cubicBezTo>
                    <a:pt x="2262" y="438"/>
                    <a:pt x="2374" y="425"/>
                    <a:pt x="2488" y="425"/>
                  </a:cubicBezTo>
                  <a:close/>
                  <a:moveTo>
                    <a:pt x="2342" y="1"/>
                  </a:moveTo>
                  <a:cubicBezTo>
                    <a:pt x="1645" y="1"/>
                    <a:pt x="1054" y="369"/>
                    <a:pt x="701" y="1321"/>
                  </a:cubicBezTo>
                  <a:cubicBezTo>
                    <a:pt x="0" y="3235"/>
                    <a:pt x="803" y="5234"/>
                    <a:pt x="1658" y="6943"/>
                  </a:cubicBezTo>
                  <a:cubicBezTo>
                    <a:pt x="2358" y="8327"/>
                    <a:pt x="3452" y="10086"/>
                    <a:pt x="4938" y="10787"/>
                  </a:cubicBezTo>
                  <a:cubicBezTo>
                    <a:pt x="4938" y="10914"/>
                    <a:pt x="5041" y="11011"/>
                    <a:pt x="5165" y="11011"/>
                  </a:cubicBezTo>
                  <a:cubicBezTo>
                    <a:pt x="5175" y="11011"/>
                    <a:pt x="5184" y="11010"/>
                    <a:pt x="5194" y="11009"/>
                  </a:cubicBezTo>
                  <a:lnTo>
                    <a:pt x="5382" y="10975"/>
                  </a:lnTo>
                  <a:lnTo>
                    <a:pt x="5519" y="11009"/>
                  </a:lnTo>
                  <a:cubicBezTo>
                    <a:pt x="5530" y="11017"/>
                    <a:pt x="5542" y="11020"/>
                    <a:pt x="5554" y="11020"/>
                  </a:cubicBezTo>
                  <a:cubicBezTo>
                    <a:pt x="5597" y="11020"/>
                    <a:pt x="5639" y="10977"/>
                    <a:pt x="5639" y="10924"/>
                  </a:cubicBezTo>
                  <a:cubicBezTo>
                    <a:pt x="8714" y="10428"/>
                    <a:pt x="13140" y="9352"/>
                    <a:pt x="13823" y="5883"/>
                  </a:cubicBezTo>
                  <a:cubicBezTo>
                    <a:pt x="14096" y="4516"/>
                    <a:pt x="13191" y="3337"/>
                    <a:pt x="11995" y="2825"/>
                  </a:cubicBezTo>
                  <a:cubicBezTo>
                    <a:pt x="11549" y="2630"/>
                    <a:pt x="11092" y="2543"/>
                    <a:pt x="10637" y="2543"/>
                  </a:cubicBezTo>
                  <a:cubicBezTo>
                    <a:pt x="9575" y="2543"/>
                    <a:pt x="8532" y="3019"/>
                    <a:pt x="7706" y="3713"/>
                  </a:cubicBezTo>
                  <a:cubicBezTo>
                    <a:pt x="6741" y="2538"/>
                    <a:pt x="4172" y="1"/>
                    <a:pt x="23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73" name="Google Shape;773;p38"/>
          <p:cNvSpPr/>
          <p:nvPr/>
        </p:nvSpPr>
        <p:spPr>
          <a:xfrm rot="-4167631">
            <a:off x="91259" y="3581120"/>
            <a:ext cx="1109611" cy="2575908"/>
          </a:xfrm>
          <a:custGeom>
            <a:avLst/>
            <a:gdLst/>
            <a:ahLst/>
            <a:cxnLst/>
            <a:rect l="l" t="t" r="r" b="b"/>
            <a:pathLst>
              <a:path w="20675" h="47996" extrusionOk="0">
                <a:moveTo>
                  <a:pt x="0" y="0"/>
                </a:moveTo>
                <a:lnTo>
                  <a:pt x="0" y="46372"/>
                </a:lnTo>
                <a:lnTo>
                  <a:pt x="137" y="46372"/>
                </a:lnTo>
                <a:cubicBezTo>
                  <a:pt x="188" y="46355"/>
                  <a:pt x="256" y="46355"/>
                  <a:pt x="325" y="46355"/>
                </a:cubicBezTo>
                <a:cubicBezTo>
                  <a:pt x="444" y="46355"/>
                  <a:pt x="581" y="46321"/>
                  <a:pt x="701" y="46253"/>
                </a:cubicBezTo>
                <a:cubicBezTo>
                  <a:pt x="735" y="46236"/>
                  <a:pt x="752" y="46218"/>
                  <a:pt x="786" y="46201"/>
                </a:cubicBezTo>
                <a:lnTo>
                  <a:pt x="888" y="46201"/>
                </a:lnTo>
                <a:cubicBezTo>
                  <a:pt x="1059" y="46201"/>
                  <a:pt x="1230" y="46167"/>
                  <a:pt x="1384" y="46099"/>
                </a:cubicBezTo>
                <a:lnTo>
                  <a:pt x="1555" y="46150"/>
                </a:lnTo>
                <a:cubicBezTo>
                  <a:pt x="1640" y="46321"/>
                  <a:pt x="1777" y="46458"/>
                  <a:pt x="1965" y="46509"/>
                </a:cubicBezTo>
                <a:cubicBezTo>
                  <a:pt x="2027" y="46534"/>
                  <a:pt x="2099" y="46550"/>
                  <a:pt x="2173" y="46550"/>
                </a:cubicBezTo>
                <a:cubicBezTo>
                  <a:pt x="2200" y="46550"/>
                  <a:pt x="2228" y="46548"/>
                  <a:pt x="2255" y="46543"/>
                </a:cubicBezTo>
                <a:cubicBezTo>
                  <a:pt x="2341" y="46543"/>
                  <a:pt x="2426" y="46526"/>
                  <a:pt x="2512" y="46492"/>
                </a:cubicBezTo>
                <a:lnTo>
                  <a:pt x="2529" y="46492"/>
                </a:lnTo>
                <a:lnTo>
                  <a:pt x="2580" y="46475"/>
                </a:lnTo>
                <a:lnTo>
                  <a:pt x="2717" y="46475"/>
                </a:lnTo>
                <a:cubicBezTo>
                  <a:pt x="2785" y="46458"/>
                  <a:pt x="2870" y="46441"/>
                  <a:pt x="2939" y="46406"/>
                </a:cubicBezTo>
                <a:cubicBezTo>
                  <a:pt x="3041" y="46560"/>
                  <a:pt x="3212" y="46646"/>
                  <a:pt x="3383" y="46663"/>
                </a:cubicBezTo>
                <a:cubicBezTo>
                  <a:pt x="3503" y="46663"/>
                  <a:pt x="3622" y="46680"/>
                  <a:pt x="3759" y="46697"/>
                </a:cubicBezTo>
                <a:lnTo>
                  <a:pt x="3930" y="46697"/>
                </a:lnTo>
                <a:cubicBezTo>
                  <a:pt x="4049" y="46680"/>
                  <a:pt x="4152" y="46646"/>
                  <a:pt x="4272" y="46594"/>
                </a:cubicBezTo>
                <a:lnTo>
                  <a:pt x="4306" y="46594"/>
                </a:lnTo>
                <a:cubicBezTo>
                  <a:pt x="4357" y="46594"/>
                  <a:pt x="4408" y="46577"/>
                  <a:pt x="4477" y="46577"/>
                </a:cubicBezTo>
                <a:cubicBezTo>
                  <a:pt x="4579" y="46646"/>
                  <a:pt x="4699" y="46697"/>
                  <a:pt x="4835" y="46731"/>
                </a:cubicBezTo>
                <a:cubicBezTo>
                  <a:pt x="4887" y="46748"/>
                  <a:pt x="4921" y="46748"/>
                  <a:pt x="4972" y="46748"/>
                </a:cubicBezTo>
                <a:cubicBezTo>
                  <a:pt x="5075" y="46787"/>
                  <a:pt x="5177" y="46806"/>
                  <a:pt x="5287" y="46806"/>
                </a:cubicBezTo>
                <a:cubicBezTo>
                  <a:pt x="5323" y="46806"/>
                  <a:pt x="5361" y="46804"/>
                  <a:pt x="5399" y="46799"/>
                </a:cubicBezTo>
                <a:cubicBezTo>
                  <a:pt x="5502" y="46799"/>
                  <a:pt x="5604" y="46765"/>
                  <a:pt x="5707" y="46731"/>
                </a:cubicBezTo>
                <a:cubicBezTo>
                  <a:pt x="5775" y="46714"/>
                  <a:pt x="5826" y="46697"/>
                  <a:pt x="5878" y="46680"/>
                </a:cubicBezTo>
                <a:lnTo>
                  <a:pt x="6031" y="46680"/>
                </a:lnTo>
                <a:cubicBezTo>
                  <a:pt x="6134" y="46680"/>
                  <a:pt x="6219" y="46663"/>
                  <a:pt x="6322" y="46629"/>
                </a:cubicBezTo>
                <a:cubicBezTo>
                  <a:pt x="6459" y="46629"/>
                  <a:pt x="6595" y="46594"/>
                  <a:pt x="6715" y="46526"/>
                </a:cubicBezTo>
                <a:cubicBezTo>
                  <a:pt x="6783" y="46543"/>
                  <a:pt x="6869" y="46543"/>
                  <a:pt x="6937" y="46543"/>
                </a:cubicBezTo>
                <a:lnTo>
                  <a:pt x="7074" y="46543"/>
                </a:lnTo>
                <a:lnTo>
                  <a:pt x="7159" y="46594"/>
                </a:lnTo>
                <a:cubicBezTo>
                  <a:pt x="7398" y="46697"/>
                  <a:pt x="7655" y="46765"/>
                  <a:pt x="7911" y="46782"/>
                </a:cubicBezTo>
                <a:lnTo>
                  <a:pt x="8048" y="46799"/>
                </a:lnTo>
                <a:cubicBezTo>
                  <a:pt x="8065" y="46834"/>
                  <a:pt x="8082" y="46851"/>
                  <a:pt x="8116" y="46868"/>
                </a:cubicBezTo>
                <a:cubicBezTo>
                  <a:pt x="8236" y="46987"/>
                  <a:pt x="8389" y="47039"/>
                  <a:pt x="8543" y="47056"/>
                </a:cubicBezTo>
                <a:cubicBezTo>
                  <a:pt x="8731" y="47073"/>
                  <a:pt x="8902" y="47141"/>
                  <a:pt x="9056" y="47261"/>
                </a:cubicBezTo>
                <a:cubicBezTo>
                  <a:pt x="9175" y="47363"/>
                  <a:pt x="9312" y="47414"/>
                  <a:pt x="9483" y="47432"/>
                </a:cubicBezTo>
                <a:lnTo>
                  <a:pt x="9688" y="47432"/>
                </a:lnTo>
                <a:cubicBezTo>
                  <a:pt x="9704" y="47433"/>
                  <a:pt x="9720" y="47434"/>
                  <a:pt x="9736" y="47434"/>
                </a:cubicBezTo>
                <a:cubicBezTo>
                  <a:pt x="9910" y="47434"/>
                  <a:pt x="10093" y="47352"/>
                  <a:pt x="10218" y="47227"/>
                </a:cubicBezTo>
                <a:cubicBezTo>
                  <a:pt x="10252" y="47209"/>
                  <a:pt x="10286" y="47192"/>
                  <a:pt x="10320" y="47175"/>
                </a:cubicBezTo>
                <a:cubicBezTo>
                  <a:pt x="10337" y="47158"/>
                  <a:pt x="10371" y="47141"/>
                  <a:pt x="10388" y="47141"/>
                </a:cubicBezTo>
                <a:cubicBezTo>
                  <a:pt x="10423" y="47124"/>
                  <a:pt x="10440" y="47124"/>
                  <a:pt x="10457" y="47107"/>
                </a:cubicBezTo>
                <a:lnTo>
                  <a:pt x="10559" y="47107"/>
                </a:lnTo>
                <a:cubicBezTo>
                  <a:pt x="10616" y="47101"/>
                  <a:pt x="10672" y="47097"/>
                  <a:pt x="10728" y="47097"/>
                </a:cubicBezTo>
                <a:cubicBezTo>
                  <a:pt x="10826" y="47097"/>
                  <a:pt x="10923" y="47109"/>
                  <a:pt x="11021" y="47141"/>
                </a:cubicBezTo>
                <a:cubicBezTo>
                  <a:pt x="11055" y="47141"/>
                  <a:pt x="11089" y="47158"/>
                  <a:pt x="11123" y="47158"/>
                </a:cubicBezTo>
                <a:cubicBezTo>
                  <a:pt x="11157" y="47175"/>
                  <a:pt x="11174" y="47192"/>
                  <a:pt x="11209" y="47209"/>
                </a:cubicBezTo>
                <a:cubicBezTo>
                  <a:pt x="11243" y="47227"/>
                  <a:pt x="11277" y="47244"/>
                  <a:pt x="11294" y="47261"/>
                </a:cubicBezTo>
                <a:cubicBezTo>
                  <a:pt x="11397" y="47329"/>
                  <a:pt x="11516" y="47380"/>
                  <a:pt x="11636" y="47397"/>
                </a:cubicBezTo>
                <a:cubicBezTo>
                  <a:pt x="11755" y="47534"/>
                  <a:pt x="11909" y="47620"/>
                  <a:pt x="12097" y="47654"/>
                </a:cubicBezTo>
                <a:lnTo>
                  <a:pt x="12114" y="47654"/>
                </a:lnTo>
                <a:cubicBezTo>
                  <a:pt x="12217" y="47773"/>
                  <a:pt x="12370" y="47825"/>
                  <a:pt x="12541" y="47842"/>
                </a:cubicBezTo>
                <a:cubicBezTo>
                  <a:pt x="12593" y="47842"/>
                  <a:pt x="12644" y="47842"/>
                  <a:pt x="12695" y="47825"/>
                </a:cubicBezTo>
                <a:cubicBezTo>
                  <a:pt x="12798" y="47807"/>
                  <a:pt x="12900" y="47773"/>
                  <a:pt x="12986" y="47739"/>
                </a:cubicBezTo>
                <a:cubicBezTo>
                  <a:pt x="13054" y="47705"/>
                  <a:pt x="13105" y="47671"/>
                  <a:pt x="13156" y="47637"/>
                </a:cubicBezTo>
                <a:cubicBezTo>
                  <a:pt x="13225" y="47654"/>
                  <a:pt x="13293" y="47654"/>
                  <a:pt x="13361" y="47654"/>
                </a:cubicBezTo>
                <a:lnTo>
                  <a:pt x="13464" y="47654"/>
                </a:lnTo>
                <a:cubicBezTo>
                  <a:pt x="13515" y="47671"/>
                  <a:pt x="13584" y="47688"/>
                  <a:pt x="13635" y="47688"/>
                </a:cubicBezTo>
                <a:lnTo>
                  <a:pt x="13754" y="47688"/>
                </a:lnTo>
                <a:cubicBezTo>
                  <a:pt x="13806" y="47671"/>
                  <a:pt x="13874" y="47671"/>
                  <a:pt x="13942" y="47671"/>
                </a:cubicBezTo>
                <a:lnTo>
                  <a:pt x="14045" y="47671"/>
                </a:lnTo>
                <a:cubicBezTo>
                  <a:pt x="14079" y="47671"/>
                  <a:pt x="14096" y="47688"/>
                  <a:pt x="14130" y="47688"/>
                </a:cubicBezTo>
                <a:cubicBezTo>
                  <a:pt x="14267" y="47705"/>
                  <a:pt x="14370" y="47756"/>
                  <a:pt x="14472" y="47842"/>
                </a:cubicBezTo>
                <a:cubicBezTo>
                  <a:pt x="14592" y="47927"/>
                  <a:pt x="14728" y="47978"/>
                  <a:pt x="14882" y="47978"/>
                </a:cubicBezTo>
                <a:lnTo>
                  <a:pt x="14950" y="47978"/>
                </a:lnTo>
                <a:cubicBezTo>
                  <a:pt x="15002" y="47995"/>
                  <a:pt x="15053" y="47995"/>
                  <a:pt x="15104" y="47995"/>
                </a:cubicBezTo>
                <a:cubicBezTo>
                  <a:pt x="15190" y="47995"/>
                  <a:pt x="15275" y="47978"/>
                  <a:pt x="15361" y="47944"/>
                </a:cubicBezTo>
                <a:cubicBezTo>
                  <a:pt x="15429" y="47944"/>
                  <a:pt x="15480" y="47961"/>
                  <a:pt x="15531" y="47978"/>
                </a:cubicBezTo>
                <a:cubicBezTo>
                  <a:pt x="15583" y="47978"/>
                  <a:pt x="15634" y="47995"/>
                  <a:pt x="15685" y="47995"/>
                </a:cubicBezTo>
                <a:cubicBezTo>
                  <a:pt x="15788" y="47995"/>
                  <a:pt x="15907" y="47961"/>
                  <a:pt x="16010" y="47910"/>
                </a:cubicBezTo>
                <a:cubicBezTo>
                  <a:pt x="16078" y="47859"/>
                  <a:pt x="16146" y="47842"/>
                  <a:pt x="16232" y="47842"/>
                </a:cubicBezTo>
                <a:lnTo>
                  <a:pt x="16283" y="47842"/>
                </a:lnTo>
                <a:cubicBezTo>
                  <a:pt x="16437" y="47842"/>
                  <a:pt x="16608" y="47773"/>
                  <a:pt x="16727" y="47654"/>
                </a:cubicBezTo>
                <a:lnTo>
                  <a:pt x="16779" y="47602"/>
                </a:lnTo>
                <a:lnTo>
                  <a:pt x="16813" y="47568"/>
                </a:lnTo>
                <a:cubicBezTo>
                  <a:pt x="16813" y="47568"/>
                  <a:pt x="16830" y="47568"/>
                  <a:pt x="16830" y="47551"/>
                </a:cubicBezTo>
                <a:lnTo>
                  <a:pt x="16847" y="47534"/>
                </a:lnTo>
                <a:lnTo>
                  <a:pt x="16864" y="47534"/>
                </a:lnTo>
                <a:lnTo>
                  <a:pt x="16898" y="47517"/>
                </a:lnTo>
                <a:cubicBezTo>
                  <a:pt x="16984" y="47483"/>
                  <a:pt x="17052" y="47432"/>
                  <a:pt x="17120" y="47363"/>
                </a:cubicBezTo>
                <a:cubicBezTo>
                  <a:pt x="17257" y="47329"/>
                  <a:pt x="17394" y="47244"/>
                  <a:pt x="17479" y="47124"/>
                </a:cubicBezTo>
                <a:cubicBezTo>
                  <a:pt x="17496" y="47107"/>
                  <a:pt x="17496" y="47090"/>
                  <a:pt x="17513" y="47073"/>
                </a:cubicBezTo>
                <a:cubicBezTo>
                  <a:pt x="17650" y="47056"/>
                  <a:pt x="17770" y="47004"/>
                  <a:pt x="17872" y="46919"/>
                </a:cubicBezTo>
                <a:cubicBezTo>
                  <a:pt x="17889" y="46902"/>
                  <a:pt x="17923" y="46868"/>
                  <a:pt x="17941" y="46851"/>
                </a:cubicBezTo>
                <a:cubicBezTo>
                  <a:pt x="18111" y="46731"/>
                  <a:pt x="18214" y="46543"/>
                  <a:pt x="18197" y="46338"/>
                </a:cubicBezTo>
                <a:lnTo>
                  <a:pt x="18197" y="46287"/>
                </a:lnTo>
                <a:cubicBezTo>
                  <a:pt x="18197" y="46287"/>
                  <a:pt x="18197" y="46270"/>
                  <a:pt x="18197" y="46253"/>
                </a:cubicBezTo>
                <a:cubicBezTo>
                  <a:pt x="18214" y="46048"/>
                  <a:pt x="18128" y="45825"/>
                  <a:pt x="17958" y="45672"/>
                </a:cubicBezTo>
                <a:cubicBezTo>
                  <a:pt x="17941" y="45638"/>
                  <a:pt x="17923" y="45603"/>
                  <a:pt x="17906" y="45569"/>
                </a:cubicBezTo>
                <a:cubicBezTo>
                  <a:pt x="17889" y="45552"/>
                  <a:pt x="17872" y="45535"/>
                  <a:pt x="17872" y="45518"/>
                </a:cubicBezTo>
                <a:lnTo>
                  <a:pt x="17838" y="45450"/>
                </a:lnTo>
                <a:lnTo>
                  <a:pt x="17838" y="45381"/>
                </a:lnTo>
                <a:cubicBezTo>
                  <a:pt x="17821" y="45262"/>
                  <a:pt x="17838" y="45125"/>
                  <a:pt x="17889" y="45005"/>
                </a:cubicBezTo>
                <a:cubicBezTo>
                  <a:pt x="17889" y="44988"/>
                  <a:pt x="17906" y="44954"/>
                  <a:pt x="17906" y="44920"/>
                </a:cubicBezTo>
                <a:cubicBezTo>
                  <a:pt x="17923" y="44903"/>
                  <a:pt x="17941" y="44886"/>
                  <a:pt x="17958" y="44869"/>
                </a:cubicBezTo>
                <a:cubicBezTo>
                  <a:pt x="17975" y="44834"/>
                  <a:pt x="17992" y="44817"/>
                  <a:pt x="18009" y="44783"/>
                </a:cubicBezTo>
                <a:cubicBezTo>
                  <a:pt x="18094" y="44698"/>
                  <a:pt x="18146" y="44595"/>
                  <a:pt x="18163" y="44493"/>
                </a:cubicBezTo>
                <a:cubicBezTo>
                  <a:pt x="18299" y="44390"/>
                  <a:pt x="18402" y="44254"/>
                  <a:pt x="18436" y="44100"/>
                </a:cubicBezTo>
                <a:lnTo>
                  <a:pt x="18453" y="44083"/>
                </a:lnTo>
                <a:cubicBezTo>
                  <a:pt x="18624" y="43929"/>
                  <a:pt x="18709" y="43690"/>
                  <a:pt x="18658" y="43450"/>
                </a:cubicBezTo>
                <a:cubicBezTo>
                  <a:pt x="18641" y="43348"/>
                  <a:pt x="18624" y="43245"/>
                  <a:pt x="18590" y="43143"/>
                </a:cubicBezTo>
                <a:cubicBezTo>
                  <a:pt x="18573" y="43092"/>
                  <a:pt x="18556" y="43040"/>
                  <a:pt x="18521" y="42989"/>
                </a:cubicBezTo>
                <a:cubicBezTo>
                  <a:pt x="18556" y="42904"/>
                  <a:pt x="18556" y="42818"/>
                  <a:pt x="18573" y="42716"/>
                </a:cubicBezTo>
                <a:cubicBezTo>
                  <a:pt x="18607" y="42613"/>
                  <a:pt x="18624" y="42511"/>
                  <a:pt x="18607" y="42408"/>
                </a:cubicBezTo>
                <a:cubicBezTo>
                  <a:pt x="18607" y="42357"/>
                  <a:pt x="18607" y="42306"/>
                  <a:pt x="18607" y="42254"/>
                </a:cubicBezTo>
                <a:cubicBezTo>
                  <a:pt x="18607" y="42220"/>
                  <a:pt x="18607" y="42203"/>
                  <a:pt x="18607" y="42169"/>
                </a:cubicBezTo>
                <a:cubicBezTo>
                  <a:pt x="18624" y="42135"/>
                  <a:pt x="18641" y="42118"/>
                  <a:pt x="18641" y="42084"/>
                </a:cubicBezTo>
                <a:cubicBezTo>
                  <a:pt x="18675" y="41981"/>
                  <a:pt x="18744" y="41879"/>
                  <a:pt x="18829" y="41810"/>
                </a:cubicBezTo>
                <a:cubicBezTo>
                  <a:pt x="18966" y="41691"/>
                  <a:pt x="19051" y="41520"/>
                  <a:pt x="19068" y="41349"/>
                </a:cubicBezTo>
                <a:cubicBezTo>
                  <a:pt x="19137" y="41212"/>
                  <a:pt x="19154" y="41058"/>
                  <a:pt x="19137" y="40922"/>
                </a:cubicBezTo>
                <a:cubicBezTo>
                  <a:pt x="19137" y="40888"/>
                  <a:pt x="19154" y="40853"/>
                  <a:pt x="19188" y="40802"/>
                </a:cubicBezTo>
                <a:cubicBezTo>
                  <a:pt x="19273" y="40631"/>
                  <a:pt x="19290" y="40443"/>
                  <a:pt x="19239" y="40272"/>
                </a:cubicBezTo>
                <a:cubicBezTo>
                  <a:pt x="19222" y="40221"/>
                  <a:pt x="19222" y="40170"/>
                  <a:pt x="19239" y="40119"/>
                </a:cubicBezTo>
                <a:lnTo>
                  <a:pt x="19239" y="40102"/>
                </a:lnTo>
                <a:cubicBezTo>
                  <a:pt x="19307" y="39914"/>
                  <a:pt x="19273" y="39726"/>
                  <a:pt x="19188" y="39572"/>
                </a:cubicBezTo>
                <a:lnTo>
                  <a:pt x="19137" y="39521"/>
                </a:lnTo>
                <a:cubicBezTo>
                  <a:pt x="19137" y="39504"/>
                  <a:pt x="19119" y="39504"/>
                  <a:pt x="19119" y="39486"/>
                </a:cubicBezTo>
                <a:cubicBezTo>
                  <a:pt x="19119" y="39486"/>
                  <a:pt x="19102" y="39469"/>
                  <a:pt x="19102" y="39469"/>
                </a:cubicBezTo>
                <a:lnTo>
                  <a:pt x="19102" y="39452"/>
                </a:lnTo>
                <a:lnTo>
                  <a:pt x="19102" y="39418"/>
                </a:lnTo>
                <a:cubicBezTo>
                  <a:pt x="19085" y="39350"/>
                  <a:pt x="19051" y="39264"/>
                  <a:pt x="19000" y="39213"/>
                </a:cubicBezTo>
                <a:lnTo>
                  <a:pt x="19000" y="39196"/>
                </a:lnTo>
                <a:lnTo>
                  <a:pt x="19034" y="39162"/>
                </a:lnTo>
                <a:cubicBezTo>
                  <a:pt x="19154" y="39042"/>
                  <a:pt x="19222" y="38871"/>
                  <a:pt x="19222" y="38701"/>
                </a:cubicBezTo>
                <a:cubicBezTo>
                  <a:pt x="19290" y="38564"/>
                  <a:pt x="19325" y="38410"/>
                  <a:pt x="19290" y="38273"/>
                </a:cubicBezTo>
                <a:lnTo>
                  <a:pt x="19290" y="38256"/>
                </a:lnTo>
                <a:lnTo>
                  <a:pt x="19290" y="38188"/>
                </a:lnTo>
                <a:lnTo>
                  <a:pt x="19290" y="38085"/>
                </a:lnTo>
                <a:cubicBezTo>
                  <a:pt x="19325" y="37966"/>
                  <a:pt x="19342" y="37846"/>
                  <a:pt x="19325" y="37727"/>
                </a:cubicBezTo>
                <a:cubicBezTo>
                  <a:pt x="19393" y="37573"/>
                  <a:pt x="19393" y="37385"/>
                  <a:pt x="19342" y="37231"/>
                </a:cubicBezTo>
                <a:cubicBezTo>
                  <a:pt x="19307" y="37163"/>
                  <a:pt x="19273" y="37111"/>
                  <a:pt x="19239" y="37060"/>
                </a:cubicBezTo>
                <a:lnTo>
                  <a:pt x="19290" y="37026"/>
                </a:lnTo>
                <a:lnTo>
                  <a:pt x="19393" y="36958"/>
                </a:lnTo>
                <a:cubicBezTo>
                  <a:pt x="19495" y="36906"/>
                  <a:pt x="19564" y="36838"/>
                  <a:pt x="19615" y="36736"/>
                </a:cubicBezTo>
                <a:cubicBezTo>
                  <a:pt x="19718" y="36548"/>
                  <a:pt x="19735" y="36308"/>
                  <a:pt x="19649" y="36103"/>
                </a:cubicBezTo>
                <a:cubicBezTo>
                  <a:pt x="19598" y="35950"/>
                  <a:pt x="19512" y="35813"/>
                  <a:pt x="19427" y="35693"/>
                </a:cubicBezTo>
                <a:lnTo>
                  <a:pt x="19393" y="35642"/>
                </a:lnTo>
                <a:cubicBezTo>
                  <a:pt x="19393" y="35488"/>
                  <a:pt x="19359" y="35317"/>
                  <a:pt x="19307" y="35164"/>
                </a:cubicBezTo>
                <a:cubicBezTo>
                  <a:pt x="19359" y="35061"/>
                  <a:pt x="19393" y="34924"/>
                  <a:pt x="19393" y="34805"/>
                </a:cubicBezTo>
                <a:cubicBezTo>
                  <a:pt x="19393" y="34651"/>
                  <a:pt x="19359" y="34514"/>
                  <a:pt x="19307" y="34378"/>
                </a:cubicBezTo>
                <a:cubicBezTo>
                  <a:pt x="19273" y="34326"/>
                  <a:pt x="19256" y="34292"/>
                  <a:pt x="19222" y="34241"/>
                </a:cubicBezTo>
                <a:lnTo>
                  <a:pt x="19222" y="34224"/>
                </a:lnTo>
                <a:cubicBezTo>
                  <a:pt x="19325" y="33899"/>
                  <a:pt x="19205" y="33540"/>
                  <a:pt x="18949" y="33335"/>
                </a:cubicBezTo>
                <a:cubicBezTo>
                  <a:pt x="19085" y="33216"/>
                  <a:pt x="19171" y="33045"/>
                  <a:pt x="19188" y="32857"/>
                </a:cubicBezTo>
                <a:lnTo>
                  <a:pt x="19188" y="32840"/>
                </a:lnTo>
                <a:lnTo>
                  <a:pt x="19188" y="32669"/>
                </a:lnTo>
                <a:cubicBezTo>
                  <a:pt x="19359" y="32532"/>
                  <a:pt x="19461" y="32344"/>
                  <a:pt x="19478" y="32122"/>
                </a:cubicBezTo>
                <a:cubicBezTo>
                  <a:pt x="19478" y="32088"/>
                  <a:pt x="19478" y="32037"/>
                  <a:pt x="19478" y="31986"/>
                </a:cubicBezTo>
                <a:cubicBezTo>
                  <a:pt x="19564" y="31866"/>
                  <a:pt x="19615" y="31729"/>
                  <a:pt x="19615" y="31576"/>
                </a:cubicBezTo>
                <a:cubicBezTo>
                  <a:pt x="19598" y="31507"/>
                  <a:pt x="19581" y="31456"/>
                  <a:pt x="19564" y="31388"/>
                </a:cubicBezTo>
                <a:cubicBezTo>
                  <a:pt x="19581" y="31251"/>
                  <a:pt x="19615" y="31114"/>
                  <a:pt x="19666" y="30978"/>
                </a:cubicBezTo>
                <a:cubicBezTo>
                  <a:pt x="19700" y="30875"/>
                  <a:pt x="19700" y="30773"/>
                  <a:pt x="19700" y="30670"/>
                </a:cubicBezTo>
                <a:cubicBezTo>
                  <a:pt x="19718" y="30636"/>
                  <a:pt x="19735" y="30619"/>
                  <a:pt x="19735" y="30619"/>
                </a:cubicBezTo>
                <a:cubicBezTo>
                  <a:pt x="19854" y="30448"/>
                  <a:pt x="19888" y="30243"/>
                  <a:pt x="19837" y="30055"/>
                </a:cubicBezTo>
                <a:cubicBezTo>
                  <a:pt x="19923" y="29918"/>
                  <a:pt x="19940" y="29764"/>
                  <a:pt x="19923" y="29611"/>
                </a:cubicBezTo>
                <a:cubicBezTo>
                  <a:pt x="19871" y="29423"/>
                  <a:pt x="19752" y="29235"/>
                  <a:pt x="19564" y="29149"/>
                </a:cubicBezTo>
                <a:cubicBezTo>
                  <a:pt x="19564" y="29098"/>
                  <a:pt x="19547" y="29047"/>
                  <a:pt x="19530" y="28996"/>
                </a:cubicBezTo>
                <a:cubicBezTo>
                  <a:pt x="19547" y="28927"/>
                  <a:pt x="19564" y="28859"/>
                  <a:pt x="19581" y="28791"/>
                </a:cubicBezTo>
                <a:cubicBezTo>
                  <a:pt x="19683" y="28654"/>
                  <a:pt x="19718" y="28466"/>
                  <a:pt x="19666" y="28295"/>
                </a:cubicBezTo>
                <a:cubicBezTo>
                  <a:pt x="19649" y="28192"/>
                  <a:pt x="19649" y="28090"/>
                  <a:pt x="19666" y="27987"/>
                </a:cubicBezTo>
                <a:cubicBezTo>
                  <a:pt x="19700" y="27782"/>
                  <a:pt x="19632" y="27577"/>
                  <a:pt x="19495" y="27424"/>
                </a:cubicBezTo>
                <a:cubicBezTo>
                  <a:pt x="19495" y="27355"/>
                  <a:pt x="19478" y="27287"/>
                  <a:pt x="19461" y="27219"/>
                </a:cubicBezTo>
                <a:lnTo>
                  <a:pt x="19461" y="27082"/>
                </a:lnTo>
                <a:cubicBezTo>
                  <a:pt x="19461" y="27014"/>
                  <a:pt x="19478" y="26945"/>
                  <a:pt x="19512" y="26877"/>
                </a:cubicBezTo>
                <a:cubicBezTo>
                  <a:pt x="19547" y="26809"/>
                  <a:pt x="19564" y="26723"/>
                  <a:pt x="19581" y="26638"/>
                </a:cubicBezTo>
                <a:lnTo>
                  <a:pt x="19581" y="26552"/>
                </a:lnTo>
                <a:lnTo>
                  <a:pt x="19598" y="26210"/>
                </a:lnTo>
                <a:cubicBezTo>
                  <a:pt x="19718" y="26108"/>
                  <a:pt x="19786" y="25937"/>
                  <a:pt x="19803" y="25766"/>
                </a:cubicBezTo>
                <a:cubicBezTo>
                  <a:pt x="19940" y="25595"/>
                  <a:pt x="19991" y="25373"/>
                  <a:pt x="19974" y="25151"/>
                </a:cubicBezTo>
                <a:cubicBezTo>
                  <a:pt x="19974" y="25117"/>
                  <a:pt x="19974" y="25083"/>
                  <a:pt x="19974" y="25049"/>
                </a:cubicBezTo>
                <a:cubicBezTo>
                  <a:pt x="20076" y="24758"/>
                  <a:pt x="20076" y="24451"/>
                  <a:pt x="19974" y="24160"/>
                </a:cubicBezTo>
                <a:cubicBezTo>
                  <a:pt x="20008" y="23904"/>
                  <a:pt x="19940" y="23630"/>
                  <a:pt x="19803" y="23408"/>
                </a:cubicBezTo>
                <a:cubicBezTo>
                  <a:pt x="19803" y="23357"/>
                  <a:pt x="19820" y="23306"/>
                  <a:pt x="19820" y="23237"/>
                </a:cubicBezTo>
                <a:cubicBezTo>
                  <a:pt x="19923" y="23084"/>
                  <a:pt x="19991" y="22930"/>
                  <a:pt x="20025" y="22742"/>
                </a:cubicBezTo>
                <a:cubicBezTo>
                  <a:pt x="20093" y="22520"/>
                  <a:pt x="20093" y="22298"/>
                  <a:pt x="20059" y="22076"/>
                </a:cubicBezTo>
                <a:lnTo>
                  <a:pt x="20230" y="22076"/>
                </a:lnTo>
                <a:cubicBezTo>
                  <a:pt x="20384" y="22059"/>
                  <a:pt x="20521" y="22007"/>
                  <a:pt x="20657" y="21922"/>
                </a:cubicBezTo>
                <a:lnTo>
                  <a:pt x="2067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65771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6" name="Google Shape;776;p39"/>
          <p:cNvGrpSpPr/>
          <p:nvPr/>
        </p:nvGrpSpPr>
        <p:grpSpPr>
          <a:xfrm rot="-1439012">
            <a:off x="-1261322" y="3906940"/>
            <a:ext cx="2767933" cy="2852970"/>
            <a:chOff x="1154976" y="632775"/>
            <a:chExt cx="2502430" cy="3877954"/>
          </a:xfrm>
        </p:grpSpPr>
        <p:sp>
          <p:nvSpPr>
            <p:cNvPr id="777" name="Google Shape;777;p39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8" name="Google Shape;778;p39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79" name="Google Shape;779;p39"/>
          <p:cNvGrpSpPr/>
          <p:nvPr/>
        </p:nvGrpSpPr>
        <p:grpSpPr>
          <a:xfrm rot="-3584801">
            <a:off x="7780241" y="-52717"/>
            <a:ext cx="820039" cy="1171609"/>
            <a:chOff x="429300" y="4096370"/>
            <a:chExt cx="412866" cy="589872"/>
          </a:xfrm>
        </p:grpSpPr>
        <p:sp>
          <p:nvSpPr>
            <p:cNvPr id="780" name="Google Shape;780;p39"/>
            <p:cNvSpPr/>
            <p:nvPr/>
          </p:nvSpPr>
          <p:spPr>
            <a:xfrm>
              <a:off x="541099" y="4401859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1" name="Google Shape;781;p39"/>
            <p:cNvSpPr/>
            <p:nvPr/>
          </p:nvSpPr>
          <p:spPr>
            <a:xfrm>
              <a:off x="713241" y="4444310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2" name="Google Shape;782;p39"/>
            <p:cNvSpPr/>
            <p:nvPr/>
          </p:nvSpPr>
          <p:spPr>
            <a:xfrm>
              <a:off x="686713" y="4593042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3" name="Google Shape;783;p39"/>
            <p:cNvSpPr/>
            <p:nvPr/>
          </p:nvSpPr>
          <p:spPr>
            <a:xfrm>
              <a:off x="599354" y="4216882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4" name="Google Shape;784;p39"/>
            <p:cNvSpPr/>
            <p:nvPr/>
          </p:nvSpPr>
          <p:spPr>
            <a:xfrm>
              <a:off x="449081" y="4096370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5" name="Google Shape;785;p39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6" name="Google Shape;786;p39"/>
          <p:cNvGrpSpPr/>
          <p:nvPr/>
        </p:nvGrpSpPr>
        <p:grpSpPr>
          <a:xfrm>
            <a:off x="8184179" y="4337242"/>
            <a:ext cx="859911" cy="696911"/>
            <a:chOff x="71542" y="94405"/>
            <a:chExt cx="708096" cy="573872"/>
          </a:xfrm>
        </p:grpSpPr>
        <p:sp>
          <p:nvSpPr>
            <p:cNvPr id="787" name="Google Shape;787;p39"/>
            <p:cNvSpPr/>
            <p:nvPr/>
          </p:nvSpPr>
          <p:spPr>
            <a:xfrm>
              <a:off x="451751" y="112297"/>
              <a:ext cx="314629" cy="305984"/>
            </a:xfrm>
            <a:custGeom>
              <a:avLst/>
              <a:gdLst/>
              <a:ahLst/>
              <a:cxnLst/>
              <a:rect l="l" t="t" r="r" b="b"/>
              <a:pathLst>
                <a:path w="7337" h="7135" extrusionOk="0">
                  <a:moveTo>
                    <a:pt x="4015" y="0"/>
                  </a:moveTo>
                  <a:cubicBezTo>
                    <a:pt x="3776" y="0"/>
                    <a:pt x="3543" y="161"/>
                    <a:pt x="3469" y="419"/>
                  </a:cubicBezTo>
                  <a:cubicBezTo>
                    <a:pt x="3340" y="370"/>
                    <a:pt x="3204" y="343"/>
                    <a:pt x="3070" y="343"/>
                  </a:cubicBezTo>
                  <a:cubicBezTo>
                    <a:pt x="2974" y="343"/>
                    <a:pt x="2878" y="357"/>
                    <a:pt x="2786" y="385"/>
                  </a:cubicBezTo>
                  <a:cubicBezTo>
                    <a:pt x="2444" y="471"/>
                    <a:pt x="2307" y="864"/>
                    <a:pt x="2205" y="1257"/>
                  </a:cubicBezTo>
                  <a:cubicBezTo>
                    <a:pt x="1965" y="1274"/>
                    <a:pt x="1760" y="1427"/>
                    <a:pt x="1692" y="1667"/>
                  </a:cubicBezTo>
                  <a:cubicBezTo>
                    <a:pt x="1658" y="1837"/>
                    <a:pt x="1641" y="1991"/>
                    <a:pt x="1641" y="2162"/>
                  </a:cubicBezTo>
                  <a:cubicBezTo>
                    <a:pt x="1603" y="2155"/>
                    <a:pt x="1566" y="2151"/>
                    <a:pt x="1530" y="2151"/>
                  </a:cubicBezTo>
                  <a:cubicBezTo>
                    <a:pt x="1232" y="2151"/>
                    <a:pt x="974" y="2389"/>
                    <a:pt x="974" y="2709"/>
                  </a:cubicBezTo>
                  <a:lnTo>
                    <a:pt x="974" y="3409"/>
                  </a:lnTo>
                  <a:cubicBezTo>
                    <a:pt x="872" y="3341"/>
                    <a:pt x="752" y="3273"/>
                    <a:pt x="667" y="3204"/>
                  </a:cubicBezTo>
                  <a:cubicBezTo>
                    <a:pt x="600" y="3169"/>
                    <a:pt x="528" y="3153"/>
                    <a:pt x="458" y="3153"/>
                  </a:cubicBezTo>
                  <a:cubicBezTo>
                    <a:pt x="223" y="3153"/>
                    <a:pt x="1" y="3335"/>
                    <a:pt x="1" y="3597"/>
                  </a:cubicBezTo>
                  <a:cubicBezTo>
                    <a:pt x="52" y="4178"/>
                    <a:pt x="206" y="4759"/>
                    <a:pt x="445" y="5306"/>
                  </a:cubicBezTo>
                  <a:cubicBezTo>
                    <a:pt x="481" y="5379"/>
                    <a:pt x="538" y="5409"/>
                    <a:pt x="596" y="5409"/>
                  </a:cubicBezTo>
                  <a:cubicBezTo>
                    <a:pt x="700" y="5409"/>
                    <a:pt x="810" y="5313"/>
                    <a:pt x="821" y="5203"/>
                  </a:cubicBezTo>
                  <a:cubicBezTo>
                    <a:pt x="855" y="4964"/>
                    <a:pt x="855" y="4742"/>
                    <a:pt x="855" y="4503"/>
                  </a:cubicBezTo>
                  <a:cubicBezTo>
                    <a:pt x="940" y="4571"/>
                    <a:pt x="1009" y="4657"/>
                    <a:pt x="1077" y="4742"/>
                  </a:cubicBezTo>
                  <a:cubicBezTo>
                    <a:pt x="1094" y="4776"/>
                    <a:pt x="1111" y="4811"/>
                    <a:pt x="1145" y="4828"/>
                  </a:cubicBezTo>
                  <a:cubicBezTo>
                    <a:pt x="1077" y="4913"/>
                    <a:pt x="1077" y="5033"/>
                    <a:pt x="1111" y="5135"/>
                  </a:cubicBezTo>
                  <a:cubicBezTo>
                    <a:pt x="1197" y="5357"/>
                    <a:pt x="1299" y="5596"/>
                    <a:pt x="1419" y="5802"/>
                  </a:cubicBezTo>
                  <a:cubicBezTo>
                    <a:pt x="1462" y="5933"/>
                    <a:pt x="1593" y="6014"/>
                    <a:pt x="1726" y="6014"/>
                  </a:cubicBezTo>
                  <a:cubicBezTo>
                    <a:pt x="1749" y="6014"/>
                    <a:pt x="1772" y="6012"/>
                    <a:pt x="1795" y="6007"/>
                  </a:cubicBezTo>
                  <a:cubicBezTo>
                    <a:pt x="2119" y="6331"/>
                    <a:pt x="2461" y="6622"/>
                    <a:pt x="2751" y="6980"/>
                  </a:cubicBezTo>
                  <a:cubicBezTo>
                    <a:pt x="2850" y="7089"/>
                    <a:pt x="2969" y="7135"/>
                    <a:pt x="3086" y="7135"/>
                  </a:cubicBezTo>
                  <a:cubicBezTo>
                    <a:pt x="3394" y="7135"/>
                    <a:pt x="3692" y="6819"/>
                    <a:pt x="3606" y="6485"/>
                  </a:cubicBezTo>
                  <a:cubicBezTo>
                    <a:pt x="3572" y="6314"/>
                    <a:pt x="3537" y="6126"/>
                    <a:pt x="3503" y="5955"/>
                  </a:cubicBezTo>
                  <a:lnTo>
                    <a:pt x="3503" y="5955"/>
                  </a:lnTo>
                  <a:cubicBezTo>
                    <a:pt x="3657" y="6075"/>
                    <a:pt x="3811" y="6194"/>
                    <a:pt x="3947" y="6314"/>
                  </a:cubicBezTo>
                  <a:cubicBezTo>
                    <a:pt x="4068" y="6430"/>
                    <a:pt x="4214" y="6481"/>
                    <a:pt x="4357" y="6481"/>
                  </a:cubicBezTo>
                  <a:cubicBezTo>
                    <a:pt x="4657" y="6481"/>
                    <a:pt x="4944" y="6252"/>
                    <a:pt x="4956" y="5904"/>
                  </a:cubicBezTo>
                  <a:lnTo>
                    <a:pt x="4956" y="5648"/>
                  </a:lnTo>
                  <a:cubicBezTo>
                    <a:pt x="5024" y="5648"/>
                    <a:pt x="5092" y="5614"/>
                    <a:pt x="5161" y="5579"/>
                  </a:cubicBezTo>
                  <a:cubicBezTo>
                    <a:pt x="5297" y="5511"/>
                    <a:pt x="5400" y="5374"/>
                    <a:pt x="5468" y="5238"/>
                  </a:cubicBezTo>
                  <a:cubicBezTo>
                    <a:pt x="5554" y="5306"/>
                    <a:pt x="5639" y="5374"/>
                    <a:pt x="5707" y="5443"/>
                  </a:cubicBezTo>
                  <a:cubicBezTo>
                    <a:pt x="5827" y="5562"/>
                    <a:pt x="5998" y="5614"/>
                    <a:pt x="6152" y="5614"/>
                  </a:cubicBezTo>
                  <a:cubicBezTo>
                    <a:pt x="6271" y="5767"/>
                    <a:pt x="6408" y="5904"/>
                    <a:pt x="6562" y="6041"/>
                  </a:cubicBezTo>
                  <a:cubicBezTo>
                    <a:pt x="6645" y="6115"/>
                    <a:pt x="6742" y="6148"/>
                    <a:pt x="6838" y="6148"/>
                  </a:cubicBezTo>
                  <a:cubicBezTo>
                    <a:pt x="7094" y="6148"/>
                    <a:pt x="7337" y="5912"/>
                    <a:pt x="7262" y="5614"/>
                  </a:cubicBezTo>
                  <a:cubicBezTo>
                    <a:pt x="7108" y="4981"/>
                    <a:pt x="6852" y="4366"/>
                    <a:pt x="6493" y="3819"/>
                  </a:cubicBezTo>
                  <a:cubicBezTo>
                    <a:pt x="6377" y="3623"/>
                    <a:pt x="6176" y="3524"/>
                    <a:pt x="5972" y="3524"/>
                  </a:cubicBezTo>
                  <a:cubicBezTo>
                    <a:pt x="5787" y="3524"/>
                    <a:pt x="5598" y="3606"/>
                    <a:pt x="5468" y="3768"/>
                  </a:cubicBezTo>
                  <a:cubicBezTo>
                    <a:pt x="5383" y="3717"/>
                    <a:pt x="5297" y="3666"/>
                    <a:pt x="5195" y="3614"/>
                  </a:cubicBezTo>
                  <a:cubicBezTo>
                    <a:pt x="5107" y="3564"/>
                    <a:pt x="5005" y="3541"/>
                    <a:pt x="4902" y="3541"/>
                  </a:cubicBezTo>
                  <a:cubicBezTo>
                    <a:pt x="4582" y="3541"/>
                    <a:pt x="4250" y="3766"/>
                    <a:pt x="4289" y="4127"/>
                  </a:cubicBezTo>
                  <a:cubicBezTo>
                    <a:pt x="4289" y="4212"/>
                    <a:pt x="4306" y="4298"/>
                    <a:pt x="4323" y="4383"/>
                  </a:cubicBezTo>
                  <a:cubicBezTo>
                    <a:pt x="4101" y="4418"/>
                    <a:pt x="3913" y="4571"/>
                    <a:pt x="3828" y="4776"/>
                  </a:cubicBezTo>
                  <a:cubicBezTo>
                    <a:pt x="3606" y="4623"/>
                    <a:pt x="3367" y="4452"/>
                    <a:pt x="3161" y="4264"/>
                  </a:cubicBezTo>
                  <a:cubicBezTo>
                    <a:pt x="3046" y="4153"/>
                    <a:pt x="2910" y="4105"/>
                    <a:pt x="2777" y="4105"/>
                  </a:cubicBezTo>
                  <a:cubicBezTo>
                    <a:pt x="2439" y="4105"/>
                    <a:pt x="2124" y="4418"/>
                    <a:pt x="2222" y="4811"/>
                  </a:cubicBezTo>
                  <a:cubicBezTo>
                    <a:pt x="2256" y="4964"/>
                    <a:pt x="2290" y="5101"/>
                    <a:pt x="2307" y="5238"/>
                  </a:cubicBezTo>
                  <a:cubicBezTo>
                    <a:pt x="2170" y="5101"/>
                    <a:pt x="2034" y="4947"/>
                    <a:pt x="1897" y="4811"/>
                  </a:cubicBezTo>
                  <a:cubicBezTo>
                    <a:pt x="1983" y="4708"/>
                    <a:pt x="2017" y="4605"/>
                    <a:pt x="2034" y="4486"/>
                  </a:cubicBezTo>
                  <a:cubicBezTo>
                    <a:pt x="2051" y="4144"/>
                    <a:pt x="2051" y="3819"/>
                    <a:pt x="2051" y="3495"/>
                  </a:cubicBezTo>
                  <a:cubicBezTo>
                    <a:pt x="2188" y="3478"/>
                    <a:pt x="2307" y="3427"/>
                    <a:pt x="2410" y="3324"/>
                  </a:cubicBezTo>
                  <a:cubicBezTo>
                    <a:pt x="2563" y="3102"/>
                    <a:pt x="2666" y="2828"/>
                    <a:pt x="2683" y="2555"/>
                  </a:cubicBezTo>
                  <a:cubicBezTo>
                    <a:pt x="2888" y="2504"/>
                    <a:pt x="3059" y="2350"/>
                    <a:pt x="3127" y="2145"/>
                  </a:cubicBezTo>
                  <a:cubicBezTo>
                    <a:pt x="3196" y="1957"/>
                    <a:pt x="3264" y="1786"/>
                    <a:pt x="3315" y="1598"/>
                  </a:cubicBezTo>
                  <a:cubicBezTo>
                    <a:pt x="3418" y="1684"/>
                    <a:pt x="3520" y="1752"/>
                    <a:pt x="3537" y="1769"/>
                  </a:cubicBezTo>
                  <a:cubicBezTo>
                    <a:pt x="3632" y="1820"/>
                    <a:pt x="3734" y="1845"/>
                    <a:pt x="3833" y="1845"/>
                  </a:cubicBezTo>
                  <a:cubicBezTo>
                    <a:pt x="4002" y="1845"/>
                    <a:pt x="4164" y="1772"/>
                    <a:pt x="4272" y="1632"/>
                  </a:cubicBezTo>
                  <a:cubicBezTo>
                    <a:pt x="4289" y="1632"/>
                    <a:pt x="4306" y="1650"/>
                    <a:pt x="4323" y="1650"/>
                  </a:cubicBezTo>
                  <a:cubicBezTo>
                    <a:pt x="4392" y="1694"/>
                    <a:pt x="4467" y="1714"/>
                    <a:pt x="4542" y="1714"/>
                  </a:cubicBezTo>
                  <a:cubicBezTo>
                    <a:pt x="4728" y="1714"/>
                    <a:pt x="4907" y="1588"/>
                    <a:pt x="4956" y="1393"/>
                  </a:cubicBezTo>
                  <a:cubicBezTo>
                    <a:pt x="5075" y="812"/>
                    <a:pt x="4785" y="385"/>
                    <a:pt x="4289" y="78"/>
                  </a:cubicBezTo>
                  <a:cubicBezTo>
                    <a:pt x="4203" y="25"/>
                    <a:pt x="4108" y="0"/>
                    <a:pt x="40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88" name="Google Shape;788;p39"/>
            <p:cNvGrpSpPr/>
            <p:nvPr/>
          </p:nvGrpSpPr>
          <p:grpSpPr>
            <a:xfrm>
              <a:off x="71542" y="94405"/>
              <a:ext cx="708096" cy="573872"/>
              <a:chOff x="166625" y="89475"/>
              <a:chExt cx="648855" cy="525813"/>
            </a:xfrm>
          </p:grpSpPr>
          <p:sp>
            <p:nvSpPr>
              <p:cNvPr id="789" name="Google Shape;789;p39"/>
              <p:cNvSpPr/>
              <p:nvPr/>
            </p:nvSpPr>
            <p:spPr>
              <a:xfrm>
                <a:off x="182835" y="329968"/>
                <a:ext cx="275820" cy="115404"/>
              </a:xfrm>
              <a:custGeom>
                <a:avLst/>
                <a:gdLst/>
                <a:ahLst/>
                <a:cxnLst/>
                <a:rect l="l" t="t" r="r" b="b"/>
                <a:pathLst>
                  <a:path w="6432" h="2691" extrusionOk="0">
                    <a:moveTo>
                      <a:pt x="5919" y="1"/>
                    </a:moveTo>
                    <a:cubicBezTo>
                      <a:pt x="5628" y="18"/>
                      <a:pt x="5543" y="138"/>
                      <a:pt x="5304" y="274"/>
                    </a:cubicBezTo>
                    <a:cubicBezTo>
                      <a:pt x="5151" y="382"/>
                      <a:pt x="4956" y="422"/>
                      <a:pt x="4750" y="422"/>
                    </a:cubicBezTo>
                    <a:cubicBezTo>
                      <a:pt x="4400" y="422"/>
                      <a:pt x="4017" y="309"/>
                      <a:pt x="3749" y="223"/>
                    </a:cubicBezTo>
                    <a:cubicBezTo>
                      <a:pt x="3706" y="213"/>
                      <a:pt x="3662" y="208"/>
                      <a:pt x="3620" y="208"/>
                    </a:cubicBezTo>
                    <a:cubicBezTo>
                      <a:pt x="3376" y="208"/>
                      <a:pt x="3155" y="366"/>
                      <a:pt x="3083" y="599"/>
                    </a:cubicBezTo>
                    <a:cubicBezTo>
                      <a:pt x="2895" y="479"/>
                      <a:pt x="2724" y="343"/>
                      <a:pt x="2553" y="206"/>
                    </a:cubicBezTo>
                    <a:cubicBezTo>
                      <a:pt x="2446" y="109"/>
                      <a:pt x="2316" y="66"/>
                      <a:pt x="2187" y="66"/>
                    </a:cubicBezTo>
                    <a:cubicBezTo>
                      <a:pt x="1864" y="66"/>
                      <a:pt x="1554" y="340"/>
                      <a:pt x="1664" y="719"/>
                    </a:cubicBezTo>
                    <a:cubicBezTo>
                      <a:pt x="1699" y="821"/>
                      <a:pt x="1716" y="924"/>
                      <a:pt x="1733" y="1009"/>
                    </a:cubicBezTo>
                    <a:lnTo>
                      <a:pt x="1647" y="941"/>
                    </a:lnTo>
                    <a:cubicBezTo>
                      <a:pt x="1553" y="838"/>
                      <a:pt x="1425" y="787"/>
                      <a:pt x="1295" y="787"/>
                    </a:cubicBezTo>
                    <a:cubicBezTo>
                      <a:pt x="1165" y="787"/>
                      <a:pt x="1032" y="838"/>
                      <a:pt x="930" y="941"/>
                    </a:cubicBezTo>
                    <a:cubicBezTo>
                      <a:pt x="844" y="1026"/>
                      <a:pt x="776" y="1129"/>
                      <a:pt x="725" y="1231"/>
                    </a:cubicBezTo>
                    <a:lnTo>
                      <a:pt x="708" y="1231"/>
                    </a:lnTo>
                    <a:cubicBezTo>
                      <a:pt x="670" y="1222"/>
                      <a:pt x="633" y="1218"/>
                      <a:pt x="597" y="1218"/>
                    </a:cubicBezTo>
                    <a:cubicBezTo>
                      <a:pt x="231" y="1218"/>
                      <a:pt x="0" y="1670"/>
                      <a:pt x="280" y="1966"/>
                    </a:cubicBezTo>
                    <a:cubicBezTo>
                      <a:pt x="383" y="2068"/>
                      <a:pt x="468" y="2154"/>
                      <a:pt x="571" y="2239"/>
                    </a:cubicBezTo>
                    <a:cubicBezTo>
                      <a:pt x="622" y="2308"/>
                      <a:pt x="656" y="2376"/>
                      <a:pt x="691" y="2444"/>
                    </a:cubicBezTo>
                    <a:cubicBezTo>
                      <a:pt x="775" y="2585"/>
                      <a:pt x="929" y="2680"/>
                      <a:pt x="1096" y="2680"/>
                    </a:cubicBezTo>
                    <a:cubicBezTo>
                      <a:pt x="1131" y="2680"/>
                      <a:pt x="1167" y="2675"/>
                      <a:pt x="1203" y="2666"/>
                    </a:cubicBezTo>
                    <a:cubicBezTo>
                      <a:pt x="1243" y="2683"/>
                      <a:pt x="1283" y="2691"/>
                      <a:pt x="1321" y="2691"/>
                    </a:cubicBezTo>
                    <a:cubicBezTo>
                      <a:pt x="1517" y="2691"/>
                      <a:pt x="1682" y="2496"/>
                      <a:pt x="1596" y="2325"/>
                    </a:cubicBezTo>
                    <a:cubicBezTo>
                      <a:pt x="1613" y="2273"/>
                      <a:pt x="1613" y="2239"/>
                      <a:pt x="1613" y="2188"/>
                    </a:cubicBezTo>
                    <a:cubicBezTo>
                      <a:pt x="1852" y="2342"/>
                      <a:pt x="2126" y="2461"/>
                      <a:pt x="2399" y="2513"/>
                    </a:cubicBezTo>
                    <a:cubicBezTo>
                      <a:pt x="2428" y="2517"/>
                      <a:pt x="2458" y="2519"/>
                      <a:pt x="2487" y="2519"/>
                    </a:cubicBezTo>
                    <a:cubicBezTo>
                      <a:pt x="2821" y="2519"/>
                      <a:pt x="3158" y="2257"/>
                      <a:pt x="3048" y="1880"/>
                    </a:cubicBezTo>
                    <a:lnTo>
                      <a:pt x="3048" y="1880"/>
                    </a:lnTo>
                    <a:cubicBezTo>
                      <a:pt x="3100" y="1932"/>
                      <a:pt x="3168" y="1983"/>
                      <a:pt x="3236" y="2051"/>
                    </a:cubicBezTo>
                    <a:cubicBezTo>
                      <a:pt x="3345" y="2154"/>
                      <a:pt x="3475" y="2200"/>
                      <a:pt x="3604" y="2200"/>
                    </a:cubicBezTo>
                    <a:cubicBezTo>
                      <a:pt x="3880" y="2200"/>
                      <a:pt x="4147" y="1985"/>
                      <a:pt x="4159" y="1658"/>
                    </a:cubicBezTo>
                    <a:lnTo>
                      <a:pt x="4159" y="1453"/>
                    </a:lnTo>
                    <a:cubicBezTo>
                      <a:pt x="4364" y="1486"/>
                      <a:pt x="4575" y="1506"/>
                      <a:pt x="4783" y="1506"/>
                    </a:cubicBezTo>
                    <a:cubicBezTo>
                      <a:pt x="5341" y="1506"/>
                      <a:pt x="5883" y="1363"/>
                      <a:pt x="6244" y="941"/>
                    </a:cubicBezTo>
                    <a:cubicBezTo>
                      <a:pt x="6414" y="753"/>
                      <a:pt x="6432" y="496"/>
                      <a:pt x="6312" y="274"/>
                    </a:cubicBezTo>
                    <a:lnTo>
                      <a:pt x="6278" y="206"/>
                    </a:lnTo>
                    <a:cubicBezTo>
                      <a:pt x="6192" y="69"/>
                      <a:pt x="6056" y="1"/>
                      <a:pt x="59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39"/>
              <p:cNvSpPr/>
              <p:nvPr/>
            </p:nvSpPr>
            <p:spPr>
              <a:xfrm>
                <a:off x="341632" y="394766"/>
                <a:ext cx="140483" cy="201259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4693" extrusionOk="0">
                    <a:moveTo>
                      <a:pt x="2563" y="0"/>
                    </a:moveTo>
                    <a:cubicBezTo>
                      <a:pt x="2298" y="0"/>
                      <a:pt x="2108" y="237"/>
                      <a:pt x="1977" y="523"/>
                    </a:cubicBezTo>
                    <a:cubicBezTo>
                      <a:pt x="1895" y="490"/>
                      <a:pt x="1809" y="475"/>
                      <a:pt x="1724" y="475"/>
                    </a:cubicBezTo>
                    <a:cubicBezTo>
                      <a:pt x="1543" y="475"/>
                      <a:pt x="1364" y="544"/>
                      <a:pt x="1225" y="660"/>
                    </a:cubicBezTo>
                    <a:cubicBezTo>
                      <a:pt x="1201" y="657"/>
                      <a:pt x="1177" y="655"/>
                      <a:pt x="1153" y="655"/>
                    </a:cubicBezTo>
                    <a:cubicBezTo>
                      <a:pt x="793" y="655"/>
                      <a:pt x="514" y="1008"/>
                      <a:pt x="610" y="1360"/>
                    </a:cubicBezTo>
                    <a:cubicBezTo>
                      <a:pt x="661" y="1514"/>
                      <a:pt x="695" y="1651"/>
                      <a:pt x="729" y="1788"/>
                    </a:cubicBezTo>
                    <a:cubicBezTo>
                      <a:pt x="644" y="1724"/>
                      <a:pt x="540" y="1693"/>
                      <a:pt x="439" y="1693"/>
                    </a:cubicBezTo>
                    <a:cubicBezTo>
                      <a:pt x="215" y="1693"/>
                      <a:pt x="0" y="1842"/>
                      <a:pt x="12" y="2112"/>
                    </a:cubicBezTo>
                    <a:cubicBezTo>
                      <a:pt x="12" y="2915"/>
                      <a:pt x="131" y="3718"/>
                      <a:pt x="336" y="4487"/>
                    </a:cubicBezTo>
                    <a:cubicBezTo>
                      <a:pt x="384" y="4631"/>
                      <a:pt x="490" y="4693"/>
                      <a:pt x="596" y="4693"/>
                    </a:cubicBezTo>
                    <a:cubicBezTo>
                      <a:pt x="755" y="4693"/>
                      <a:pt x="914" y="4555"/>
                      <a:pt x="883" y="4351"/>
                    </a:cubicBezTo>
                    <a:cubicBezTo>
                      <a:pt x="832" y="3923"/>
                      <a:pt x="815" y="3513"/>
                      <a:pt x="832" y="3086"/>
                    </a:cubicBezTo>
                    <a:lnTo>
                      <a:pt x="832" y="3086"/>
                    </a:lnTo>
                    <a:cubicBezTo>
                      <a:pt x="917" y="3189"/>
                      <a:pt x="1003" y="3308"/>
                      <a:pt x="1071" y="3428"/>
                    </a:cubicBezTo>
                    <a:cubicBezTo>
                      <a:pt x="1170" y="3602"/>
                      <a:pt x="1317" y="3675"/>
                      <a:pt x="1466" y="3675"/>
                    </a:cubicBezTo>
                    <a:cubicBezTo>
                      <a:pt x="1754" y="3675"/>
                      <a:pt x="2044" y="3396"/>
                      <a:pt x="1977" y="3035"/>
                    </a:cubicBezTo>
                    <a:cubicBezTo>
                      <a:pt x="1925" y="2744"/>
                      <a:pt x="1891" y="2437"/>
                      <a:pt x="1857" y="2129"/>
                    </a:cubicBezTo>
                    <a:cubicBezTo>
                      <a:pt x="2011" y="2061"/>
                      <a:pt x="2148" y="1924"/>
                      <a:pt x="2199" y="1771"/>
                    </a:cubicBezTo>
                    <a:lnTo>
                      <a:pt x="2233" y="1771"/>
                    </a:lnTo>
                    <a:cubicBezTo>
                      <a:pt x="2278" y="1781"/>
                      <a:pt x="2322" y="1786"/>
                      <a:pt x="2366" y="1786"/>
                    </a:cubicBezTo>
                    <a:cubicBezTo>
                      <a:pt x="2676" y="1786"/>
                      <a:pt x="2953" y="1536"/>
                      <a:pt x="2968" y="1207"/>
                    </a:cubicBezTo>
                    <a:cubicBezTo>
                      <a:pt x="2951" y="1087"/>
                      <a:pt x="2968" y="950"/>
                      <a:pt x="3002" y="831"/>
                    </a:cubicBezTo>
                    <a:lnTo>
                      <a:pt x="3036" y="797"/>
                    </a:lnTo>
                    <a:cubicBezTo>
                      <a:pt x="3275" y="626"/>
                      <a:pt x="3156" y="284"/>
                      <a:pt x="2951" y="147"/>
                    </a:cubicBezTo>
                    <a:cubicBezTo>
                      <a:pt x="2806" y="44"/>
                      <a:pt x="2678" y="0"/>
                      <a:pt x="2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39"/>
              <p:cNvSpPr/>
              <p:nvPr/>
            </p:nvSpPr>
            <p:spPr>
              <a:xfrm>
                <a:off x="166625" y="89475"/>
                <a:ext cx="648855" cy="525813"/>
              </a:xfrm>
              <a:custGeom>
                <a:avLst/>
                <a:gdLst/>
                <a:ahLst/>
                <a:cxnLst/>
                <a:rect l="l" t="t" r="r" b="b"/>
                <a:pathLst>
                  <a:path w="15131" h="12261" extrusionOk="0">
                    <a:moveTo>
                      <a:pt x="12363" y="431"/>
                    </a:moveTo>
                    <a:cubicBezTo>
                      <a:pt x="12853" y="431"/>
                      <a:pt x="12377" y="1154"/>
                      <a:pt x="12260" y="1354"/>
                    </a:cubicBezTo>
                    <a:cubicBezTo>
                      <a:pt x="11320" y="2892"/>
                      <a:pt x="10022" y="4208"/>
                      <a:pt x="8501" y="5182"/>
                    </a:cubicBezTo>
                    <a:cubicBezTo>
                      <a:pt x="8433" y="5096"/>
                      <a:pt x="8347" y="4994"/>
                      <a:pt x="8245" y="4874"/>
                    </a:cubicBezTo>
                    <a:cubicBezTo>
                      <a:pt x="8706" y="3490"/>
                      <a:pt x="9509" y="2243"/>
                      <a:pt x="10586" y="1252"/>
                    </a:cubicBezTo>
                    <a:cubicBezTo>
                      <a:pt x="11064" y="791"/>
                      <a:pt x="11679" y="500"/>
                      <a:pt x="12328" y="432"/>
                    </a:cubicBezTo>
                    <a:cubicBezTo>
                      <a:pt x="12341" y="431"/>
                      <a:pt x="12352" y="431"/>
                      <a:pt x="12363" y="431"/>
                    </a:cubicBezTo>
                    <a:close/>
                    <a:moveTo>
                      <a:pt x="12978" y="4310"/>
                    </a:moveTo>
                    <a:cubicBezTo>
                      <a:pt x="13405" y="4310"/>
                      <a:pt x="14618" y="4310"/>
                      <a:pt x="14498" y="5062"/>
                    </a:cubicBezTo>
                    <a:cubicBezTo>
                      <a:pt x="14413" y="5575"/>
                      <a:pt x="13747" y="5797"/>
                      <a:pt x="13319" y="5934"/>
                    </a:cubicBezTo>
                    <a:cubicBezTo>
                      <a:pt x="12841" y="6071"/>
                      <a:pt x="12374" y="6122"/>
                      <a:pt x="11911" y="6122"/>
                    </a:cubicBezTo>
                    <a:cubicBezTo>
                      <a:pt x="10936" y="6122"/>
                      <a:pt x="9982" y="5896"/>
                      <a:pt x="8997" y="5780"/>
                    </a:cubicBezTo>
                    <a:lnTo>
                      <a:pt x="8723" y="5438"/>
                    </a:lnTo>
                    <a:cubicBezTo>
                      <a:pt x="9253" y="5165"/>
                      <a:pt x="9765" y="4806"/>
                      <a:pt x="10193" y="4362"/>
                    </a:cubicBezTo>
                    <a:lnTo>
                      <a:pt x="10193" y="4362"/>
                    </a:lnTo>
                    <a:cubicBezTo>
                      <a:pt x="10161" y="4474"/>
                      <a:pt x="10248" y="4585"/>
                      <a:pt x="10358" y="4585"/>
                    </a:cubicBezTo>
                    <a:cubicBezTo>
                      <a:pt x="10365" y="4585"/>
                      <a:pt x="10373" y="4585"/>
                      <a:pt x="10381" y="4584"/>
                    </a:cubicBezTo>
                    <a:cubicBezTo>
                      <a:pt x="11252" y="4498"/>
                      <a:pt x="12089" y="4310"/>
                      <a:pt x="12978" y="4310"/>
                    </a:cubicBezTo>
                    <a:close/>
                    <a:moveTo>
                      <a:pt x="6615" y="4147"/>
                    </a:moveTo>
                    <a:cubicBezTo>
                      <a:pt x="6893" y="4147"/>
                      <a:pt x="7362" y="4582"/>
                      <a:pt x="7886" y="5216"/>
                    </a:cubicBezTo>
                    <a:cubicBezTo>
                      <a:pt x="7801" y="5301"/>
                      <a:pt x="7766" y="5421"/>
                      <a:pt x="7681" y="5506"/>
                    </a:cubicBezTo>
                    <a:cubicBezTo>
                      <a:pt x="7578" y="5626"/>
                      <a:pt x="7442" y="5729"/>
                      <a:pt x="7305" y="5814"/>
                    </a:cubicBezTo>
                    <a:cubicBezTo>
                      <a:pt x="7189" y="5866"/>
                      <a:pt x="6976" y="5946"/>
                      <a:pt x="6805" y="5946"/>
                    </a:cubicBezTo>
                    <a:cubicBezTo>
                      <a:pt x="6749" y="5946"/>
                      <a:pt x="6698" y="5938"/>
                      <a:pt x="6656" y="5917"/>
                    </a:cubicBezTo>
                    <a:cubicBezTo>
                      <a:pt x="6646" y="5910"/>
                      <a:pt x="6637" y="5907"/>
                      <a:pt x="6628" y="5907"/>
                    </a:cubicBezTo>
                    <a:cubicBezTo>
                      <a:pt x="6588" y="5907"/>
                      <a:pt x="6560" y="5960"/>
                      <a:pt x="6587" y="6002"/>
                    </a:cubicBezTo>
                    <a:cubicBezTo>
                      <a:pt x="6688" y="6094"/>
                      <a:pt x="6819" y="6126"/>
                      <a:pt x="6955" y="6126"/>
                    </a:cubicBezTo>
                    <a:cubicBezTo>
                      <a:pt x="7072" y="6126"/>
                      <a:pt x="7194" y="6102"/>
                      <a:pt x="7305" y="6070"/>
                    </a:cubicBezTo>
                    <a:cubicBezTo>
                      <a:pt x="7476" y="6019"/>
                      <a:pt x="7647" y="5917"/>
                      <a:pt x="7801" y="5797"/>
                    </a:cubicBezTo>
                    <a:cubicBezTo>
                      <a:pt x="7920" y="5711"/>
                      <a:pt x="8023" y="5592"/>
                      <a:pt x="8091" y="5472"/>
                    </a:cubicBezTo>
                    <a:cubicBezTo>
                      <a:pt x="8381" y="5848"/>
                      <a:pt x="8706" y="6275"/>
                      <a:pt x="8997" y="6702"/>
                    </a:cubicBezTo>
                    <a:cubicBezTo>
                      <a:pt x="8928" y="6754"/>
                      <a:pt x="8860" y="6822"/>
                      <a:pt x="8792" y="6890"/>
                    </a:cubicBezTo>
                    <a:cubicBezTo>
                      <a:pt x="8638" y="6993"/>
                      <a:pt x="8484" y="7113"/>
                      <a:pt x="8313" y="7198"/>
                    </a:cubicBezTo>
                    <a:cubicBezTo>
                      <a:pt x="8194" y="7283"/>
                      <a:pt x="8057" y="7352"/>
                      <a:pt x="7920" y="7403"/>
                    </a:cubicBezTo>
                    <a:cubicBezTo>
                      <a:pt x="7877" y="7416"/>
                      <a:pt x="7848" y="7422"/>
                      <a:pt x="7828" y="7422"/>
                    </a:cubicBezTo>
                    <a:cubicBezTo>
                      <a:pt x="7769" y="7422"/>
                      <a:pt x="7801" y="7365"/>
                      <a:pt x="7852" y="7249"/>
                    </a:cubicBezTo>
                    <a:cubicBezTo>
                      <a:pt x="7888" y="7213"/>
                      <a:pt x="7856" y="7177"/>
                      <a:pt x="7822" y="7177"/>
                    </a:cubicBezTo>
                    <a:cubicBezTo>
                      <a:pt x="7808" y="7177"/>
                      <a:pt x="7793" y="7183"/>
                      <a:pt x="7783" y="7198"/>
                    </a:cubicBezTo>
                    <a:cubicBezTo>
                      <a:pt x="7732" y="7283"/>
                      <a:pt x="7647" y="7403"/>
                      <a:pt x="7715" y="7523"/>
                    </a:cubicBezTo>
                    <a:cubicBezTo>
                      <a:pt x="7737" y="7573"/>
                      <a:pt x="7793" y="7590"/>
                      <a:pt x="7857" y="7590"/>
                    </a:cubicBezTo>
                    <a:cubicBezTo>
                      <a:pt x="7945" y="7590"/>
                      <a:pt x="8049" y="7559"/>
                      <a:pt x="8108" y="7540"/>
                    </a:cubicBezTo>
                    <a:cubicBezTo>
                      <a:pt x="8347" y="7454"/>
                      <a:pt x="8569" y="7335"/>
                      <a:pt x="8774" y="7198"/>
                    </a:cubicBezTo>
                    <a:cubicBezTo>
                      <a:pt x="8911" y="7130"/>
                      <a:pt x="9048" y="7027"/>
                      <a:pt x="9167" y="6925"/>
                    </a:cubicBezTo>
                    <a:cubicBezTo>
                      <a:pt x="9492" y="7386"/>
                      <a:pt x="9800" y="7864"/>
                      <a:pt x="10039" y="8257"/>
                    </a:cubicBezTo>
                    <a:cubicBezTo>
                      <a:pt x="9885" y="8428"/>
                      <a:pt x="9680" y="8582"/>
                      <a:pt x="9475" y="8684"/>
                    </a:cubicBezTo>
                    <a:cubicBezTo>
                      <a:pt x="9403" y="8709"/>
                      <a:pt x="9326" y="8722"/>
                      <a:pt x="9252" y="8722"/>
                    </a:cubicBezTo>
                    <a:cubicBezTo>
                      <a:pt x="9065" y="8722"/>
                      <a:pt x="8897" y="8637"/>
                      <a:pt x="8860" y="8428"/>
                    </a:cubicBezTo>
                    <a:cubicBezTo>
                      <a:pt x="8852" y="8398"/>
                      <a:pt x="8825" y="8385"/>
                      <a:pt x="8798" y="8385"/>
                    </a:cubicBezTo>
                    <a:cubicBezTo>
                      <a:pt x="8764" y="8385"/>
                      <a:pt x="8731" y="8407"/>
                      <a:pt x="8740" y="8445"/>
                    </a:cubicBezTo>
                    <a:cubicBezTo>
                      <a:pt x="8772" y="8806"/>
                      <a:pt x="9004" y="8945"/>
                      <a:pt x="9286" y="8945"/>
                    </a:cubicBezTo>
                    <a:cubicBezTo>
                      <a:pt x="9606" y="8945"/>
                      <a:pt x="9991" y="8767"/>
                      <a:pt x="10227" y="8531"/>
                    </a:cubicBezTo>
                    <a:cubicBezTo>
                      <a:pt x="10449" y="8907"/>
                      <a:pt x="10620" y="9197"/>
                      <a:pt x="10671" y="9317"/>
                    </a:cubicBezTo>
                    <a:cubicBezTo>
                      <a:pt x="10756" y="9522"/>
                      <a:pt x="10842" y="9727"/>
                      <a:pt x="10910" y="9949"/>
                    </a:cubicBezTo>
                    <a:cubicBezTo>
                      <a:pt x="10937" y="10058"/>
                      <a:pt x="11084" y="10979"/>
                      <a:pt x="10694" y="10979"/>
                    </a:cubicBezTo>
                    <a:cubicBezTo>
                      <a:pt x="10594" y="10979"/>
                      <a:pt x="10459" y="10919"/>
                      <a:pt x="10278" y="10769"/>
                    </a:cubicBezTo>
                    <a:cubicBezTo>
                      <a:pt x="9783" y="10376"/>
                      <a:pt x="9441" y="9761"/>
                      <a:pt x="9048" y="9265"/>
                    </a:cubicBezTo>
                    <a:cubicBezTo>
                      <a:pt x="8587" y="8650"/>
                      <a:pt x="8057" y="8104"/>
                      <a:pt x="7578" y="7540"/>
                    </a:cubicBezTo>
                    <a:cubicBezTo>
                      <a:pt x="7613" y="7420"/>
                      <a:pt x="7664" y="7300"/>
                      <a:pt x="7715" y="7198"/>
                    </a:cubicBezTo>
                    <a:cubicBezTo>
                      <a:pt x="7784" y="7049"/>
                      <a:pt x="7622" y="6916"/>
                      <a:pt x="7478" y="6916"/>
                    </a:cubicBezTo>
                    <a:cubicBezTo>
                      <a:pt x="7406" y="6916"/>
                      <a:pt x="7339" y="6948"/>
                      <a:pt x="7305" y="7027"/>
                    </a:cubicBezTo>
                    <a:cubicBezTo>
                      <a:pt x="7288" y="7061"/>
                      <a:pt x="7271" y="7113"/>
                      <a:pt x="7254" y="7147"/>
                    </a:cubicBezTo>
                    <a:cubicBezTo>
                      <a:pt x="6639" y="6344"/>
                      <a:pt x="6194" y="5455"/>
                      <a:pt x="6297" y="4276"/>
                    </a:cubicBezTo>
                    <a:lnTo>
                      <a:pt x="6297" y="4276"/>
                    </a:lnTo>
                    <a:cubicBezTo>
                      <a:pt x="6310" y="4280"/>
                      <a:pt x="6324" y="4283"/>
                      <a:pt x="6338" y="4283"/>
                    </a:cubicBezTo>
                    <a:cubicBezTo>
                      <a:pt x="6380" y="4283"/>
                      <a:pt x="6425" y="4263"/>
                      <a:pt x="6451" y="4225"/>
                    </a:cubicBezTo>
                    <a:cubicBezTo>
                      <a:pt x="6494" y="4172"/>
                      <a:pt x="6549" y="4147"/>
                      <a:pt x="6615" y="4147"/>
                    </a:cubicBezTo>
                    <a:close/>
                    <a:moveTo>
                      <a:pt x="5130" y="6023"/>
                    </a:moveTo>
                    <a:cubicBezTo>
                      <a:pt x="5560" y="6023"/>
                      <a:pt x="5941" y="6076"/>
                      <a:pt x="6229" y="6190"/>
                    </a:cubicBezTo>
                    <a:lnTo>
                      <a:pt x="6280" y="6190"/>
                    </a:lnTo>
                    <a:cubicBezTo>
                      <a:pt x="6485" y="6685"/>
                      <a:pt x="6758" y="7147"/>
                      <a:pt x="7083" y="7591"/>
                    </a:cubicBezTo>
                    <a:cubicBezTo>
                      <a:pt x="6468" y="9146"/>
                      <a:pt x="5716" y="11247"/>
                      <a:pt x="4093" y="11726"/>
                    </a:cubicBezTo>
                    <a:cubicBezTo>
                      <a:pt x="4469" y="10051"/>
                      <a:pt x="5033" y="8462"/>
                      <a:pt x="6348" y="7283"/>
                    </a:cubicBezTo>
                    <a:cubicBezTo>
                      <a:pt x="6522" y="7137"/>
                      <a:pt x="6372" y="6917"/>
                      <a:pt x="6193" y="6917"/>
                    </a:cubicBezTo>
                    <a:cubicBezTo>
                      <a:pt x="6142" y="6917"/>
                      <a:pt x="6089" y="6935"/>
                      <a:pt x="6041" y="6976"/>
                    </a:cubicBezTo>
                    <a:cubicBezTo>
                      <a:pt x="5323" y="7574"/>
                      <a:pt x="4417" y="8001"/>
                      <a:pt x="3563" y="8377"/>
                    </a:cubicBezTo>
                    <a:cubicBezTo>
                      <a:pt x="3252" y="8513"/>
                      <a:pt x="2090" y="8903"/>
                      <a:pt x="1287" y="8903"/>
                    </a:cubicBezTo>
                    <a:cubicBezTo>
                      <a:pt x="678" y="8903"/>
                      <a:pt x="276" y="8679"/>
                      <a:pt x="607" y="7950"/>
                    </a:cubicBezTo>
                    <a:cubicBezTo>
                      <a:pt x="1135" y="6799"/>
                      <a:pt x="3488" y="6023"/>
                      <a:pt x="5130" y="6023"/>
                    </a:cubicBezTo>
                    <a:close/>
                    <a:moveTo>
                      <a:pt x="12417" y="0"/>
                    </a:moveTo>
                    <a:cubicBezTo>
                      <a:pt x="11956" y="0"/>
                      <a:pt x="11377" y="209"/>
                      <a:pt x="11167" y="295"/>
                    </a:cubicBezTo>
                    <a:cubicBezTo>
                      <a:pt x="9646" y="961"/>
                      <a:pt x="8433" y="2926"/>
                      <a:pt x="7886" y="4498"/>
                    </a:cubicBezTo>
                    <a:cubicBezTo>
                      <a:pt x="7468" y="4080"/>
                      <a:pt x="6963" y="3670"/>
                      <a:pt x="6591" y="3670"/>
                    </a:cubicBezTo>
                    <a:cubicBezTo>
                      <a:pt x="6416" y="3670"/>
                      <a:pt x="6270" y="3761"/>
                      <a:pt x="6177" y="3986"/>
                    </a:cubicBezTo>
                    <a:cubicBezTo>
                      <a:pt x="6160" y="4003"/>
                      <a:pt x="6160" y="4020"/>
                      <a:pt x="6160" y="4054"/>
                    </a:cubicBezTo>
                    <a:cubicBezTo>
                      <a:pt x="6109" y="4054"/>
                      <a:pt x="6075" y="4088"/>
                      <a:pt x="6075" y="4122"/>
                    </a:cubicBezTo>
                    <a:cubicBezTo>
                      <a:pt x="5955" y="4720"/>
                      <a:pt x="5989" y="5336"/>
                      <a:pt x="6177" y="5917"/>
                    </a:cubicBezTo>
                    <a:cubicBezTo>
                      <a:pt x="5856" y="5771"/>
                      <a:pt x="5490" y="5714"/>
                      <a:pt x="5109" y="5714"/>
                    </a:cubicBezTo>
                    <a:cubicBezTo>
                      <a:pt x="4234" y="5714"/>
                      <a:pt x="3274" y="6015"/>
                      <a:pt x="2572" y="6241"/>
                    </a:cubicBezTo>
                    <a:cubicBezTo>
                      <a:pt x="1598" y="6549"/>
                      <a:pt x="214" y="7130"/>
                      <a:pt x="95" y="8274"/>
                    </a:cubicBezTo>
                    <a:cubicBezTo>
                      <a:pt x="1" y="9084"/>
                      <a:pt x="447" y="9380"/>
                      <a:pt x="1141" y="9380"/>
                    </a:cubicBezTo>
                    <a:cubicBezTo>
                      <a:pt x="2218" y="9380"/>
                      <a:pt x="3892" y="8666"/>
                      <a:pt x="5067" y="8052"/>
                    </a:cubicBezTo>
                    <a:lnTo>
                      <a:pt x="5067" y="8052"/>
                    </a:lnTo>
                    <a:cubicBezTo>
                      <a:pt x="4264" y="9197"/>
                      <a:pt x="3871" y="10564"/>
                      <a:pt x="3563" y="11965"/>
                    </a:cubicBezTo>
                    <a:cubicBezTo>
                      <a:pt x="3532" y="12120"/>
                      <a:pt x="3655" y="12260"/>
                      <a:pt x="3806" y="12260"/>
                    </a:cubicBezTo>
                    <a:cubicBezTo>
                      <a:pt x="3821" y="12260"/>
                      <a:pt x="3837" y="12259"/>
                      <a:pt x="3854" y="12255"/>
                    </a:cubicBezTo>
                    <a:cubicBezTo>
                      <a:pt x="5836" y="11982"/>
                      <a:pt x="6707" y="9761"/>
                      <a:pt x="7390" y="8001"/>
                    </a:cubicBezTo>
                    <a:cubicBezTo>
                      <a:pt x="8023" y="8770"/>
                      <a:pt x="8740" y="9505"/>
                      <a:pt x="9287" y="10256"/>
                    </a:cubicBezTo>
                    <a:cubicBezTo>
                      <a:pt x="9554" y="10617"/>
                      <a:pt x="10094" y="11439"/>
                      <a:pt x="10670" y="11439"/>
                    </a:cubicBezTo>
                    <a:cubicBezTo>
                      <a:pt x="10721" y="11439"/>
                      <a:pt x="10773" y="11432"/>
                      <a:pt x="10825" y="11418"/>
                    </a:cubicBezTo>
                    <a:cubicBezTo>
                      <a:pt x="11320" y="11282"/>
                      <a:pt x="11491" y="10564"/>
                      <a:pt x="11406" y="10120"/>
                    </a:cubicBezTo>
                    <a:cubicBezTo>
                      <a:pt x="11149" y="8753"/>
                      <a:pt x="10278" y="7437"/>
                      <a:pt x="9390" y="6275"/>
                    </a:cubicBezTo>
                    <a:lnTo>
                      <a:pt x="9390" y="6275"/>
                    </a:lnTo>
                    <a:cubicBezTo>
                      <a:pt x="9868" y="6378"/>
                      <a:pt x="10346" y="6429"/>
                      <a:pt x="10842" y="6446"/>
                    </a:cubicBezTo>
                    <a:cubicBezTo>
                      <a:pt x="11178" y="6479"/>
                      <a:pt x="11576" y="6508"/>
                      <a:pt x="11991" y="6508"/>
                    </a:cubicBezTo>
                    <a:cubicBezTo>
                      <a:pt x="12885" y="6508"/>
                      <a:pt x="13858" y="6373"/>
                      <a:pt x="14464" y="5848"/>
                    </a:cubicBezTo>
                    <a:cubicBezTo>
                      <a:pt x="15062" y="5318"/>
                      <a:pt x="15131" y="4379"/>
                      <a:pt x="14276" y="4071"/>
                    </a:cubicBezTo>
                    <a:cubicBezTo>
                      <a:pt x="13802" y="3896"/>
                      <a:pt x="13240" y="3824"/>
                      <a:pt x="12663" y="3824"/>
                    </a:cubicBezTo>
                    <a:cubicBezTo>
                      <a:pt x="11889" y="3824"/>
                      <a:pt x="11087" y="3954"/>
                      <a:pt x="10432" y="4140"/>
                    </a:cubicBezTo>
                    <a:cubicBezTo>
                      <a:pt x="10722" y="3849"/>
                      <a:pt x="10996" y="3559"/>
                      <a:pt x="11235" y="3302"/>
                    </a:cubicBezTo>
                    <a:cubicBezTo>
                      <a:pt x="11918" y="2602"/>
                      <a:pt x="12978" y="1594"/>
                      <a:pt x="13046" y="551"/>
                    </a:cubicBezTo>
                    <a:cubicBezTo>
                      <a:pt x="13069" y="130"/>
                      <a:pt x="12779" y="0"/>
                      <a:pt x="124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89605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3" name="Google Shape;793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40"/>
          <p:cNvSpPr/>
          <p:nvPr/>
        </p:nvSpPr>
        <p:spPr>
          <a:xfrm>
            <a:off x="548101" y="397751"/>
            <a:ext cx="8057499" cy="4393115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5" name="Google Shape;795;p40"/>
          <p:cNvSpPr/>
          <p:nvPr/>
        </p:nvSpPr>
        <p:spPr>
          <a:xfrm flipH="1">
            <a:off x="7647251" y="134626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40"/>
          <p:cNvSpPr/>
          <p:nvPr/>
        </p:nvSpPr>
        <p:spPr>
          <a:xfrm flipH="1">
            <a:off x="-68975" y="4053926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7" name="Google Shape;797;p40"/>
          <p:cNvSpPr/>
          <p:nvPr/>
        </p:nvSpPr>
        <p:spPr>
          <a:xfrm rot="1636678">
            <a:off x="8438130" y="4684127"/>
            <a:ext cx="511736" cy="357502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8401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3">
  <p:cSld name="Quote 3">
    <p:bg>
      <p:bgPr>
        <a:solidFill>
          <a:schemeClr val="accent3"/>
        </a:solidFill>
        <a:effectLst/>
      </p:bgPr>
    </p:bg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9" name="Google Shape;799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0" name="Google Shape;800;p41"/>
          <p:cNvGrpSpPr/>
          <p:nvPr/>
        </p:nvGrpSpPr>
        <p:grpSpPr>
          <a:xfrm rot="2962997">
            <a:off x="3110121" y="3205875"/>
            <a:ext cx="2217990" cy="2815021"/>
            <a:chOff x="1154976" y="632775"/>
            <a:chExt cx="2502430" cy="3877954"/>
          </a:xfrm>
        </p:grpSpPr>
        <p:sp>
          <p:nvSpPr>
            <p:cNvPr id="801" name="Google Shape;801;p4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4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3" name="Google Shape;803;p41"/>
          <p:cNvSpPr/>
          <p:nvPr/>
        </p:nvSpPr>
        <p:spPr>
          <a:xfrm>
            <a:off x="603301" y="1036926"/>
            <a:ext cx="7937408" cy="3442526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4" name="Google Shape;804;p41"/>
          <p:cNvSpPr/>
          <p:nvPr/>
        </p:nvSpPr>
        <p:spPr>
          <a:xfrm rot="-7040502">
            <a:off x="-571567" y="100054"/>
            <a:ext cx="2373845" cy="1283487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05" name="Google Shape;805;p41"/>
          <p:cNvGrpSpPr/>
          <p:nvPr/>
        </p:nvGrpSpPr>
        <p:grpSpPr>
          <a:xfrm rot="1413176">
            <a:off x="190324" y="183534"/>
            <a:ext cx="850046" cy="1116502"/>
            <a:chOff x="181724" y="3902898"/>
            <a:chExt cx="850038" cy="1116492"/>
          </a:xfrm>
        </p:grpSpPr>
        <p:grpSp>
          <p:nvGrpSpPr>
            <p:cNvPr id="806" name="Google Shape;806;p41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807" name="Google Shape;807;p41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08" name="Google Shape;808;p41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09" name="Google Shape;809;p41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41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11" name="Google Shape;811;p41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2" name="Google Shape;812;p41"/>
          <p:cNvGrpSpPr/>
          <p:nvPr/>
        </p:nvGrpSpPr>
        <p:grpSpPr>
          <a:xfrm>
            <a:off x="8193351" y="216813"/>
            <a:ext cx="1290421" cy="820102"/>
            <a:chOff x="7685850" y="32550"/>
            <a:chExt cx="1290421" cy="820102"/>
          </a:xfrm>
        </p:grpSpPr>
        <p:sp>
          <p:nvSpPr>
            <p:cNvPr id="813" name="Google Shape;813;p41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0" name="Google Shape;820;p41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1" name="Google Shape;821;p41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2" name="Google Shape;822;p41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3" name="Google Shape;823;p41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41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5" name="Google Shape;825;p41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6" name="Google Shape;826;p41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7" name="Google Shape;827;p41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8" name="Google Shape;828;p41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9" name="Google Shape;829;p41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30" name="Google Shape;830;p41"/>
          <p:cNvSpPr/>
          <p:nvPr/>
        </p:nvSpPr>
        <p:spPr>
          <a:xfrm rot="10800000">
            <a:off x="8296350" y="4361523"/>
            <a:ext cx="766116" cy="589721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31" name="Google Shape;831;p41"/>
          <p:cNvGrpSpPr/>
          <p:nvPr/>
        </p:nvGrpSpPr>
        <p:grpSpPr>
          <a:xfrm rot="2962997">
            <a:off x="6077571" y="-1803125"/>
            <a:ext cx="2217990" cy="2815021"/>
            <a:chOff x="1154976" y="632775"/>
            <a:chExt cx="2502430" cy="3877954"/>
          </a:xfrm>
        </p:grpSpPr>
        <p:sp>
          <p:nvSpPr>
            <p:cNvPr id="832" name="Google Shape;832;p4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3" name="Google Shape;833;p4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34" name="Google Shape;834;p41"/>
          <p:cNvSpPr/>
          <p:nvPr/>
        </p:nvSpPr>
        <p:spPr>
          <a:xfrm rot="-1227209">
            <a:off x="2644606" y="102336"/>
            <a:ext cx="652111" cy="509772"/>
          </a:xfrm>
          <a:custGeom>
            <a:avLst/>
            <a:gdLst/>
            <a:ahLst/>
            <a:cxnLst/>
            <a:rect l="l" t="t" r="r" b="b"/>
            <a:pathLst>
              <a:path w="14097" h="11020" extrusionOk="0">
                <a:moveTo>
                  <a:pt x="2488" y="425"/>
                </a:moveTo>
                <a:cubicBezTo>
                  <a:pt x="3103" y="425"/>
                  <a:pt x="3764" y="811"/>
                  <a:pt x="4255" y="1099"/>
                </a:cubicBezTo>
                <a:cubicBezTo>
                  <a:pt x="5502" y="1902"/>
                  <a:pt x="6613" y="2910"/>
                  <a:pt x="7501" y="4089"/>
                </a:cubicBezTo>
                <a:cubicBezTo>
                  <a:pt x="7541" y="4159"/>
                  <a:pt x="7610" y="4194"/>
                  <a:pt x="7681" y="4194"/>
                </a:cubicBezTo>
                <a:cubicBezTo>
                  <a:pt x="7731" y="4194"/>
                  <a:pt x="7783" y="4176"/>
                  <a:pt x="7826" y="4140"/>
                </a:cubicBezTo>
                <a:cubicBezTo>
                  <a:pt x="8618" y="3415"/>
                  <a:pt x="9600" y="2967"/>
                  <a:pt x="10605" y="2967"/>
                </a:cubicBezTo>
                <a:cubicBezTo>
                  <a:pt x="11138" y="2967"/>
                  <a:pt x="11678" y="3093"/>
                  <a:pt x="12200" y="3372"/>
                </a:cubicBezTo>
                <a:cubicBezTo>
                  <a:pt x="13789" y="4209"/>
                  <a:pt x="13635" y="5986"/>
                  <a:pt x="12781" y="7284"/>
                </a:cubicBezTo>
                <a:cubicBezTo>
                  <a:pt x="11294" y="9540"/>
                  <a:pt x="7621" y="10206"/>
                  <a:pt x="5126" y="10599"/>
                </a:cubicBezTo>
                <a:cubicBezTo>
                  <a:pt x="3845" y="9933"/>
                  <a:pt x="2939" y="8429"/>
                  <a:pt x="2273" y="7250"/>
                </a:cubicBezTo>
                <a:cubicBezTo>
                  <a:pt x="1487" y="5866"/>
                  <a:pt x="752" y="4158"/>
                  <a:pt x="820" y="2534"/>
                </a:cubicBezTo>
                <a:cubicBezTo>
                  <a:pt x="855" y="1680"/>
                  <a:pt x="1265" y="689"/>
                  <a:pt x="2153" y="467"/>
                </a:cubicBezTo>
                <a:cubicBezTo>
                  <a:pt x="2262" y="438"/>
                  <a:pt x="2374" y="425"/>
                  <a:pt x="2488" y="425"/>
                </a:cubicBezTo>
                <a:close/>
                <a:moveTo>
                  <a:pt x="2342" y="1"/>
                </a:moveTo>
                <a:cubicBezTo>
                  <a:pt x="1645" y="1"/>
                  <a:pt x="1054" y="369"/>
                  <a:pt x="701" y="1321"/>
                </a:cubicBezTo>
                <a:cubicBezTo>
                  <a:pt x="0" y="3235"/>
                  <a:pt x="803" y="5234"/>
                  <a:pt x="1658" y="6943"/>
                </a:cubicBezTo>
                <a:cubicBezTo>
                  <a:pt x="2358" y="8327"/>
                  <a:pt x="3452" y="10086"/>
                  <a:pt x="4938" y="10787"/>
                </a:cubicBezTo>
                <a:cubicBezTo>
                  <a:pt x="4938" y="10914"/>
                  <a:pt x="5041" y="11011"/>
                  <a:pt x="5165" y="11011"/>
                </a:cubicBezTo>
                <a:cubicBezTo>
                  <a:pt x="5175" y="11011"/>
                  <a:pt x="5184" y="11010"/>
                  <a:pt x="5194" y="11009"/>
                </a:cubicBezTo>
                <a:lnTo>
                  <a:pt x="5382" y="10975"/>
                </a:lnTo>
                <a:lnTo>
                  <a:pt x="5519" y="11009"/>
                </a:lnTo>
                <a:cubicBezTo>
                  <a:pt x="5530" y="11017"/>
                  <a:pt x="5542" y="11020"/>
                  <a:pt x="5554" y="11020"/>
                </a:cubicBezTo>
                <a:cubicBezTo>
                  <a:pt x="5597" y="11020"/>
                  <a:pt x="5639" y="10977"/>
                  <a:pt x="5639" y="10924"/>
                </a:cubicBezTo>
                <a:cubicBezTo>
                  <a:pt x="8714" y="10428"/>
                  <a:pt x="13140" y="9352"/>
                  <a:pt x="13823" y="5883"/>
                </a:cubicBezTo>
                <a:cubicBezTo>
                  <a:pt x="14096" y="4516"/>
                  <a:pt x="13191" y="3337"/>
                  <a:pt x="11995" y="2825"/>
                </a:cubicBezTo>
                <a:cubicBezTo>
                  <a:pt x="11549" y="2630"/>
                  <a:pt x="11092" y="2543"/>
                  <a:pt x="10637" y="2543"/>
                </a:cubicBezTo>
                <a:cubicBezTo>
                  <a:pt x="9575" y="2543"/>
                  <a:pt x="8532" y="3019"/>
                  <a:pt x="7706" y="3713"/>
                </a:cubicBezTo>
                <a:cubicBezTo>
                  <a:pt x="6741" y="2538"/>
                  <a:pt x="4172" y="1"/>
                  <a:pt x="234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1929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4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59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23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57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1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09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8DDCE-A2E0-4ED5-91D6-A39DA716103D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118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4" indent="-342884" algn="l" defTabSz="91435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2BC07D31-4B56-4456-B116-34D421119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3194F17A-712D-4687-B4B7-996AFB00A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8CCD1E4-6DA5-4A95-A4B6-EECB6CDD6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9C4D9-BB03-4C0C-9630-F5D180F654E4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B198DB4-ACDF-494E-933C-55FE66AC6A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F8B1083-D58F-4699-A741-E7EA53845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7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4075" y="537875"/>
            <a:ext cx="7695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4075" y="1152475"/>
            <a:ext cx="76959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10039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31.wmf"/><Relationship Id="rId26" Type="http://schemas.openxmlformats.org/officeDocument/2006/relationships/image" Target="../media/image35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8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wmf"/><Relationship Id="rId20" Type="http://schemas.openxmlformats.org/officeDocument/2006/relationships/image" Target="../media/image32.w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34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36.wmf"/><Relationship Id="rId10" Type="http://schemas.openxmlformats.org/officeDocument/2006/relationships/image" Target="../media/image27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24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9.wmf"/><Relationship Id="rId22" Type="http://schemas.openxmlformats.org/officeDocument/2006/relationships/image" Target="../media/image33.w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37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hyperlink" Target="https://www.wisc-online.com/assetrepository/viewasset?id=1508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4.xml"/><Relationship Id="rId7" Type="http://schemas.openxmlformats.org/officeDocument/2006/relationships/hyperlink" Target="https://www.wisc-online.com/assetrepository/viewasset?id=1508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0.jpeg"/><Relationship Id="rId5" Type="http://schemas.openxmlformats.org/officeDocument/2006/relationships/image" Target="../media/image42.wmf"/><Relationship Id="rId4" Type="http://schemas.openxmlformats.org/officeDocument/2006/relationships/oleObject" Target="../embeddings/oleObject15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47.w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4.wmf"/><Relationship Id="rId12" Type="http://schemas.openxmlformats.org/officeDocument/2006/relationships/oleObject" Target="../embeddings/oleObject20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1.png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46.wmf"/><Relationship Id="rId5" Type="http://schemas.openxmlformats.org/officeDocument/2006/relationships/image" Target="../media/image43.wmf"/><Relationship Id="rId15" Type="http://schemas.openxmlformats.org/officeDocument/2006/relationships/hyperlink" Target="https://www.wisc-online.com/assetrepository/viewasset?id=1508" TargetMode="External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6.bin"/><Relationship Id="rId9" Type="http://schemas.openxmlformats.org/officeDocument/2006/relationships/image" Target="../media/image45.wmf"/><Relationship Id="rId1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6.xml"/><Relationship Id="rId7" Type="http://schemas.openxmlformats.org/officeDocument/2006/relationships/hyperlink" Target="https://www.wisc-online.com/assetrepository/viewasset?id=1508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0.jpeg"/><Relationship Id="rId5" Type="http://schemas.openxmlformats.org/officeDocument/2006/relationships/image" Target="../media/image48.wmf"/><Relationship Id="rId4" Type="http://schemas.openxmlformats.org/officeDocument/2006/relationships/oleObject" Target="../embeddings/oleObject2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hyperlink" Target="https://www.wisc-online.com/assetrepository/viewasset?id=1508" TargetMode="External"/><Relationship Id="rId5" Type="http://schemas.openxmlformats.org/officeDocument/2006/relationships/image" Target="../media/image40.jpeg"/><Relationship Id="rId4" Type="http://schemas.openxmlformats.org/officeDocument/2006/relationships/image" Target="../media/image49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hyperlink" Target="https://www.wisc-online.com/assetrepository/viewasset?id=1508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13" Type="http://schemas.openxmlformats.org/officeDocument/2006/relationships/image" Target="../media/image55.jpeg"/><Relationship Id="rId3" Type="http://schemas.openxmlformats.org/officeDocument/2006/relationships/video" Target="../media/media1.mp4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54.wmf"/><Relationship Id="rId2" Type="http://schemas.microsoft.com/office/2007/relationships/media" Target="../media/media1.mp4"/><Relationship Id="rId16" Type="http://schemas.openxmlformats.org/officeDocument/2006/relationships/image" Target="../media/image57.png"/><Relationship Id="rId1" Type="http://schemas.openxmlformats.org/officeDocument/2006/relationships/vmlDrawing" Target="../drawings/vmlDrawing6.vml"/><Relationship Id="rId6" Type="http://schemas.openxmlformats.org/officeDocument/2006/relationships/image" Target="../media/image51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5" Type="http://schemas.openxmlformats.org/officeDocument/2006/relationships/image" Target="../media/image56.png"/><Relationship Id="rId10" Type="http://schemas.openxmlformats.org/officeDocument/2006/relationships/image" Target="../media/image53.wmf"/><Relationship Id="rId4" Type="http://schemas.openxmlformats.org/officeDocument/2006/relationships/slideLayout" Target="../slideLayouts/slideLayout7.xml"/><Relationship Id="rId9" Type="http://schemas.openxmlformats.org/officeDocument/2006/relationships/oleObject" Target="../embeddings/oleObject25.bin"/><Relationship Id="rId14" Type="http://schemas.openxmlformats.org/officeDocument/2006/relationships/hyperlink" Target="http://www.allwhitebackground.com/colorful-background-images.html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13" Type="http://schemas.openxmlformats.org/officeDocument/2006/relationships/oleObject" Target="../embeddings/oleObject32.bin"/><Relationship Id="rId18" Type="http://schemas.openxmlformats.org/officeDocument/2006/relationships/image" Target="../media/image61.wmf"/><Relationship Id="rId26" Type="http://schemas.openxmlformats.org/officeDocument/2006/relationships/image" Target="../media/image65.wmf"/><Relationship Id="rId3" Type="http://schemas.openxmlformats.org/officeDocument/2006/relationships/oleObject" Target="../embeddings/oleObject27.bin"/><Relationship Id="rId21" Type="http://schemas.openxmlformats.org/officeDocument/2006/relationships/oleObject" Target="../embeddings/oleObject36.bin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58.wmf"/><Relationship Id="rId17" Type="http://schemas.openxmlformats.org/officeDocument/2006/relationships/oleObject" Target="../embeddings/oleObject34.bin"/><Relationship Id="rId25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0.wmf"/><Relationship Id="rId20" Type="http://schemas.openxmlformats.org/officeDocument/2006/relationships/image" Target="../media/image62.wmf"/><Relationship Id="rId29" Type="http://schemas.openxmlformats.org/officeDocument/2006/relationships/oleObject" Target="../embeddings/oleObject40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52.wmf"/><Relationship Id="rId11" Type="http://schemas.openxmlformats.org/officeDocument/2006/relationships/oleObject" Target="../embeddings/oleObject31.bin"/><Relationship Id="rId24" Type="http://schemas.openxmlformats.org/officeDocument/2006/relationships/image" Target="../media/image64.wmf"/><Relationship Id="rId32" Type="http://schemas.openxmlformats.org/officeDocument/2006/relationships/image" Target="../media/image68.wmf"/><Relationship Id="rId5" Type="http://schemas.openxmlformats.org/officeDocument/2006/relationships/oleObject" Target="../embeddings/oleObject28.bin"/><Relationship Id="rId15" Type="http://schemas.openxmlformats.org/officeDocument/2006/relationships/oleObject" Target="../embeddings/oleObject33.bin"/><Relationship Id="rId23" Type="http://schemas.openxmlformats.org/officeDocument/2006/relationships/oleObject" Target="../embeddings/oleObject37.bin"/><Relationship Id="rId28" Type="http://schemas.openxmlformats.org/officeDocument/2006/relationships/image" Target="../media/image66.wmf"/><Relationship Id="rId10" Type="http://schemas.openxmlformats.org/officeDocument/2006/relationships/image" Target="../media/image54.wmf"/><Relationship Id="rId19" Type="http://schemas.openxmlformats.org/officeDocument/2006/relationships/oleObject" Target="../embeddings/oleObject35.bin"/><Relationship Id="rId31" Type="http://schemas.openxmlformats.org/officeDocument/2006/relationships/oleObject" Target="../embeddings/oleObject41.bin"/><Relationship Id="rId4" Type="http://schemas.openxmlformats.org/officeDocument/2006/relationships/image" Target="../media/image51.wmf"/><Relationship Id="rId9" Type="http://schemas.openxmlformats.org/officeDocument/2006/relationships/oleObject" Target="../embeddings/oleObject30.bin"/><Relationship Id="rId14" Type="http://schemas.openxmlformats.org/officeDocument/2006/relationships/image" Target="../media/image59.wmf"/><Relationship Id="rId22" Type="http://schemas.openxmlformats.org/officeDocument/2006/relationships/image" Target="../media/image63.wmf"/><Relationship Id="rId27" Type="http://schemas.openxmlformats.org/officeDocument/2006/relationships/oleObject" Target="../embeddings/oleObject39.bin"/><Relationship Id="rId30" Type="http://schemas.openxmlformats.org/officeDocument/2006/relationships/image" Target="../media/image67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13" Type="http://schemas.openxmlformats.org/officeDocument/2006/relationships/image" Target="../media/image71.wmf"/><Relationship Id="rId3" Type="http://schemas.openxmlformats.org/officeDocument/2006/relationships/video" Target="../media/media2.mp4"/><Relationship Id="rId7" Type="http://schemas.openxmlformats.org/officeDocument/2006/relationships/image" Target="../media/image11.png"/><Relationship Id="rId12" Type="http://schemas.openxmlformats.org/officeDocument/2006/relationships/oleObject" Target="../embeddings/oleObject44.bin"/><Relationship Id="rId2" Type="http://schemas.microsoft.com/office/2007/relationships/media" Target="../media/media2.mp4"/><Relationship Id="rId1" Type="http://schemas.openxmlformats.org/officeDocument/2006/relationships/vmlDrawing" Target="../drawings/vmlDrawing8.vml"/><Relationship Id="rId6" Type="http://schemas.openxmlformats.org/officeDocument/2006/relationships/hyperlink" Target="https://www.publicdomainpictures.net/en/view-image.php?image=317882&amp;picture=abstract-background" TargetMode="External"/><Relationship Id="rId11" Type="http://schemas.openxmlformats.org/officeDocument/2006/relationships/image" Target="../media/image70.wmf"/><Relationship Id="rId5" Type="http://schemas.openxmlformats.org/officeDocument/2006/relationships/image" Target="../media/image6.jpeg"/><Relationship Id="rId10" Type="http://schemas.openxmlformats.org/officeDocument/2006/relationships/oleObject" Target="../embeddings/oleObject43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9.wmf"/><Relationship Id="rId1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13" Type="http://schemas.openxmlformats.org/officeDocument/2006/relationships/oleObject" Target="../embeddings/oleObject50.bin"/><Relationship Id="rId18" Type="http://schemas.openxmlformats.org/officeDocument/2006/relationships/image" Target="../media/image78.wmf"/><Relationship Id="rId3" Type="http://schemas.openxmlformats.org/officeDocument/2006/relationships/oleObject" Target="../embeddings/oleObject45.bin"/><Relationship Id="rId21" Type="http://schemas.openxmlformats.org/officeDocument/2006/relationships/oleObject" Target="../embeddings/oleObject54.bin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75.wmf"/><Relationship Id="rId17" Type="http://schemas.openxmlformats.org/officeDocument/2006/relationships/oleObject" Target="../embeddings/oleObject5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7.wmf"/><Relationship Id="rId20" Type="http://schemas.openxmlformats.org/officeDocument/2006/relationships/image" Target="../media/image79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71.wmf"/><Relationship Id="rId11" Type="http://schemas.openxmlformats.org/officeDocument/2006/relationships/oleObject" Target="../embeddings/oleObject49.bin"/><Relationship Id="rId24" Type="http://schemas.openxmlformats.org/officeDocument/2006/relationships/image" Target="../media/image81.wmf"/><Relationship Id="rId5" Type="http://schemas.openxmlformats.org/officeDocument/2006/relationships/oleObject" Target="../embeddings/oleObject46.bin"/><Relationship Id="rId15" Type="http://schemas.openxmlformats.org/officeDocument/2006/relationships/oleObject" Target="../embeddings/oleObject51.bin"/><Relationship Id="rId23" Type="http://schemas.openxmlformats.org/officeDocument/2006/relationships/oleObject" Target="../embeddings/oleObject55.bin"/><Relationship Id="rId10" Type="http://schemas.openxmlformats.org/officeDocument/2006/relationships/image" Target="../media/image74.wmf"/><Relationship Id="rId19" Type="http://schemas.openxmlformats.org/officeDocument/2006/relationships/oleObject" Target="../embeddings/oleObject53.bin"/><Relationship Id="rId4" Type="http://schemas.openxmlformats.org/officeDocument/2006/relationships/image" Target="../media/image70.wmf"/><Relationship Id="rId9" Type="http://schemas.openxmlformats.org/officeDocument/2006/relationships/oleObject" Target="../embeddings/oleObject48.bin"/><Relationship Id="rId14" Type="http://schemas.openxmlformats.org/officeDocument/2006/relationships/image" Target="../media/image76.wmf"/><Relationship Id="rId22" Type="http://schemas.openxmlformats.org/officeDocument/2006/relationships/image" Target="../media/image80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13" Type="http://schemas.openxmlformats.org/officeDocument/2006/relationships/image" Target="../media/image86.jpeg"/><Relationship Id="rId3" Type="http://schemas.openxmlformats.org/officeDocument/2006/relationships/video" Target="../media/media1.mp4"/><Relationship Id="rId7" Type="http://schemas.openxmlformats.org/officeDocument/2006/relationships/oleObject" Target="../embeddings/oleObject57.bin"/><Relationship Id="rId12" Type="http://schemas.openxmlformats.org/officeDocument/2006/relationships/image" Target="../media/image85.wmf"/><Relationship Id="rId2" Type="http://schemas.microsoft.com/office/2007/relationships/media" Target="../media/media1.mp4"/><Relationship Id="rId16" Type="http://schemas.openxmlformats.org/officeDocument/2006/relationships/image" Target="../media/image57.png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2.wmf"/><Relationship Id="rId11" Type="http://schemas.openxmlformats.org/officeDocument/2006/relationships/oleObject" Target="../embeddings/oleObject59.bin"/><Relationship Id="rId5" Type="http://schemas.openxmlformats.org/officeDocument/2006/relationships/oleObject" Target="../embeddings/oleObject56.bin"/><Relationship Id="rId15" Type="http://schemas.openxmlformats.org/officeDocument/2006/relationships/image" Target="../media/image56.png"/><Relationship Id="rId10" Type="http://schemas.openxmlformats.org/officeDocument/2006/relationships/image" Target="../media/image84.wmf"/><Relationship Id="rId4" Type="http://schemas.openxmlformats.org/officeDocument/2006/relationships/slideLayout" Target="../slideLayouts/slideLayout7.xml"/><Relationship Id="rId9" Type="http://schemas.openxmlformats.org/officeDocument/2006/relationships/oleObject" Target="../embeddings/oleObject58.bin"/><Relationship Id="rId14" Type="http://schemas.openxmlformats.org/officeDocument/2006/relationships/hyperlink" Target="http://www.allwhitebackground.com/colorful-background-images.html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wmf"/><Relationship Id="rId13" Type="http://schemas.openxmlformats.org/officeDocument/2006/relationships/oleObject" Target="../embeddings/oleObject65.bin"/><Relationship Id="rId18" Type="http://schemas.openxmlformats.org/officeDocument/2006/relationships/image" Target="../media/image90.wmf"/><Relationship Id="rId26" Type="http://schemas.openxmlformats.org/officeDocument/2006/relationships/image" Target="../media/image94.wmf"/><Relationship Id="rId3" Type="http://schemas.openxmlformats.org/officeDocument/2006/relationships/oleObject" Target="../embeddings/oleObject60.bin"/><Relationship Id="rId21" Type="http://schemas.openxmlformats.org/officeDocument/2006/relationships/oleObject" Target="../embeddings/oleObject69.bin"/><Relationship Id="rId34" Type="http://schemas.openxmlformats.org/officeDocument/2006/relationships/image" Target="../media/image98.wmf"/><Relationship Id="rId7" Type="http://schemas.openxmlformats.org/officeDocument/2006/relationships/oleObject" Target="../embeddings/oleObject62.bin"/><Relationship Id="rId12" Type="http://schemas.openxmlformats.org/officeDocument/2006/relationships/image" Target="../media/image87.wmf"/><Relationship Id="rId17" Type="http://schemas.openxmlformats.org/officeDocument/2006/relationships/oleObject" Target="../embeddings/oleObject67.bin"/><Relationship Id="rId25" Type="http://schemas.openxmlformats.org/officeDocument/2006/relationships/oleObject" Target="../embeddings/oleObject71.bin"/><Relationship Id="rId33" Type="http://schemas.openxmlformats.org/officeDocument/2006/relationships/oleObject" Target="../embeddings/oleObject75.bin"/><Relationship Id="rId38" Type="http://schemas.openxmlformats.org/officeDocument/2006/relationships/image" Target="../media/image100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9.wmf"/><Relationship Id="rId20" Type="http://schemas.openxmlformats.org/officeDocument/2006/relationships/image" Target="../media/image91.wmf"/><Relationship Id="rId29" Type="http://schemas.openxmlformats.org/officeDocument/2006/relationships/oleObject" Target="../embeddings/oleObject73.bin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3.wmf"/><Relationship Id="rId11" Type="http://schemas.openxmlformats.org/officeDocument/2006/relationships/oleObject" Target="../embeddings/oleObject64.bin"/><Relationship Id="rId24" Type="http://schemas.openxmlformats.org/officeDocument/2006/relationships/image" Target="../media/image93.wmf"/><Relationship Id="rId32" Type="http://schemas.openxmlformats.org/officeDocument/2006/relationships/image" Target="../media/image97.wmf"/><Relationship Id="rId37" Type="http://schemas.openxmlformats.org/officeDocument/2006/relationships/oleObject" Target="../embeddings/oleObject77.bin"/><Relationship Id="rId5" Type="http://schemas.openxmlformats.org/officeDocument/2006/relationships/oleObject" Target="../embeddings/oleObject61.bin"/><Relationship Id="rId15" Type="http://schemas.openxmlformats.org/officeDocument/2006/relationships/oleObject" Target="../embeddings/oleObject66.bin"/><Relationship Id="rId23" Type="http://schemas.openxmlformats.org/officeDocument/2006/relationships/oleObject" Target="../embeddings/oleObject70.bin"/><Relationship Id="rId28" Type="http://schemas.openxmlformats.org/officeDocument/2006/relationships/image" Target="../media/image95.wmf"/><Relationship Id="rId36" Type="http://schemas.openxmlformats.org/officeDocument/2006/relationships/image" Target="../media/image99.wmf"/><Relationship Id="rId10" Type="http://schemas.openxmlformats.org/officeDocument/2006/relationships/image" Target="../media/image85.wmf"/><Relationship Id="rId19" Type="http://schemas.openxmlformats.org/officeDocument/2006/relationships/oleObject" Target="../embeddings/oleObject68.bin"/><Relationship Id="rId31" Type="http://schemas.openxmlformats.org/officeDocument/2006/relationships/oleObject" Target="../embeddings/oleObject74.bin"/><Relationship Id="rId4" Type="http://schemas.openxmlformats.org/officeDocument/2006/relationships/image" Target="../media/image82.wmf"/><Relationship Id="rId9" Type="http://schemas.openxmlformats.org/officeDocument/2006/relationships/oleObject" Target="../embeddings/oleObject63.bin"/><Relationship Id="rId14" Type="http://schemas.openxmlformats.org/officeDocument/2006/relationships/image" Target="../media/image88.wmf"/><Relationship Id="rId22" Type="http://schemas.openxmlformats.org/officeDocument/2006/relationships/image" Target="../media/image92.wmf"/><Relationship Id="rId27" Type="http://schemas.openxmlformats.org/officeDocument/2006/relationships/oleObject" Target="../embeddings/oleObject72.bin"/><Relationship Id="rId30" Type="http://schemas.openxmlformats.org/officeDocument/2006/relationships/image" Target="../media/image96.wmf"/><Relationship Id="rId35" Type="http://schemas.openxmlformats.org/officeDocument/2006/relationships/oleObject" Target="../embeddings/oleObject76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wmf"/><Relationship Id="rId3" Type="http://schemas.openxmlformats.org/officeDocument/2006/relationships/image" Target="../media/image104.png"/><Relationship Id="rId7" Type="http://schemas.openxmlformats.org/officeDocument/2006/relationships/oleObject" Target="../embeddings/oleObject8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79.bin"/><Relationship Id="rId5" Type="http://schemas.openxmlformats.org/officeDocument/2006/relationships/image" Target="../media/image102.wmf"/><Relationship Id="rId4" Type="http://schemas.openxmlformats.org/officeDocument/2006/relationships/oleObject" Target="../embeddings/oleObject78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wmf"/><Relationship Id="rId13" Type="http://schemas.openxmlformats.org/officeDocument/2006/relationships/oleObject" Target="../embeddings/oleObject86.bin"/><Relationship Id="rId3" Type="http://schemas.openxmlformats.org/officeDocument/2006/relationships/oleObject" Target="../embeddings/oleObject81.bin"/><Relationship Id="rId7" Type="http://schemas.openxmlformats.org/officeDocument/2006/relationships/oleObject" Target="../embeddings/oleObject83.bin"/><Relationship Id="rId12" Type="http://schemas.openxmlformats.org/officeDocument/2006/relationships/image" Target="../media/image10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05.wmf"/><Relationship Id="rId11" Type="http://schemas.openxmlformats.org/officeDocument/2006/relationships/oleObject" Target="../embeddings/oleObject85.bin"/><Relationship Id="rId5" Type="http://schemas.openxmlformats.org/officeDocument/2006/relationships/oleObject" Target="../embeddings/oleObject82.bin"/><Relationship Id="rId10" Type="http://schemas.openxmlformats.org/officeDocument/2006/relationships/image" Target="../media/image107.wmf"/><Relationship Id="rId4" Type="http://schemas.openxmlformats.org/officeDocument/2006/relationships/image" Target="../media/image103.wmf"/><Relationship Id="rId9" Type="http://schemas.openxmlformats.org/officeDocument/2006/relationships/oleObject" Target="../embeddings/oleObject84.bin"/><Relationship Id="rId14" Type="http://schemas.openxmlformats.org/officeDocument/2006/relationships/image" Target="../media/image109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10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sc-online.com/assetrepository/viewasset?id=1508" TargetMode="External"/><Relationship Id="rId13" Type="http://schemas.openxmlformats.org/officeDocument/2006/relationships/image" Target="../media/image13.png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comments" Target="../comments/comment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llwhitebackground.com/colorful-background-images.html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7.jpe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hyperlink" Target="https://www.publicdomainpictures.net/en/view-image.php?image=317882&amp;picture=abstract-background" TargetMode="External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oleObject" Target="../embeddings/oleObject88.bin"/><Relationship Id="rId7" Type="http://schemas.openxmlformats.org/officeDocument/2006/relationships/oleObject" Target="../embeddings/oleObject90.bin"/><Relationship Id="rId12" Type="http://schemas.openxmlformats.org/officeDocument/2006/relationships/image" Target="../media/image1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12.wmf"/><Relationship Id="rId11" Type="http://schemas.openxmlformats.org/officeDocument/2006/relationships/oleObject" Target="../embeddings/oleObject92.bin"/><Relationship Id="rId5" Type="http://schemas.openxmlformats.org/officeDocument/2006/relationships/oleObject" Target="../embeddings/oleObject89.bin"/><Relationship Id="rId10" Type="http://schemas.openxmlformats.org/officeDocument/2006/relationships/image" Target="../media/image113.wmf"/><Relationship Id="rId4" Type="http://schemas.openxmlformats.org/officeDocument/2006/relationships/image" Target="../media/image111.wmf"/><Relationship Id="rId9" Type="http://schemas.openxmlformats.org/officeDocument/2006/relationships/oleObject" Target="../embeddings/oleObject91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685766"/>
            <a:endParaRPr lang="en-US" sz="14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Chỗ dành sẵn cho Nội dung 4" descr="Ảnh có chứa diều, bầu trời, bay, ngoài trời&#10;&#10;Mô tả được tạo tự động">
            <a:extLst>
              <a:ext uri="{FF2B5EF4-FFF2-40B4-BE49-F238E27FC236}">
                <a16:creationId xmlns:a16="http://schemas.microsoft.com/office/drawing/2014/main" id="{71528377-7ACF-46B8-9189-905EFCEFA8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4"/>
          <a:stretch/>
        </p:blipFill>
        <p:spPr>
          <a:xfrm>
            <a:off x="1" y="9"/>
            <a:ext cx="7252232" cy="514349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6" y="0"/>
            <a:ext cx="5300234" cy="51435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685766"/>
            <a:endParaRPr lang="en-US" sz="1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ABD37E8A-D45A-4AF4-AA02-27891D5290CA}"/>
              </a:ext>
            </a:extLst>
          </p:cNvPr>
          <p:cNvSpPr txBox="1"/>
          <p:nvPr/>
        </p:nvSpPr>
        <p:spPr>
          <a:xfrm>
            <a:off x="1" y="717592"/>
            <a:ext cx="9139429" cy="50783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685766">
              <a:spcAft>
                <a:spcPts val="450"/>
              </a:spcAft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TRUNG HỌC CƠ SỞ ………………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5A797EB-37FC-432B-A43C-3061B2852843}"/>
              </a:ext>
            </a:extLst>
          </p:cNvPr>
          <p:cNvSpPr txBox="1"/>
          <p:nvPr/>
        </p:nvSpPr>
        <p:spPr>
          <a:xfrm>
            <a:off x="411933" y="3013266"/>
            <a:ext cx="8732069" cy="1605568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685766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GVSB: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766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GVPB 1:………………………</a:t>
            </a:r>
          </a:p>
          <a:p>
            <a:pPr defTabSz="685766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GVPB 2………………………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BC2202BE-FB57-4E81-83EF-0EA40E864761}"/>
              </a:ext>
            </a:extLst>
          </p:cNvPr>
          <p:cNvSpPr txBox="1"/>
          <p:nvPr/>
        </p:nvSpPr>
        <p:spPr>
          <a:xfrm>
            <a:off x="-2284" y="1962661"/>
            <a:ext cx="9139429" cy="78483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 defTabSz="685766">
              <a:spcAft>
                <a:spcPts val="450"/>
              </a:spcAft>
            </a:pP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TOÁN LỚP 8 (CÁNH DIỀU )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D2B28935-FE08-4EA8-AA06-C7169869F84A}"/>
              </a:ext>
            </a:extLst>
          </p:cNvPr>
          <p:cNvSpPr txBox="1"/>
          <p:nvPr/>
        </p:nvSpPr>
        <p:spPr>
          <a:xfrm>
            <a:off x="2289" y="4612578"/>
            <a:ext cx="9134857" cy="553998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 defTabSz="685766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HỌC: 2023 - 2024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039C44B3-5CCE-402B-9E16-576A3ABE7C3E}"/>
              </a:ext>
            </a:extLst>
          </p:cNvPr>
          <p:cNvSpPr txBox="1"/>
          <p:nvPr/>
        </p:nvSpPr>
        <p:spPr>
          <a:xfrm>
            <a:off x="-2285" y="222914"/>
            <a:ext cx="9141714" cy="553998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685766"/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VÀ ĐÀO TẠO ………….</a:t>
            </a:r>
          </a:p>
        </p:txBody>
      </p:sp>
    </p:spTree>
    <p:extLst>
      <p:ext uri="{BB962C8B-B14F-4D97-AF65-F5344CB8AC3E}">
        <p14:creationId xmlns:p14="http://schemas.microsoft.com/office/powerpoint/2010/main" val="2143886177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275" y="1"/>
            <a:ext cx="7772400" cy="971550"/>
          </a:xfrm>
        </p:spPr>
        <p:txBody>
          <a:bodyPr>
            <a:noAutofit/>
          </a:bodyPr>
          <a:lstStyle/>
          <a:p>
            <a:r>
              <a:rPr 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endParaRPr lang="en-US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77" y="1002076"/>
            <a:ext cx="3848100" cy="3200400"/>
          </a:xfrm>
          <a:prstGeom prst="rect">
            <a:avLst/>
          </a:prstGeom>
        </p:spPr>
      </p:pic>
      <p:pic>
        <p:nvPicPr>
          <p:cNvPr id="5" name="Picture 4" descr="dongho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29300" y="2800351"/>
            <a:ext cx="1314450" cy="1326430"/>
          </a:xfrm>
          <a:prstGeom prst="rect">
            <a:avLst/>
          </a:prstGeom>
          <a:noFill/>
        </p:spPr>
      </p:pic>
      <p:pic>
        <p:nvPicPr>
          <p:cNvPr id="6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57900" y="3143252"/>
            <a:ext cx="857250" cy="80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loud 6"/>
          <p:cNvSpPr/>
          <p:nvPr/>
        </p:nvSpPr>
        <p:spPr>
          <a:xfrm>
            <a:off x="6686550" y="2171700"/>
            <a:ext cx="1314450" cy="6858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 defTabSz="685783"/>
            <a:r>
              <a:rPr lang="en-US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02448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133350"/>
            <a:ext cx="1524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6595578"/>
              </p:ext>
            </p:extLst>
          </p:nvPr>
        </p:nvGraphicFramePr>
        <p:xfrm>
          <a:off x="305529" y="113276"/>
          <a:ext cx="1370144" cy="5735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3" imgW="545760" imgH="228600" progId="Equation.DSMT4">
                  <p:embed/>
                </p:oleObj>
              </mc:Choice>
              <mc:Fallback>
                <p:oleObj name="Equation" r:id="rId3" imgW="5457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5529" y="113276"/>
                        <a:ext cx="1370144" cy="5735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228600" y="819150"/>
            <a:ext cx="1524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1504950"/>
            <a:ext cx="1524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228600" y="2190750"/>
            <a:ext cx="1524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28600" y="2876550"/>
            <a:ext cx="1524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228600" y="3638550"/>
            <a:ext cx="1524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98304" y="4476750"/>
            <a:ext cx="1524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4737780"/>
              </p:ext>
            </p:extLst>
          </p:nvPr>
        </p:nvGraphicFramePr>
        <p:xfrm>
          <a:off x="304800" y="778392"/>
          <a:ext cx="1371600" cy="574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5" imgW="545760" imgH="228600" progId="Equation.DSMT4">
                  <p:embed/>
                </p:oleObj>
              </mc:Choice>
              <mc:Fallback>
                <p:oleObj name="Equation" r:id="rId5" imgW="5457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4800" y="778392"/>
                        <a:ext cx="1371600" cy="5741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0796817"/>
              </p:ext>
            </p:extLst>
          </p:nvPr>
        </p:nvGraphicFramePr>
        <p:xfrm>
          <a:off x="390709" y="1478574"/>
          <a:ext cx="1331595" cy="512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7" imgW="495000" imgH="190440" progId="Equation.DSMT4">
                  <p:embed/>
                </p:oleObj>
              </mc:Choice>
              <mc:Fallback>
                <p:oleObj name="Equation" r:id="rId7" imgW="49500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0709" y="1478574"/>
                        <a:ext cx="1331595" cy="512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4877851"/>
              </p:ext>
            </p:extLst>
          </p:nvPr>
        </p:nvGraphicFramePr>
        <p:xfrm>
          <a:off x="358144" y="2174578"/>
          <a:ext cx="1242056" cy="532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9" imgW="533160" imgH="228600" progId="Equation.DSMT4">
                  <p:embed/>
                </p:oleObj>
              </mc:Choice>
              <mc:Fallback>
                <p:oleObj name="Equation" r:id="rId9" imgW="533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58144" y="2174578"/>
                        <a:ext cx="1242056" cy="5323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1963498"/>
              </p:ext>
            </p:extLst>
          </p:nvPr>
        </p:nvGraphicFramePr>
        <p:xfrm>
          <a:off x="304800" y="2819740"/>
          <a:ext cx="1417504" cy="6075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11" imgW="533160" imgH="228600" progId="Equation.DSMT4">
                  <p:embed/>
                </p:oleObj>
              </mc:Choice>
              <mc:Fallback>
                <p:oleObj name="Equation" r:id="rId11" imgW="533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04800" y="2819740"/>
                        <a:ext cx="1417504" cy="6075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60660"/>
              </p:ext>
            </p:extLst>
          </p:nvPr>
        </p:nvGraphicFramePr>
        <p:xfrm>
          <a:off x="228601" y="3601210"/>
          <a:ext cx="1371600" cy="5275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13" imgW="495000" imgH="190440" progId="Equation.DSMT4">
                  <p:embed/>
                </p:oleObj>
              </mc:Choice>
              <mc:Fallback>
                <p:oleObj name="Equation" r:id="rId13" imgW="49500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28601" y="3601210"/>
                        <a:ext cx="1371600" cy="5275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176830"/>
              </p:ext>
            </p:extLst>
          </p:nvPr>
        </p:nvGraphicFramePr>
        <p:xfrm>
          <a:off x="285750" y="4439409"/>
          <a:ext cx="1314450" cy="505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15" imgW="495000" imgH="190440" progId="Equation.DSMT4">
                  <p:embed/>
                </p:oleObj>
              </mc:Choice>
              <mc:Fallback>
                <p:oleObj name="Equation" r:id="rId15" imgW="49500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85750" y="4439409"/>
                        <a:ext cx="1314450" cy="5055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ounded Rectangle 17"/>
          <p:cNvSpPr/>
          <p:nvPr/>
        </p:nvSpPr>
        <p:spPr>
          <a:xfrm>
            <a:off x="4419600" y="169843"/>
            <a:ext cx="4495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5362622"/>
              </p:ext>
            </p:extLst>
          </p:nvPr>
        </p:nvGraphicFramePr>
        <p:xfrm>
          <a:off x="4800601" y="110083"/>
          <a:ext cx="2783687" cy="5799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17" imgW="914400" imgH="190440" progId="Equation.DSMT4">
                  <p:embed/>
                </p:oleObj>
              </mc:Choice>
              <mc:Fallback>
                <p:oleObj name="Equation" r:id="rId17" imgW="91440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800601" y="110083"/>
                        <a:ext cx="2783687" cy="5799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ounded Rectangle 19"/>
          <p:cNvSpPr/>
          <p:nvPr/>
        </p:nvSpPr>
        <p:spPr>
          <a:xfrm>
            <a:off x="4435207" y="841642"/>
            <a:ext cx="450039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4160308"/>
              </p:ext>
            </p:extLst>
          </p:nvPr>
        </p:nvGraphicFramePr>
        <p:xfrm>
          <a:off x="4800600" y="749301"/>
          <a:ext cx="2895600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19" imgW="914400" imgH="190440" progId="Equation.DSMT4">
                  <p:embed/>
                </p:oleObj>
              </mc:Choice>
              <mc:Fallback>
                <p:oleObj name="Equation" r:id="rId19" imgW="91440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4800600" y="749301"/>
                        <a:ext cx="2895600" cy="603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ounded Rectangle 21"/>
          <p:cNvSpPr/>
          <p:nvPr/>
        </p:nvSpPr>
        <p:spPr>
          <a:xfrm>
            <a:off x="4419600" y="1504950"/>
            <a:ext cx="4495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4415010" y="2190750"/>
            <a:ext cx="450039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4410420" y="2896518"/>
            <a:ext cx="450039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4419600" y="3650715"/>
            <a:ext cx="4495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4410420" y="4410190"/>
            <a:ext cx="450039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dirty="0"/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6669192"/>
              </p:ext>
            </p:extLst>
          </p:nvPr>
        </p:nvGraphicFramePr>
        <p:xfrm>
          <a:off x="4724401" y="1458019"/>
          <a:ext cx="2438401" cy="633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21" imgW="977760" imgH="253800" progId="Equation.DSMT4">
                  <p:embed/>
                </p:oleObj>
              </mc:Choice>
              <mc:Fallback>
                <p:oleObj name="Equation" r:id="rId21" imgW="97776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4724401" y="1458019"/>
                        <a:ext cx="2438401" cy="6333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3921387"/>
              </p:ext>
            </p:extLst>
          </p:nvPr>
        </p:nvGraphicFramePr>
        <p:xfrm>
          <a:off x="4648201" y="2190750"/>
          <a:ext cx="373379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23" imgW="1422360" imgH="203040" progId="Equation.DSMT4">
                  <p:embed/>
                </p:oleObj>
              </mc:Choice>
              <mc:Fallback>
                <p:oleObj name="Equation" r:id="rId23" imgW="14223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4648201" y="2190750"/>
                        <a:ext cx="3733797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7276386"/>
              </p:ext>
            </p:extLst>
          </p:nvPr>
        </p:nvGraphicFramePr>
        <p:xfrm>
          <a:off x="4572000" y="2854779"/>
          <a:ext cx="3886200" cy="555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25" imgW="1422360" imgH="203040" progId="Equation.DSMT4">
                  <p:embed/>
                </p:oleObj>
              </mc:Choice>
              <mc:Fallback>
                <p:oleObj name="Equation" r:id="rId25" imgW="14223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4572000" y="2854779"/>
                        <a:ext cx="3886200" cy="5551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1239129"/>
              </p:ext>
            </p:extLst>
          </p:nvPr>
        </p:nvGraphicFramePr>
        <p:xfrm>
          <a:off x="4572001" y="3575310"/>
          <a:ext cx="3545462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27" imgW="1447560" imgH="279360" progId="Equation.DSMT4">
                  <p:embed/>
                </p:oleObj>
              </mc:Choice>
              <mc:Fallback>
                <p:oleObj name="Equation" r:id="rId27" imgW="144756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4572001" y="3575310"/>
                        <a:ext cx="3545462" cy="684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5640148"/>
              </p:ext>
            </p:extLst>
          </p:nvPr>
        </p:nvGraphicFramePr>
        <p:xfrm>
          <a:off x="4648200" y="4324351"/>
          <a:ext cx="3429000" cy="661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29" imgW="1447560" imgH="279360" progId="Equation.DSMT4">
                  <p:embed/>
                </p:oleObj>
              </mc:Choice>
              <mc:Fallback>
                <p:oleObj name="Equation" r:id="rId29" imgW="144756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4648200" y="4324351"/>
                        <a:ext cx="3429000" cy="661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itle 1"/>
          <p:cNvSpPr txBox="1">
            <a:spLocks/>
          </p:cNvSpPr>
          <p:nvPr/>
        </p:nvSpPr>
        <p:spPr>
          <a:xfrm>
            <a:off x="2514600" y="73822"/>
            <a:ext cx="990600" cy="516729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91437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2513682" y="835822"/>
            <a:ext cx="990600" cy="516729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91437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2514600" y="1519870"/>
            <a:ext cx="990600" cy="516729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91437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2513682" y="2281870"/>
            <a:ext cx="990600" cy="516729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91437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2514600" y="2913190"/>
            <a:ext cx="990600" cy="516729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91437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2513682" y="3675190"/>
            <a:ext cx="990600" cy="516729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91437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2514600" y="4469866"/>
            <a:ext cx="990600" cy="516729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ctr" defTabSz="91437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27144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8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726622" y="996043"/>
            <a:ext cx="3237355" cy="308610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963976" y="1802890"/>
            <a:ext cx="4678136" cy="646331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4" name="Hình ảnh 3" descr="Ảnh có chứa văn bản, bảng trắng&#10;&#10;Mô tả được tạo tự động">
            <a:extLst>
              <a:ext uri="{FF2B5EF4-FFF2-40B4-BE49-F238E27FC236}">
                <a16:creationId xmlns:a16="http://schemas.microsoft.com/office/drawing/2014/main" id="{887EE42C-D077-4645-BBF8-B59F43E898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074" y="2674299"/>
            <a:ext cx="2186740" cy="2186740"/>
          </a:xfrm>
          <a:prstGeom prst="rect">
            <a:avLst/>
          </a:prstGeom>
        </p:spPr>
      </p:pic>
      <p:sp>
        <p:nvSpPr>
          <p:cNvPr id="6" name="Google Shape;157;p20">
            <a:extLst>
              <a:ext uri="{FF2B5EF4-FFF2-40B4-BE49-F238E27FC236}">
                <a16:creationId xmlns:a16="http://schemas.microsoft.com/office/drawing/2014/main" id="{549CE1D0-6956-4876-8361-E0F1378BD373}"/>
              </a:ext>
            </a:extLst>
          </p:cNvPr>
          <p:cNvSpPr/>
          <p:nvPr/>
        </p:nvSpPr>
        <p:spPr>
          <a:xfrm>
            <a:off x="3963977" y="695755"/>
            <a:ext cx="1063185" cy="600576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68565" tIns="68565" rIns="68565" bIns="6856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163;p20">
            <a:extLst>
              <a:ext uri="{FF2B5EF4-FFF2-40B4-BE49-F238E27FC236}">
                <a16:creationId xmlns:a16="http://schemas.microsoft.com/office/drawing/2014/main" id="{9EF570CD-1298-405C-894A-213B5893CEEA}"/>
              </a:ext>
            </a:extLst>
          </p:cNvPr>
          <p:cNvSpPr/>
          <p:nvPr/>
        </p:nvSpPr>
        <p:spPr>
          <a:xfrm>
            <a:off x="4996986" y="454668"/>
            <a:ext cx="522521" cy="295194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68565" tIns="68565" rIns="68565" bIns="6856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157;p20">
            <a:extLst>
              <a:ext uri="{FF2B5EF4-FFF2-40B4-BE49-F238E27FC236}">
                <a16:creationId xmlns:a16="http://schemas.microsoft.com/office/drawing/2014/main" id="{73F07BD9-D0A3-45DF-92E3-95CBDA06D588}"/>
              </a:ext>
            </a:extLst>
          </p:cNvPr>
          <p:cNvSpPr/>
          <p:nvPr/>
        </p:nvSpPr>
        <p:spPr>
          <a:xfrm>
            <a:off x="5661295" y="864605"/>
            <a:ext cx="1283501" cy="685007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68565" tIns="68565" rIns="68565" bIns="6856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892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Callout 1">
            <a:extLst>
              <a:ext uri="{FF2B5EF4-FFF2-40B4-BE49-F238E27FC236}">
                <a16:creationId xmlns:a16="http://schemas.microsoft.com/office/drawing/2014/main" id="{09CACE01-FD84-4681-A65B-FF7068A92A6C}"/>
              </a:ext>
            </a:extLst>
          </p:cNvPr>
          <p:cNvSpPr/>
          <p:nvPr/>
        </p:nvSpPr>
        <p:spPr>
          <a:xfrm>
            <a:off x="2017005" y="61911"/>
            <a:ext cx="6765728" cy="2509840"/>
          </a:xfrm>
          <a:prstGeom prst="cloudCallout">
            <a:avLst>
              <a:gd name="adj1" fmla="val -35344"/>
              <a:gd name="adj2" fmla="val 73885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457189">
              <a:lnSpc>
                <a:spcPct val="120000"/>
              </a:lnSpc>
            </a:pP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1 -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II,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vi-VN" sz="30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32F4966-06E1-4279-8469-47B1E333D76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1" y="2093384"/>
            <a:ext cx="2611077" cy="2981784"/>
          </a:xfrm>
          <a:prstGeom prst="rect">
            <a:avLst/>
          </a:prstGeom>
        </p:spPr>
      </p:pic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36012" r="14448" b="2"/>
          <a:stretch/>
        </p:blipFill>
        <p:spPr>
          <a:xfrm>
            <a:off x="7831545" y="3638550"/>
            <a:ext cx="1693455" cy="1929722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924800" y="3717762"/>
            <a:ext cx="1305928" cy="130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0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Callout 1">
            <a:extLst>
              <a:ext uri="{FF2B5EF4-FFF2-40B4-BE49-F238E27FC236}">
                <a16:creationId xmlns:a16="http://schemas.microsoft.com/office/drawing/2014/main" id="{09CACE01-FD84-4681-A65B-FF7068A92A6C}"/>
              </a:ext>
            </a:extLst>
          </p:cNvPr>
          <p:cNvSpPr/>
          <p:nvPr/>
        </p:nvSpPr>
        <p:spPr>
          <a:xfrm>
            <a:off x="2017005" y="61911"/>
            <a:ext cx="6765728" cy="2509840"/>
          </a:xfrm>
          <a:prstGeom prst="cloudCallout">
            <a:avLst>
              <a:gd name="adj1" fmla="val -35344"/>
              <a:gd name="adj2" fmla="val 73885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457189">
              <a:lnSpc>
                <a:spcPct val="120000"/>
              </a:lnSpc>
            </a:pP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vi-VN" sz="30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Cloud Callout 1">
            <a:extLst>
              <a:ext uri="{FF2B5EF4-FFF2-40B4-BE49-F238E27FC236}">
                <a16:creationId xmlns:a16="http://schemas.microsoft.com/office/drawing/2014/main" id="{09CACE01-FD84-4681-A65B-FF7068A92A6C}"/>
              </a:ext>
            </a:extLst>
          </p:cNvPr>
          <p:cNvSpPr/>
          <p:nvPr/>
        </p:nvSpPr>
        <p:spPr>
          <a:xfrm>
            <a:off x="838200" y="361950"/>
            <a:ext cx="8309472" cy="3733800"/>
          </a:xfrm>
          <a:prstGeom prst="cloudCallout">
            <a:avLst>
              <a:gd name="adj1" fmla="val -35344"/>
              <a:gd name="adj2" fmla="val 73885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457189">
              <a:lnSpc>
                <a:spcPct val="200000"/>
              </a:lnSpc>
            </a:pP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(hay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,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P, Q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0.</a:t>
            </a:r>
          </a:p>
          <a:p>
            <a:pPr algn="ctr" defTabSz="457189">
              <a:lnSpc>
                <a:spcPct val="200000"/>
              </a:lnSpc>
            </a:pPr>
            <a:r>
              <a:rPr lang="en-US" sz="2200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(hay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200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(hay </a:t>
            </a:r>
            <a:r>
              <a:rPr lang="en-US" sz="2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vi-VN" sz="22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1775944"/>
              </p:ext>
            </p:extLst>
          </p:nvPr>
        </p:nvGraphicFramePr>
        <p:xfrm>
          <a:off x="5562600" y="1316831"/>
          <a:ext cx="304800" cy="718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4" imgW="177480" imgH="419040" progId="Equation.DSMT4">
                  <p:embed/>
                </p:oleObj>
              </mc:Choice>
              <mc:Fallback>
                <p:oleObj name="Equation" r:id="rId4" imgW="17748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62600" y="1316831"/>
                        <a:ext cx="304800" cy="7184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36012" r="14448" b="2"/>
          <a:stretch/>
        </p:blipFill>
        <p:spPr>
          <a:xfrm>
            <a:off x="7831545" y="3638550"/>
            <a:ext cx="1693455" cy="1929722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924800" y="3717762"/>
            <a:ext cx="1305928" cy="130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52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1">
            <a:extLst>
              <a:ext uri="{FF2B5EF4-FFF2-40B4-BE49-F238E27FC236}">
                <a16:creationId xmlns:a16="http://schemas.microsoft.com/office/drawing/2014/main" id="{09CACE01-FD84-4681-A65B-FF7068A92A6C}"/>
              </a:ext>
            </a:extLst>
          </p:cNvPr>
          <p:cNvSpPr/>
          <p:nvPr/>
        </p:nvSpPr>
        <p:spPr>
          <a:xfrm>
            <a:off x="2035366" y="438150"/>
            <a:ext cx="6765728" cy="2509840"/>
          </a:xfrm>
          <a:prstGeom prst="cloudCallout">
            <a:avLst>
              <a:gd name="adj1" fmla="val -35344"/>
              <a:gd name="adj2" fmla="val 7388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457189">
              <a:lnSpc>
                <a:spcPct val="120000"/>
              </a:lnSpc>
            </a:pP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0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loud Callout 1">
            <a:extLst>
              <a:ext uri="{FF2B5EF4-FFF2-40B4-BE49-F238E27FC236}">
                <a16:creationId xmlns:a16="http://schemas.microsoft.com/office/drawing/2014/main" id="{09CACE01-FD84-4681-A65B-FF7068A92A6C}"/>
              </a:ext>
            </a:extLst>
          </p:cNvPr>
          <p:cNvSpPr/>
          <p:nvPr/>
        </p:nvSpPr>
        <p:spPr>
          <a:xfrm>
            <a:off x="838200" y="133350"/>
            <a:ext cx="8115294" cy="3733800"/>
          </a:xfrm>
          <a:prstGeom prst="cloudCallout">
            <a:avLst>
              <a:gd name="adj1" fmla="val -35344"/>
              <a:gd name="adj2" fmla="val 7388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defTabSz="457189">
              <a:lnSpc>
                <a:spcPct val="150000"/>
              </a:lnSpc>
            </a:pP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.</a:t>
            </a:r>
          </a:p>
          <a:p>
            <a:pPr defTabSz="457189">
              <a:lnSpc>
                <a:spcPct val="150000"/>
              </a:lnSpc>
            </a:pP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Hai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A. D = B . C</a:t>
            </a:r>
          </a:p>
          <a:p>
            <a:pPr defTabSz="457189">
              <a:lnSpc>
                <a:spcPct val="150000"/>
              </a:lnSpc>
            </a:pP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3000" i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0074714"/>
              </p:ext>
            </p:extLst>
          </p:nvPr>
        </p:nvGraphicFramePr>
        <p:xfrm>
          <a:off x="4968869" y="528698"/>
          <a:ext cx="385670" cy="853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4" imgW="177480" imgH="393480" progId="Equation.DSMT4">
                  <p:embed/>
                </p:oleObj>
              </mc:Choice>
              <mc:Fallback>
                <p:oleObj name="Equation" r:id="rId4" imgW="177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68869" y="528698"/>
                        <a:ext cx="385670" cy="8539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9997160"/>
              </p:ext>
            </p:extLst>
          </p:nvPr>
        </p:nvGraphicFramePr>
        <p:xfrm>
          <a:off x="5057025" y="1260444"/>
          <a:ext cx="41275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6" imgW="190440" imgH="393480" progId="Equation.DSMT4">
                  <p:embed/>
                </p:oleObj>
              </mc:Choice>
              <mc:Fallback>
                <p:oleObj name="Equation" r:id="rId6" imgW="1904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57025" y="1260444"/>
                        <a:ext cx="412750" cy="854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4278451"/>
              </p:ext>
            </p:extLst>
          </p:nvPr>
        </p:nvGraphicFramePr>
        <p:xfrm>
          <a:off x="4288669" y="1266078"/>
          <a:ext cx="385670" cy="853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8" imgW="177480" imgH="393480" progId="Equation.DSMT4">
                  <p:embed/>
                </p:oleObj>
              </mc:Choice>
              <mc:Fallback>
                <p:oleObj name="Equation" r:id="rId8" imgW="177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288669" y="1266078"/>
                        <a:ext cx="385670" cy="8539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7421758"/>
              </p:ext>
            </p:extLst>
          </p:nvPr>
        </p:nvGraphicFramePr>
        <p:xfrm>
          <a:off x="5943600" y="528607"/>
          <a:ext cx="41275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10" imgW="190440" imgH="393480" progId="Equation.DSMT4">
                  <p:embed/>
                </p:oleObj>
              </mc:Choice>
              <mc:Fallback>
                <p:oleObj name="Equation" r:id="rId10" imgW="1904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943600" y="528607"/>
                        <a:ext cx="412750" cy="854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3515267"/>
              </p:ext>
            </p:extLst>
          </p:nvPr>
        </p:nvGraphicFramePr>
        <p:xfrm>
          <a:off x="3200400" y="2553494"/>
          <a:ext cx="1019175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12" imgW="469800" imgH="393480" progId="Equation.DSMT4">
                  <p:embed/>
                </p:oleObj>
              </mc:Choice>
              <mc:Fallback>
                <p:oleObj name="Equation" r:id="rId12" imgW="4698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200400" y="2553494"/>
                        <a:ext cx="1019175" cy="854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rcRect l="36012" r="14448" b="2"/>
          <a:stretch/>
        </p:blipFill>
        <p:spPr>
          <a:xfrm>
            <a:off x="7831545" y="3638550"/>
            <a:ext cx="1693455" cy="1929722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924800" y="3717762"/>
            <a:ext cx="1305928" cy="130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26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1">
            <a:extLst>
              <a:ext uri="{FF2B5EF4-FFF2-40B4-BE49-F238E27FC236}">
                <a16:creationId xmlns:a16="http://schemas.microsoft.com/office/drawing/2014/main" id="{09CACE01-FD84-4681-A65B-FF7068A92A6C}"/>
              </a:ext>
            </a:extLst>
          </p:cNvPr>
          <p:cNvSpPr/>
          <p:nvPr/>
        </p:nvSpPr>
        <p:spPr>
          <a:xfrm>
            <a:off x="2220817" y="1047750"/>
            <a:ext cx="6765728" cy="2509840"/>
          </a:xfrm>
          <a:prstGeom prst="cloudCallout">
            <a:avLst>
              <a:gd name="adj1" fmla="val -35344"/>
              <a:gd name="adj2" fmla="val 7388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457189">
              <a:lnSpc>
                <a:spcPct val="120000"/>
              </a:lnSpc>
            </a:pP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0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loud Callout 1">
            <a:extLst>
              <a:ext uri="{FF2B5EF4-FFF2-40B4-BE49-F238E27FC236}">
                <a16:creationId xmlns:a16="http://schemas.microsoft.com/office/drawing/2014/main" id="{09CACE01-FD84-4681-A65B-FF7068A92A6C}"/>
              </a:ext>
            </a:extLst>
          </p:cNvPr>
          <p:cNvSpPr/>
          <p:nvPr/>
        </p:nvSpPr>
        <p:spPr>
          <a:xfrm>
            <a:off x="609599" y="209550"/>
            <a:ext cx="8529345" cy="3948115"/>
          </a:xfrm>
          <a:prstGeom prst="cloudCallout">
            <a:avLst>
              <a:gd name="adj1" fmla="val -35344"/>
              <a:gd name="adj2" fmla="val 7388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0.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3114917"/>
              </p:ext>
            </p:extLst>
          </p:nvPr>
        </p:nvGraphicFramePr>
        <p:xfrm>
          <a:off x="3886200" y="2266950"/>
          <a:ext cx="1295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4" imgW="647640" imgH="419040" progId="Equation.DSMT4">
                  <p:embed/>
                </p:oleObj>
              </mc:Choice>
              <mc:Fallback>
                <p:oleObj name="Equation" r:id="rId4" imgW="64764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86200" y="2266950"/>
                        <a:ext cx="1295400" cy="83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36012" r="14448" b="2"/>
          <a:stretch/>
        </p:blipFill>
        <p:spPr>
          <a:xfrm>
            <a:off x="7831545" y="3638550"/>
            <a:ext cx="1693455" cy="1929722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924800" y="3717762"/>
            <a:ext cx="1305928" cy="130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26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1">
            <a:extLst>
              <a:ext uri="{FF2B5EF4-FFF2-40B4-BE49-F238E27FC236}">
                <a16:creationId xmlns:a16="http://schemas.microsoft.com/office/drawing/2014/main" id="{09CACE01-FD84-4681-A65B-FF7068A92A6C}"/>
              </a:ext>
            </a:extLst>
          </p:cNvPr>
          <p:cNvSpPr/>
          <p:nvPr/>
        </p:nvSpPr>
        <p:spPr>
          <a:xfrm>
            <a:off x="76200" y="209550"/>
            <a:ext cx="9062745" cy="3948115"/>
          </a:xfrm>
          <a:prstGeom prst="cloudCallout">
            <a:avLst>
              <a:gd name="adj1" fmla="val -35344"/>
              <a:gd name="adj2" fmla="val 7388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P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Q.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9249532"/>
              </p:ext>
            </p:extLst>
          </p:nvPr>
        </p:nvGraphicFramePr>
        <p:xfrm>
          <a:off x="3848100" y="2266950"/>
          <a:ext cx="13716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Equation" r:id="rId3" imgW="685800" imgH="419040" progId="Equation.DSMT4">
                  <p:embed/>
                </p:oleObj>
              </mc:Choice>
              <mc:Fallback>
                <p:oleObj name="Equation" r:id="rId3" imgW="68580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48100" y="2266950"/>
                        <a:ext cx="1371600" cy="83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36012" r="14448" b="2"/>
          <a:stretch/>
        </p:blipFill>
        <p:spPr>
          <a:xfrm>
            <a:off x="7831545" y="3638550"/>
            <a:ext cx="1693455" cy="1929722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924800" y="3717762"/>
            <a:ext cx="1305928" cy="130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57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Callout 1">
            <a:extLst>
              <a:ext uri="{FF2B5EF4-FFF2-40B4-BE49-F238E27FC236}">
                <a16:creationId xmlns:a16="http://schemas.microsoft.com/office/drawing/2014/main" id="{09CACE01-FD84-4681-A65B-FF7068A92A6C}"/>
              </a:ext>
            </a:extLst>
          </p:cNvPr>
          <p:cNvSpPr/>
          <p:nvPr/>
        </p:nvSpPr>
        <p:spPr>
          <a:xfrm>
            <a:off x="2187766" y="590550"/>
            <a:ext cx="6765728" cy="2509840"/>
          </a:xfrm>
          <a:prstGeom prst="cloudCallout">
            <a:avLst>
              <a:gd name="adj1" fmla="val -35344"/>
              <a:gd name="adj2" fmla="val 73885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457189">
              <a:lnSpc>
                <a:spcPct val="120000"/>
              </a:lnSpc>
            </a:pP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0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loud Callout 1">
            <a:extLst>
              <a:ext uri="{FF2B5EF4-FFF2-40B4-BE49-F238E27FC236}">
                <a16:creationId xmlns:a16="http://schemas.microsoft.com/office/drawing/2014/main" id="{09CACE01-FD84-4681-A65B-FF7068A92A6C}"/>
              </a:ext>
            </a:extLst>
          </p:cNvPr>
          <p:cNvSpPr/>
          <p:nvPr/>
        </p:nvSpPr>
        <p:spPr>
          <a:xfrm>
            <a:off x="453528" y="209550"/>
            <a:ext cx="7623672" cy="3581400"/>
          </a:xfrm>
          <a:prstGeom prst="cloudCallout">
            <a:avLst>
              <a:gd name="adj1" fmla="val -35344"/>
              <a:gd name="adj2" fmla="val 73885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36012" r="14448" b="2"/>
          <a:stretch/>
        </p:blipFill>
        <p:spPr>
          <a:xfrm>
            <a:off x="7831545" y="3638550"/>
            <a:ext cx="1693455" cy="1929722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924800" y="3717762"/>
            <a:ext cx="1305928" cy="130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26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726622" y="996044"/>
            <a:ext cx="3249386" cy="3099707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4720037" y="1509963"/>
            <a:ext cx="3094827" cy="784830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Luyện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endParaRPr lang="en-US" sz="4500" dirty="0">
              <a:solidFill>
                <a:prstClr val="black"/>
              </a:solidFill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65070DB6-3AAA-4E44-BD69-D8EC9843B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294793"/>
            <a:ext cx="4762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33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61ABD889-CCEB-4BFD-B139-AA3762F04A82}"/>
              </a:ext>
            </a:extLst>
          </p:cNvPr>
          <p:cNvSpPr/>
          <p:nvPr/>
        </p:nvSpPr>
        <p:spPr>
          <a:xfrm rot="5400000">
            <a:off x="-118510" y="116225"/>
            <a:ext cx="3086103" cy="2853654"/>
          </a:xfrm>
          <a:custGeom>
            <a:avLst/>
            <a:gdLst>
              <a:gd name="connsiteX0" fmla="*/ 0 w 4670251"/>
              <a:gd name="connsiteY0" fmla="*/ 2133085 h 4116501"/>
              <a:gd name="connsiteX1" fmla="*/ 0 w 4670251"/>
              <a:gd name="connsiteY1" fmla="*/ 0 h 4116501"/>
              <a:gd name="connsiteX2" fmla="*/ 4670251 w 4670251"/>
              <a:gd name="connsiteY2" fmla="*/ 4116501 h 4116501"/>
              <a:gd name="connsiteX3" fmla="*/ 2250224 w 4670251"/>
              <a:gd name="connsiteY3" fmla="*/ 4116501 h 4116501"/>
              <a:gd name="connsiteX4" fmla="*/ 0 w 4670251"/>
              <a:gd name="connsiteY4" fmla="*/ 2133085 h 411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51" h="4116501">
                <a:moveTo>
                  <a:pt x="0" y="2133085"/>
                </a:moveTo>
                <a:lnTo>
                  <a:pt x="0" y="0"/>
                </a:lnTo>
                <a:lnTo>
                  <a:pt x="4670251" y="4116501"/>
                </a:lnTo>
                <a:lnTo>
                  <a:pt x="2250224" y="4116501"/>
                </a:lnTo>
                <a:lnTo>
                  <a:pt x="0" y="21330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6" tIns="45718" rIns="91436" bIns="45718" rtlCol="0" anchor="ctr">
            <a:noAutofit/>
          </a:bodyPr>
          <a:lstStyle/>
          <a:p>
            <a:pPr algn="ctr"/>
            <a:endParaRPr lang="en-US" sz="14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2F2445-9A05-4DE7-9BE5-87A906C6E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783435">
            <a:off x="-335593" y="913118"/>
            <a:ext cx="2914977" cy="596823"/>
          </a:xfrm>
          <a:prstGeom prst="rect">
            <a:avLst/>
          </a:prstGeom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067262031"/>
              </p:ext>
            </p:extLst>
          </p:nvPr>
        </p:nvGraphicFramePr>
        <p:xfrm>
          <a:off x="2590800" y="666750"/>
          <a:ext cx="60960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09105326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1" y="21346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1.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66611" y="555894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a)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66611" y="1200150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30368" y="1809750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c)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30368" y="2419350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d)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700558"/>
              </p:ext>
            </p:extLst>
          </p:nvPr>
        </p:nvGraphicFramePr>
        <p:xfrm>
          <a:off x="609600" y="573958"/>
          <a:ext cx="1992552" cy="5051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Equation" r:id="rId5" imgW="901440" imgH="228600" progId="Equation.DSMT4">
                  <p:embed/>
                </p:oleObj>
              </mc:Choice>
              <mc:Fallback>
                <p:oleObj name="Equation" r:id="rId5" imgW="9014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9600" y="573958"/>
                        <a:ext cx="1992552" cy="5051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5336371"/>
              </p:ext>
            </p:extLst>
          </p:nvPr>
        </p:nvGraphicFramePr>
        <p:xfrm>
          <a:off x="609601" y="1211772"/>
          <a:ext cx="211878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7" imgW="977760" imgH="228600" progId="Equation.DSMT4">
                  <p:embed/>
                </p:oleObj>
              </mc:Choice>
              <mc:Fallback>
                <p:oleObj name="Equation" r:id="rId7" imgW="9777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09601" y="1211772"/>
                        <a:ext cx="2118783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4286216"/>
              </p:ext>
            </p:extLst>
          </p:nvPr>
        </p:nvGraphicFramePr>
        <p:xfrm>
          <a:off x="533401" y="1809750"/>
          <a:ext cx="2256367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9" imgW="1041120" imgH="228600" progId="Equation.DSMT4">
                  <p:embed/>
                </p:oleObj>
              </mc:Choice>
              <mc:Fallback>
                <p:oleObj name="Equation" r:id="rId9" imgW="10411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33401" y="1809750"/>
                        <a:ext cx="2256367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5854024"/>
              </p:ext>
            </p:extLst>
          </p:nvPr>
        </p:nvGraphicFramePr>
        <p:xfrm>
          <a:off x="533400" y="2409168"/>
          <a:ext cx="21336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Equation" r:id="rId11" imgW="1117440" imgH="279360" progId="Equation.DSMT4">
                  <p:embed/>
                </p:oleObj>
              </mc:Choice>
              <mc:Fallback>
                <p:oleObj name="Equation" r:id="rId11" imgW="111744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33400" y="2409168"/>
                        <a:ext cx="21336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 descr="Background pattern&#10;&#10;Description automatically generated">
            <a:extLst>
              <a:ext uri="{FF2B5EF4-FFF2-40B4-BE49-F238E27FC236}">
                <a16:creationId xmlns:a16="http://schemas.microsoft.com/office/drawing/2014/main" id="{65A14FCB-5569-4268-AF8B-502D9EF6E73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rcRect l="17382" r="20120" b="2"/>
          <a:stretch/>
        </p:blipFill>
        <p:spPr>
          <a:xfrm>
            <a:off x="7239000" y="3063606"/>
            <a:ext cx="1905000" cy="1905000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17" name="Picture 1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413" y="3156809"/>
            <a:ext cx="1430798" cy="1430798"/>
          </a:xfrm>
          <a:prstGeom prst="rect">
            <a:avLst/>
          </a:prstGeom>
        </p:spPr>
      </p:pic>
      <p:pic>
        <p:nvPicPr>
          <p:cNvPr id="14" name="Hẹn giờ đếm ngược 5 phút 5 Minutes Countdown Timer">
            <a:hlinkClick r:id="" action="ppaction://media"/>
            <a:extLst>
              <a:ext uri="{FF2B5EF4-FFF2-40B4-BE49-F238E27FC236}">
                <a16:creationId xmlns:a16="http://schemas.microsoft.com/office/drawing/2014/main" id="{C164E17D-6D89-43A7-BA86-841D5D5E1EC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902262" y="3710245"/>
            <a:ext cx="1240032" cy="87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3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0000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11" grpId="0"/>
      <p:bldP spid="4" grpId="0"/>
      <p:bldP spid="5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2314" y="-95250"/>
            <a:ext cx="1369286" cy="523220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giải</a:t>
            </a:r>
            <a:endParaRPr lang="zh-CN" altLang="en-US" sz="2800" b="1" dirty="0">
              <a:solidFill>
                <a:srgbClr val="1C75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124200" y="427969"/>
            <a:ext cx="0" cy="2110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66611" y="361950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a)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5814697"/>
              </p:ext>
            </p:extLst>
          </p:nvPr>
        </p:nvGraphicFramePr>
        <p:xfrm>
          <a:off x="609600" y="380014"/>
          <a:ext cx="1992552" cy="5051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Equation" r:id="rId3" imgW="901440" imgH="228600" progId="Equation.DSMT4">
                  <p:embed/>
                </p:oleObj>
              </mc:Choice>
              <mc:Fallback>
                <p:oleObj name="Equation" r:id="rId3" imgW="9014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600" y="380014"/>
                        <a:ext cx="1992552" cy="5051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200401" y="304800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5110615"/>
              </p:ext>
            </p:extLst>
          </p:nvPr>
        </p:nvGraphicFramePr>
        <p:xfrm>
          <a:off x="3657601" y="361950"/>
          <a:ext cx="211878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Equation" r:id="rId5" imgW="977760" imgH="228600" progId="Equation.DSMT4">
                  <p:embed/>
                </p:oleObj>
              </mc:Choice>
              <mc:Fallback>
                <p:oleObj name="Equation" r:id="rId5" imgW="9777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57601" y="361950"/>
                        <a:ext cx="2118783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6435208" y="361950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c)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2004231"/>
              </p:ext>
            </p:extLst>
          </p:nvPr>
        </p:nvGraphicFramePr>
        <p:xfrm>
          <a:off x="6838241" y="361950"/>
          <a:ext cx="2256367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Equation" r:id="rId7" imgW="1041120" imgH="228600" progId="Equation.DSMT4">
                  <p:embed/>
                </p:oleObj>
              </mc:Choice>
              <mc:Fallback>
                <p:oleObj name="Equation" r:id="rId7" imgW="10411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838241" y="361950"/>
                        <a:ext cx="2256367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295400" y="2724150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d)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754257"/>
              </p:ext>
            </p:extLst>
          </p:nvPr>
        </p:nvGraphicFramePr>
        <p:xfrm>
          <a:off x="1698432" y="2691558"/>
          <a:ext cx="2263968" cy="565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Equation" r:id="rId9" imgW="1117440" imgH="279360" progId="Equation.DSMT4">
                  <p:embed/>
                </p:oleObj>
              </mc:Choice>
              <mc:Fallback>
                <p:oleObj name="Equation" r:id="rId9" imgW="111744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698432" y="2691558"/>
                        <a:ext cx="2263968" cy="5659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0291898"/>
              </p:ext>
            </p:extLst>
          </p:nvPr>
        </p:nvGraphicFramePr>
        <p:xfrm>
          <a:off x="381001" y="885168"/>
          <a:ext cx="2636372" cy="543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Equation" r:id="rId11" imgW="1231560" imgH="253800" progId="Equation.DSMT4">
                  <p:embed/>
                </p:oleObj>
              </mc:Choice>
              <mc:Fallback>
                <p:oleObj name="Equation" r:id="rId11" imgW="123156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81001" y="885168"/>
                        <a:ext cx="2636372" cy="5435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7599634"/>
              </p:ext>
            </p:extLst>
          </p:nvPr>
        </p:nvGraphicFramePr>
        <p:xfrm>
          <a:off x="381001" y="1428751"/>
          <a:ext cx="2209800" cy="573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Equation" r:id="rId13" imgW="977760" imgH="253800" progId="Equation.DSMT4">
                  <p:embed/>
                </p:oleObj>
              </mc:Choice>
              <mc:Fallback>
                <p:oleObj name="Equation" r:id="rId13" imgW="97776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81001" y="1428751"/>
                        <a:ext cx="2209800" cy="573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3873707"/>
              </p:ext>
            </p:extLst>
          </p:nvPr>
        </p:nvGraphicFramePr>
        <p:xfrm>
          <a:off x="3352800" y="854688"/>
          <a:ext cx="2514600" cy="582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Equation" r:id="rId15" imgW="1206360" imgH="279360" progId="Equation.DSMT4">
                  <p:embed/>
                </p:oleObj>
              </mc:Choice>
              <mc:Fallback>
                <p:oleObj name="Equation" r:id="rId15" imgW="120636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352800" y="854688"/>
                        <a:ext cx="2514600" cy="5823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7454769"/>
              </p:ext>
            </p:extLst>
          </p:nvPr>
        </p:nvGraphicFramePr>
        <p:xfrm>
          <a:off x="3352800" y="1375833"/>
          <a:ext cx="2133600" cy="651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17" imgW="914400" imgH="279360" progId="Equation.DSMT4">
                  <p:embed/>
                </p:oleObj>
              </mc:Choice>
              <mc:Fallback>
                <p:oleObj name="Equation" r:id="rId17" imgW="91440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3352800" y="1375833"/>
                        <a:ext cx="2133600" cy="6519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7581553"/>
              </p:ext>
            </p:extLst>
          </p:nvPr>
        </p:nvGraphicFramePr>
        <p:xfrm>
          <a:off x="3352800" y="2038351"/>
          <a:ext cx="2977036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Equation" r:id="rId19" imgW="1447560" imgH="253800" progId="Equation.DSMT4">
                  <p:embed/>
                </p:oleObj>
              </mc:Choice>
              <mc:Fallback>
                <p:oleObj name="Equation" r:id="rId19" imgW="144756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3352800" y="2038351"/>
                        <a:ext cx="2977036" cy="522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4998655"/>
              </p:ext>
            </p:extLst>
          </p:nvPr>
        </p:nvGraphicFramePr>
        <p:xfrm>
          <a:off x="6526204" y="819150"/>
          <a:ext cx="2499805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Equation" r:id="rId21" imgW="1282680" imgH="279360" progId="Equation.DSMT4">
                  <p:embed/>
                </p:oleObj>
              </mc:Choice>
              <mc:Fallback>
                <p:oleObj name="Equation" r:id="rId21" imgW="128268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6526204" y="819150"/>
                        <a:ext cx="2499805" cy="544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2447303"/>
              </p:ext>
            </p:extLst>
          </p:nvPr>
        </p:nvGraphicFramePr>
        <p:xfrm>
          <a:off x="6511408" y="1276351"/>
          <a:ext cx="1752600" cy="543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Equation" r:id="rId23" imgW="901440" imgH="279360" progId="Equation.DSMT4">
                  <p:embed/>
                </p:oleObj>
              </mc:Choice>
              <mc:Fallback>
                <p:oleObj name="Equation" r:id="rId23" imgW="90144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6511408" y="1276351"/>
                        <a:ext cx="1752600" cy="5430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8988561"/>
              </p:ext>
            </p:extLst>
          </p:nvPr>
        </p:nvGraphicFramePr>
        <p:xfrm>
          <a:off x="6511408" y="1828096"/>
          <a:ext cx="2514600" cy="449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Equation" r:id="rId25" imgW="1422360" imgH="253800" progId="Equation.DSMT4">
                  <p:embed/>
                </p:oleObj>
              </mc:Choice>
              <mc:Fallback>
                <p:oleObj name="Equation" r:id="rId25" imgW="142236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6511408" y="1828096"/>
                        <a:ext cx="2514600" cy="4490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4278248"/>
              </p:ext>
            </p:extLst>
          </p:nvPr>
        </p:nvGraphicFramePr>
        <p:xfrm>
          <a:off x="1371600" y="3257551"/>
          <a:ext cx="7162800" cy="672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Equation" r:id="rId27" imgW="3517560" imgH="330120" progId="Equation.DSMT4">
                  <p:embed/>
                </p:oleObj>
              </mc:Choice>
              <mc:Fallback>
                <p:oleObj name="Equation" r:id="rId27" imgW="3517560" imgH="330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371600" y="3257551"/>
                        <a:ext cx="7162800" cy="672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3201193"/>
              </p:ext>
            </p:extLst>
          </p:nvPr>
        </p:nvGraphicFramePr>
        <p:xfrm>
          <a:off x="1371600" y="3943351"/>
          <a:ext cx="7391400" cy="600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Equation" r:id="rId29" imgW="3441600" imgH="279360" progId="Equation.DSMT4">
                  <p:embed/>
                </p:oleObj>
              </mc:Choice>
              <mc:Fallback>
                <p:oleObj name="Equation" r:id="rId29" imgW="344160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371600" y="3943351"/>
                        <a:ext cx="7391400" cy="6000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3320994"/>
              </p:ext>
            </p:extLst>
          </p:nvPr>
        </p:nvGraphicFramePr>
        <p:xfrm>
          <a:off x="1371600" y="4525878"/>
          <a:ext cx="2133600" cy="617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Equation" r:id="rId31" imgW="965160" imgH="279360" progId="Equation.DSMT4">
                  <p:embed/>
                </p:oleObj>
              </mc:Choice>
              <mc:Fallback>
                <p:oleObj name="Equation" r:id="rId31" imgW="96516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1371600" y="4525878"/>
                        <a:ext cx="2133600" cy="6176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6" name="Straight Connector 25"/>
          <p:cNvCxnSpPr/>
          <p:nvPr/>
        </p:nvCxnSpPr>
        <p:spPr>
          <a:xfrm>
            <a:off x="6439018" y="427969"/>
            <a:ext cx="0" cy="2110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3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1" y="21346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2.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   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86808" y="666750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a)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20349" r="20345" b="-4"/>
          <a:stretch/>
        </p:blipFill>
        <p:spPr>
          <a:xfrm>
            <a:off x="7322216" y="3364846"/>
            <a:ext cx="2050385" cy="2327672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165" y="3333751"/>
            <a:ext cx="1561730" cy="1561730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5726066"/>
              </p:ext>
            </p:extLst>
          </p:nvPr>
        </p:nvGraphicFramePr>
        <p:xfrm>
          <a:off x="1828801" y="133350"/>
          <a:ext cx="346364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Equation" r:id="rId8" imgW="126720" imgH="139680" progId="Equation.DSMT4">
                  <p:embed/>
                </p:oleObj>
              </mc:Choice>
              <mc:Fallback>
                <p:oleObj name="Equation" r:id="rId8" imgW="12672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828801" y="133350"/>
                        <a:ext cx="346364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0715053"/>
              </p:ext>
            </p:extLst>
          </p:nvPr>
        </p:nvGraphicFramePr>
        <p:xfrm>
          <a:off x="609600" y="497272"/>
          <a:ext cx="1919430" cy="1025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Equation" r:id="rId10" imgW="736560" imgH="393480" progId="Equation.DSMT4">
                  <p:embed/>
                </p:oleObj>
              </mc:Choice>
              <mc:Fallback>
                <p:oleObj name="Equation" r:id="rId10" imgW="7365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09600" y="497272"/>
                        <a:ext cx="1919430" cy="1025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86808" y="1504950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7711653"/>
              </p:ext>
            </p:extLst>
          </p:nvPr>
        </p:nvGraphicFramePr>
        <p:xfrm>
          <a:off x="609599" y="1463347"/>
          <a:ext cx="3606549" cy="7274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Equation" r:id="rId12" imgW="1384200" imgH="279360" progId="Equation.DSMT4">
                  <p:embed/>
                </p:oleObj>
              </mc:Choice>
              <mc:Fallback>
                <p:oleObj name="Equation" r:id="rId12" imgW="138420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09599" y="1463347"/>
                        <a:ext cx="3606549" cy="7274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3 phut">
            <a:hlinkClick r:id="" action="ppaction://media"/>
            <a:extLst>
              <a:ext uri="{FF2B5EF4-FFF2-40B4-BE49-F238E27FC236}">
                <a16:creationId xmlns:a16="http://schemas.microsoft.com/office/drawing/2014/main" id="{F9D4E21D-16AC-468C-BE72-C1BF6543073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645035" y="3995368"/>
            <a:ext cx="1600200" cy="90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10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1" grpId="0"/>
      <p:bldP spid="4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75406" y="18457"/>
            <a:ext cx="1369286" cy="523220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giải</a:t>
            </a:r>
            <a:endParaRPr lang="zh-CN" altLang="en-US" sz="2800" b="1" dirty="0">
              <a:solidFill>
                <a:srgbClr val="1C75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86808" y="531429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a)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3277542"/>
              </p:ext>
            </p:extLst>
          </p:nvPr>
        </p:nvGraphicFramePr>
        <p:xfrm>
          <a:off x="609600" y="361951"/>
          <a:ext cx="1600200" cy="855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Equation" r:id="rId3" imgW="736560" imgH="393480" progId="Equation.DSMT4">
                  <p:embed/>
                </p:oleObj>
              </mc:Choice>
              <mc:Fallback>
                <p:oleObj name="Equation" r:id="rId3" imgW="7365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600" y="361951"/>
                        <a:ext cx="1600200" cy="8552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4436804" y="703993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1263609"/>
              </p:ext>
            </p:extLst>
          </p:nvPr>
        </p:nvGraphicFramePr>
        <p:xfrm>
          <a:off x="4859596" y="681333"/>
          <a:ext cx="2912804" cy="587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Equation" r:id="rId5" imgW="1384200" imgH="279360" progId="Equation.DSMT4">
                  <p:embed/>
                </p:oleObj>
              </mc:Choice>
              <mc:Fallback>
                <p:oleObj name="Equation" r:id="rId5" imgW="138420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59596" y="681333"/>
                        <a:ext cx="2912804" cy="5874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>
            <a:stCxn id="3" idx="0"/>
          </p:cNvCxnSpPr>
          <p:nvPr/>
        </p:nvCxnSpPr>
        <p:spPr>
          <a:xfrm>
            <a:off x="4436804" y="531429"/>
            <a:ext cx="0" cy="441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8517775"/>
              </p:ext>
            </p:extLst>
          </p:nvPr>
        </p:nvGraphicFramePr>
        <p:xfrm>
          <a:off x="631826" y="1227138"/>
          <a:ext cx="2011363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Equation" r:id="rId7" imgW="901440" imgH="431640" progId="Equation.DSMT4">
                  <p:embed/>
                </p:oleObj>
              </mc:Choice>
              <mc:Fallback>
                <p:oleObj name="Equation" r:id="rId7" imgW="9014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31826" y="1227138"/>
                        <a:ext cx="2011363" cy="963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7126809"/>
              </p:ext>
            </p:extLst>
          </p:nvPr>
        </p:nvGraphicFramePr>
        <p:xfrm>
          <a:off x="609600" y="2233246"/>
          <a:ext cx="2667000" cy="871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Equation" r:id="rId9" imgW="1320480" imgH="431640" progId="Equation.DSMT4">
                  <p:embed/>
                </p:oleObj>
              </mc:Choice>
              <mc:Fallback>
                <p:oleObj name="Equation" r:id="rId9" imgW="13204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09600" y="2233246"/>
                        <a:ext cx="2667000" cy="8719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533400" y="3181351"/>
            <a:ext cx="3903404" cy="52322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</a:rPr>
              <a:t>     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hoặc</a:t>
            </a:r>
            <a:r>
              <a:rPr lang="en-US" altLang="zh-CN" sz="28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          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hoặc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1303033"/>
              </p:ext>
            </p:extLst>
          </p:nvPr>
        </p:nvGraphicFramePr>
        <p:xfrm>
          <a:off x="15240" y="3214360"/>
          <a:ext cx="914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Equation" r:id="rId11" imgW="355320" imgH="177480" progId="Equation.DSMT4">
                  <p:embed/>
                </p:oleObj>
              </mc:Choice>
              <mc:Fallback>
                <p:oleObj name="Equation" r:id="rId11" imgW="3553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240" y="3214360"/>
                        <a:ext cx="9144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97255"/>
              </p:ext>
            </p:extLst>
          </p:nvPr>
        </p:nvGraphicFramePr>
        <p:xfrm>
          <a:off x="1708150" y="3031278"/>
          <a:ext cx="882650" cy="912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Equation" r:id="rId13" imgW="380880" imgH="393480" progId="Equation.DSMT4">
                  <p:embed/>
                </p:oleObj>
              </mc:Choice>
              <mc:Fallback>
                <p:oleObj name="Equation" r:id="rId13" imgW="3808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708150" y="3031278"/>
                        <a:ext cx="882650" cy="9120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5320887"/>
              </p:ext>
            </p:extLst>
          </p:nvPr>
        </p:nvGraphicFramePr>
        <p:xfrm>
          <a:off x="3458907" y="3028950"/>
          <a:ext cx="960694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Equation" r:id="rId15" imgW="444240" imgH="393480" progId="Equation.DSMT4">
                  <p:embed/>
                </p:oleObj>
              </mc:Choice>
              <mc:Fallback>
                <p:oleObj name="Equation" r:id="rId15" imgW="4442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458907" y="3028950"/>
                        <a:ext cx="960694" cy="850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7124961"/>
              </p:ext>
            </p:extLst>
          </p:nvPr>
        </p:nvGraphicFramePr>
        <p:xfrm>
          <a:off x="4876800" y="1227212"/>
          <a:ext cx="4050712" cy="506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Equation" r:id="rId17" imgW="2031840" imgH="253800" progId="Equation.DSMT4">
                  <p:embed/>
                </p:oleObj>
              </mc:Choice>
              <mc:Fallback>
                <p:oleObj name="Equation" r:id="rId17" imgW="203184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876800" y="1227212"/>
                        <a:ext cx="4050712" cy="5063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3862580"/>
              </p:ext>
            </p:extLst>
          </p:nvPr>
        </p:nvGraphicFramePr>
        <p:xfrm>
          <a:off x="4876800" y="1743491"/>
          <a:ext cx="2514600" cy="546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Equation" r:id="rId19" imgW="1168200" imgH="253800" progId="Equation.DSMT4">
                  <p:embed/>
                </p:oleObj>
              </mc:Choice>
              <mc:Fallback>
                <p:oleObj name="Equation" r:id="rId19" imgW="116820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4876800" y="1743491"/>
                        <a:ext cx="2514600" cy="5466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>
          <a:xfrm>
            <a:off x="5316796" y="2429530"/>
            <a:ext cx="3903404" cy="52322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</a:rPr>
              <a:t>       </a:t>
            </a:r>
            <a:r>
              <a:rPr lang="en-US" altLang="zh-CN" sz="28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hoặc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2354212"/>
              </p:ext>
            </p:extLst>
          </p:nvPr>
        </p:nvGraphicFramePr>
        <p:xfrm>
          <a:off x="4724401" y="2340695"/>
          <a:ext cx="930275" cy="8010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Equation" r:id="rId21" imgW="457200" imgH="393480" progId="Equation.DSMT4">
                  <p:embed/>
                </p:oleObj>
              </mc:Choice>
              <mc:Fallback>
                <p:oleObj name="Equation" r:id="rId21" imgW="4572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4724401" y="2340695"/>
                        <a:ext cx="930275" cy="8010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6794138"/>
              </p:ext>
            </p:extLst>
          </p:nvPr>
        </p:nvGraphicFramePr>
        <p:xfrm>
          <a:off x="6629400" y="2495550"/>
          <a:ext cx="762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Equation" r:id="rId23" imgW="355320" imgH="177480" progId="Equation.DSMT4">
                  <p:embed/>
                </p:oleObj>
              </mc:Choice>
              <mc:Fallback>
                <p:oleObj name="Equation" r:id="rId23" imgW="3553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6629400" y="2495550"/>
                        <a:ext cx="7620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320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1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1" y="21346"/>
            <a:ext cx="8933493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3.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rồi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rút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gọn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86808" y="742950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a)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1" y="1819932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4335218"/>
              </p:ext>
            </p:extLst>
          </p:nvPr>
        </p:nvGraphicFramePr>
        <p:xfrm>
          <a:off x="609601" y="590551"/>
          <a:ext cx="1231298" cy="883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Equation" r:id="rId5" imgW="583920" imgH="419040" progId="Equation.DSMT4">
                  <p:embed/>
                </p:oleObj>
              </mc:Choice>
              <mc:Fallback>
                <p:oleObj name="Equation" r:id="rId5" imgW="58392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9601" y="590551"/>
                        <a:ext cx="1231298" cy="8833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9598216"/>
              </p:ext>
            </p:extLst>
          </p:nvPr>
        </p:nvGraphicFramePr>
        <p:xfrm>
          <a:off x="609601" y="1617431"/>
          <a:ext cx="901700" cy="928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Equation" r:id="rId7" imgW="431640" imgH="444240" progId="Equation.DSMT4">
                  <p:embed/>
                </p:oleObj>
              </mc:Choice>
              <mc:Fallback>
                <p:oleObj name="Equation" r:id="rId7" imgW="43164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09601" y="1617431"/>
                        <a:ext cx="901700" cy="9282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768208" y="666750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c)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4598368"/>
              </p:ext>
            </p:extLst>
          </p:nvPr>
        </p:nvGraphicFramePr>
        <p:xfrm>
          <a:off x="4230689" y="488951"/>
          <a:ext cx="1150937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Equation" r:id="rId9" imgW="545760" imgH="444240" progId="Equation.DSMT4">
                  <p:embed/>
                </p:oleObj>
              </mc:Choice>
              <mc:Fallback>
                <p:oleObj name="Equation" r:id="rId9" imgW="54576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230689" y="488951"/>
                        <a:ext cx="1150937" cy="935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810001" y="1764627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d)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0713118"/>
              </p:ext>
            </p:extLst>
          </p:nvPr>
        </p:nvGraphicFramePr>
        <p:xfrm>
          <a:off x="4225925" y="1612900"/>
          <a:ext cx="1793875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Equation" r:id="rId11" imgW="850680" imgH="419040" progId="Equation.DSMT4">
                  <p:embed/>
                </p:oleObj>
              </mc:Choice>
              <mc:Fallback>
                <p:oleObj name="Equation" r:id="rId11" imgW="85068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225925" y="1612900"/>
                        <a:ext cx="1793875" cy="882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4" descr="Background pattern&#10;&#10;Description automatically generated">
            <a:extLst>
              <a:ext uri="{FF2B5EF4-FFF2-40B4-BE49-F238E27FC236}">
                <a16:creationId xmlns:a16="http://schemas.microsoft.com/office/drawing/2014/main" id="{65A14FCB-5569-4268-AF8B-502D9EF6E73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rcRect l="17382" r="20120" b="2"/>
          <a:stretch/>
        </p:blipFill>
        <p:spPr>
          <a:xfrm>
            <a:off x="7289105" y="3333750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16" name="Picture 15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3486150"/>
            <a:ext cx="1548011" cy="1548011"/>
          </a:xfrm>
          <a:prstGeom prst="rect">
            <a:avLst/>
          </a:prstGeom>
        </p:spPr>
      </p:pic>
      <p:pic>
        <p:nvPicPr>
          <p:cNvPr id="17" name="Hẹn giờ đếm ngược 5 phút 5 Minutes Countdown Timer">
            <a:hlinkClick r:id="" action="ppaction://media"/>
            <a:extLst>
              <a:ext uri="{FF2B5EF4-FFF2-40B4-BE49-F238E27FC236}">
                <a16:creationId xmlns:a16="http://schemas.microsoft.com/office/drawing/2014/main" id="{4D68EE06-C845-4F4A-ABA6-EEC538D56FF1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822371" y="4153301"/>
            <a:ext cx="1240032" cy="87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5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0000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11" grpId="0"/>
      <p:bldP spid="4" grpId="0"/>
      <p:bldP spid="5" grpId="0"/>
      <p:bldP spid="10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1" y="21346"/>
            <a:ext cx="8933493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86808" y="742950"/>
            <a:ext cx="6513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a)</a:t>
            </a:r>
            <a:endParaRPr lang="zh-CN" altLang="en-US" sz="2800" dirty="0">
              <a:solidFill>
                <a:prstClr val="black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1" y="2621852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b) </a:t>
            </a:r>
            <a:endParaRPr lang="zh-CN" altLang="en-US" sz="2800" dirty="0">
              <a:solidFill>
                <a:prstClr val="black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1044482"/>
              </p:ext>
            </p:extLst>
          </p:nvPr>
        </p:nvGraphicFramePr>
        <p:xfrm>
          <a:off x="609601" y="590551"/>
          <a:ext cx="1231298" cy="883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Equation" r:id="rId3" imgW="583920" imgH="419040" progId="Equation.DSMT4">
                  <p:embed/>
                </p:oleObj>
              </mc:Choice>
              <mc:Fallback>
                <p:oleObj name="Equation" r:id="rId3" imgW="58392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601" y="590551"/>
                        <a:ext cx="1231298" cy="8833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0970609"/>
              </p:ext>
            </p:extLst>
          </p:nvPr>
        </p:nvGraphicFramePr>
        <p:xfrm>
          <a:off x="609601" y="2419351"/>
          <a:ext cx="901700" cy="928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Equation" r:id="rId5" imgW="431640" imgH="444240" progId="Equation.DSMT4">
                  <p:embed/>
                </p:oleObj>
              </mc:Choice>
              <mc:Fallback>
                <p:oleObj name="Equation" r:id="rId5" imgW="43164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9601" y="2419351"/>
                        <a:ext cx="901700" cy="9282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4758807" y="201297"/>
            <a:ext cx="498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c)</a:t>
            </a:r>
            <a:endParaRPr lang="zh-CN" altLang="en-US" sz="2800" dirty="0">
              <a:solidFill>
                <a:prstClr val="black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0124546"/>
              </p:ext>
            </p:extLst>
          </p:nvPr>
        </p:nvGraphicFramePr>
        <p:xfrm>
          <a:off x="5221288" y="23498"/>
          <a:ext cx="1150937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Equation" r:id="rId7" imgW="545760" imgH="444240" progId="Equation.DSMT4">
                  <p:embed/>
                </p:oleObj>
              </mc:Choice>
              <mc:Fallback>
                <p:oleObj name="Equation" r:id="rId7" imgW="54576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221288" y="23498"/>
                        <a:ext cx="1150937" cy="935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4758808" y="1904642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d) </a:t>
            </a:r>
            <a:endParaRPr lang="zh-CN" altLang="en-US" sz="2800" dirty="0">
              <a:solidFill>
                <a:prstClr val="black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8576785"/>
              </p:ext>
            </p:extLst>
          </p:nvPr>
        </p:nvGraphicFramePr>
        <p:xfrm>
          <a:off x="5174733" y="1841500"/>
          <a:ext cx="1793875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Equation" r:id="rId9" imgW="850680" imgH="419040" progId="Equation.DSMT4">
                  <p:embed/>
                </p:oleObj>
              </mc:Choice>
              <mc:Fallback>
                <p:oleObj name="Equation" r:id="rId9" imgW="85068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174733" y="1841500"/>
                        <a:ext cx="1793875" cy="882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Connector 8"/>
          <p:cNvCxnSpPr>
            <a:stCxn id="11" idx="0"/>
          </p:cNvCxnSpPr>
          <p:nvPr/>
        </p:nvCxnSpPr>
        <p:spPr>
          <a:xfrm>
            <a:off x="4619148" y="21346"/>
            <a:ext cx="0" cy="51221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2882180"/>
              </p:ext>
            </p:extLst>
          </p:nvPr>
        </p:nvGraphicFramePr>
        <p:xfrm>
          <a:off x="3254375" y="831850"/>
          <a:ext cx="1041400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Equation" r:id="rId11" imgW="533160" imgH="177480" progId="Equation.DSMT4">
                  <p:embed/>
                </p:oleObj>
              </mc:Choice>
              <mc:Fallback>
                <p:oleObj name="Equation" r:id="rId11" imgW="5331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254375" y="831850"/>
                        <a:ext cx="1041400" cy="34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1898027"/>
              </p:ext>
            </p:extLst>
          </p:nvPr>
        </p:nvGraphicFramePr>
        <p:xfrm>
          <a:off x="7564438" y="266700"/>
          <a:ext cx="154305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Equation" r:id="rId13" imgW="749160" imgH="203040" progId="Equation.DSMT4">
                  <p:embed/>
                </p:oleObj>
              </mc:Choice>
              <mc:Fallback>
                <p:oleObj name="Equation" r:id="rId13" imgW="7491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564438" y="266700"/>
                        <a:ext cx="154305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>
          <a:xfrm>
            <a:off x="2133601" y="753131"/>
            <a:ext cx="1322798" cy="49244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ĐKXĐ: </a:t>
            </a:r>
            <a:endParaRPr lang="en-US" sz="2600" dirty="0"/>
          </a:p>
        </p:txBody>
      </p:sp>
      <p:sp>
        <p:nvSpPr>
          <p:cNvPr id="18" name="Rectangle 17"/>
          <p:cNvSpPr/>
          <p:nvPr/>
        </p:nvSpPr>
        <p:spPr>
          <a:xfrm>
            <a:off x="6400799" y="201298"/>
            <a:ext cx="1335622" cy="523220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ĐKXĐ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en-US" sz="28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4449441"/>
              </p:ext>
            </p:extLst>
          </p:nvPr>
        </p:nvGraphicFramePr>
        <p:xfrm>
          <a:off x="1447801" y="1428750"/>
          <a:ext cx="229985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Equation" r:id="rId15" imgW="1054080" imgH="419040" progId="Equation.DSMT4">
                  <p:embed/>
                </p:oleObj>
              </mc:Choice>
              <mc:Fallback>
                <p:oleObj name="Equation" r:id="rId15" imgW="105408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447801" y="1428750"/>
                        <a:ext cx="2299855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8454943"/>
              </p:ext>
            </p:extLst>
          </p:nvPr>
        </p:nvGraphicFramePr>
        <p:xfrm>
          <a:off x="222250" y="1428751"/>
          <a:ext cx="1231900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Equation" r:id="rId17" imgW="1231920" imgH="882720" progId="Equation.DSMT4">
                  <p:embed/>
                </p:oleObj>
              </mc:Choice>
              <mc:Fallback>
                <p:oleObj name="Equation" r:id="rId17" imgW="1231920" imgH="88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22250" y="1428751"/>
                        <a:ext cx="1231900" cy="882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/>
          <p:cNvSpPr/>
          <p:nvPr/>
        </p:nvSpPr>
        <p:spPr>
          <a:xfrm>
            <a:off x="1828800" y="2571751"/>
            <a:ext cx="1322798" cy="49244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ĐKXĐ: </a:t>
            </a:r>
            <a:endParaRPr lang="en-US" sz="26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8527479"/>
              </p:ext>
            </p:extLst>
          </p:nvPr>
        </p:nvGraphicFramePr>
        <p:xfrm>
          <a:off x="2982913" y="2601913"/>
          <a:ext cx="1157287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Equation" r:id="rId19" imgW="558720" imgH="228600" progId="Equation.DSMT4">
                  <p:embed/>
                </p:oleObj>
              </mc:Choice>
              <mc:Fallback>
                <p:oleObj name="Equation" r:id="rId19" imgW="5587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2982913" y="2601913"/>
                        <a:ext cx="1157287" cy="474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/>
          <p:cNvSpPr/>
          <p:nvPr/>
        </p:nvSpPr>
        <p:spPr>
          <a:xfrm>
            <a:off x="4724400" y="2688910"/>
            <a:ext cx="2156356" cy="492440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ĐKXĐ:           </a:t>
            </a:r>
            <a:endParaRPr lang="en-US" sz="2600" dirty="0"/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1943196"/>
              </p:ext>
            </p:extLst>
          </p:nvPr>
        </p:nvGraphicFramePr>
        <p:xfrm>
          <a:off x="6011862" y="2712211"/>
          <a:ext cx="1303338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" name="Equation" r:id="rId21" imgW="634680" imgH="203040" progId="Equation.DSMT4">
                  <p:embed/>
                </p:oleObj>
              </mc:Choice>
              <mc:Fallback>
                <p:oleObj name="Equation" r:id="rId21" imgW="6346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6011862" y="2712211"/>
                        <a:ext cx="1303338" cy="417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9992972"/>
              </p:ext>
            </p:extLst>
          </p:nvPr>
        </p:nvGraphicFramePr>
        <p:xfrm>
          <a:off x="4674869" y="963298"/>
          <a:ext cx="1150937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Equation" r:id="rId23" imgW="1150920" imgH="934920" progId="Equation.DSMT4">
                  <p:embed/>
                </p:oleObj>
              </mc:Choice>
              <mc:Fallback>
                <p:oleObj name="Equation" r:id="rId23" imgW="1150920" imgH="9349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4674869" y="963298"/>
                        <a:ext cx="1150937" cy="935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5606316"/>
              </p:ext>
            </p:extLst>
          </p:nvPr>
        </p:nvGraphicFramePr>
        <p:xfrm>
          <a:off x="5786438" y="935639"/>
          <a:ext cx="1985962" cy="942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Equation" r:id="rId25" imgW="990360" imgH="469800" progId="Equation.DSMT4">
                  <p:embed/>
                </p:oleObj>
              </mc:Choice>
              <mc:Fallback>
                <p:oleObj name="Equation" r:id="rId25" imgW="99036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5786438" y="935639"/>
                        <a:ext cx="1985962" cy="9420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2506802"/>
              </p:ext>
            </p:extLst>
          </p:nvPr>
        </p:nvGraphicFramePr>
        <p:xfrm>
          <a:off x="762001" y="3333751"/>
          <a:ext cx="901700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Equation" r:id="rId27" imgW="901800" imgH="928800" progId="Equation.DSMT4">
                  <p:embed/>
                </p:oleObj>
              </mc:Choice>
              <mc:Fallback>
                <p:oleObj name="Equation" r:id="rId27" imgW="901800" imgH="928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762001" y="3333751"/>
                        <a:ext cx="901700" cy="928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6325569"/>
              </p:ext>
            </p:extLst>
          </p:nvPr>
        </p:nvGraphicFramePr>
        <p:xfrm>
          <a:off x="1600200" y="3333750"/>
          <a:ext cx="2336586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Equation" r:id="rId29" imgW="1168200" imgH="457200" progId="Equation.DSMT4">
                  <p:embed/>
                </p:oleObj>
              </mc:Choice>
              <mc:Fallback>
                <p:oleObj name="Equation" r:id="rId29" imgW="11682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600200" y="3333750"/>
                        <a:ext cx="2336586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0486031"/>
              </p:ext>
            </p:extLst>
          </p:nvPr>
        </p:nvGraphicFramePr>
        <p:xfrm>
          <a:off x="4675506" y="3181351"/>
          <a:ext cx="1793875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Equation" r:id="rId31" imgW="1793880" imgH="882720" progId="Equation.DSMT4">
                  <p:embed/>
                </p:oleObj>
              </mc:Choice>
              <mc:Fallback>
                <p:oleObj name="Equation" r:id="rId31" imgW="1793880" imgH="88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4675506" y="3181351"/>
                        <a:ext cx="1793875" cy="882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6572281"/>
              </p:ext>
            </p:extLst>
          </p:nvPr>
        </p:nvGraphicFramePr>
        <p:xfrm>
          <a:off x="6400801" y="3145071"/>
          <a:ext cx="2055131" cy="990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Equation" r:id="rId33" imgW="1054080" imgH="507960" progId="Equation.DSMT4">
                  <p:embed/>
                </p:oleObj>
              </mc:Choice>
              <mc:Fallback>
                <p:oleObj name="Equation" r:id="rId33" imgW="1054080" imgH="507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6400801" y="3145071"/>
                        <a:ext cx="2055131" cy="9904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2133253"/>
              </p:ext>
            </p:extLst>
          </p:nvPr>
        </p:nvGraphicFramePr>
        <p:xfrm>
          <a:off x="4622958" y="4043442"/>
          <a:ext cx="2006443" cy="1003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2" name="Equation" r:id="rId35" imgW="1015920" imgH="507960" progId="Equation.DSMT4">
                  <p:embed/>
                </p:oleObj>
              </mc:Choice>
              <mc:Fallback>
                <p:oleObj name="Equation" r:id="rId35" imgW="1015920" imgH="507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4622958" y="4043442"/>
                        <a:ext cx="2006443" cy="10032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8903211"/>
              </p:ext>
            </p:extLst>
          </p:nvPr>
        </p:nvGraphicFramePr>
        <p:xfrm>
          <a:off x="6629400" y="4095751"/>
          <a:ext cx="1376362" cy="8258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Equation" r:id="rId37" imgW="698400" imgH="419040" progId="Equation.DSMT4">
                  <p:embed/>
                </p:oleObj>
              </mc:Choice>
              <mc:Fallback>
                <p:oleObj name="Equation" r:id="rId37" imgW="69840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6629400" y="4095751"/>
                        <a:ext cx="1376362" cy="8258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4545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5" grpId="0"/>
      <p:bldP spid="10" grpId="0"/>
      <p:bldP spid="13" grpId="0"/>
      <p:bldP spid="17" grpId="0"/>
      <p:bldP spid="18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/>
          <p:cNvSpPr/>
          <p:nvPr/>
        </p:nvSpPr>
        <p:spPr>
          <a:xfrm>
            <a:off x="609600" y="514350"/>
            <a:ext cx="3235960" cy="318516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pic>
        <p:nvPicPr>
          <p:cNvPr id="4" name="Hình ảnh 3" descr="Ảnh có chứa văn bản, đồ chơi, đồ họa véc-tơ, danh thiếp&#10;&#10;Mô tả được tạo tự độ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225" y="2676087"/>
            <a:ext cx="2320220" cy="2234972"/>
          </a:xfrm>
          <a:prstGeom prst="rect">
            <a:avLst/>
          </a:prstGeom>
        </p:spPr>
      </p:pic>
      <p:sp>
        <p:nvSpPr>
          <p:cNvPr id="2" name="TextBox 10"/>
          <p:cNvSpPr txBox="1"/>
          <p:nvPr/>
        </p:nvSpPr>
        <p:spPr>
          <a:xfrm>
            <a:off x="4075090" y="1815149"/>
            <a:ext cx="2438400" cy="5835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91436" tIns="45718" rIns="91436" bIns="45718">
            <a:spAutoFit/>
          </a:bodyPr>
          <a:lstStyle/>
          <a:p>
            <a:r>
              <a:rPr lang="en-GB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VẬN DỤNG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0" y="31675"/>
            <a:ext cx="8991600" cy="156965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just"/>
            <a:r>
              <a:rPr lang="en-US" altLang="zh-CN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</a:rPr>
              <a:t>Bài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</a:rPr>
              <a:t> 4.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Chị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Hà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là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chủ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một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kênh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TiktopShop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chị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bỏ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ra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chi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phí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là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60000000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đồng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để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nhập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hàng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về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bán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Sau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khi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tính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toán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chị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đã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đăng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bán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sản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phẩm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của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mình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với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giá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50 000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đồng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Gọi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 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là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số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sản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phẩm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mà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TiktopShop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của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chị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Hà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đã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bán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</a:rPr>
              <a:t>được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895" y="4137659"/>
            <a:ext cx="1676401" cy="10058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0" y="1504951"/>
            <a:ext cx="8991600" cy="83099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just"/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a)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Viết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biểu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thức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biểu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thị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số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tiền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chị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Hà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thu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được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khi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bán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   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sản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phẩm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(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đơn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vị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là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nghìn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đồng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)?</a:t>
            </a:r>
          </a:p>
        </p:txBody>
      </p:sp>
      <p:sp>
        <p:nvSpPr>
          <p:cNvPr id="3" name="Rectangle 2"/>
          <p:cNvSpPr/>
          <p:nvPr/>
        </p:nvSpPr>
        <p:spPr>
          <a:xfrm>
            <a:off x="176271" y="2348095"/>
            <a:ext cx="8815330" cy="83099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b)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Viết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phân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thức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biểu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thị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số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tiền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chị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Hà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thu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được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khi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bán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   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sản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phẩm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trên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tổng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số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tiền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chị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Hà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đã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bỏ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ra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nhập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hàng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76271" y="3167804"/>
            <a:ext cx="8815330" cy="83099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c)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Tháng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đầu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tiên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chị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Hà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bán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được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500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đơn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.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Hỏi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chị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Hà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bán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lỗ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hay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lãi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?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Lỗ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hay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lãi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bao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nhiêu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phần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trăm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176271" y="3943351"/>
            <a:ext cx="8815330" cy="83099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d)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Nếu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muốn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thu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hồi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lại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số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tiền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vốn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trong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tháng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tới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mà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không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tăng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giá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sản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phẩm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thì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chị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Hà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phải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bán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được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bao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nhiêu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đơn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hàng</a:t>
            </a:r>
            <a:r>
              <a:rPr lang="en-US" altLang="zh-CN" sz="2400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</a:rPr>
              <a:t>?</a:t>
            </a:r>
            <a:endParaRPr lang="zh-CN" altLang="en-US" sz="24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1064822"/>
              </p:ext>
            </p:extLst>
          </p:nvPr>
        </p:nvGraphicFramePr>
        <p:xfrm>
          <a:off x="6248400" y="850702"/>
          <a:ext cx="304800" cy="335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Equation" r:id="rId4" imgW="380880" imgH="419040" progId="Equation.DSMT4">
                  <p:embed/>
                </p:oleObj>
              </mc:Choice>
              <mc:Fallback>
                <p:oleObj name="Equation" r:id="rId4" imgW="38088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48400" y="850702"/>
                        <a:ext cx="304800" cy="335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3155406"/>
              </p:ext>
            </p:extLst>
          </p:nvPr>
        </p:nvGraphicFramePr>
        <p:xfrm>
          <a:off x="7474944" y="1601333"/>
          <a:ext cx="304800" cy="335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Equation" r:id="rId6" imgW="380880" imgH="419040" progId="Equation.DSMT4">
                  <p:embed/>
                </p:oleObj>
              </mc:Choice>
              <mc:Fallback>
                <p:oleObj name="Equation" r:id="rId6" imgW="38088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474944" y="1601333"/>
                        <a:ext cx="304800" cy="335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9436189"/>
              </p:ext>
            </p:extLst>
          </p:nvPr>
        </p:nvGraphicFramePr>
        <p:xfrm>
          <a:off x="7391400" y="2428630"/>
          <a:ext cx="304800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Equation" r:id="rId7" imgW="304920" imgH="334800" progId="Equation.DSMT4">
                  <p:embed/>
                </p:oleObj>
              </mc:Choice>
              <mc:Fallback>
                <p:oleObj name="Equation" r:id="rId7" imgW="304920" imgH="334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391400" y="2428630"/>
                        <a:ext cx="304800" cy="334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655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3" grpId="0"/>
      <p:bldP spid="4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351830"/>
            <a:ext cx="9085893" cy="1200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4" name="Rectangle 3"/>
          <p:cNvSpPr/>
          <p:nvPr/>
        </p:nvSpPr>
        <p:spPr>
          <a:xfrm>
            <a:off x="54296" y="1352551"/>
            <a:ext cx="9085893" cy="1200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5" name="Rectangle 4"/>
          <p:cNvSpPr/>
          <p:nvPr/>
        </p:nvSpPr>
        <p:spPr>
          <a:xfrm>
            <a:off x="54297" y="2495551"/>
            <a:ext cx="9143999" cy="1200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500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).                                                   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2506478"/>
              </p:ext>
            </p:extLst>
          </p:nvPr>
        </p:nvGraphicFramePr>
        <p:xfrm>
          <a:off x="6477000" y="590551"/>
          <a:ext cx="304800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Equation" r:id="rId3" imgW="304920" imgH="334800" progId="Equation.DSMT4">
                  <p:embed/>
                </p:oleObj>
              </mc:Choice>
              <mc:Fallback>
                <p:oleObj name="Equation" r:id="rId3" imgW="304920" imgH="334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77000" y="590551"/>
                        <a:ext cx="304800" cy="334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1" y="21346"/>
            <a:ext cx="8933493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giải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3290761"/>
              </p:ext>
            </p:extLst>
          </p:nvPr>
        </p:nvGraphicFramePr>
        <p:xfrm>
          <a:off x="381000" y="1041860"/>
          <a:ext cx="1118212" cy="3913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Equation" r:id="rId5" imgW="507960" imgH="177480" progId="Equation.DSMT4">
                  <p:embed/>
                </p:oleObj>
              </mc:Choice>
              <mc:Fallback>
                <p:oleObj name="Equation" r:id="rId5" imgW="5079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1000" y="1041860"/>
                        <a:ext cx="1118212" cy="3913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2964232"/>
              </p:ext>
            </p:extLst>
          </p:nvPr>
        </p:nvGraphicFramePr>
        <p:xfrm>
          <a:off x="7010401" y="1581150"/>
          <a:ext cx="303735" cy="333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Equation" r:id="rId7" imgW="304920" imgH="334800" progId="Equation.DSMT4">
                  <p:embed/>
                </p:oleObj>
              </mc:Choice>
              <mc:Fallback>
                <p:oleObj name="Equation" r:id="rId7" imgW="304920" imgH="334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010401" y="1581150"/>
                        <a:ext cx="303735" cy="3337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579898"/>
              </p:ext>
            </p:extLst>
          </p:nvPr>
        </p:nvGraphicFramePr>
        <p:xfrm>
          <a:off x="5334000" y="1914135"/>
          <a:ext cx="23622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Equation" r:id="rId9" imgW="1180800" imgH="431640" progId="Equation.DSMT4">
                  <p:embed/>
                </p:oleObj>
              </mc:Choice>
              <mc:Fallback>
                <p:oleObj name="Equation" r:id="rId9" imgW="118080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334000" y="1914135"/>
                        <a:ext cx="23622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554049"/>
              </p:ext>
            </p:extLst>
          </p:nvPr>
        </p:nvGraphicFramePr>
        <p:xfrm>
          <a:off x="2590800" y="3188720"/>
          <a:ext cx="3373732" cy="4498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Equation" r:id="rId11" imgW="1523880" imgH="203040" progId="Equation.DSMT4">
                  <p:embed/>
                </p:oleObj>
              </mc:Choice>
              <mc:Fallback>
                <p:oleObj name="Equation" r:id="rId11" imgW="15238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590800" y="3188720"/>
                        <a:ext cx="3373732" cy="4498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>
          <a:xfrm>
            <a:off x="685801" y="3449420"/>
            <a:ext cx="8082993" cy="64633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lỗ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0769381"/>
              </p:ext>
            </p:extLst>
          </p:nvPr>
        </p:nvGraphicFramePr>
        <p:xfrm>
          <a:off x="2743200" y="4095750"/>
          <a:ext cx="4968876" cy="91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Equation" r:id="rId13" imgW="2336760" imgH="431640" progId="Equation.DSMT4">
                  <p:embed/>
                </p:oleObj>
              </mc:Choice>
              <mc:Fallback>
                <p:oleObj name="Equation" r:id="rId13" imgW="23367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743200" y="4095750"/>
                        <a:ext cx="4968876" cy="918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16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9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0802" y="590550"/>
            <a:ext cx="8281012" cy="1754326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hồi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vốn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7251225"/>
              </p:ext>
            </p:extLst>
          </p:nvPr>
        </p:nvGraphicFramePr>
        <p:xfrm>
          <a:off x="1371600" y="1885951"/>
          <a:ext cx="5181600" cy="536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Equation" r:id="rId3" imgW="2450880" imgH="253800" progId="Equation.DSMT4">
                  <p:embed/>
                </p:oleObj>
              </mc:Choice>
              <mc:Fallback>
                <p:oleObj name="Equation" r:id="rId3" imgW="245088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71600" y="1885951"/>
                        <a:ext cx="5181600" cy="536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6596349" y="1764910"/>
            <a:ext cx="1611735" cy="64632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98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349" r="20345" b="-4"/>
          <a:stretch/>
        </p:blipFill>
        <p:spPr>
          <a:xfrm>
            <a:off x="865221" y="2088496"/>
            <a:ext cx="2050385" cy="2327672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65A14FCB-5569-4268-AF8B-502D9EF6E7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7382" r="20120" b="2"/>
          <a:stretch/>
        </p:blipFill>
        <p:spPr>
          <a:xfrm>
            <a:off x="2593602" y="1428753"/>
            <a:ext cx="3433139" cy="3433139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36012" r="14448" b="2"/>
          <a:stretch/>
        </p:blipFill>
        <p:spPr>
          <a:xfrm>
            <a:off x="5670374" y="1838768"/>
            <a:ext cx="2455455" cy="2798034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17" name="Picture 1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496" y="1531858"/>
            <a:ext cx="2327672" cy="23276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5600701" y="1981483"/>
            <a:ext cx="2327672" cy="23276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70" y="2057401"/>
            <a:ext cx="1561730" cy="156173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93A647-F1D0-4A88-8DF7-6E5578A89569}"/>
              </a:ext>
            </a:extLst>
          </p:cNvPr>
          <p:cNvSpPr/>
          <p:nvPr/>
        </p:nvSpPr>
        <p:spPr>
          <a:xfrm rot="5400000">
            <a:off x="-140931" y="138645"/>
            <a:ext cx="2327672" cy="2050384"/>
          </a:xfrm>
          <a:custGeom>
            <a:avLst/>
            <a:gdLst>
              <a:gd name="connsiteX0" fmla="*/ 0 w 4670251"/>
              <a:gd name="connsiteY0" fmla="*/ 2133085 h 4116501"/>
              <a:gd name="connsiteX1" fmla="*/ 0 w 4670251"/>
              <a:gd name="connsiteY1" fmla="*/ 0 h 4116501"/>
              <a:gd name="connsiteX2" fmla="*/ 4670251 w 4670251"/>
              <a:gd name="connsiteY2" fmla="*/ 4116501 h 4116501"/>
              <a:gd name="connsiteX3" fmla="*/ 2250224 w 4670251"/>
              <a:gd name="connsiteY3" fmla="*/ 4116501 h 4116501"/>
              <a:gd name="connsiteX4" fmla="*/ 0 w 4670251"/>
              <a:gd name="connsiteY4" fmla="*/ 2133085 h 411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51" h="4116501">
                <a:moveTo>
                  <a:pt x="0" y="2133085"/>
                </a:moveTo>
                <a:lnTo>
                  <a:pt x="0" y="0"/>
                </a:lnTo>
                <a:lnTo>
                  <a:pt x="4670251" y="4116501"/>
                </a:lnTo>
                <a:lnTo>
                  <a:pt x="2250224" y="4116501"/>
                </a:lnTo>
                <a:lnTo>
                  <a:pt x="0" y="21330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6" tIns="45718" rIns="91436" bIns="45718" rtlCol="0" anchor="ctr">
            <a:noAutofit/>
          </a:bodyPr>
          <a:lstStyle/>
          <a:p>
            <a:pPr algn="ctr"/>
            <a:endParaRPr lang="en-US" sz="1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3C0A70-E41F-49EF-8AFE-0ADD98F3B8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669872">
            <a:off x="-238560" y="568546"/>
            <a:ext cx="2050385" cy="520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1E4DC2-0B49-4FB2-B8C1-231C030CAE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34365" y="626477"/>
            <a:ext cx="2025572" cy="13854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CBC910-51FE-44A7-A09E-097F9F5752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65975" y="60855"/>
            <a:ext cx="2025572" cy="13854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4DEC2C-107C-4E99-A056-D6622B33624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86502" y="381975"/>
            <a:ext cx="2176461" cy="138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725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400" y="133350"/>
            <a:ext cx="7772400" cy="646331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HƯỚNG DẪN VỀ NHÀ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04800" y="1200150"/>
            <a:ext cx="8153400" cy="2169821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marL="571486" indent="-571486" algn="just">
              <a:lnSpc>
                <a:spcPct val="150000"/>
              </a:lnSpc>
              <a:buFontTx/>
              <a:buChar char="-"/>
            </a:pPr>
            <a:r>
              <a:rPr lang="en-US" sz="3000" dirty="0" err="1">
                <a:latin typeface="Times New Roman" panose="02020603050405020304" pitchFamily="18" charset="0"/>
              </a:rPr>
              <a:t>Xem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lại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các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bài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tập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đã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chữa</a:t>
            </a:r>
            <a:r>
              <a:rPr lang="en-US" sz="3000" dirty="0">
                <a:latin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</a:rPr>
              <a:t>hoàn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thành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Phiếu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bài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tập</a:t>
            </a:r>
            <a:r>
              <a:rPr lang="en-US" sz="3000" dirty="0">
                <a:latin typeface="Times New Roman" panose="02020603050405020304" pitchFamily="18" charset="0"/>
              </a:rPr>
              <a:t>.</a:t>
            </a:r>
          </a:p>
          <a:p>
            <a:pPr marL="571486" indent="-571486" algn="just">
              <a:lnSpc>
                <a:spcPct val="150000"/>
              </a:lnSpc>
              <a:buFontTx/>
              <a:buChar char="-"/>
            </a:pPr>
            <a:r>
              <a:rPr lang="en-US" sz="3000" dirty="0" err="1">
                <a:latin typeface="Times New Roman" panose="02020603050405020304" pitchFamily="18" charset="0"/>
              </a:rPr>
              <a:t>Chuẩn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bị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kiến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thức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cho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bài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kiểm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tra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giữa</a:t>
            </a:r>
            <a:r>
              <a:rPr lang="en-US" sz="3000" dirty="0">
                <a:latin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</a:rPr>
              <a:t>kì</a:t>
            </a:r>
            <a:r>
              <a:rPr lang="en-US" sz="3000" dirty="0">
                <a:latin typeface="Times New Roman" panose="02020603050405020304" pitchFamily="18" charset="0"/>
              </a:rPr>
              <a:t>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35248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71451" y="2343150"/>
            <a:ext cx="8933493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2.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rồi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rút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gọn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263008" y="3105149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a)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6241106"/>
              </p:ext>
            </p:extLst>
          </p:nvPr>
        </p:nvGraphicFramePr>
        <p:xfrm>
          <a:off x="698500" y="2952750"/>
          <a:ext cx="1204913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Equation" r:id="rId3" imgW="571320" imgH="419040" progId="Equation.DSMT4">
                  <p:embed/>
                </p:oleObj>
              </mc:Choice>
              <mc:Fallback>
                <p:oleObj name="Equation" r:id="rId3" imgW="57132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8500" y="2952750"/>
                        <a:ext cx="1204913" cy="882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844408" y="3028949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4370234"/>
              </p:ext>
            </p:extLst>
          </p:nvPr>
        </p:nvGraphicFramePr>
        <p:xfrm>
          <a:off x="4300538" y="2876550"/>
          <a:ext cx="1204912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name="Equation" r:id="rId5" imgW="571320" imgH="444240" progId="Equation.DSMT4">
                  <p:embed/>
                </p:oleObj>
              </mc:Choice>
              <mc:Fallback>
                <p:oleObj name="Equation" r:id="rId5" imgW="57132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00538" y="2876550"/>
                        <a:ext cx="1204912" cy="935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81000" y="133350"/>
            <a:ext cx="7772400" cy="646331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Phiếu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52518" y="895350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1.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   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186808" y="1515132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a)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282300"/>
              </p:ext>
            </p:extLst>
          </p:nvPr>
        </p:nvGraphicFramePr>
        <p:xfrm>
          <a:off x="1828800" y="995997"/>
          <a:ext cx="346364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" name="Equation" r:id="rId7" imgW="126720" imgH="139680" progId="Equation.DSMT4">
                  <p:embed/>
                </p:oleObj>
              </mc:Choice>
              <mc:Fallback>
                <p:oleObj name="Equation" r:id="rId7" imgW="12672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28800" y="995997"/>
                        <a:ext cx="346364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8718145"/>
              </p:ext>
            </p:extLst>
          </p:nvPr>
        </p:nvGraphicFramePr>
        <p:xfrm>
          <a:off x="609600" y="1337058"/>
          <a:ext cx="1600200" cy="855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Equation" r:id="rId9" imgW="736560" imgH="393480" progId="Equation.DSMT4">
                  <p:embed/>
                </p:oleObj>
              </mc:Choice>
              <mc:Fallback>
                <p:oleObj name="Equation" r:id="rId9" imgW="7365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09600" y="1337058"/>
                        <a:ext cx="1600200" cy="8552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810000" y="1506281"/>
            <a:ext cx="8499992" cy="52321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b) </a:t>
            </a:r>
            <a:endParaRPr lang="zh-CN" altLang="en-US" sz="2800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0393779"/>
              </p:ext>
            </p:extLst>
          </p:nvPr>
        </p:nvGraphicFramePr>
        <p:xfrm>
          <a:off x="4205288" y="1508125"/>
          <a:ext cx="3062287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Equation" r:id="rId11" imgW="1409400" imgH="279360" progId="Equation.DSMT4">
                  <p:embed/>
                </p:oleObj>
              </mc:Choice>
              <mc:Fallback>
                <p:oleObj name="Equation" r:id="rId11" imgW="140940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205288" y="1508125"/>
                        <a:ext cx="3062287" cy="606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130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10" grpId="0"/>
      <p:bldP spid="15" grpId="0"/>
      <p:bldP spid="16" grpId="0"/>
      <p:bldP spid="17" grpId="0"/>
      <p:bldP spid="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77"/>
          <p:cNvSpPr/>
          <p:nvPr/>
        </p:nvSpPr>
        <p:spPr>
          <a:xfrm rot="1192561">
            <a:off x="7383659" y="1034470"/>
            <a:ext cx="2674021" cy="1445816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13" name="Google Shape;2113;p77"/>
          <p:cNvSpPr/>
          <p:nvPr/>
        </p:nvSpPr>
        <p:spPr>
          <a:xfrm rot="5400000">
            <a:off x="3065800" y="-1148441"/>
            <a:ext cx="3035299" cy="8007801"/>
          </a:xfrm>
          <a:custGeom>
            <a:avLst/>
            <a:gdLst/>
            <a:ahLst/>
            <a:cxnLst/>
            <a:rect l="l" t="t" r="r" b="b"/>
            <a:pathLst>
              <a:path w="20692" h="47654" extrusionOk="0">
                <a:moveTo>
                  <a:pt x="308" y="46031"/>
                </a:moveTo>
                <a:cubicBezTo>
                  <a:pt x="342" y="46031"/>
                  <a:pt x="393" y="46013"/>
                  <a:pt x="410" y="45996"/>
                </a:cubicBezTo>
                <a:lnTo>
                  <a:pt x="410" y="45962"/>
                </a:lnTo>
                <a:cubicBezTo>
                  <a:pt x="564" y="45894"/>
                  <a:pt x="701" y="45877"/>
                  <a:pt x="854" y="45877"/>
                </a:cubicBezTo>
                <a:cubicBezTo>
                  <a:pt x="1008" y="45877"/>
                  <a:pt x="1179" y="45825"/>
                  <a:pt x="1299" y="45757"/>
                </a:cubicBezTo>
                <a:cubicBezTo>
                  <a:pt x="1316" y="45740"/>
                  <a:pt x="1316" y="45740"/>
                  <a:pt x="1316" y="45723"/>
                </a:cubicBezTo>
                <a:lnTo>
                  <a:pt x="2136" y="45979"/>
                </a:lnTo>
                <a:lnTo>
                  <a:pt x="2136" y="45979"/>
                </a:lnTo>
                <a:lnTo>
                  <a:pt x="2136" y="46184"/>
                </a:lnTo>
                <a:cubicBezTo>
                  <a:pt x="2136" y="46201"/>
                  <a:pt x="2136" y="46218"/>
                  <a:pt x="2153" y="46218"/>
                </a:cubicBezTo>
                <a:cubicBezTo>
                  <a:pt x="2187" y="46236"/>
                  <a:pt x="2238" y="46253"/>
                  <a:pt x="2255" y="46253"/>
                </a:cubicBezTo>
                <a:cubicBezTo>
                  <a:pt x="2324" y="46236"/>
                  <a:pt x="2392" y="46201"/>
                  <a:pt x="2443" y="46150"/>
                </a:cubicBezTo>
                <a:cubicBezTo>
                  <a:pt x="2478" y="46099"/>
                  <a:pt x="2546" y="46099"/>
                  <a:pt x="2648" y="46167"/>
                </a:cubicBezTo>
                <a:cubicBezTo>
                  <a:pt x="2665" y="46184"/>
                  <a:pt x="2700" y="46184"/>
                  <a:pt x="2700" y="46184"/>
                </a:cubicBezTo>
                <a:cubicBezTo>
                  <a:pt x="2751" y="46065"/>
                  <a:pt x="3007" y="46184"/>
                  <a:pt x="3093" y="46116"/>
                </a:cubicBezTo>
                <a:cubicBezTo>
                  <a:pt x="3144" y="46082"/>
                  <a:pt x="3212" y="46048"/>
                  <a:pt x="3281" y="46065"/>
                </a:cubicBezTo>
                <a:cubicBezTo>
                  <a:pt x="3434" y="46099"/>
                  <a:pt x="3503" y="46013"/>
                  <a:pt x="3588" y="45996"/>
                </a:cubicBezTo>
                <a:lnTo>
                  <a:pt x="3759" y="45945"/>
                </a:lnTo>
                <a:lnTo>
                  <a:pt x="3827" y="45962"/>
                </a:lnTo>
                <a:cubicBezTo>
                  <a:pt x="3896" y="45996"/>
                  <a:pt x="3981" y="46048"/>
                  <a:pt x="3998" y="46116"/>
                </a:cubicBezTo>
                <a:cubicBezTo>
                  <a:pt x="4015" y="46150"/>
                  <a:pt x="3981" y="46201"/>
                  <a:pt x="3930" y="46218"/>
                </a:cubicBezTo>
                <a:cubicBezTo>
                  <a:pt x="3827" y="46218"/>
                  <a:pt x="3708" y="46218"/>
                  <a:pt x="3708" y="46321"/>
                </a:cubicBezTo>
                <a:cubicBezTo>
                  <a:pt x="3622" y="46321"/>
                  <a:pt x="3537" y="46321"/>
                  <a:pt x="3469" y="46338"/>
                </a:cubicBezTo>
                <a:cubicBezTo>
                  <a:pt x="3451" y="46338"/>
                  <a:pt x="3469" y="46389"/>
                  <a:pt x="3469" y="46406"/>
                </a:cubicBezTo>
                <a:cubicBezTo>
                  <a:pt x="3520" y="46475"/>
                  <a:pt x="3434" y="46441"/>
                  <a:pt x="3503" y="46458"/>
                </a:cubicBezTo>
                <a:cubicBezTo>
                  <a:pt x="3622" y="46475"/>
                  <a:pt x="3742" y="46509"/>
                  <a:pt x="3861" y="46526"/>
                </a:cubicBezTo>
                <a:cubicBezTo>
                  <a:pt x="3930" y="46543"/>
                  <a:pt x="3981" y="46526"/>
                  <a:pt x="3998" y="46492"/>
                </a:cubicBezTo>
                <a:cubicBezTo>
                  <a:pt x="4032" y="46441"/>
                  <a:pt x="4084" y="46423"/>
                  <a:pt x="4135" y="46441"/>
                </a:cubicBezTo>
                <a:cubicBezTo>
                  <a:pt x="4272" y="46458"/>
                  <a:pt x="4408" y="46492"/>
                  <a:pt x="4408" y="46355"/>
                </a:cubicBezTo>
                <a:cubicBezTo>
                  <a:pt x="4511" y="46355"/>
                  <a:pt x="4630" y="46372"/>
                  <a:pt x="4699" y="46321"/>
                </a:cubicBezTo>
                <a:cubicBezTo>
                  <a:pt x="4733" y="46287"/>
                  <a:pt x="4801" y="46338"/>
                  <a:pt x="4852" y="46372"/>
                </a:cubicBezTo>
                <a:cubicBezTo>
                  <a:pt x="4904" y="46423"/>
                  <a:pt x="4887" y="46458"/>
                  <a:pt x="4870" y="46492"/>
                </a:cubicBezTo>
                <a:cubicBezTo>
                  <a:pt x="4835" y="46560"/>
                  <a:pt x="4921" y="46646"/>
                  <a:pt x="5040" y="46697"/>
                </a:cubicBezTo>
                <a:cubicBezTo>
                  <a:pt x="5092" y="46714"/>
                  <a:pt x="5143" y="46731"/>
                  <a:pt x="5194" y="46748"/>
                </a:cubicBezTo>
                <a:cubicBezTo>
                  <a:pt x="5297" y="46799"/>
                  <a:pt x="5416" y="46816"/>
                  <a:pt x="5519" y="46765"/>
                </a:cubicBezTo>
                <a:cubicBezTo>
                  <a:pt x="5604" y="46748"/>
                  <a:pt x="5690" y="46714"/>
                  <a:pt x="5758" y="46663"/>
                </a:cubicBezTo>
                <a:cubicBezTo>
                  <a:pt x="5792" y="46646"/>
                  <a:pt x="5843" y="46629"/>
                  <a:pt x="5878" y="46646"/>
                </a:cubicBezTo>
                <a:cubicBezTo>
                  <a:pt x="6083" y="46748"/>
                  <a:pt x="6134" y="46646"/>
                  <a:pt x="6271" y="46646"/>
                </a:cubicBezTo>
                <a:cubicBezTo>
                  <a:pt x="6442" y="46646"/>
                  <a:pt x="6442" y="46594"/>
                  <a:pt x="6288" y="46389"/>
                </a:cubicBezTo>
                <a:cubicBezTo>
                  <a:pt x="6339" y="46372"/>
                  <a:pt x="6390" y="46355"/>
                  <a:pt x="6442" y="46304"/>
                </a:cubicBezTo>
                <a:cubicBezTo>
                  <a:pt x="6493" y="46253"/>
                  <a:pt x="6561" y="46287"/>
                  <a:pt x="6647" y="46389"/>
                </a:cubicBezTo>
                <a:cubicBezTo>
                  <a:pt x="6681" y="46423"/>
                  <a:pt x="6715" y="46475"/>
                  <a:pt x="6749" y="46526"/>
                </a:cubicBezTo>
                <a:cubicBezTo>
                  <a:pt x="6817" y="46492"/>
                  <a:pt x="6954" y="46611"/>
                  <a:pt x="7005" y="46543"/>
                </a:cubicBezTo>
                <a:lnTo>
                  <a:pt x="7005" y="46458"/>
                </a:lnTo>
                <a:cubicBezTo>
                  <a:pt x="7108" y="46458"/>
                  <a:pt x="7227" y="46526"/>
                  <a:pt x="7313" y="46560"/>
                </a:cubicBezTo>
                <a:lnTo>
                  <a:pt x="7347" y="46560"/>
                </a:lnTo>
                <a:cubicBezTo>
                  <a:pt x="7381" y="46594"/>
                  <a:pt x="7433" y="46629"/>
                  <a:pt x="7484" y="46663"/>
                </a:cubicBezTo>
                <a:cubicBezTo>
                  <a:pt x="7655" y="46748"/>
                  <a:pt x="7843" y="46799"/>
                  <a:pt x="8048" y="46799"/>
                </a:cubicBezTo>
                <a:cubicBezTo>
                  <a:pt x="8150" y="46834"/>
                  <a:pt x="8253" y="46851"/>
                  <a:pt x="8355" y="46851"/>
                </a:cubicBezTo>
                <a:cubicBezTo>
                  <a:pt x="8389" y="46868"/>
                  <a:pt x="8424" y="46885"/>
                  <a:pt x="8458" y="46902"/>
                </a:cubicBezTo>
                <a:cubicBezTo>
                  <a:pt x="8492" y="46970"/>
                  <a:pt x="8543" y="47039"/>
                  <a:pt x="8594" y="47090"/>
                </a:cubicBezTo>
                <a:cubicBezTo>
                  <a:pt x="8936" y="47090"/>
                  <a:pt x="9261" y="47209"/>
                  <a:pt x="9517" y="47432"/>
                </a:cubicBezTo>
                <a:lnTo>
                  <a:pt x="9637" y="47414"/>
                </a:lnTo>
                <a:cubicBezTo>
                  <a:pt x="9705" y="47414"/>
                  <a:pt x="9756" y="47363"/>
                  <a:pt x="9773" y="47312"/>
                </a:cubicBezTo>
                <a:lnTo>
                  <a:pt x="9790" y="47278"/>
                </a:lnTo>
                <a:cubicBezTo>
                  <a:pt x="9842" y="47261"/>
                  <a:pt x="9876" y="47227"/>
                  <a:pt x="9927" y="47192"/>
                </a:cubicBezTo>
                <a:lnTo>
                  <a:pt x="9927" y="47192"/>
                </a:lnTo>
                <a:cubicBezTo>
                  <a:pt x="9978" y="47141"/>
                  <a:pt x="10047" y="47090"/>
                  <a:pt x="10115" y="47056"/>
                </a:cubicBezTo>
                <a:cubicBezTo>
                  <a:pt x="10115" y="47056"/>
                  <a:pt x="10098" y="47039"/>
                  <a:pt x="10098" y="47022"/>
                </a:cubicBezTo>
                <a:cubicBezTo>
                  <a:pt x="10132" y="46987"/>
                  <a:pt x="10166" y="46919"/>
                  <a:pt x="10166" y="46868"/>
                </a:cubicBezTo>
                <a:cubicBezTo>
                  <a:pt x="10252" y="46902"/>
                  <a:pt x="10337" y="46936"/>
                  <a:pt x="10423" y="46936"/>
                </a:cubicBezTo>
                <a:cubicBezTo>
                  <a:pt x="10662" y="46885"/>
                  <a:pt x="10918" y="46868"/>
                  <a:pt x="11174" y="46919"/>
                </a:cubicBezTo>
                <a:lnTo>
                  <a:pt x="11174" y="46902"/>
                </a:lnTo>
                <a:lnTo>
                  <a:pt x="11397" y="46936"/>
                </a:lnTo>
                <a:lnTo>
                  <a:pt x="11499" y="47039"/>
                </a:lnTo>
                <a:cubicBezTo>
                  <a:pt x="11567" y="47073"/>
                  <a:pt x="11619" y="47107"/>
                  <a:pt x="11670" y="47141"/>
                </a:cubicBezTo>
                <a:cubicBezTo>
                  <a:pt x="11687" y="47141"/>
                  <a:pt x="11704" y="47141"/>
                  <a:pt x="11721" y="47124"/>
                </a:cubicBezTo>
                <a:cubicBezTo>
                  <a:pt x="11738" y="47107"/>
                  <a:pt x="11755" y="47073"/>
                  <a:pt x="11789" y="47056"/>
                </a:cubicBezTo>
                <a:cubicBezTo>
                  <a:pt x="11807" y="47039"/>
                  <a:pt x="11909" y="47056"/>
                  <a:pt x="11977" y="47107"/>
                </a:cubicBezTo>
                <a:cubicBezTo>
                  <a:pt x="12012" y="47124"/>
                  <a:pt x="12046" y="47175"/>
                  <a:pt x="12063" y="47227"/>
                </a:cubicBezTo>
                <a:cubicBezTo>
                  <a:pt x="12063" y="47244"/>
                  <a:pt x="12063" y="47261"/>
                  <a:pt x="12080" y="47278"/>
                </a:cubicBezTo>
                <a:cubicBezTo>
                  <a:pt x="12114" y="47363"/>
                  <a:pt x="12131" y="47380"/>
                  <a:pt x="12234" y="47380"/>
                </a:cubicBezTo>
                <a:cubicBezTo>
                  <a:pt x="12319" y="47380"/>
                  <a:pt x="12405" y="47414"/>
                  <a:pt x="12473" y="47483"/>
                </a:cubicBezTo>
                <a:lnTo>
                  <a:pt x="12558" y="47568"/>
                </a:lnTo>
                <a:cubicBezTo>
                  <a:pt x="12610" y="47551"/>
                  <a:pt x="12661" y="47534"/>
                  <a:pt x="12712" y="47500"/>
                </a:cubicBezTo>
                <a:cubicBezTo>
                  <a:pt x="12746" y="47483"/>
                  <a:pt x="12763" y="47449"/>
                  <a:pt x="12763" y="47397"/>
                </a:cubicBezTo>
                <a:cubicBezTo>
                  <a:pt x="12763" y="47346"/>
                  <a:pt x="12763" y="47278"/>
                  <a:pt x="12763" y="47227"/>
                </a:cubicBezTo>
                <a:lnTo>
                  <a:pt x="13173" y="47175"/>
                </a:lnTo>
                <a:cubicBezTo>
                  <a:pt x="13225" y="47278"/>
                  <a:pt x="13293" y="47363"/>
                  <a:pt x="13396" y="47346"/>
                </a:cubicBezTo>
                <a:cubicBezTo>
                  <a:pt x="13481" y="47329"/>
                  <a:pt x="13566" y="47329"/>
                  <a:pt x="13652" y="47363"/>
                </a:cubicBezTo>
                <a:cubicBezTo>
                  <a:pt x="13754" y="47346"/>
                  <a:pt x="13840" y="47329"/>
                  <a:pt x="13942" y="47329"/>
                </a:cubicBezTo>
                <a:cubicBezTo>
                  <a:pt x="13959" y="47312"/>
                  <a:pt x="13959" y="47295"/>
                  <a:pt x="13959" y="47278"/>
                </a:cubicBezTo>
                <a:cubicBezTo>
                  <a:pt x="14011" y="47295"/>
                  <a:pt x="14062" y="47312"/>
                  <a:pt x="14113" y="47312"/>
                </a:cubicBezTo>
                <a:cubicBezTo>
                  <a:pt x="14164" y="47329"/>
                  <a:pt x="14250" y="47329"/>
                  <a:pt x="14301" y="47329"/>
                </a:cubicBezTo>
                <a:cubicBezTo>
                  <a:pt x="14301" y="47346"/>
                  <a:pt x="14284" y="47346"/>
                  <a:pt x="14267" y="47363"/>
                </a:cubicBezTo>
                <a:cubicBezTo>
                  <a:pt x="14506" y="47397"/>
                  <a:pt x="14711" y="47483"/>
                  <a:pt x="14899" y="47637"/>
                </a:cubicBezTo>
                <a:cubicBezTo>
                  <a:pt x="14985" y="47620"/>
                  <a:pt x="15053" y="47637"/>
                  <a:pt x="15138" y="47654"/>
                </a:cubicBezTo>
                <a:cubicBezTo>
                  <a:pt x="15155" y="47637"/>
                  <a:pt x="15190" y="47620"/>
                  <a:pt x="15224" y="47620"/>
                </a:cubicBezTo>
                <a:cubicBezTo>
                  <a:pt x="15378" y="47585"/>
                  <a:pt x="15548" y="47585"/>
                  <a:pt x="15702" y="47637"/>
                </a:cubicBezTo>
                <a:cubicBezTo>
                  <a:pt x="15890" y="47534"/>
                  <a:pt x="16078" y="47483"/>
                  <a:pt x="16283" y="47483"/>
                </a:cubicBezTo>
                <a:lnTo>
                  <a:pt x="16317" y="47483"/>
                </a:lnTo>
                <a:lnTo>
                  <a:pt x="16369" y="47432"/>
                </a:lnTo>
                <a:cubicBezTo>
                  <a:pt x="16403" y="47397"/>
                  <a:pt x="16437" y="47363"/>
                  <a:pt x="16471" y="47329"/>
                </a:cubicBezTo>
                <a:cubicBezTo>
                  <a:pt x="16522" y="47278"/>
                  <a:pt x="16557" y="47244"/>
                  <a:pt x="16608" y="47227"/>
                </a:cubicBezTo>
                <a:lnTo>
                  <a:pt x="16608" y="47227"/>
                </a:lnTo>
                <a:lnTo>
                  <a:pt x="16659" y="47192"/>
                </a:lnTo>
                <a:cubicBezTo>
                  <a:pt x="16659" y="47175"/>
                  <a:pt x="16659" y="47158"/>
                  <a:pt x="16659" y="47141"/>
                </a:cubicBezTo>
                <a:cubicBezTo>
                  <a:pt x="16659" y="47056"/>
                  <a:pt x="16710" y="47022"/>
                  <a:pt x="16745" y="46970"/>
                </a:cubicBezTo>
                <a:cubicBezTo>
                  <a:pt x="16779" y="46919"/>
                  <a:pt x="16813" y="46953"/>
                  <a:pt x="16864" y="46970"/>
                </a:cubicBezTo>
                <a:lnTo>
                  <a:pt x="17001" y="46987"/>
                </a:lnTo>
                <a:cubicBezTo>
                  <a:pt x="17018" y="46987"/>
                  <a:pt x="17052" y="46936"/>
                  <a:pt x="17035" y="46902"/>
                </a:cubicBezTo>
                <a:lnTo>
                  <a:pt x="16967" y="46697"/>
                </a:lnTo>
                <a:lnTo>
                  <a:pt x="17462" y="46629"/>
                </a:lnTo>
                <a:lnTo>
                  <a:pt x="17496" y="46680"/>
                </a:lnTo>
                <a:cubicBezTo>
                  <a:pt x="17548" y="46629"/>
                  <a:pt x="17599" y="46594"/>
                  <a:pt x="17650" y="46560"/>
                </a:cubicBezTo>
                <a:lnTo>
                  <a:pt x="17650" y="46441"/>
                </a:lnTo>
                <a:cubicBezTo>
                  <a:pt x="17650" y="46372"/>
                  <a:pt x="17616" y="46321"/>
                  <a:pt x="17565" y="46287"/>
                </a:cubicBezTo>
                <a:lnTo>
                  <a:pt x="17530" y="46270"/>
                </a:lnTo>
                <a:cubicBezTo>
                  <a:pt x="17513" y="46236"/>
                  <a:pt x="17496" y="46184"/>
                  <a:pt x="17479" y="46133"/>
                </a:cubicBezTo>
                <a:lnTo>
                  <a:pt x="17479" y="46133"/>
                </a:lnTo>
                <a:cubicBezTo>
                  <a:pt x="17428" y="46065"/>
                  <a:pt x="17394" y="45996"/>
                  <a:pt x="17360" y="45928"/>
                </a:cubicBezTo>
                <a:lnTo>
                  <a:pt x="17325" y="45945"/>
                </a:lnTo>
                <a:cubicBezTo>
                  <a:pt x="17291" y="45894"/>
                  <a:pt x="17240" y="45860"/>
                  <a:pt x="17172" y="45843"/>
                </a:cubicBezTo>
                <a:cubicBezTo>
                  <a:pt x="17223" y="45774"/>
                  <a:pt x="17274" y="45706"/>
                  <a:pt x="17308" y="45638"/>
                </a:cubicBezTo>
                <a:cubicBezTo>
                  <a:pt x="17274" y="45398"/>
                  <a:pt x="17325" y="45159"/>
                  <a:pt x="17428" y="44937"/>
                </a:cubicBezTo>
                <a:lnTo>
                  <a:pt x="17394" y="44920"/>
                </a:lnTo>
                <a:lnTo>
                  <a:pt x="17479" y="44732"/>
                </a:lnTo>
                <a:lnTo>
                  <a:pt x="17599" y="44647"/>
                </a:lnTo>
                <a:cubicBezTo>
                  <a:pt x="17633" y="44595"/>
                  <a:pt x="17684" y="44561"/>
                  <a:pt x="17736" y="44510"/>
                </a:cubicBezTo>
                <a:cubicBezTo>
                  <a:pt x="17736" y="44493"/>
                  <a:pt x="17736" y="44476"/>
                  <a:pt x="17736" y="44476"/>
                </a:cubicBezTo>
                <a:cubicBezTo>
                  <a:pt x="17718" y="44441"/>
                  <a:pt x="17684" y="44424"/>
                  <a:pt x="17667" y="44407"/>
                </a:cubicBezTo>
                <a:cubicBezTo>
                  <a:pt x="17650" y="44373"/>
                  <a:pt x="17701" y="44288"/>
                  <a:pt x="17753" y="44236"/>
                </a:cubicBezTo>
                <a:cubicBezTo>
                  <a:pt x="17804" y="44185"/>
                  <a:pt x="17855" y="44168"/>
                  <a:pt x="17906" y="44168"/>
                </a:cubicBezTo>
                <a:lnTo>
                  <a:pt x="17958" y="44168"/>
                </a:lnTo>
                <a:cubicBezTo>
                  <a:pt x="18060" y="44151"/>
                  <a:pt x="18077" y="44134"/>
                  <a:pt x="18094" y="44048"/>
                </a:cubicBezTo>
                <a:cubicBezTo>
                  <a:pt x="18111" y="43963"/>
                  <a:pt x="18163" y="43895"/>
                  <a:pt x="18248" y="43843"/>
                </a:cubicBezTo>
                <a:lnTo>
                  <a:pt x="18351" y="43792"/>
                </a:lnTo>
                <a:cubicBezTo>
                  <a:pt x="18334" y="43741"/>
                  <a:pt x="18334" y="43673"/>
                  <a:pt x="18316" y="43621"/>
                </a:cubicBezTo>
                <a:cubicBezTo>
                  <a:pt x="18316" y="43604"/>
                  <a:pt x="18265" y="43570"/>
                  <a:pt x="18214" y="43570"/>
                </a:cubicBezTo>
                <a:cubicBezTo>
                  <a:pt x="18163" y="43553"/>
                  <a:pt x="18094" y="43536"/>
                  <a:pt x="18026" y="43536"/>
                </a:cubicBezTo>
                <a:lnTo>
                  <a:pt x="18043" y="43143"/>
                </a:lnTo>
                <a:cubicBezTo>
                  <a:pt x="18163" y="43109"/>
                  <a:pt x="18265" y="43075"/>
                  <a:pt x="18282" y="42972"/>
                </a:cubicBezTo>
                <a:cubicBezTo>
                  <a:pt x="18265" y="42887"/>
                  <a:pt x="18282" y="42801"/>
                  <a:pt x="18334" y="42750"/>
                </a:cubicBezTo>
                <a:cubicBezTo>
                  <a:pt x="18334" y="42647"/>
                  <a:pt x="18334" y="42562"/>
                  <a:pt x="18351" y="42459"/>
                </a:cubicBezTo>
                <a:cubicBezTo>
                  <a:pt x="18351" y="42459"/>
                  <a:pt x="18334" y="42442"/>
                  <a:pt x="18316" y="42442"/>
                </a:cubicBezTo>
                <a:cubicBezTo>
                  <a:pt x="18334" y="42408"/>
                  <a:pt x="18351" y="42357"/>
                  <a:pt x="18368" y="42306"/>
                </a:cubicBezTo>
                <a:cubicBezTo>
                  <a:pt x="18402" y="42254"/>
                  <a:pt x="18419" y="42186"/>
                  <a:pt x="18436" y="42135"/>
                </a:cubicBezTo>
                <a:cubicBezTo>
                  <a:pt x="18436" y="42135"/>
                  <a:pt x="18436" y="42152"/>
                  <a:pt x="18453" y="42169"/>
                </a:cubicBezTo>
                <a:cubicBezTo>
                  <a:pt x="18539" y="41964"/>
                  <a:pt x="18675" y="41776"/>
                  <a:pt x="18846" y="41656"/>
                </a:cubicBezTo>
                <a:cubicBezTo>
                  <a:pt x="18863" y="41571"/>
                  <a:pt x="18880" y="41503"/>
                  <a:pt x="18914" y="41434"/>
                </a:cubicBezTo>
                <a:cubicBezTo>
                  <a:pt x="18897" y="41400"/>
                  <a:pt x="18897" y="41366"/>
                  <a:pt x="18880" y="41349"/>
                </a:cubicBezTo>
                <a:cubicBezTo>
                  <a:pt x="18880" y="41178"/>
                  <a:pt x="18932" y="41024"/>
                  <a:pt x="19017" y="40905"/>
                </a:cubicBezTo>
                <a:cubicBezTo>
                  <a:pt x="18932" y="40717"/>
                  <a:pt x="18914" y="40529"/>
                  <a:pt x="18949" y="40341"/>
                </a:cubicBezTo>
                <a:lnTo>
                  <a:pt x="18949" y="40307"/>
                </a:lnTo>
                <a:lnTo>
                  <a:pt x="18897" y="40255"/>
                </a:lnTo>
                <a:cubicBezTo>
                  <a:pt x="18863" y="40221"/>
                  <a:pt x="18829" y="40187"/>
                  <a:pt x="18812" y="40136"/>
                </a:cubicBezTo>
                <a:cubicBezTo>
                  <a:pt x="18778" y="40102"/>
                  <a:pt x="18744" y="40050"/>
                  <a:pt x="18727" y="39999"/>
                </a:cubicBezTo>
                <a:lnTo>
                  <a:pt x="18727" y="39999"/>
                </a:lnTo>
                <a:cubicBezTo>
                  <a:pt x="18727" y="39982"/>
                  <a:pt x="18709" y="39965"/>
                  <a:pt x="18709" y="39948"/>
                </a:cubicBezTo>
                <a:lnTo>
                  <a:pt x="18658" y="39948"/>
                </a:lnTo>
                <a:cubicBezTo>
                  <a:pt x="18590" y="39931"/>
                  <a:pt x="18521" y="39897"/>
                  <a:pt x="18487" y="39845"/>
                </a:cubicBezTo>
                <a:cubicBezTo>
                  <a:pt x="18453" y="39811"/>
                  <a:pt x="18487" y="39777"/>
                  <a:pt x="18504" y="39726"/>
                </a:cubicBezTo>
                <a:cubicBezTo>
                  <a:pt x="18521" y="39692"/>
                  <a:pt x="18539" y="39657"/>
                  <a:pt x="18556" y="39606"/>
                </a:cubicBezTo>
                <a:cubicBezTo>
                  <a:pt x="18556" y="39589"/>
                  <a:pt x="18504" y="39538"/>
                  <a:pt x="18453" y="39555"/>
                </a:cubicBezTo>
                <a:lnTo>
                  <a:pt x="18231" y="39572"/>
                </a:lnTo>
                <a:lnTo>
                  <a:pt x="18265" y="39111"/>
                </a:lnTo>
                <a:cubicBezTo>
                  <a:pt x="18316" y="39093"/>
                  <a:pt x="18368" y="39076"/>
                  <a:pt x="18419" y="39059"/>
                </a:cubicBezTo>
                <a:cubicBezTo>
                  <a:pt x="18487" y="39076"/>
                  <a:pt x="18556" y="39076"/>
                  <a:pt x="18607" y="39093"/>
                </a:cubicBezTo>
                <a:cubicBezTo>
                  <a:pt x="18658" y="39093"/>
                  <a:pt x="18761" y="39059"/>
                  <a:pt x="18744" y="39025"/>
                </a:cubicBezTo>
                <a:cubicBezTo>
                  <a:pt x="18709" y="38923"/>
                  <a:pt x="18727" y="38803"/>
                  <a:pt x="18795" y="38718"/>
                </a:cubicBezTo>
                <a:cubicBezTo>
                  <a:pt x="18761" y="38632"/>
                  <a:pt x="18761" y="38530"/>
                  <a:pt x="18778" y="38427"/>
                </a:cubicBezTo>
                <a:cubicBezTo>
                  <a:pt x="18761" y="38359"/>
                  <a:pt x="18761" y="38273"/>
                  <a:pt x="18795" y="38205"/>
                </a:cubicBezTo>
                <a:cubicBezTo>
                  <a:pt x="18829" y="38137"/>
                  <a:pt x="18795" y="38034"/>
                  <a:pt x="18744" y="37983"/>
                </a:cubicBezTo>
                <a:cubicBezTo>
                  <a:pt x="18658" y="37897"/>
                  <a:pt x="18709" y="37812"/>
                  <a:pt x="18846" y="37727"/>
                </a:cubicBezTo>
                <a:cubicBezTo>
                  <a:pt x="18744" y="37710"/>
                  <a:pt x="18641" y="37727"/>
                  <a:pt x="18556" y="37761"/>
                </a:cubicBezTo>
                <a:cubicBezTo>
                  <a:pt x="18487" y="37795"/>
                  <a:pt x="18385" y="37778"/>
                  <a:pt x="18334" y="37710"/>
                </a:cubicBezTo>
                <a:cubicBezTo>
                  <a:pt x="18351" y="37487"/>
                  <a:pt x="18368" y="37299"/>
                  <a:pt x="18368" y="37094"/>
                </a:cubicBezTo>
                <a:cubicBezTo>
                  <a:pt x="18556" y="36992"/>
                  <a:pt x="18573" y="36992"/>
                  <a:pt x="18573" y="36889"/>
                </a:cubicBezTo>
                <a:cubicBezTo>
                  <a:pt x="18573" y="36872"/>
                  <a:pt x="18573" y="36838"/>
                  <a:pt x="18573" y="36821"/>
                </a:cubicBezTo>
                <a:cubicBezTo>
                  <a:pt x="18590" y="36770"/>
                  <a:pt x="18641" y="36736"/>
                  <a:pt x="18692" y="36736"/>
                </a:cubicBezTo>
                <a:cubicBezTo>
                  <a:pt x="18727" y="36701"/>
                  <a:pt x="18795" y="36719"/>
                  <a:pt x="18829" y="36736"/>
                </a:cubicBezTo>
                <a:cubicBezTo>
                  <a:pt x="18829" y="36736"/>
                  <a:pt x="18863" y="36753"/>
                  <a:pt x="18863" y="36770"/>
                </a:cubicBezTo>
                <a:cubicBezTo>
                  <a:pt x="18880" y="36804"/>
                  <a:pt x="18880" y="36838"/>
                  <a:pt x="18880" y="36872"/>
                </a:cubicBezTo>
                <a:lnTo>
                  <a:pt x="18880" y="36872"/>
                </a:lnTo>
                <a:lnTo>
                  <a:pt x="19256" y="36684"/>
                </a:lnTo>
                <a:cubicBezTo>
                  <a:pt x="19273" y="36650"/>
                  <a:pt x="19256" y="36616"/>
                  <a:pt x="19256" y="36599"/>
                </a:cubicBezTo>
                <a:cubicBezTo>
                  <a:pt x="19205" y="36479"/>
                  <a:pt x="19154" y="36377"/>
                  <a:pt x="19085" y="36274"/>
                </a:cubicBezTo>
                <a:cubicBezTo>
                  <a:pt x="19068" y="36240"/>
                  <a:pt x="19017" y="36223"/>
                  <a:pt x="18966" y="36206"/>
                </a:cubicBezTo>
                <a:cubicBezTo>
                  <a:pt x="19068" y="35967"/>
                  <a:pt x="19034" y="35676"/>
                  <a:pt x="18880" y="35471"/>
                </a:cubicBezTo>
                <a:cubicBezTo>
                  <a:pt x="18880" y="35437"/>
                  <a:pt x="18880" y="35403"/>
                  <a:pt x="18880" y="35386"/>
                </a:cubicBezTo>
                <a:cubicBezTo>
                  <a:pt x="18863" y="35335"/>
                  <a:pt x="18914" y="35300"/>
                  <a:pt x="18966" y="35283"/>
                </a:cubicBezTo>
                <a:cubicBezTo>
                  <a:pt x="19034" y="35249"/>
                  <a:pt x="19102" y="35181"/>
                  <a:pt x="19102" y="35112"/>
                </a:cubicBezTo>
                <a:cubicBezTo>
                  <a:pt x="19119" y="35061"/>
                  <a:pt x="19102" y="35027"/>
                  <a:pt x="19085" y="34993"/>
                </a:cubicBezTo>
                <a:cubicBezTo>
                  <a:pt x="19085" y="34959"/>
                  <a:pt x="19051" y="34924"/>
                  <a:pt x="19034" y="34907"/>
                </a:cubicBezTo>
                <a:cubicBezTo>
                  <a:pt x="18914" y="34805"/>
                  <a:pt x="18897" y="34651"/>
                  <a:pt x="18983" y="34514"/>
                </a:cubicBezTo>
                <a:cubicBezTo>
                  <a:pt x="18983" y="34497"/>
                  <a:pt x="19000" y="34463"/>
                  <a:pt x="19017" y="34446"/>
                </a:cubicBezTo>
                <a:cubicBezTo>
                  <a:pt x="19051" y="34326"/>
                  <a:pt x="19051" y="34224"/>
                  <a:pt x="18914" y="34190"/>
                </a:cubicBezTo>
                <a:cubicBezTo>
                  <a:pt x="18897" y="34190"/>
                  <a:pt x="18880" y="34190"/>
                  <a:pt x="18863" y="34190"/>
                </a:cubicBezTo>
                <a:cubicBezTo>
                  <a:pt x="18829" y="34190"/>
                  <a:pt x="18812" y="34207"/>
                  <a:pt x="18778" y="34207"/>
                </a:cubicBezTo>
                <a:cubicBezTo>
                  <a:pt x="18709" y="34190"/>
                  <a:pt x="18641" y="34173"/>
                  <a:pt x="18573" y="34156"/>
                </a:cubicBezTo>
                <a:cubicBezTo>
                  <a:pt x="18573" y="34019"/>
                  <a:pt x="18470" y="33951"/>
                  <a:pt x="18402" y="33831"/>
                </a:cubicBezTo>
                <a:cubicBezTo>
                  <a:pt x="18453" y="33763"/>
                  <a:pt x="18487" y="33677"/>
                  <a:pt x="18334" y="33746"/>
                </a:cubicBezTo>
                <a:cubicBezTo>
                  <a:pt x="18316" y="33763"/>
                  <a:pt x="18282" y="33746"/>
                  <a:pt x="18265" y="33728"/>
                </a:cubicBezTo>
                <a:cubicBezTo>
                  <a:pt x="18231" y="33694"/>
                  <a:pt x="18214" y="33660"/>
                  <a:pt x="18214" y="33609"/>
                </a:cubicBezTo>
                <a:cubicBezTo>
                  <a:pt x="18214" y="33609"/>
                  <a:pt x="18231" y="33575"/>
                  <a:pt x="18231" y="33558"/>
                </a:cubicBezTo>
                <a:cubicBezTo>
                  <a:pt x="18351" y="33438"/>
                  <a:pt x="18470" y="33318"/>
                  <a:pt x="18607" y="33216"/>
                </a:cubicBezTo>
                <a:cubicBezTo>
                  <a:pt x="18624" y="33216"/>
                  <a:pt x="18641" y="33199"/>
                  <a:pt x="18658" y="33199"/>
                </a:cubicBezTo>
                <a:cubicBezTo>
                  <a:pt x="18692" y="33199"/>
                  <a:pt x="18709" y="33216"/>
                  <a:pt x="18744" y="33233"/>
                </a:cubicBezTo>
                <a:cubicBezTo>
                  <a:pt x="18812" y="33216"/>
                  <a:pt x="18897" y="33216"/>
                  <a:pt x="18966" y="33233"/>
                </a:cubicBezTo>
                <a:cubicBezTo>
                  <a:pt x="18966" y="33113"/>
                  <a:pt x="18983" y="32994"/>
                  <a:pt x="18897" y="32942"/>
                </a:cubicBezTo>
                <a:cubicBezTo>
                  <a:pt x="18880" y="32942"/>
                  <a:pt x="18897" y="32891"/>
                  <a:pt x="18914" y="32874"/>
                </a:cubicBezTo>
                <a:cubicBezTo>
                  <a:pt x="18914" y="32857"/>
                  <a:pt x="18932" y="32840"/>
                  <a:pt x="18949" y="32823"/>
                </a:cubicBezTo>
                <a:cubicBezTo>
                  <a:pt x="19273" y="32498"/>
                  <a:pt x="19273" y="32498"/>
                  <a:pt x="19119" y="32344"/>
                </a:cubicBezTo>
                <a:cubicBezTo>
                  <a:pt x="19068" y="32293"/>
                  <a:pt x="19102" y="32225"/>
                  <a:pt x="19154" y="32156"/>
                </a:cubicBezTo>
                <a:cubicBezTo>
                  <a:pt x="19222" y="32071"/>
                  <a:pt x="19256" y="32037"/>
                  <a:pt x="19307" y="31986"/>
                </a:cubicBezTo>
                <a:cubicBezTo>
                  <a:pt x="19273" y="31969"/>
                  <a:pt x="19239" y="31969"/>
                  <a:pt x="19205" y="31951"/>
                </a:cubicBezTo>
                <a:cubicBezTo>
                  <a:pt x="19205" y="31951"/>
                  <a:pt x="19239" y="31934"/>
                  <a:pt x="19239" y="31917"/>
                </a:cubicBezTo>
                <a:cubicBezTo>
                  <a:pt x="19222" y="31644"/>
                  <a:pt x="19256" y="31388"/>
                  <a:pt x="19307" y="31114"/>
                </a:cubicBezTo>
                <a:cubicBezTo>
                  <a:pt x="19307" y="31063"/>
                  <a:pt x="19307" y="31029"/>
                  <a:pt x="19290" y="30978"/>
                </a:cubicBezTo>
                <a:cubicBezTo>
                  <a:pt x="19239" y="30841"/>
                  <a:pt x="19273" y="30704"/>
                  <a:pt x="19376" y="30602"/>
                </a:cubicBezTo>
                <a:cubicBezTo>
                  <a:pt x="19393" y="30585"/>
                  <a:pt x="19393" y="30567"/>
                  <a:pt x="19410" y="30567"/>
                </a:cubicBezTo>
                <a:cubicBezTo>
                  <a:pt x="19444" y="30499"/>
                  <a:pt x="19427" y="30448"/>
                  <a:pt x="19307" y="30448"/>
                </a:cubicBezTo>
                <a:cubicBezTo>
                  <a:pt x="19222" y="30448"/>
                  <a:pt x="19154" y="30414"/>
                  <a:pt x="19102" y="30362"/>
                </a:cubicBezTo>
                <a:cubicBezTo>
                  <a:pt x="19068" y="30328"/>
                  <a:pt x="19051" y="30277"/>
                  <a:pt x="19085" y="30226"/>
                </a:cubicBezTo>
                <a:lnTo>
                  <a:pt x="19137" y="30209"/>
                </a:lnTo>
                <a:cubicBezTo>
                  <a:pt x="19239" y="30192"/>
                  <a:pt x="19342" y="30140"/>
                  <a:pt x="19410" y="30038"/>
                </a:cubicBezTo>
                <a:cubicBezTo>
                  <a:pt x="19461" y="29952"/>
                  <a:pt x="19410" y="29884"/>
                  <a:pt x="19325" y="29850"/>
                </a:cubicBezTo>
                <a:cubicBezTo>
                  <a:pt x="19239" y="29799"/>
                  <a:pt x="19154" y="29764"/>
                  <a:pt x="19051" y="29730"/>
                </a:cubicBezTo>
                <a:lnTo>
                  <a:pt x="19034" y="29730"/>
                </a:lnTo>
                <a:cubicBezTo>
                  <a:pt x="19085" y="29542"/>
                  <a:pt x="19034" y="29354"/>
                  <a:pt x="18897" y="29218"/>
                </a:cubicBezTo>
                <a:cubicBezTo>
                  <a:pt x="18914" y="29166"/>
                  <a:pt x="18932" y="29115"/>
                  <a:pt x="18949" y="29064"/>
                </a:cubicBezTo>
                <a:cubicBezTo>
                  <a:pt x="19017" y="28910"/>
                  <a:pt x="19051" y="28756"/>
                  <a:pt x="19034" y="28603"/>
                </a:cubicBezTo>
                <a:cubicBezTo>
                  <a:pt x="19051" y="28603"/>
                  <a:pt x="19068" y="28603"/>
                  <a:pt x="19102" y="28620"/>
                </a:cubicBezTo>
                <a:cubicBezTo>
                  <a:pt x="19034" y="28415"/>
                  <a:pt x="19034" y="28210"/>
                  <a:pt x="19068" y="28005"/>
                </a:cubicBezTo>
                <a:cubicBezTo>
                  <a:pt x="18983" y="27919"/>
                  <a:pt x="18932" y="27817"/>
                  <a:pt x="18897" y="27697"/>
                </a:cubicBezTo>
                <a:cubicBezTo>
                  <a:pt x="18897" y="27612"/>
                  <a:pt x="18880" y="27509"/>
                  <a:pt x="18846" y="27424"/>
                </a:cubicBezTo>
                <a:cubicBezTo>
                  <a:pt x="18863" y="27355"/>
                  <a:pt x="18863" y="27287"/>
                  <a:pt x="18846" y="27236"/>
                </a:cubicBezTo>
                <a:cubicBezTo>
                  <a:pt x="18863" y="27065"/>
                  <a:pt x="18897" y="26894"/>
                  <a:pt x="18966" y="26740"/>
                </a:cubicBezTo>
                <a:cubicBezTo>
                  <a:pt x="18966" y="26501"/>
                  <a:pt x="18983" y="26262"/>
                  <a:pt x="19000" y="26023"/>
                </a:cubicBezTo>
                <a:lnTo>
                  <a:pt x="19051" y="25988"/>
                </a:lnTo>
                <a:cubicBezTo>
                  <a:pt x="19154" y="25920"/>
                  <a:pt x="19239" y="25869"/>
                  <a:pt x="19205" y="25766"/>
                </a:cubicBezTo>
                <a:cubicBezTo>
                  <a:pt x="19171" y="25681"/>
                  <a:pt x="19205" y="25630"/>
                  <a:pt x="19290" y="25561"/>
                </a:cubicBezTo>
                <a:cubicBezTo>
                  <a:pt x="19359" y="25510"/>
                  <a:pt x="19376" y="25442"/>
                  <a:pt x="19376" y="25356"/>
                </a:cubicBezTo>
                <a:cubicBezTo>
                  <a:pt x="19359" y="25288"/>
                  <a:pt x="19393" y="25185"/>
                  <a:pt x="19290" y="25151"/>
                </a:cubicBezTo>
                <a:cubicBezTo>
                  <a:pt x="19461" y="24929"/>
                  <a:pt x="19478" y="24621"/>
                  <a:pt x="19342" y="24365"/>
                </a:cubicBezTo>
                <a:cubicBezTo>
                  <a:pt x="19427" y="24177"/>
                  <a:pt x="19376" y="23938"/>
                  <a:pt x="19222" y="23801"/>
                </a:cubicBezTo>
                <a:cubicBezTo>
                  <a:pt x="19188" y="23767"/>
                  <a:pt x="19154" y="23750"/>
                  <a:pt x="19119" y="23750"/>
                </a:cubicBezTo>
                <a:lnTo>
                  <a:pt x="19119" y="23665"/>
                </a:lnTo>
                <a:cubicBezTo>
                  <a:pt x="19137" y="23613"/>
                  <a:pt x="19154" y="23562"/>
                  <a:pt x="19171" y="23511"/>
                </a:cubicBezTo>
                <a:cubicBezTo>
                  <a:pt x="19188" y="23391"/>
                  <a:pt x="19205" y="23255"/>
                  <a:pt x="19222" y="23118"/>
                </a:cubicBezTo>
                <a:cubicBezTo>
                  <a:pt x="19325" y="22998"/>
                  <a:pt x="19393" y="22844"/>
                  <a:pt x="19427" y="22691"/>
                </a:cubicBezTo>
                <a:cubicBezTo>
                  <a:pt x="19478" y="22469"/>
                  <a:pt x="19461" y="22229"/>
                  <a:pt x="19376" y="22007"/>
                </a:cubicBezTo>
                <a:cubicBezTo>
                  <a:pt x="19393" y="21990"/>
                  <a:pt x="19393" y="21990"/>
                  <a:pt x="19410" y="21973"/>
                </a:cubicBezTo>
                <a:cubicBezTo>
                  <a:pt x="19461" y="21905"/>
                  <a:pt x="19495" y="21819"/>
                  <a:pt x="19530" y="21734"/>
                </a:cubicBezTo>
                <a:cubicBezTo>
                  <a:pt x="19547" y="21666"/>
                  <a:pt x="19581" y="21580"/>
                  <a:pt x="19581" y="21495"/>
                </a:cubicBezTo>
                <a:lnTo>
                  <a:pt x="19632" y="21461"/>
                </a:lnTo>
                <a:cubicBezTo>
                  <a:pt x="19700" y="21409"/>
                  <a:pt x="19769" y="21341"/>
                  <a:pt x="19837" y="21273"/>
                </a:cubicBezTo>
                <a:cubicBezTo>
                  <a:pt x="19854" y="21341"/>
                  <a:pt x="19923" y="21375"/>
                  <a:pt x="20042" y="21358"/>
                </a:cubicBezTo>
                <a:cubicBezTo>
                  <a:pt x="20128" y="21358"/>
                  <a:pt x="20162" y="21358"/>
                  <a:pt x="20145" y="21443"/>
                </a:cubicBezTo>
                <a:cubicBezTo>
                  <a:pt x="20110" y="21512"/>
                  <a:pt x="20110" y="21546"/>
                  <a:pt x="20213" y="21546"/>
                </a:cubicBezTo>
                <a:cubicBezTo>
                  <a:pt x="20247" y="21529"/>
                  <a:pt x="20281" y="21529"/>
                  <a:pt x="20316" y="21512"/>
                </a:cubicBezTo>
                <a:cubicBezTo>
                  <a:pt x="20316" y="21461"/>
                  <a:pt x="20316" y="21426"/>
                  <a:pt x="20316" y="21392"/>
                </a:cubicBezTo>
                <a:cubicBezTo>
                  <a:pt x="20316" y="21358"/>
                  <a:pt x="20247" y="21341"/>
                  <a:pt x="20247" y="21307"/>
                </a:cubicBezTo>
                <a:cubicBezTo>
                  <a:pt x="20264" y="21204"/>
                  <a:pt x="20298" y="21102"/>
                  <a:pt x="20350" y="20999"/>
                </a:cubicBezTo>
                <a:cubicBezTo>
                  <a:pt x="20367" y="20948"/>
                  <a:pt x="20435" y="20897"/>
                  <a:pt x="20503" y="20880"/>
                </a:cubicBezTo>
                <a:cubicBezTo>
                  <a:pt x="20521" y="20862"/>
                  <a:pt x="20538" y="20862"/>
                  <a:pt x="20572" y="20880"/>
                </a:cubicBezTo>
                <a:lnTo>
                  <a:pt x="20640" y="20880"/>
                </a:lnTo>
                <a:cubicBezTo>
                  <a:pt x="20640" y="20862"/>
                  <a:pt x="20640" y="20845"/>
                  <a:pt x="20657" y="20828"/>
                </a:cubicBezTo>
                <a:cubicBezTo>
                  <a:pt x="20657" y="20794"/>
                  <a:pt x="20657" y="20777"/>
                  <a:pt x="20657" y="20760"/>
                </a:cubicBezTo>
                <a:cubicBezTo>
                  <a:pt x="20640" y="20675"/>
                  <a:pt x="20640" y="20606"/>
                  <a:pt x="20657" y="20521"/>
                </a:cubicBezTo>
                <a:cubicBezTo>
                  <a:pt x="20657" y="20487"/>
                  <a:pt x="20674" y="20435"/>
                  <a:pt x="20691" y="20401"/>
                </a:cubicBezTo>
                <a:lnTo>
                  <a:pt x="20691" y="20230"/>
                </a:lnTo>
                <a:cubicBezTo>
                  <a:pt x="20674" y="20213"/>
                  <a:pt x="20657" y="20213"/>
                  <a:pt x="20640" y="20196"/>
                </a:cubicBezTo>
                <a:cubicBezTo>
                  <a:pt x="20606" y="20179"/>
                  <a:pt x="20606" y="20094"/>
                  <a:pt x="20589" y="20042"/>
                </a:cubicBezTo>
                <a:cubicBezTo>
                  <a:pt x="20589" y="19974"/>
                  <a:pt x="20538" y="19991"/>
                  <a:pt x="20452" y="20008"/>
                </a:cubicBezTo>
                <a:lnTo>
                  <a:pt x="20401" y="20025"/>
                </a:lnTo>
                <a:cubicBezTo>
                  <a:pt x="20264" y="20077"/>
                  <a:pt x="20213" y="20025"/>
                  <a:pt x="20213" y="19957"/>
                </a:cubicBezTo>
                <a:cubicBezTo>
                  <a:pt x="20213" y="19906"/>
                  <a:pt x="20213" y="19871"/>
                  <a:pt x="20230" y="19837"/>
                </a:cubicBezTo>
                <a:cubicBezTo>
                  <a:pt x="20367" y="19752"/>
                  <a:pt x="20521" y="19684"/>
                  <a:pt x="20691" y="19632"/>
                </a:cubicBezTo>
                <a:lnTo>
                  <a:pt x="20691" y="19376"/>
                </a:lnTo>
                <a:cubicBezTo>
                  <a:pt x="20657" y="19308"/>
                  <a:pt x="20418" y="19427"/>
                  <a:pt x="20503" y="19256"/>
                </a:cubicBezTo>
                <a:cubicBezTo>
                  <a:pt x="20486" y="19188"/>
                  <a:pt x="20452" y="19120"/>
                  <a:pt x="20435" y="19068"/>
                </a:cubicBezTo>
                <a:cubicBezTo>
                  <a:pt x="20418" y="19051"/>
                  <a:pt x="20418" y="19034"/>
                  <a:pt x="20435" y="19017"/>
                </a:cubicBezTo>
                <a:cubicBezTo>
                  <a:pt x="20452" y="19000"/>
                  <a:pt x="20486" y="18966"/>
                  <a:pt x="20521" y="18949"/>
                </a:cubicBezTo>
                <a:cubicBezTo>
                  <a:pt x="20555" y="18898"/>
                  <a:pt x="20623" y="18863"/>
                  <a:pt x="20674" y="18880"/>
                </a:cubicBezTo>
                <a:lnTo>
                  <a:pt x="20674" y="0"/>
                </a:lnTo>
                <a:lnTo>
                  <a:pt x="0" y="0"/>
                </a:lnTo>
                <a:lnTo>
                  <a:pt x="0" y="46065"/>
                </a:lnTo>
                <a:cubicBezTo>
                  <a:pt x="103" y="46048"/>
                  <a:pt x="205" y="46031"/>
                  <a:pt x="308" y="4603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16" name="Google Shape;2116;p77"/>
          <p:cNvGrpSpPr/>
          <p:nvPr/>
        </p:nvGrpSpPr>
        <p:grpSpPr>
          <a:xfrm rot="-569690">
            <a:off x="555806" y="3234206"/>
            <a:ext cx="789287" cy="740735"/>
            <a:chOff x="6619350" y="3916825"/>
            <a:chExt cx="790183" cy="643169"/>
          </a:xfrm>
        </p:grpSpPr>
        <p:sp>
          <p:nvSpPr>
            <p:cNvPr id="2117" name="Google Shape;2117;p77"/>
            <p:cNvSpPr/>
            <p:nvPr/>
          </p:nvSpPr>
          <p:spPr>
            <a:xfrm>
              <a:off x="6619350" y="3916825"/>
              <a:ext cx="790183" cy="643169"/>
            </a:xfrm>
            <a:custGeom>
              <a:avLst/>
              <a:gdLst/>
              <a:ahLst/>
              <a:cxnLst/>
              <a:rect l="l" t="t" r="r" b="b"/>
              <a:pathLst>
                <a:path w="12730" h="10362" extrusionOk="0">
                  <a:moveTo>
                    <a:pt x="7653" y="0"/>
                  </a:moveTo>
                  <a:cubicBezTo>
                    <a:pt x="7120" y="0"/>
                    <a:pt x="6562" y="154"/>
                    <a:pt x="6083" y="450"/>
                  </a:cubicBezTo>
                  <a:cubicBezTo>
                    <a:pt x="5092" y="1048"/>
                    <a:pt x="4768" y="1851"/>
                    <a:pt x="4870" y="2672"/>
                  </a:cubicBezTo>
                  <a:cubicBezTo>
                    <a:pt x="4112" y="2412"/>
                    <a:pt x="3316" y="2207"/>
                    <a:pt x="2577" y="2207"/>
                  </a:cubicBezTo>
                  <a:cubicBezTo>
                    <a:pt x="1999" y="2207"/>
                    <a:pt x="1456" y="2332"/>
                    <a:pt x="991" y="2654"/>
                  </a:cubicBezTo>
                  <a:cubicBezTo>
                    <a:pt x="359" y="3064"/>
                    <a:pt x="0" y="3782"/>
                    <a:pt x="52" y="4551"/>
                  </a:cubicBezTo>
                  <a:cubicBezTo>
                    <a:pt x="154" y="5422"/>
                    <a:pt x="855" y="5901"/>
                    <a:pt x="1624" y="6191"/>
                  </a:cubicBezTo>
                  <a:cubicBezTo>
                    <a:pt x="1897" y="6311"/>
                    <a:pt x="2290" y="6465"/>
                    <a:pt x="2717" y="6584"/>
                  </a:cubicBezTo>
                  <a:cubicBezTo>
                    <a:pt x="2307" y="7080"/>
                    <a:pt x="2017" y="7644"/>
                    <a:pt x="2051" y="8190"/>
                  </a:cubicBezTo>
                  <a:cubicBezTo>
                    <a:pt x="2034" y="8327"/>
                    <a:pt x="2068" y="8464"/>
                    <a:pt x="2136" y="8583"/>
                  </a:cubicBezTo>
                  <a:cubicBezTo>
                    <a:pt x="2222" y="8788"/>
                    <a:pt x="2358" y="8976"/>
                    <a:pt x="2529" y="9130"/>
                  </a:cubicBezTo>
                  <a:cubicBezTo>
                    <a:pt x="2909" y="9478"/>
                    <a:pt x="3337" y="9624"/>
                    <a:pt x="3771" y="9624"/>
                  </a:cubicBezTo>
                  <a:cubicBezTo>
                    <a:pt x="4491" y="9624"/>
                    <a:pt x="5228" y="9223"/>
                    <a:pt x="5793" y="8669"/>
                  </a:cubicBezTo>
                  <a:cubicBezTo>
                    <a:pt x="6006" y="9583"/>
                    <a:pt x="6627" y="10362"/>
                    <a:pt x="7632" y="10362"/>
                  </a:cubicBezTo>
                  <a:cubicBezTo>
                    <a:pt x="7754" y="10362"/>
                    <a:pt x="7881" y="10350"/>
                    <a:pt x="8014" y="10326"/>
                  </a:cubicBezTo>
                  <a:cubicBezTo>
                    <a:pt x="9466" y="10053"/>
                    <a:pt x="9637" y="8669"/>
                    <a:pt x="9347" y="7456"/>
                  </a:cubicBezTo>
                  <a:lnTo>
                    <a:pt x="9347" y="7456"/>
                  </a:lnTo>
                  <a:cubicBezTo>
                    <a:pt x="9449" y="7490"/>
                    <a:pt x="9535" y="7524"/>
                    <a:pt x="9637" y="7541"/>
                  </a:cubicBezTo>
                  <a:cubicBezTo>
                    <a:pt x="9774" y="7575"/>
                    <a:pt x="9911" y="7609"/>
                    <a:pt x="10047" y="7626"/>
                  </a:cubicBezTo>
                  <a:cubicBezTo>
                    <a:pt x="10186" y="7643"/>
                    <a:pt x="10325" y="7651"/>
                    <a:pt x="10462" y="7651"/>
                  </a:cubicBezTo>
                  <a:cubicBezTo>
                    <a:pt x="11474" y="7651"/>
                    <a:pt x="12402" y="7188"/>
                    <a:pt x="12627" y="5969"/>
                  </a:cubicBezTo>
                  <a:cubicBezTo>
                    <a:pt x="12730" y="5252"/>
                    <a:pt x="12439" y="4534"/>
                    <a:pt x="11875" y="4090"/>
                  </a:cubicBezTo>
                  <a:cubicBezTo>
                    <a:pt x="11398" y="3725"/>
                    <a:pt x="10817" y="3533"/>
                    <a:pt x="10227" y="3533"/>
                  </a:cubicBezTo>
                  <a:cubicBezTo>
                    <a:pt x="10099" y="3533"/>
                    <a:pt x="9970" y="3542"/>
                    <a:pt x="9842" y="3560"/>
                  </a:cubicBezTo>
                  <a:lnTo>
                    <a:pt x="9688" y="3457"/>
                  </a:lnTo>
                  <a:cubicBezTo>
                    <a:pt x="9757" y="3099"/>
                    <a:pt x="9757" y="2706"/>
                    <a:pt x="9705" y="2330"/>
                  </a:cubicBezTo>
                  <a:cubicBezTo>
                    <a:pt x="9723" y="2193"/>
                    <a:pt x="9723" y="2073"/>
                    <a:pt x="9723" y="1937"/>
                  </a:cubicBezTo>
                  <a:cubicBezTo>
                    <a:pt x="9688" y="615"/>
                    <a:pt x="8720" y="0"/>
                    <a:pt x="76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8" name="Google Shape;2118;p77"/>
            <p:cNvSpPr/>
            <p:nvPr/>
          </p:nvSpPr>
          <p:spPr>
            <a:xfrm>
              <a:off x="6662862" y="3942088"/>
              <a:ext cx="706261" cy="560492"/>
            </a:xfrm>
            <a:custGeom>
              <a:avLst/>
              <a:gdLst/>
              <a:ahLst/>
              <a:cxnLst/>
              <a:rect l="l" t="t" r="r" b="b"/>
              <a:pathLst>
                <a:path w="11378" h="9030" extrusionOk="0">
                  <a:moveTo>
                    <a:pt x="6564" y="370"/>
                  </a:moveTo>
                  <a:cubicBezTo>
                    <a:pt x="6723" y="370"/>
                    <a:pt x="6893" y="396"/>
                    <a:pt x="7074" y="453"/>
                  </a:cubicBezTo>
                  <a:cubicBezTo>
                    <a:pt x="8424" y="846"/>
                    <a:pt x="8475" y="2367"/>
                    <a:pt x="7945" y="3409"/>
                  </a:cubicBezTo>
                  <a:lnTo>
                    <a:pt x="7894" y="3426"/>
                  </a:lnTo>
                  <a:cubicBezTo>
                    <a:pt x="7791" y="3461"/>
                    <a:pt x="7757" y="3580"/>
                    <a:pt x="7808" y="3648"/>
                  </a:cubicBezTo>
                  <a:cubicBezTo>
                    <a:pt x="7796" y="3722"/>
                    <a:pt x="7855" y="3779"/>
                    <a:pt x="7914" y="3779"/>
                  </a:cubicBezTo>
                  <a:cubicBezTo>
                    <a:pt x="7937" y="3779"/>
                    <a:pt x="7960" y="3770"/>
                    <a:pt x="7979" y="3751"/>
                  </a:cubicBezTo>
                  <a:lnTo>
                    <a:pt x="7996" y="3734"/>
                  </a:lnTo>
                  <a:cubicBezTo>
                    <a:pt x="8338" y="3657"/>
                    <a:pt x="8760" y="3589"/>
                    <a:pt x="9174" y="3589"/>
                  </a:cubicBezTo>
                  <a:cubicBezTo>
                    <a:pt x="9960" y="3589"/>
                    <a:pt x="10721" y="3836"/>
                    <a:pt x="10867" y="4742"/>
                  </a:cubicBezTo>
                  <a:cubicBezTo>
                    <a:pt x="10986" y="5425"/>
                    <a:pt x="10491" y="6006"/>
                    <a:pt x="9859" y="6194"/>
                  </a:cubicBezTo>
                  <a:cubicBezTo>
                    <a:pt x="9687" y="6253"/>
                    <a:pt x="9516" y="6279"/>
                    <a:pt x="9348" y="6279"/>
                  </a:cubicBezTo>
                  <a:cubicBezTo>
                    <a:pt x="8980" y="6279"/>
                    <a:pt x="8621" y="6159"/>
                    <a:pt x="8270" y="6006"/>
                  </a:cubicBezTo>
                  <a:cubicBezTo>
                    <a:pt x="8236" y="5921"/>
                    <a:pt x="8184" y="5836"/>
                    <a:pt x="8116" y="5767"/>
                  </a:cubicBezTo>
                  <a:cubicBezTo>
                    <a:pt x="8085" y="5727"/>
                    <a:pt x="8045" y="5710"/>
                    <a:pt x="8005" y="5710"/>
                  </a:cubicBezTo>
                  <a:cubicBezTo>
                    <a:pt x="7894" y="5710"/>
                    <a:pt x="7784" y="5842"/>
                    <a:pt x="7860" y="5955"/>
                  </a:cubicBezTo>
                  <a:cubicBezTo>
                    <a:pt x="8321" y="6673"/>
                    <a:pt x="8782" y="8398"/>
                    <a:pt x="7535" y="8638"/>
                  </a:cubicBezTo>
                  <a:cubicBezTo>
                    <a:pt x="7444" y="8654"/>
                    <a:pt x="7356" y="8661"/>
                    <a:pt x="7270" y="8661"/>
                  </a:cubicBezTo>
                  <a:cubicBezTo>
                    <a:pt x="6266" y="8661"/>
                    <a:pt x="5669" y="7600"/>
                    <a:pt x="5826" y="6656"/>
                  </a:cubicBezTo>
                  <a:lnTo>
                    <a:pt x="5826" y="6639"/>
                  </a:lnTo>
                  <a:cubicBezTo>
                    <a:pt x="5826" y="6604"/>
                    <a:pt x="5844" y="6587"/>
                    <a:pt x="5844" y="6553"/>
                  </a:cubicBezTo>
                  <a:cubicBezTo>
                    <a:pt x="5857" y="6500"/>
                    <a:pt x="5818" y="6457"/>
                    <a:pt x="5776" y="6457"/>
                  </a:cubicBezTo>
                  <a:cubicBezTo>
                    <a:pt x="5764" y="6457"/>
                    <a:pt x="5752" y="6460"/>
                    <a:pt x="5741" y="6468"/>
                  </a:cubicBezTo>
                  <a:cubicBezTo>
                    <a:pt x="5723" y="6456"/>
                    <a:pt x="5703" y="6450"/>
                    <a:pt x="5682" y="6450"/>
                  </a:cubicBezTo>
                  <a:cubicBezTo>
                    <a:pt x="5646" y="6450"/>
                    <a:pt x="5609" y="6469"/>
                    <a:pt x="5587" y="6502"/>
                  </a:cubicBezTo>
                  <a:cubicBezTo>
                    <a:pt x="4955" y="7219"/>
                    <a:pt x="4306" y="8347"/>
                    <a:pt x="3332" y="8621"/>
                  </a:cubicBezTo>
                  <a:cubicBezTo>
                    <a:pt x="3182" y="8660"/>
                    <a:pt x="3049" y="8679"/>
                    <a:pt x="2932" y="8679"/>
                  </a:cubicBezTo>
                  <a:cubicBezTo>
                    <a:pt x="1999" y="8679"/>
                    <a:pt x="2086" y="7506"/>
                    <a:pt x="2512" y="6792"/>
                  </a:cubicBezTo>
                  <a:cubicBezTo>
                    <a:pt x="2751" y="6416"/>
                    <a:pt x="3058" y="6075"/>
                    <a:pt x="3400" y="5784"/>
                  </a:cubicBezTo>
                  <a:cubicBezTo>
                    <a:pt x="3486" y="5801"/>
                    <a:pt x="3588" y="5801"/>
                    <a:pt x="3674" y="5818"/>
                  </a:cubicBezTo>
                  <a:cubicBezTo>
                    <a:pt x="3862" y="5818"/>
                    <a:pt x="3862" y="5545"/>
                    <a:pt x="3674" y="5511"/>
                  </a:cubicBezTo>
                  <a:cubicBezTo>
                    <a:pt x="3041" y="5443"/>
                    <a:pt x="2307" y="5408"/>
                    <a:pt x="1726" y="5084"/>
                  </a:cubicBezTo>
                  <a:cubicBezTo>
                    <a:pt x="940" y="4657"/>
                    <a:pt x="410" y="3648"/>
                    <a:pt x="1111" y="2897"/>
                  </a:cubicBezTo>
                  <a:cubicBezTo>
                    <a:pt x="1489" y="2498"/>
                    <a:pt x="1933" y="2356"/>
                    <a:pt x="2398" y="2356"/>
                  </a:cubicBezTo>
                  <a:cubicBezTo>
                    <a:pt x="3090" y="2356"/>
                    <a:pt x="3826" y="2669"/>
                    <a:pt x="4460" y="2914"/>
                  </a:cubicBezTo>
                  <a:lnTo>
                    <a:pt x="4460" y="3016"/>
                  </a:lnTo>
                  <a:cubicBezTo>
                    <a:pt x="4468" y="3119"/>
                    <a:pt x="4554" y="3170"/>
                    <a:pt x="4637" y="3170"/>
                  </a:cubicBezTo>
                  <a:cubicBezTo>
                    <a:pt x="4720" y="3170"/>
                    <a:pt x="4801" y="3119"/>
                    <a:pt x="4801" y="3016"/>
                  </a:cubicBezTo>
                  <a:cubicBezTo>
                    <a:pt x="4756" y="1927"/>
                    <a:pt x="5340" y="370"/>
                    <a:pt x="6564" y="370"/>
                  </a:cubicBezTo>
                  <a:close/>
                  <a:moveTo>
                    <a:pt x="6583" y="1"/>
                  </a:moveTo>
                  <a:cubicBezTo>
                    <a:pt x="5305" y="1"/>
                    <a:pt x="4521" y="1447"/>
                    <a:pt x="4477" y="2692"/>
                  </a:cubicBezTo>
                  <a:cubicBezTo>
                    <a:pt x="3869" y="2367"/>
                    <a:pt x="3050" y="2091"/>
                    <a:pt x="2305" y="2091"/>
                  </a:cubicBezTo>
                  <a:cubicBezTo>
                    <a:pt x="1521" y="2091"/>
                    <a:pt x="819" y="2397"/>
                    <a:pt x="530" y="3273"/>
                  </a:cubicBezTo>
                  <a:cubicBezTo>
                    <a:pt x="0" y="4879"/>
                    <a:pt x="1794" y="5579"/>
                    <a:pt x="3127" y="5767"/>
                  </a:cubicBezTo>
                  <a:cubicBezTo>
                    <a:pt x="2255" y="6468"/>
                    <a:pt x="1128" y="8040"/>
                    <a:pt x="2238" y="8791"/>
                  </a:cubicBezTo>
                  <a:cubicBezTo>
                    <a:pt x="2489" y="8958"/>
                    <a:pt x="2739" y="9030"/>
                    <a:pt x="2987" y="9030"/>
                  </a:cubicBezTo>
                  <a:cubicBezTo>
                    <a:pt x="4007" y="9030"/>
                    <a:pt x="4968" y="7812"/>
                    <a:pt x="5587" y="7014"/>
                  </a:cubicBezTo>
                  <a:lnTo>
                    <a:pt x="5587" y="7014"/>
                  </a:lnTo>
                  <a:cubicBezTo>
                    <a:pt x="5475" y="8086"/>
                    <a:pt x="6336" y="8992"/>
                    <a:pt x="7385" y="8992"/>
                  </a:cubicBezTo>
                  <a:cubicBezTo>
                    <a:pt x="7457" y="8992"/>
                    <a:pt x="7530" y="8988"/>
                    <a:pt x="7603" y="8979"/>
                  </a:cubicBezTo>
                  <a:cubicBezTo>
                    <a:pt x="8817" y="8791"/>
                    <a:pt x="8851" y="7322"/>
                    <a:pt x="8441" y="6331"/>
                  </a:cubicBezTo>
                  <a:lnTo>
                    <a:pt x="8441" y="6331"/>
                  </a:lnTo>
                  <a:cubicBezTo>
                    <a:pt x="8736" y="6476"/>
                    <a:pt x="9068" y="6548"/>
                    <a:pt x="9397" y="6548"/>
                  </a:cubicBezTo>
                  <a:cubicBezTo>
                    <a:pt x="10265" y="6548"/>
                    <a:pt x="11114" y="6046"/>
                    <a:pt x="11226" y="5067"/>
                  </a:cubicBezTo>
                  <a:cubicBezTo>
                    <a:pt x="11377" y="3743"/>
                    <a:pt x="10182" y="3243"/>
                    <a:pt x="9042" y="3243"/>
                  </a:cubicBezTo>
                  <a:cubicBezTo>
                    <a:pt x="8769" y="3243"/>
                    <a:pt x="8500" y="3271"/>
                    <a:pt x="8253" y="3324"/>
                  </a:cubicBezTo>
                  <a:cubicBezTo>
                    <a:pt x="8851" y="2179"/>
                    <a:pt x="8629" y="624"/>
                    <a:pt x="7262" y="129"/>
                  </a:cubicBezTo>
                  <a:cubicBezTo>
                    <a:pt x="7023" y="41"/>
                    <a:pt x="6796" y="1"/>
                    <a:pt x="65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23" name="Google Shape;2123;p77"/>
          <p:cNvGrpSpPr/>
          <p:nvPr/>
        </p:nvGrpSpPr>
        <p:grpSpPr>
          <a:xfrm rot="-270824">
            <a:off x="4437878" y="1577621"/>
            <a:ext cx="724637" cy="577383"/>
            <a:chOff x="5810503" y="313825"/>
            <a:chExt cx="770003" cy="612504"/>
          </a:xfrm>
        </p:grpSpPr>
        <p:sp>
          <p:nvSpPr>
            <p:cNvPr id="2124" name="Google Shape;2124;p77"/>
            <p:cNvSpPr/>
            <p:nvPr/>
          </p:nvSpPr>
          <p:spPr>
            <a:xfrm>
              <a:off x="5810503" y="397763"/>
              <a:ext cx="720087" cy="528566"/>
            </a:xfrm>
            <a:custGeom>
              <a:avLst/>
              <a:gdLst/>
              <a:ahLst/>
              <a:cxnLst/>
              <a:rect l="l" t="t" r="r" b="b"/>
              <a:pathLst>
                <a:path w="14904" h="10940" extrusionOk="0">
                  <a:moveTo>
                    <a:pt x="5124" y="1"/>
                  </a:moveTo>
                  <a:cubicBezTo>
                    <a:pt x="4651" y="1"/>
                    <a:pt x="4242" y="645"/>
                    <a:pt x="4635" y="1128"/>
                  </a:cubicBezTo>
                  <a:lnTo>
                    <a:pt x="5387" y="2051"/>
                  </a:lnTo>
                  <a:cubicBezTo>
                    <a:pt x="4618" y="1351"/>
                    <a:pt x="3780" y="718"/>
                    <a:pt x="2926" y="137"/>
                  </a:cubicBezTo>
                  <a:cubicBezTo>
                    <a:pt x="2825" y="67"/>
                    <a:pt x="2716" y="36"/>
                    <a:pt x="2610" y="36"/>
                  </a:cubicBezTo>
                  <a:cubicBezTo>
                    <a:pt x="2306" y="36"/>
                    <a:pt x="2020" y="290"/>
                    <a:pt x="1969" y="582"/>
                  </a:cubicBezTo>
                  <a:cubicBezTo>
                    <a:pt x="1696" y="428"/>
                    <a:pt x="1423" y="291"/>
                    <a:pt x="1115" y="155"/>
                  </a:cubicBezTo>
                  <a:cubicBezTo>
                    <a:pt x="1033" y="121"/>
                    <a:pt x="946" y="105"/>
                    <a:pt x="861" y="105"/>
                  </a:cubicBezTo>
                  <a:cubicBezTo>
                    <a:pt x="431" y="105"/>
                    <a:pt x="27" y="501"/>
                    <a:pt x="312" y="958"/>
                  </a:cubicBezTo>
                  <a:cubicBezTo>
                    <a:pt x="517" y="1282"/>
                    <a:pt x="739" y="1607"/>
                    <a:pt x="944" y="1914"/>
                  </a:cubicBezTo>
                  <a:cubicBezTo>
                    <a:pt x="903" y="1907"/>
                    <a:pt x="861" y="1903"/>
                    <a:pt x="820" y="1903"/>
                  </a:cubicBezTo>
                  <a:cubicBezTo>
                    <a:pt x="398" y="1903"/>
                    <a:pt x="1" y="2283"/>
                    <a:pt x="312" y="2735"/>
                  </a:cubicBezTo>
                  <a:cubicBezTo>
                    <a:pt x="1457" y="4443"/>
                    <a:pt x="2824" y="6032"/>
                    <a:pt x="4003" y="7707"/>
                  </a:cubicBezTo>
                  <a:cubicBezTo>
                    <a:pt x="3695" y="7502"/>
                    <a:pt x="3370" y="7314"/>
                    <a:pt x="3029" y="7160"/>
                  </a:cubicBezTo>
                  <a:cubicBezTo>
                    <a:pt x="2943" y="7112"/>
                    <a:pt x="2856" y="7091"/>
                    <a:pt x="2774" y="7091"/>
                  </a:cubicBezTo>
                  <a:cubicBezTo>
                    <a:pt x="2409" y="7091"/>
                    <a:pt x="2119" y="7499"/>
                    <a:pt x="2328" y="7860"/>
                  </a:cubicBezTo>
                  <a:cubicBezTo>
                    <a:pt x="2926" y="9142"/>
                    <a:pt x="3883" y="10201"/>
                    <a:pt x="5096" y="10902"/>
                  </a:cubicBezTo>
                  <a:cubicBezTo>
                    <a:pt x="5148" y="10928"/>
                    <a:pt x="5201" y="10940"/>
                    <a:pt x="5251" y="10940"/>
                  </a:cubicBezTo>
                  <a:cubicBezTo>
                    <a:pt x="5466" y="10940"/>
                    <a:pt x="5644" y="10727"/>
                    <a:pt x="5574" y="10492"/>
                  </a:cubicBezTo>
                  <a:lnTo>
                    <a:pt x="5574" y="10492"/>
                  </a:lnTo>
                  <a:lnTo>
                    <a:pt x="5762" y="10663"/>
                  </a:lnTo>
                  <a:cubicBezTo>
                    <a:pt x="5878" y="10770"/>
                    <a:pt x="6009" y="10816"/>
                    <a:pt x="6135" y="10816"/>
                  </a:cubicBezTo>
                  <a:cubicBezTo>
                    <a:pt x="6513" y="10816"/>
                    <a:pt x="6851" y="10406"/>
                    <a:pt x="6634" y="9996"/>
                  </a:cubicBezTo>
                  <a:cubicBezTo>
                    <a:pt x="6292" y="9227"/>
                    <a:pt x="5882" y="8493"/>
                    <a:pt x="5421" y="7792"/>
                  </a:cubicBezTo>
                  <a:lnTo>
                    <a:pt x="5421" y="7792"/>
                  </a:lnTo>
                  <a:cubicBezTo>
                    <a:pt x="6326" y="8749"/>
                    <a:pt x="7300" y="9637"/>
                    <a:pt x="8342" y="10423"/>
                  </a:cubicBezTo>
                  <a:cubicBezTo>
                    <a:pt x="8434" y="10490"/>
                    <a:pt x="8532" y="10520"/>
                    <a:pt x="8627" y="10520"/>
                  </a:cubicBezTo>
                  <a:cubicBezTo>
                    <a:pt x="8995" y="10520"/>
                    <a:pt x="9332" y="10089"/>
                    <a:pt x="9197" y="9723"/>
                  </a:cubicBezTo>
                  <a:lnTo>
                    <a:pt x="9197" y="9723"/>
                  </a:lnTo>
                  <a:cubicBezTo>
                    <a:pt x="9282" y="9808"/>
                    <a:pt x="9368" y="9894"/>
                    <a:pt x="9453" y="9996"/>
                  </a:cubicBezTo>
                  <a:cubicBezTo>
                    <a:pt x="9572" y="10119"/>
                    <a:pt x="9715" y="10172"/>
                    <a:pt x="9858" y="10172"/>
                  </a:cubicBezTo>
                  <a:cubicBezTo>
                    <a:pt x="10288" y="10172"/>
                    <a:pt x="10709" y="9694"/>
                    <a:pt x="10427" y="9244"/>
                  </a:cubicBezTo>
                  <a:cubicBezTo>
                    <a:pt x="10085" y="8732"/>
                    <a:pt x="9709" y="8219"/>
                    <a:pt x="9333" y="7741"/>
                  </a:cubicBezTo>
                  <a:lnTo>
                    <a:pt x="9333" y="7741"/>
                  </a:lnTo>
                  <a:cubicBezTo>
                    <a:pt x="10000" y="8407"/>
                    <a:pt x="10666" y="9056"/>
                    <a:pt x="11384" y="9654"/>
                  </a:cubicBezTo>
                  <a:cubicBezTo>
                    <a:pt x="11514" y="9763"/>
                    <a:pt x="11666" y="9811"/>
                    <a:pt x="11816" y="9811"/>
                  </a:cubicBezTo>
                  <a:cubicBezTo>
                    <a:pt x="12278" y="9811"/>
                    <a:pt x="12718" y="9363"/>
                    <a:pt x="12409" y="8886"/>
                  </a:cubicBezTo>
                  <a:lnTo>
                    <a:pt x="12170" y="8544"/>
                  </a:lnTo>
                  <a:lnTo>
                    <a:pt x="12409" y="8698"/>
                  </a:lnTo>
                  <a:cubicBezTo>
                    <a:pt x="12505" y="8762"/>
                    <a:pt x="12612" y="8790"/>
                    <a:pt x="12719" y="8790"/>
                  </a:cubicBezTo>
                  <a:cubicBezTo>
                    <a:pt x="13123" y="8790"/>
                    <a:pt x="13528" y="8382"/>
                    <a:pt x="13366" y="7963"/>
                  </a:cubicBezTo>
                  <a:cubicBezTo>
                    <a:pt x="13246" y="7638"/>
                    <a:pt x="13092" y="7314"/>
                    <a:pt x="12939" y="7006"/>
                  </a:cubicBezTo>
                  <a:cubicBezTo>
                    <a:pt x="13161" y="6904"/>
                    <a:pt x="13315" y="6681"/>
                    <a:pt x="13366" y="6442"/>
                  </a:cubicBezTo>
                  <a:cubicBezTo>
                    <a:pt x="13448" y="6482"/>
                    <a:pt x="13532" y="6500"/>
                    <a:pt x="13614" y="6500"/>
                  </a:cubicBezTo>
                  <a:cubicBezTo>
                    <a:pt x="13992" y="6500"/>
                    <a:pt x="14331" y="6121"/>
                    <a:pt x="14288" y="5742"/>
                  </a:cubicBezTo>
                  <a:cubicBezTo>
                    <a:pt x="14442" y="5639"/>
                    <a:pt x="14528" y="5485"/>
                    <a:pt x="14528" y="5315"/>
                  </a:cubicBezTo>
                  <a:cubicBezTo>
                    <a:pt x="14835" y="5092"/>
                    <a:pt x="14904" y="4665"/>
                    <a:pt x="14698" y="4358"/>
                  </a:cubicBezTo>
                  <a:cubicBezTo>
                    <a:pt x="14767" y="4255"/>
                    <a:pt x="14801" y="4136"/>
                    <a:pt x="14818" y="4016"/>
                  </a:cubicBezTo>
                  <a:cubicBezTo>
                    <a:pt x="14886" y="3435"/>
                    <a:pt x="14186" y="3008"/>
                    <a:pt x="13793" y="2752"/>
                  </a:cubicBezTo>
                  <a:cubicBezTo>
                    <a:pt x="13687" y="2666"/>
                    <a:pt x="13564" y="2626"/>
                    <a:pt x="13442" y="2626"/>
                  </a:cubicBezTo>
                  <a:cubicBezTo>
                    <a:pt x="13247" y="2626"/>
                    <a:pt x="13054" y="2727"/>
                    <a:pt x="12939" y="2905"/>
                  </a:cubicBezTo>
                  <a:cubicBezTo>
                    <a:pt x="12853" y="2837"/>
                    <a:pt x="12768" y="2752"/>
                    <a:pt x="12699" y="2683"/>
                  </a:cubicBezTo>
                  <a:cubicBezTo>
                    <a:pt x="12557" y="2562"/>
                    <a:pt x="12385" y="2503"/>
                    <a:pt x="12214" y="2503"/>
                  </a:cubicBezTo>
                  <a:cubicBezTo>
                    <a:pt x="11975" y="2503"/>
                    <a:pt x="11738" y="2618"/>
                    <a:pt x="11589" y="2837"/>
                  </a:cubicBezTo>
                  <a:cubicBezTo>
                    <a:pt x="11561" y="2832"/>
                    <a:pt x="11534" y="2830"/>
                    <a:pt x="11506" y="2830"/>
                  </a:cubicBezTo>
                  <a:cubicBezTo>
                    <a:pt x="11431" y="2830"/>
                    <a:pt x="11356" y="2846"/>
                    <a:pt x="11281" y="2871"/>
                  </a:cubicBezTo>
                  <a:lnTo>
                    <a:pt x="11127" y="2769"/>
                  </a:lnTo>
                  <a:cubicBezTo>
                    <a:pt x="11022" y="2687"/>
                    <a:pt x="10901" y="2649"/>
                    <a:pt x="10782" y="2649"/>
                  </a:cubicBezTo>
                  <a:cubicBezTo>
                    <a:pt x="10552" y="2649"/>
                    <a:pt x="10329" y="2789"/>
                    <a:pt x="10239" y="3025"/>
                  </a:cubicBezTo>
                  <a:cubicBezTo>
                    <a:pt x="10034" y="2803"/>
                    <a:pt x="9846" y="2564"/>
                    <a:pt x="9641" y="2342"/>
                  </a:cubicBezTo>
                  <a:cubicBezTo>
                    <a:pt x="9510" y="2186"/>
                    <a:pt x="9359" y="2120"/>
                    <a:pt x="9212" y="2120"/>
                  </a:cubicBezTo>
                  <a:cubicBezTo>
                    <a:pt x="8748" y="2120"/>
                    <a:pt x="8329" y="2775"/>
                    <a:pt x="8718" y="3281"/>
                  </a:cubicBezTo>
                  <a:cubicBezTo>
                    <a:pt x="9299" y="4016"/>
                    <a:pt x="9931" y="4768"/>
                    <a:pt x="10495" y="5537"/>
                  </a:cubicBezTo>
                  <a:cubicBezTo>
                    <a:pt x="8735" y="3879"/>
                    <a:pt x="7198" y="1983"/>
                    <a:pt x="5557" y="206"/>
                  </a:cubicBezTo>
                  <a:cubicBezTo>
                    <a:pt x="5421" y="61"/>
                    <a:pt x="5270" y="1"/>
                    <a:pt x="51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5" name="Google Shape;2125;p77"/>
            <p:cNvSpPr/>
            <p:nvPr/>
          </p:nvSpPr>
          <p:spPr>
            <a:xfrm>
              <a:off x="5814375" y="313825"/>
              <a:ext cx="766131" cy="598575"/>
            </a:xfrm>
            <a:custGeom>
              <a:avLst/>
              <a:gdLst/>
              <a:ahLst/>
              <a:cxnLst/>
              <a:rect l="l" t="t" r="r" b="b"/>
              <a:pathLst>
                <a:path w="15857" h="12389" extrusionOk="0">
                  <a:moveTo>
                    <a:pt x="2794" y="475"/>
                  </a:moveTo>
                  <a:cubicBezTo>
                    <a:pt x="3496" y="475"/>
                    <a:pt x="4233" y="918"/>
                    <a:pt x="4784" y="1237"/>
                  </a:cubicBezTo>
                  <a:cubicBezTo>
                    <a:pt x="6203" y="2126"/>
                    <a:pt x="7450" y="3271"/>
                    <a:pt x="8441" y="4603"/>
                  </a:cubicBezTo>
                  <a:cubicBezTo>
                    <a:pt x="8490" y="4681"/>
                    <a:pt x="8566" y="4720"/>
                    <a:pt x="8642" y="4720"/>
                  </a:cubicBezTo>
                  <a:cubicBezTo>
                    <a:pt x="8699" y="4720"/>
                    <a:pt x="8756" y="4698"/>
                    <a:pt x="8800" y="4655"/>
                  </a:cubicBezTo>
                  <a:cubicBezTo>
                    <a:pt x="9694" y="3838"/>
                    <a:pt x="10801" y="3336"/>
                    <a:pt x="11934" y="3336"/>
                  </a:cubicBezTo>
                  <a:cubicBezTo>
                    <a:pt x="12531" y="3336"/>
                    <a:pt x="13136" y="3476"/>
                    <a:pt x="13721" y="3783"/>
                  </a:cubicBezTo>
                  <a:cubicBezTo>
                    <a:pt x="15497" y="4723"/>
                    <a:pt x="15344" y="6722"/>
                    <a:pt x="14387" y="8191"/>
                  </a:cubicBezTo>
                  <a:cubicBezTo>
                    <a:pt x="12712" y="10737"/>
                    <a:pt x="8578" y="11472"/>
                    <a:pt x="5775" y="11916"/>
                  </a:cubicBezTo>
                  <a:cubicBezTo>
                    <a:pt x="4340" y="11164"/>
                    <a:pt x="3315" y="9490"/>
                    <a:pt x="2563" y="8157"/>
                  </a:cubicBezTo>
                  <a:cubicBezTo>
                    <a:pt x="1675" y="6585"/>
                    <a:pt x="855" y="4689"/>
                    <a:pt x="940" y="2843"/>
                  </a:cubicBezTo>
                  <a:cubicBezTo>
                    <a:pt x="974" y="1904"/>
                    <a:pt x="1436" y="776"/>
                    <a:pt x="2427" y="520"/>
                  </a:cubicBezTo>
                  <a:cubicBezTo>
                    <a:pt x="2547" y="489"/>
                    <a:pt x="2670" y="475"/>
                    <a:pt x="2794" y="475"/>
                  </a:cubicBezTo>
                  <a:close/>
                  <a:moveTo>
                    <a:pt x="2649" y="1"/>
                  </a:moveTo>
                  <a:cubicBezTo>
                    <a:pt x="1864" y="1"/>
                    <a:pt x="1200" y="417"/>
                    <a:pt x="803" y="1494"/>
                  </a:cubicBezTo>
                  <a:cubicBezTo>
                    <a:pt x="0" y="3629"/>
                    <a:pt x="906" y="5885"/>
                    <a:pt x="1880" y="7798"/>
                  </a:cubicBezTo>
                  <a:cubicBezTo>
                    <a:pt x="2666" y="9353"/>
                    <a:pt x="3879" y="11335"/>
                    <a:pt x="5553" y="12138"/>
                  </a:cubicBezTo>
                  <a:cubicBezTo>
                    <a:pt x="5568" y="12259"/>
                    <a:pt x="5663" y="12366"/>
                    <a:pt x="5791" y="12366"/>
                  </a:cubicBezTo>
                  <a:cubicBezTo>
                    <a:pt x="5808" y="12366"/>
                    <a:pt x="5826" y="12364"/>
                    <a:pt x="5844" y="12360"/>
                  </a:cubicBezTo>
                  <a:lnTo>
                    <a:pt x="6049" y="12326"/>
                  </a:lnTo>
                  <a:lnTo>
                    <a:pt x="6203" y="12378"/>
                  </a:lnTo>
                  <a:cubicBezTo>
                    <a:pt x="6218" y="12385"/>
                    <a:pt x="6233" y="12388"/>
                    <a:pt x="6247" y="12388"/>
                  </a:cubicBezTo>
                  <a:cubicBezTo>
                    <a:pt x="6298" y="12388"/>
                    <a:pt x="6343" y="12345"/>
                    <a:pt x="6356" y="12292"/>
                  </a:cubicBezTo>
                  <a:cubicBezTo>
                    <a:pt x="9808" y="11711"/>
                    <a:pt x="14780" y="10498"/>
                    <a:pt x="15549" y="6602"/>
                  </a:cubicBezTo>
                  <a:cubicBezTo>
                    <a:pt x="15856" y="5082"/>
                    <a:pt x="14831" y="3749"/>
                    <a:pt x="13498" y="3168"/>
                  </a:cubicBezTo>
                  <a:cubicBezTo>
                    <a:pt x="13000" y="2949"/>
                    <a:pt x="12487" y="2852"/>
                    <a:pt x="11977" y="2852"/>
                  </a:cubicBezTo>
                  <a:cubicBezTo>
                    <a:pt x="10773" y="2852"/>
                    <a:pt x="9587" y="3396"/>
                    <a:pt x="8663" y="4176"/>
                  </a:cubicBezTo>
                  <a:cubicBezTo>
                    <a:pt x="7587" y="2853"/>
                    <a:pt x="4705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28" name="Google Shape;2128;p77"/>
          <p:cNvGrpSpPr/>
          <p:nvPr/>
        </p:nvGrpSpPr>
        <p:grpSpPr>
          <a:xfrm rot="291903">
            <a:off x="409554" y="1069976"/>
            <a:ext cx="1280998" cy="1239082"/>
            <a:chOff x="7305126" y="3317616"/>
            <a:chExt cx="1400004" cy="1354341"/>
          </a:xfrm>
        </p:grpSpPr>
        <p:sp>
          <p:nvSpPr>
            <p:cNvPr id="2129" name="Google Shape;2129;p77"/>
            <p:cNvSpPr/>
            <p:nvPr/>
          </p:nvSpPr>
          <p:spPr>
            <a:xfrm>
              <a:off x="7305126" y="3317616"/>
              <a:ext cx="1400004" cy="1354341"/>
            </a:xfrm>
            <a:custGeom>
              <a:avLst/>
              <a:gdLst/>
              <a:ahLst/>
              <a:cxnLst/>
              <a:rect l="l" t="t" r="r" b="b"/>
              <a:pathLst>
                <a:path w="17292" h="16728" extrusionOk="0">
                  <a:moveTo>
                    <a:pt x="12969" y="0"/>
                  </a:moveTo>
                  <a:lnTo>
                    <a:pt x="0" y="12097"/>
                  </a:lnTo>
                  <a:lnTo>
                    <a:pt x="4323" y="16728"/>
                  </a:lnTo>
                  <a:lnTo>
                    <a:pt x="17291" y="4631"/>
                  </a:lnTo>
                  <a:lnTo>
                    <a:pt x="129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0" name="Google Shape;2130;p77"/>
            <p:cNvSpPr/>
            <p:nvPr/>
          </p:nvSpPr>
          <p:spPr>
            <a:xfrm>
              <a:off x="7357671" y="4013738"/>
              <a:ext cx="409508" cy="405622"/>
            </a:xfrm>
            <a:custGeom>
              <a:avLst/>
              <a:gdLst/>
              <a:ahLst/>
              <a:cxnLst/>
              <a:rect l="l" t="t" r="r" b="b"/>
              <a:pathLst>
                <a:path w="5058" h="5010" extrusionOk="0">
                  <a:moveTo>
                    <a:pt x="3743" y="0"/>
                  </a:moveTo>
                  <a:cubicBezTo>
                    <a:pt x="3706" y="0"/>
                    <a:pt x="3681" y="28"/>
                    <a:pt x="3657" y="65"/>
                  </a:cubicBezTo>
                  <a:cubicBezTo>
                    <a:pt x="3298" y="612"/>
                    <a:pt x="2922" y="1142"/>
                    <a:pt x="2563" y="1688"/>
                  </a:cubicBezTo>
                  <a:cubicBezTo>
                    <a:pt x="2521" y="1742"/>
                    <a:pt x="2491" y="1768"/>
                    <a:pt x="2450" y="1768"/>
                  </a:cubicBezTo>
                  <a:cubicBezTo>
                    <a:pt x="2426" y="1768"/>
                    <a:pt x="2397" y="1759"/>
                    <a:pt x="2358" y="1740"/>
                  </a:cubicBezTo>
                  <a:cubicBezTo>
                    <a:pt x="2085" y="1620"/>
                    <a:pt x="1829" y="1500"/>
                    <a:pt x="1572" y="1398"/>
                  </a:cubicBezTo>
                  <a:lnTo>
                    <a:pt x="1162" y="1774"/>
                  </a:lnTo>
                  <a:cubicBezTo>
                    <a:pt x="1333" y="1962"/>
                    <a:pt x="1487" y="2150"/>
                    <a:pt x="1675" y="2321"/>
                  </a:cubicBezTo>
                  <a:cubicBezTo>
                    <a:pt x="1350" y="2526"/>
                    <a:pt x="1026" y="2731"/>
                    <a:pt x="718" y="2919"/>
                  </a:cubicBezTo>
                  <a:cubicBezTo>
                    <a:pt x="513" y="3038"/>
                    <a:pt x="308" y="3158"/>
                    <a:pt x="120" y="3294"/>
                  </a:cubicBezTo>
                  <a:cubicBezTo>
                    <a:pt x="69" y="3329"/>
                    <a:pt x="0" y="3363"/>
                    <a:pt x="35" y="3448"/>
                  </a:cubicBezTo>
                  <a:cubicBezTo>
                    <a:pt x="59" y="3509"/>
                    <a:pt x="101" y="3518"/>
                    <a:pt x="141" y="3518"/>
                  </a:cubicBezTo>
                  <a:cubicBezTo>
                    <a:pt x="158" y="3518"/>
                    <a:pt x="174" y="3517"/>
                    <a:pt x="188" y="3517"/>
                  </a:cubicBezTo>
                  <a:cubicBezTo>
                    <a:pt x="257" y="3499"/>
                    <a:pt x="308" y="3482"/>
                    <a:pt x="376" y="3482"/>
                  </a:cubicBezTo>
                  <a:cubicBezTo>
                    <a:pt x="906" y="3363"/>
                    <a:pt x="1419" y="3226"/>
                    <a:pt x="1948" y="3141"/>
                  </a:cubicBezTo>
                  <a:cubicBezTo>
                    <a:pt x="1971" y="3141"/>
                    <a:pt x="1994" y="3125"/>
                    <a:pt x="2017" y="3125"/>
                  </a:cubicBezTo>
                  <a:cubicBezTo>
                    <a:pt x="2028" y="3125"/>
                    <a:pt x="2039" y="3129"/>
                    <a:pt x="2051" y="3141"/>
                  </a:cubicBezTo>
                  <a:cubicBezTo>
                    <a:pt x="2051" y="3192"/>
                    <a:pt x="2051" y="3243"/>
                    <a:pt x="2034" y="3294"/>
                  </a:cubicBezTo>
                  <a:cubicBezTo>
                    <a:pt x="1982" y="3807"/>
                    <a:pt x="1914" y="4303"/>
                    <a:pt x="1897" y="4798"/>
                  </a:cubicBezTo>
                  <a:cubicBezTo>
                    <a:pt x="1897" y="4883"/>
                    <a:pt x="1880" y="4969"/>
                    <a:pt x="1965" y="5003"/>
                  </a:cubicBezTo>
                  <a:cubicBezTo>
                    <a:pt x="1979" y="5008"/>
                    <a:pt x="1992" y="5010"/>
                    <a:pt x="2004" y="5010"/>
                  </a:cubicBezTo>
                  <a:cubicBezTo>
                    <a:pt x="2077" y="5010"/>
                    <a:pt x="2109" y="4925"/>
                    <a:pt x="2153" y="4866"/>
                  </a:cubicBezTo>
                  <a:cubicBezTo>
                    <a:pt x="2358" y="4473"/>
                    <a:pt x="2580" y="4063"/>
                    <a:pt x="2751" y="3653"/>
                  </a:cubicBezTo>
                  <a:cubicBezTo>
                    <a:pt x="2768" y="3619"/>
                    <a:pt x="2768" y="3551"/>
                    <a:pt x="2837" y="3534"/>
                  </a:cubicBezTo>
                  <a:lnTo>
                    <a:pt x="2922" y="3705"/>
                  </a:lnTo>
                  <a:cubicBezTo>
                    <a:pt x="3076" y="4046"/>
                    <a:pt x="3230" y="4388"/>
                    <a:pt x="3418" y="4713"/>
                  </a:cubicBezTo>
                  <a:cubicBezTo>
                    <a:pt x="3448" y="4758"/>
                    <a:pt x="3479" y="4818"/>
                    <a:pt x="3533" y="4818"/>
                  </a:cubicBezTo>
                  <a:cubicBezTo>
                    <a:pt x="3540" y="4818"/>
                    <a:pt x="3547" y="4817"/>
                    <a:pt x="3554" y="4815"/>
                  </a:cubicBezTo>
                  <a:cubicBezTo>
                    <a:pt x="3623" y="4798"/>
                    <a:pt x="3623" y="4713"/>
                    <a:pt x="3623" y="4644"/>
                  </a:cubicBezTo>
                  <a:cubicBezTo>
                    <a:pt x="3606" y="4354"/>
                    <a:pt x="3606" y="4046"/>
                    <a:pt x="3571" y="3756"/>
                  </a:cubicBezTo>
                  <a:cubicBezTo>
                    <a:pt x="3554" y="3465"/>
                    <a:pt x="3537" y="3158"/>
                    <a:pt x="3503" y="2850"/>
                  </a:cubicBezTo>
                  <a:lnTo>
                    <a:pt x="4836" y="2491"/>
                  </a:lnTo>
                  <a:cubicBezTo>
                    <a:pt x="4921" y="2474"/>
                    <a:pt x="5058" y="2457"/>
                    <a:pt x="5041" y="2338"/>
                  </a:cubicBezTo>
                  <a:cubicBezTo>
                    <a:pt x="5027" y="2245"/>
                    <a:pt x="4952" y="2234"/>
                    <a:pt x="4879" y="2234"/>
                  </a:cubicBezTo>
                  <a:cubicBezTo>
                    <a:pt x="4858" y="2234"/>
                    <a:pt x="4838" y="2235"/>
                    <a:pt x="4819" y="2235"/>
                  </a:cubicBezTo>
                  <a:cubicBezTo>
                    <a:pt x="4323" y="2184"/>
                    <a:pt x="3811" y="2150"/>
                    <a:pt x="3281" y="2098"/>
                  </a:cubicBezTo>
                  <a:cubicBezTo>
                    <a:pt x="3332" y="1945"/>
                    <a:pt x="3366" y="1791"/>
                    <a:pt x="3418" y="1637"/>
                  </a:cubicBezTo>
                  <a:cubicBezTo>
                    <a:pt x="3554" y="1142"/>
                    <a:pt x="3708" y="663"/>
                    <a:pt x="3845" y="168"/>
                  </a:cubicBezTo>
                  <a:cubicBezTo>
                    <a:pt x="3862" y="116"/>
                    <a:pt x="3862" y="48"/>
                    <a:pt x="3793" y="14"/>
                  </a:cubicBezTo>
                  <a:cubicBezTo>
                    <a:pt x="3774" y="4"/>
                    <a:pt x="3758" y="0"/>
                    <a:pt x="37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1" name="Google Shape;2131;p77"/>
            <p:cNvSpPr/>
            <p:nvPr/>
          </p:nvSpPr>
          <p:spPr>
            <a:xfrm>
              <a:off x="7833576" y="3668268"/>
              <a:ext cx="384572" cy="356235"/>
            </a:xfrm>
            <a:custGeom>
              <a:avLst/>
              <a:gdLst/>
              <a:ahLst/>
              <a:cxnLst/>
              <a:rect l="l" t="t" r="r" b="b"/>
              <a:pathLst>
                <a:path w="4750" h="4400" extrusionOk="0">
                  <a:moveTo>
                    <a:pt x="3228" y="0"/>
                  </a:moveTo>
                  <a:cubicBezTo>
                    <a:pt x="3182" y="0"/>
                    <a:pt x="3155" y="53"/>
                    <a:pt x="3127" y="95"/>
                  </a:cubicBezTo>
                  <a:cubicBezTo>
                    <a:pt x="2802" y="539"/>
                    <a:pt x="2478" y="1000"/>
                    <a:pt x="2187" y="1496"/>
                  </a:cubicBezTo>
                  <a:cubicBezTo>
                    <a:pt x="1948" y="1376"/>
                    <a:pt x="1709" y="1274"/>
                    <a:pt x="1469" y="1171"/>
                  </a:cubicBezTo>
                  <a:cubicBezTo>
                    <a:pt x="1230" y="1069"/>
                    <a:pt x="1042" y="983"/>
                    <a:pt x="837" y="898"/>
                  </a:cubicBezTo>
                  <a:lnTo>
                    <a:pt x="615" y="1086"/>
                  </a:lnTo>
                  <a:lnTo>
                    <a:pt x="632" y="1103"/>
                  </a:lnTo>
                  <a:lnTo>
                    <a:pt x="1435" y="1923"/>
                  </a:lnTo>
                  <a:cubicBezTo>
                    <a:pt x="1418" y="1940"/>
                    <a:pt x="1418" y="1957"/>
                    <a:pt x="1401" y="1974"/>
                  </a:cubicBezTo>
                  <a:lnTo>
                    <a:pt x="137" y="3051"/>
                  </a:lnTo>
                  <a:cubicBezTo>
                    <a:pt x="68" y="3102"/>
                    <a:pt x="0" y="3170"/>
                    <a:pt x="34" y="3256"/>
                  </a:cubicBezTo>
                  <a:cubicBezTo>
                    <a:pt x="62" y="3302"/>
                    <a:pt x="99" y="3318"/>
                    <a:pt x="141" y="3318"/>
                  </a:cubicBezTo>
                  <a:cubicBezTo>
                    <a:pt x="177" y="3318"/>
                    <a:pt x="217" y="3306"/>
                    <a:pt x="256" y="3290"/>
                  </a:cubicBezTo>
                  <a:cubicBezTo>
                    <a:pt x="427" y="3256"/>
                    <a:pt x="581" y="3204"/>
                    <a:pt x="752" y="3153"/>
                  </a:cubicBezTo>
                  <a:lnTo>
                    <a:pt x="1709" y="2829"/>
                  </a:lnTo>
                  <a:lnTo>
                    <a:pt x="1709" y="2829"/>
                  </a:lnTo>
                  <a:cubicBezTo>
                    <a:pt x="1709" y="2880"/>
                    <a:pt x="1692" y="2914"/>
                    <a:pt x="1692" y="2931"/>
                  </a:cubicBezTo>
                  <a:cubicBezTo>
                    <a:pt x="1623" y="3358"/>
                    <a:pt x="1538" y="3785"/>
                    <a:pt x="1469" y="4195"/>
                  </a:cubicBezTo>
                  <a:cubicBezTo>
                    <a:pt x="1452" y="4264"/>
                    <a:pt x="1418" y="4349"/>
                    <a:pt x="1521" y="4383"/>
                  </a:cubicBezTo>
                  <a:cubicBezTo>
                    <a:pt x="1539" y="4395"/>
                    <a:pt x="1555" y="4399"/>
                    <a:pt x="1570" y="4399"/>
                  </a:cubicBezTo>
                  <a:cubicBezTo>
                    <a:pt x="1622" y="4399"/>
                    <a:pt x="1651" y="4338"/>
                    <a:pt x="1692" y="4298"/>
                  </a:cubicBezTo>
                  <a:cubicBezTo>
                    <a:pt x="1760" y="4213"/>
                    <a:pt x="1811" y="4127"/>
                    <a:pt x="1862" y="4042"/>
                  </a:cubicBezTo>
                  <a:lnTo>
                    <a:pt x="2563" y="2931"/>
                  </a:lnTo>
                  <a:lnTo>
                    <a:pt x="3041" y="3512"/>
                  </a:lnTo>
                  <a:lnTo>
                    <a:pt x="3520" y="4076"/>
                  </a:lnTo>
                  <a:cubicBezTo>
                    <a:pt x="3531" y="4109"/>
                    <a:pt x="3563" y="4128"/>
                    <a:pt x="3599" y="4128"/>
                  </a:cubicBezTo>
                  <a:cubicBezTo>
                    <a:pt x="3618" y="4128"/>
                    <a:pt x="3638" y="4122"/>
                    <a:pt x="3656" y="4110"/>
                  </a:cubicBezTo>
                  <a:cubicBezTo>
                    <a:pt x="3691" y="4093"/>
                    <a:pt x="3708" y="4042"/>
                    <a:pt x="3708" y="3990"/>
                  </a:cubicBezTo>
                  <a:cubicBezTo>
                    <a:pt x="3691" y="3956"/>
                    <a:pt x="3674" y="3905"/>
                    <a:pt x="3674" y="3871"/>
                  </a:cubicBezTo>
                  <a:cubicBezTo>
                    <a:pt x="3537" y="3461"/>
                    <a:pt x="3400" y="3068"/>
                    <a:pt x="3263" y="2658"/>
                  </a:cubicBezTo>
                  <a:cubicBezTo>
                    <a:pt x="3212" y="2589"/>
                    <a:pt x="3195" y="2504"/>
                    <a:pt x="3195" y="2419"/>
                  </a:cubicBezTo>
                  <a:cubicBezTo>
                    <a:pt x="3246" y="2401"/>
                    <a:pt x="3281" y="2384"/>
                    <a:pt x="3332" y="2367"/>
                  </a:cubicBezTo>
                  <a:cubicBezTo>
                    <a:pt x="3742" y="2231"/>
                    <a:pt x="4135" y="2094"/>
                    <a:pt x="4545" y="1940"/>
                  </a:cubicBezTo>
                  <a:cubicBezTo>
                    <a:pt x="4630" y="1906"/>
                    <a:pt x="4750" y="1889"/>
                    <a:pt x="4733" y="1752"/>
                  </a:cubicBezTo>
                  <a:cubicBezTo>
                    <a:pt x="4711" y="1676"/>
                    <a:pt x="4662" y="1662"/>
                    <a:pt x="4607" y="1662"/>
                  </a:cubicBezTo>
                  <a:cubicBezTo>
                    <a:pt x="4575" y="1662"/>
                    <a:pt x="4542" y="1667"/>
                    <a:pt x="4511" y="1667"/>
                  </a:cubicBezTo>
                  <a:cubicBezTo>
                    <a:pt x="4482" y="1661"/>
                    <a:pt x="4460" y="1659"/>
                    <a:pt x="4439" y="1659"/>
                  </a:cubicBezTo>
                  <a:cubicBezTo>
                    <a:pt x="4399" y="1659"/>
                    <a:pt x="4368" y="1667"/>
                    <a:pt x="4323" y="1667"/>
                  </a:cubicBezTo>
                  <a:lnTo>
                    <a:pt x="2939" y="1564"/>
                  </a:lnTo>
                  <a:cubicBezTo>
                    <a:pt x="2922" y="1547"/>
                    <a:pt x="2956" y="1479"/>
                    <a:pt x="2973" y="1410"/>
                  </a:cubicBezTo>
                  <a:cubicBezTo>
                    <a:pt x="3076" y="1000"/>
                    <a:pt x="3246" y="590"/>
                    <a:pt x="3315" y="180"/>
                  </a:cubicBezTo>
                  <a:cubicBezTo>
                    <a:pt x="3332" y="112"/>
                    <a:pt x="3349" y="44"/>
                    <a:pt x="3263" y="9"/>
                  </a:cubicBezTo>
                  <a:cubicBezTo>
                    <a:pt x="3251" y="3"/>
                    <a:pt x="3239" y="0"/>
                    <a:pt x="32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2" name="Google Shape;2132;p77"/>
            <p:cNvSpPr/>
            <p:nvPr/>
          </p:nvSpPr>
          <p:spPr>
            <a:xfrm>
              <a:off x="8201476" y="3556943"/>
              <a:ext cx="358421" cy="358988"/>
            </a:xfrm>
            <a:custGeom>
              <a:avLst/>
              <a:gdLst/>
              <a:ahLst/>
              <a:cxnLst/>
              <a:rect l="l" t="t" r="r" b="b"/>
              <a:pathLst>
                <a:path w="4427" h="4434" extrusionOk="0">
                  <a:moveTo>
                    <a:pt x="2239" y="0"/>
                  </a:moveTo>
                  <a:cubicBezTo>
                    <a:pt x="2171" y="0"/>
                    <a:pt x="2154" y="86"/>
                    <a:pt x="2137" y="137"/>
                  </a:cubicBezTo>
                  <a:cubicBezTo>
                    <a:pt x="2034" y="496"/>
                    <a:pt x="1932" y="855"/>
                    <a:pt x="1846" y="1231"/>
                  </a:cubicBezTo>
                  <a:cubicBezTo>
                    <a:pt x="1831" y="1323"/>
                    <a:pt x="1761" y="1387"/>
                    <a:pt x="1672" y="1387"/>
                  </a:cubicBezTo>
                  <a:cubicBezTo>
                    <a:pt x="1662" y="1387"/>
                    <a:pt x="1652" y="1386"/>
                    <a:pt x="1641" y="1384"/>
                  </a:cubicBezTo>
                  <a:cubicBezTo>
                    <a:pt x="1146" y="1419"/>
                    <a:pt x="667" y="1419"/>
                    <a:pt x="172" y="1470"/>
                  </a:cubicBezTo>
                  <a:cubicBezTo>
                    <a:pt x="103" y="1470"/>
                    <a:pt x="35" y="1470"/>
                    <a:pt x="18" y="1572"/>
                  </a:cubicBezTo>
                  <a:cubicBezTo>
                    <a:pt x="1" y="1658"/>
                    <a:pt x="86" y="1675"/>
                    <a:pt x="155" y="1692"/>
                  </a:cubicBezTo>
                  <a:lnTo>
                    <a:pt x="941" y="1999"/>
                  </a:lnTo>
                  <a:lnTo>
                    <a:pt x="1573" y="2239"/>
                  </a:lnTo>
                  <a:cubicBezTo>
                    <a:pt x="1334" y="2444"/>
                    <a:pt x="1112" y="2666"/>
                    <a:pt x="889" y="2871"/>
                  </a:cubicBezTo>
                  <a:cubicBezTo>
                    <a:pt x="770" y="2973"/>
                    <a:pt x="650" y="3076"/>
                    <a:pt x="548" y="3195"/>
                  </a:cubicBezTo>
                  <a:cubicBezTo>
                    <a:pt x="514" y="3247"/>
                    <a:pt x="445" y="3298"/>
                    <a:pt x="496" y="3366"/>
                  </a:cubicBezTo>
                  <a:cubicBezTo>
                    <a:pt x="520" y="3397"/>
                    <a:pt x="546" y="3407"/>
                    <a:pt x="573" y="3407"/>
                  </a:cubicBezTo>
                  <a:cubicBezTo>
                    <a:pt x="606" y="3407"/>
                    <a:pt x="639" y="3393"/>
                    <a:pt x="667" y="3383"/>
                  </a:cubicBezTo>
                  <a:cubicBezTo>
                    <a:pt x="889" y="3315"/>
                    <a:pt x="1094" y="3247"/>
                    <a:pt x="1299" y="3178"/>
                  </a:cubicBezTo>
                  <a:cubicBezTo>
                    <a:pt x="1573" y="3076"/>
                    <a:pt x="1846" y="2973"/>
                    <a:pt x="2154" y="2871"/>
                  </a:cubicBezTo>
                  <a:lnTo>
                    <a:pt x="2154" y="2871"/>
                  </a:lnTo>
                  <a:cubicBezTo>
                    <a:pt x="2154" y="3008"/>
                    <a:pt x="2137" y="3127"/>
                    <a:pt x="2120" y="3230"/>
                  </a:cubicBezTo>
                  <a:cubicBezTo>
                    <a:pt x="2085" y="3571"/>
                    <a:pt x="2051" y="3913"/>
                    <a:pt x="2034" y="4255"/>
                  </a:cubicBezTo>
                  <a:cubicBezTo>
                    <a:pt x="2034" y="4323"/>
                    <a:pt x="2017" y="4409"/>
                    <a:pt x="2103" y="4426"/>
                  </a:cubicBezTo>
                  <a:cubicBezTo>
                    <a:pt x="2116" y="4431"/>
                    <a:pt x="2128" y="4433"/>
                    <a:pt x="2139" y="4433"/>
                  </a:cubicBezTo>
                  <a:cubicBezTo>
                    <a:pt x="2199" y="4433"/>
                    <a:pt x="2228" y="4364"/>
                    <a:pt x="2256" y="4306"/>
                  </a:cubicBezTo>
                  <a:cubicBezTo>
                    <a:pt x="2410" y="3947"/>
                    <a:pt x="2581" y="3588"/>
                    <a:pt x="2718" y="3213"/>
                  </a:cubicBezTo>
                  <a:cubicBezTo>
                    <a:pt x="2735" y="3161"/>
                    <a:pt x="2752" y="3110"/>
                    <a:pt x="2803" y="3076"/>
                  </a:cubicBezTo>
                  <a:lnTo>
                    <a:pt x="3640" y="3383"/>
                  </a:lnTo>
                  <a:cubicBezTo>
                    <a:pt x="3760" y="3435"/>
                    <a:pt x="3862" y="3486"/>
                    <a:pt x="3982" y="3520"/>
                  </a:cubicBezTo>
                  <a:cubicBezTo>
                    <a:pt x="3996" y="3525"/>
                    <a:pt x="4009" y="3527"/>
                    <a:pt x="4023" y="3527"/>
                  </a:cubicBezTo>
                  <a:cubicBezTo>
                    <a:pt x="4060" y="3527"/>
                    <a:pt x="4094" y="3511"/>
                    <a:pt x="4119" y="3486"/>
                  </a:cubicBezTo>
                  <a:cubicBezTo>
                    <a:pt x="4136" y="3452"/>
                    <a:pt x="4136" y="3383"/>
                    <a:pt x="4102" y="3349"/>
                  </a:cubicBezTo>
                  <a:cubicBezTo>
                    <a:pt x="4067" y="3315"/>
                    <a:pt x="4016" y="3264"/>
                    <a:pt x="3982" y="3230"/>
                  </a:cubicBezTo>
                  <a:lnTo>
                    <a:pt x="3196" y="2375"/>
                  </a:lnTo>
                  <a:cubicBezTo>
                    <a:pt x="3162" y="2341"/>
                    <a:pt x="3111" y="2307"/>
                    <a:pt x="3111" y="2239"/>
                  </a:cubicBezTo>
                  <a:lnTo>
                    <a:pt x="3162" y="2187"/>
                  </a:lnTo>
                  <a:cubicBezTo>
                    <a:pt x="3555" y="1897"/>
                    <a:pt x="3948" y="1589"/>
                    <a:pt x="4307" y="1248"/>
                  </a:cubicBezTo>
                  <a:cubicBezTo>
                    <a:pt x="4358" y="1196"/>
                    <a:pt x="4426" y="1145"/>
                    <a:pt x="4375" y="1060"/>
                  </a:cubicBezTo>
                  <a:cubicBezTo>
                    <a:pt x="4353" y="1023"/>
                    <a:pt x="4328" y="1012"/>
                    <a:pt x="4303" y="1012"/>
                  </a:cubicBezTo>
                  <a:cubicBezTo>
                    <a:pt x="4269" y="1012"/>
                    <a:pt x="4234" y="1033"/>
                    <a:pt x="4204" y="1043"/>
                  </a:cubicBezTo>
                  <a:cubicBezTo>
                    <a:pt x="3931" y="1128"/>
                    <a:pt x="3657" y="1213"/>
                    <a:pt x="3367" y="1282"/>
                  </a:cubicBezTo>
                  <a:cubicBezTo>
                    <a:pt x="3162" y="1350"/>
                    <a:pt x="2940" y="1401"/>
                    <a:pt x="2718" y="1453"/>
                  </a:cubicBezTo>
                  <a:lnTo>
                    <a:pt x="2359" y="137"/>
                  </a:lnTo>
                  <a:cubicBezTo>
                    <a:pt x="2342" y="86"/>
                    <a:pt x="2325" y="0"/>
                    <a:pt x="2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3" name="Google Shape;2133;p77"/>
            <p:cNvSpPr/>
            <p:nvPr/>
          </p:nvSpPr>
          <p:spPr>
            <a:xfrm>
              <a:off x="7814145" y="4043694"/>
              <a:ext cx="327979" cy="348867"/>
            </a:xfrm>
            <a:custGeom>
              <a:avLst/>
              <a:gdLst/>
              <a:ahLst/>
              <a:cxnLst/>
              <a:rect l="l" t="t" r="r" b="b"/>
              <a:pathLst>
                <a:path w="4051" h="4309" extrusionOk="0">
                  <a:moveTo>
                    <a:pt x="1598" y="0"/>
                  </a:moveTo>
                  <a:cubicBezTo>
                    <a:pt x="1590" y="0"/>
                    <a:pt x="1582" y="1"/>
                    <a:pt x="1573" y="3"/>
                  </a:cubicBezTo>
                  <a:cubicBezTo>
                    <a:pt x="1470" y="20"/>
                    <a:pt x="1470" y="88"/>
                    <a:pt x="1453" y="174"/>
                  </a:cubicBezTo>
                  <a:cubicBezTo>
                    <a:pt x="1436" y="259"/>
                    <a:pt x="1453" y="362"/>
                    <a:pt x="1470" y="447"/>
                  </a:cubicBezTo>
                  <a:cubicBezTo>
                    <a:pt x="1504" y="772"/>
                    <a:pt x="1539" y="1096"/>
                    <a:pt x="1590" y="1438"/>
                  </a:cubicBezTo>
                  <a:lnTo>
                    <a:pt x="1248" y="1489"/>
                  </a:lnTo>
                  <a:lnTo>
                    <a:pt x="137" y="1660"/>
                  </a:lnTo>
                  <a:cubicBezTo>
                    <a:pt x="69" y="1660"/>
                    <a:pt x="1" y="1694"/>
                    <a:pt x="1" y="1780"/>
                  </a:cubicBezTo>
                  <a:cubicBezTo>
                    <a:pt x="1" y="1848"/>
                    <a:pt x="52" y="1882"/>
                    <a:pt x="120" y="1899"/>
                  </a:cubicBezTo>
                  <a:cubicBezTo>
                    <a:pt x="223" y="1916"/>
                    <a:pt x="325" y="1951"/>
                    <a:pt x="428" y="1968"/>
                  </a:cubicBezTo>
                  <a:lnTo>
                    <a:pt x="1504" y="2156"/>
                  </a:lnTo>
                  <a:lnTo>
                    <a:pt x="1334" y="2361"/>
                  </a:lnTo>
                  <a:cubicBezTo>
                    <a:pt x="1060" y="2685"/>
                    <a:pt x="804" y="2993"/>
                    <a:pt x="582" y="3335"/>
                  </a:cubicBezTo>
                  <a:cubicBezTo>
                    <a:pt x="548" y="3386"/>
                    <a:pt x="513" y="3437"/>
                    <a:pt x="565" y="3488"/>
                  </a:cubicBezTo>
                  <a:cubicBezTo>
                    <a:pt x="588" y="3511"/>
                    <a:pt x="611" y="3521"/>
                    <a:pt x="634" y="3521"/>
                  </a:cubicBezTo>
                  <a:cubicBezTo>
                    <a:pt x="662" y="3521"/>
                    <a:pt x="690" y="3507"/>
                    <a:pt x="718" y="3488"/>
                  </a:cubicBezTo>
                  <a:lnTo>
                    <a:pt x="1265" y="3181"/>
                  </a:lnTo>
                  <a:cubicBezTo>
                    <a:pt x="1470" y="3044"/>
                    <a:pt x="1692" y="2890"/>
                    <a:pt x="1932" y="2771"/>
                  </a:cubicBezTo>
                  <a:lnTo>
                    <a:pt x="1932" y="2771"/>
                  </a:lnTo>
                  <a:cubicBezTo>
                    <a:pt x="1880" y="3095"/>
                    <a:pt x="1812" y="3420"/>
                    <a:pt x="1761" y="3745"/>
                  </a:cubicBezTo>
                  <a:cubicBezTo>
                    <a:pt x="1744" y="3881"/>
                    <a:pt x="1709" y="4018"/>
                    <a:pt x="1692" y="4172"/>
                  </a:cubicBezTo>
                  <a:cubicBezTo>
                    <a:pt x="1692" y="4206"/>
                    <a:pt x="1692" y="4257"/>
                    <a:pt x="1709" y="4308"/>
                  </a:cubicBezTo>
                  <a:lnTo>
                    <a:pt x="2051" y="3984"/>
                  </a:lnTo>
                  <a:lnTo>
                    <a:pt x="2666" y="2822"/>
                  </a:lnTo>
                  <a:lnTo>
                    <a:pt x="3247" y="2890"/>
                  </a:lnTo>
                  <a:lnTo>
                    <a:pt x="3760" y="2395"/>
                  </a:lnTo>
                  <a:lnTo>
                    <a:pt x="3059" y="1968"/>
                  </a:lnTo>
                  <a:cubicBezTo>
                    <a:pt x="3008" y="1933"/>
                    <a:pt x="2957" y="1899"/>
                    <a:pt x="3025" y="1831"/>
                  </a:cubicBezTo>
                  <a:lnTo>
                    <a:pt x="3555" y="1199"/>
                  </a:lnTo>
                  <a:cubicBezTo>
                    <a:pt x="3691" y="1028"/>
                    <a:pt x="3845" y="857"/>
                    <a:pt x="3982" y="686"/>
                  </a:cubicBezTo>
                  <a:cubicBezTo>
                    <a:pt x="4016" y="635"/>
                    <a:pt x="4050" y="584"/>
                    <a:pt x="3999" y="532"/>
                  </a:cubicBezTo>
                  <a:cubicBezTo>
                    <a:pt x="3985" y="503"/>
                    <a:pt x="3967" y="493"/>
                    <a:pt x="3948" y="493"/>
                  </a:cubicBezTo>
                  <a:cubicBezTo>
                    <a:pt x="3921" y="493"/>
                    <a:pt x="3892" y="513"/>
                    <a:pt x="3862" y="532"/>
                  </a:cubicBezTo>
                  <a:lnTo>
                    <a:pt x="3401" y="754"/>
                  </a:lnTo>
                  <a:cubicBezTo>
                    <a:pt x="3059" y="942"/>
                    <a:pt x="2735" y="1130"/>
                    <a:pt x="2410" y="1335"/>
                  </a:cubicBezTo>
                  <a:cubicBezTo>
                    <a:pt x="2342" y="1216"/>
                    <a:pt x="2290" y="1096"/>
                    <a:pt x="2222" y="994"/>
                  </a:cubicBezTo>
                  <a:cubicBezTo>
                    <a:pt x="2051" y="703"/>
                    <a:pt x="1897" y="413"/>
                    <a:pt x="1727" y="122"/>
                  </a:cubicBezTo>
                  <a:cubicBezTo>
                    <a:pt x="1696" y="61"/>
                    <a:pt x="1665" y="0"/>
                    <a:pt x="1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4" name="Google Shape;2134;p77"/>
            <p:cNvSpPr/>
            <p:nvPr/>
          </p:nvSpPr>
          <p:spPr>
            <a:xfrm>
              <a:off x="8148931" y="3371537"/>
              <a:ext cx="244912" cy="204349"/>
            </a:xfrm>
            <a:custGeom>
              <a:avLst/>
              <a:gdLst/>
              <a:ahLst/>
              <a:cxnLst/>
              <a:rect l="l" t="t" r="r" b="b"/>
              <a:pathLst>
                <a:path w="3025" h="2524" extrusionOk="0">
                  <a:moveTo>
                    <a:pt x="1812" y="1"/>
                  </a:moveTo>
                  <a:lnTo>
                    <a:pt x="1" y="1675"/>
                  </a:lnTo>
                  <a:lnTo>
                    <a:pt x="35" y="1658"/>
                  </a:lnTo>
                  <a:lnTo>
                    <a:pt x="718" y="1385"/>
                  </a:lnTo>
                  <a:lnTo>
                    <a:pt x="718" y="1504"/>
                  </a:lnTo>
                  <a:lnTo>
                    <a:pt x="718" y="2359"/>
                  </a:lnTo>
                  <a:cubicBezTo>
                    <a:pt x="718" y="2410"/>
                    <a:pt x="718" y="2461"/>
                    <a:pt x="787" y="2461"/>
                  </a:cubicBezTo>
                  <a:cubicBezTo>
                    <a:pt x="796" y="2464"/>
                    <a:pt x="805" y="2466"/>
                    <a:pt x="814" y="2466"/>
                  </a:cubicBezTo>
                  <a:cubicBezTo>
                    <a:pt x="855" y="2466"/>
                    <a:pt x="892" y="2435"/>
                    <a:pt x="906" y="2393"/>
                  </a:cubicBezTo>
                  <a:cubicBezTo>
                    <a:pt x="923" y="2376"/>
                    <a:pt x="923" y="2359"/>
                    <a:pt x="940" y="2342"/>
                  </a:cubicBezTo>
                  <a:cubicBezTo>
                    <a:pt x="1077" y="2102"/>
                    <a:pt x="1197" y="1863"/>
                    <a:pt x="1333" y="1607"/>
                  </a:cubicBezTo>
                  <a:cubicBezTo>
                    <a:pt x="1487" y="1863"/>
                    <a:pt x="1590" y="2120"/>
                    <a:pt x="1761" y="2359"/>
                  </a:cubicBezTo>
                  <a:cubicBezTo>
                    <a:pt x="1804" y="2417"/>
                    <a:pt x="1823" y="2524"/>
                    <a:pt x="1901" y="2524"/>
                  </a:cubicBezTo>
                  <a:cubicBezTo>
                    <a:pt x="1914" y="2524"/>
                    <a:pt x="1930" y="2520"/>
                    <a:pt x="1948" y="2512"/>
                  </a:cubicBezTo>
                  <a:cubicBezTo>
                    <a:pt x="2068" y="2461"/>
                    <a:pt x="2000" y="2342"/>
                    <a:pt x="2000" y="2256"/>
                  </a:cubicBezTo>
                  <a:cubicBezTo>
                    <a:pt x="1931" y="1897"/>
                    <a:pt x="1897" y="1521"/>
                    <a:pt x="1863" y="1163"/>
                  </a:cubicBezTo>
                  <a:cubicBezTo>
                    <a:pt x="1931" y="1163"/>
                    <a:pt x="2000" y="1146"/>
                    <a:pt x="2051" y="1146"/>
                  </a:cubicBezTo>
                  <a:lnTo>
                    <a:pt x="2888" y="1094"/>
                  </a:lnTo>
                  <a:cubicBezTo>
                    <a:pt x="2939" y="1094"/>
                    <a:pt x="3008" y="1094"/>
                    <a:pt x="3025" y="1009"/>
                  </a:cubicBezTo>
                  <a:cubicBezTo>
                    <a:pt x="3025" y="941"/>
                    <a:pt x="2957" y="923"/>
                    <a:pt x="2905" y="906"/>
                  </a:cubicBezTo>
                  <a:cubicBezTo>
                    <a:pt x="2854" y="872"/>
                    <a:pt x="2734" y="838"/>
                    <a:pt x="2649" y="821"/>
                  </a:cubicBezTo>
                  <a:lnTo>
                    <a:pt x="1692" y="479"/>
                  </a:lnTo>
                  <a:cubicBezTo>
                    <a:pt x="1726" y="308"/>
                    <a:pt x="1778" y="155"/>
                    <a:pt x="18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2135" name="Google Shape;2135;p77"/>
            <p:cNvGrpSpPr/>
            <p:nvPr/>
          </p:nvGrpSpPr>
          <p:grpSpPr>
            <a:xfrm>
              <a:off x="7772692" y="3529254"/>
              <a:ext cx="854978" cy="784858"/>
              <a:chOff x="1056446" y="3510390"/>
              <a:chExt cx="821620" cy="754236"/>
            </a:xfrm>
          </p:grpSpPr>
          <p:sp>
            <p:nvSpPr>
              <p:cNvPr id="2136" name="Google Shape;2136;p77"/>
              <p:cNvSpPr/>
              <p:nvPr/>
            </p:nvSpPr>
            <p:spPr>
              <a:xfrm>
                <a:off x="1061737" y="4021954"/>
                <a:ext cx="33299" cy="2474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318" extrusionOk="0">
                    <a:moveTo>
                      <a:pt x="206" y="0"/>
                    </a:moveTo>
                    <a:cubicBezTo>
                      <a:pt x="156" y="0"/>
                      <a:pt x="106" y="18"/>
                      <a:pt x="69" y="55"/>
                    </a:cubicBezTo>
                    <a:cubicBezTo>
                      <a:pt x="1" y="106"/>
                      <a:pt x="1" y="192"/>
                      <a:pt x="52" y="260"/>
                    </a:cubicBezTo>
                    <a:cubicBezTo>
                      <a:pt x="97" y="296"/>
                      <a:pt x="151" y="318"/>
                      <a:pt x="206" y="318"/>
                    </a:cubicBezTo>
                    <a:cubicBezTo>
                      <a:pt x="254" y="318"/>
                      <a:pt x="302" y="300"/>
                      <a:pt x="342" y="260"/>
                    </a:cubicBezTo>
                    <a:cubicBezTo>
                      <a:pt x="411" y="209"/>
                      <a:pt x="428" y="141"/>
                      <a:pt x="376" y="89"/>
                    </a:cubicBezTo>
                    <a:cubicBezTo>
                      <a:pt x="338" y="31"/>
                      <a:pt x="271" y="0"/>
                      <a:pt x="2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37" name="Google Shape;2137;p77"/>
              <p:cNvSpPr/>
              <p:nvPr/>
            </p:nvSpPr>
            <p:spPr>
              <a:xfrm>
                <a:off x="1521720" y="3945784"/>
                <a:ext cx="34622" cy="22718"/>
              </a:xfrm>
              <a:custGeom>
                <a:avLst/>
                <a:gdLst/>
                <a:ahLst/>
                <a:cxnLst/>
                <a:rect l="l" t="t" r="r" b="b"/>
                <a:pathLst>
                  <a:path w="445" h="292" extrusionOk="0">
                    <a:moveTo>
                      <a:pt x="253" y="1"/>
                    </a:moveTo>
                    <a:cubicBezTo>
                      <a:pt x="186" y="1"/>
                      <a:pt x="119" y="27"/>
                      <a:pt x="69" y="77"/>
                    </a:cubicBezTo>
                    <a:cubicBezTo>
                      <a:pt x="0" y="129"/>
                      <a:pt x="0" y="197"/>
                      <a:pt x="52" y="248"/>
                    </a:cubicBezTo>
                    <a:cubicBezTo>
                      <a:pt x="97" y="278"/>
                      <a:pt x="148" y="292"/>
                      <a:pt x="200" y="292"/>
                    </a:cubicBezTo>
                    <a:cubicBezTo>
                      <a:pt x="267" y="292"/>
                      <a:pt x="336" y="269"/>
                      <a:pt x="393" y="231"/>
                    </a:cubicBezTo>
                    <a:cubicBezTo>
                      <a:pt x="445" y="180"/>
                      <a:pt x="445" y="94"/>
                      <a:pt x="393" y="43"/>
                    </a:cubicBezTo>
                    <a:cubicBezTo>
                      <a:pt x="351" y="15"/>
                      <a:pt x="302" y="1"/>
                      <a:pt x="2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77"/>
              <p:cNvSpPr/>
              <p:nvPr/>
            </p:nvSpPr>
            <p:spPr>
              <a:xfrm>
                <a:off x="1710475" y="3510390"/>
                <a:ext cx="30654" cy="25519"/>
              </a:xfrm>
              <a:custGeom>
                <a:avLst/>
                <a:gdLst/>
                <a:ahLst/>
                <a:cxnLst/>
                <a:rect l="l" t="t" r="r" b="b"/>
                <a:pathLst>
                  <a:path w="394" h="328" extrusionOk="0">
                    <a:moveTo>
                      <a:pt x="199" y="1"/>
                    </a:moveTo>
                    <a:cubicBezTo>
                      <a:pt x="154" y="1"/>
                      <a:pt x="112" y="18"/>
                      <a:pt x="86" y="52"/>
                    </a:cubicBezTo>
                    <a:cubicBezTo>
                      <a:pt x="1" y="103"/>
                      <a:pt x="1" y="206"/>
                      <a:pt x="69" y="274"/>
                    </a:cubicBezTo>
                    <a:cubicBezTo>
                      <a:pt x="96" y="311"/>
                      <a:pt x="144" y="328"/>
                      <a:pt x="192" y="328"/>
                    </a:cubicBezTo>
                    <a:cubicBezTo>
                      <a:pt x="234" y="328"/>
                      <a:pt x="276" y="315"/>
                      <a:pt x="308" y="291"/>
                    </a:cubicBezTo>
                    <a:cubicBezTo>
                      <a:pt x="377" y="223"/>
                      <a:pt x="394" y="120"/>
                      <a:pt x="325" y="52"/>
                    </a:cubicBezTo>
                    <a:cubicBezTo>
                      <a:pt x="291" y="18"/>
                      <a:pt x="244" y="1"/>
                      <a:pt x="1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77"/>
              <p:cNvSpPr/>
              <p:nvPr/>
            </p:nvSpPr>
            <p:spPr>
              <a:xfrm>
                <a:off x="1056446" y="3949207"/>
                <a:ext cx="29332" cy="23730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05" extrusionOk="0">
                    <a:moveTo>
                      <a:pt x="170" y="1"/>
                    </a:moveTo>
                    <a:cubicBezTo>
                      <a:pt x="143" y="1"/>
                      <a:pt x="114" y="10"/>
                      <a:pt x="86" y="33"/>
                    </a:cubicBezTo>
                    <a:cubicBezTo>
                      <a:pt x="0" y="102"/>
                      <a:pt x="51" y="170"/>
                      <a:pt x="86" y="238"/>
                    </a:cubicBezTo>
                    <a:cubicBezTo>
                      <a:pt x="113" y="283"/>
                      <a:pt x="154" y="305"/>
                      <a:pt x="197" y="305"/>
                    </a:cubicBezTo>
                    <a:cubicBezTo>
                      <a:pt x="236" y="305"/>
                      <a:pt x="275" y="288"/>
                      <a:pt x="308" y="255"/>
                    </a:cubicBezTo>
                    <a:cubicBezTo>
                      <a:pt x="376" y="221"/>
                      <a:pt x="376" y="119"/>
                      <a:pt x="325" y="85"/>
                    </a:cubicBezTo>
                    <a:cubicBezTo>
                      <a:pt x="279" y="39"/>
                      <a:pt x="226" y="1"/>
                      <a:pt x="1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77"/>
              <p:cNvSpPr/>
              <p:nvPr/>
            </p:nvSpPr>
            <p:spPr>
              <a:xfrm>
                <a:off x="1472547" y="4037282"/>
                <a:ext cx="27931" cy="23574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3" extrusionOk="0">
                    <a:moveTo>
                      <a:pt x="194" y="0"/>
                    </a:moveTo>
                    <a:cubicBezTo>
                      <a:pt x="152" y="0"/>
                      <a:pt x="110" y="32"/>
                      <a:pt x="69" y="63"/>
                    </a:cubicBezTo>
                    <a:cubicBezTo>
                      <a:pt x="0" y="114"/>
                      <a:pt x="0" y="200"/>
                      <a:pt x="51" y="251"/>
                    </a:cubicBezTo>
                    <a:cubicBezTo>
                      <a:pt x="69" y="285"/>
                      <a:pt x="103" y="302"/>
                      <a:pt x="141" y="302"/>
                    </a:cubicBezTo>
                    <a:cubicBezTo>
                      <a:pt x="180" y="302"/>
                      <a:pt x="222" y="285"/>
                      <a:pt x="256" y="251"/>
                    </a:cubicBezTo>
                    <a:cubicBezTo>
                      <a:pt x="308" y="200"/>
                      <a:pt x="359" y="114"/>
                      <a:pt x="274" y="46"/>
                    </a:cubicBezTo>
                    <a:cubicBezTo>
                      <a:pt x="247" y="13"/>
                      <a:pt x="221" y="0"/>
                      <a:pt x="1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77"/>
              <p:cNvSpPr/>
              <p:nvPr/>
            </p:nvSpPr>
            <p:spPr>
              <a:xfrm>
                <a:off x="1056446" y="4244475"/>
                <a:ext cx="26608" cy="20151"/>
              </a:xfrm>
              <a:custGeom>
                <a:avLst/>
                <a:gdLst/>
                <a:ahLst/>
                <a:cxnLst/>
                <a:rect l="l" t="t" r="r" b="b"/>
                <a:pathLst>
                  <a:path w="342" h="259" extrusionOk="0">
                    <a:moveTo>
                      <a:pt x="169" y="0"/>
                    </a:moveTo>
                    <a:cubicBezTo>
                      <a:pt x="138" y="0"/>
                      <a:pt x="107" y="10"/>
                      <a:pt x="86" y="31"/>
                    </a:cubicBezTo>
                    <a:cubicBezTo>
                      <a:pt x="17" y="66"/>
                      <a:pt x="0" y="151"/>
                      <a:pt x="51" y="202"/>
                    </a:cubicBezTo>
                    <a:cubicBezTo>
                      <a:pt x="92" y="242"/>
                      <a:pt x="137" y="259"/>
                      <a:pt x="182" y="259"/>
                    </a:cubicBezTo>
                    <a:cubicBezTo>
                      <a:pt x="214" y="259"/>
                      <a:pt x="245" y="251"/>
                      <a:pt x="274" y="236"/>
                    </a:cubicBezTo>
                    <a:cubicBezTo>
                      <a:pt x="308" y="185"/>
                      <a:pt x="342" y="117"/>
                      <a:pt x="291" y="48"/>
                    </a:cubicBezTo>
                    <a:cubicBezTo>
                      <a:pt x="261" y="19"/>
                      <a:pt x="214" y="0"/>
                      <a:pt x="1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42" name="Google Shape;2142;p77"/>
              <p:cNvSpPr/>
              <p:nvPr/>
            </p:nvSpPr>
            <p:spPr>
              <a:xfrm>
                <a:off x="1816834" y="3690508"/>
                <a:ext cx="26686" cy="20462"/>
              </a:xfrm>
              <a:custGeom>
                <a:avLst/>
                <a:gdLst/>
                <a:ahLst/>
                <a:cxnLst/>
                <a:rect l="l" t="t" r="r" b="b"/>
                <a:pathLst>
                  <a:path w="343" h="263" extrusionOk="0">
                    <a:moveTo>
                      <a:pt x="174" y="0"/>
                    </a:moveTo>
                    <a:cubicBezTo>
                      <a:pt x="140" y="0"/>
                      <a:pt x="107" y="22"/>
                      <a:pt x="69" y="61"/>
                    </a:cubicBezTo>
                    <a:cubicBezTo>
                      <a:pt x="1" y="112"/>
                      <a:pt x="1" y="163"/>
                      <a:pt x="52" y="231"/>
                    </a:cubicBezTo>
                    <a:cubicBezTo>
                      <a:pt x="73" y="253"/>
                      <a:pt x="104" y="262"/>
                      <a:pt x="137" y="262"/>
                    </a:cubicBezTo>
                    <a:cubicBezTo>
                      <a:pt x="183" y="262"/>
                      <a:pt x="234" y="244"/>
                      <a:pt x="274" y="214"/>
                    </a:cubicBezTo>
                    <a:cubicBezTo>
                      <a:pt x="342" y="163"/>
                      <a:pt x="308" y="112"/>
                      <a:pt x="257" y="44"/>
                    </a:cubicBezTo>
                    <a:cubicBezTo>
                      <a:pt x="227" y="14"/>
                      <a:pt x="200" y="0"/>
                      <a:pt x="1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43" name="Google Shape;2143;p77"/>
              <p:cNvSpPr/>
              <p:nvPr/>
            </p:nvSpPr>
            <p:spPr>
              <a:xfrm>
                <a:off x="1868652" y="3681871"/>
                <a:ext cx="9414" cy="8091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04" extrusionOk="0">
                    <a:moveTo>
                      <a:pt x="1" y="1"/>
                    </a:moveTo>
                    <a:cubicBezTo>
                      <a:pt x="1" y="18"/>
                      <a:pt x="1" y="52"/>
                      <a:pt x="18" y="69"/>
                    </a:cubicBezTo>
                    <a:cubicBezTo>
                      <a:pt x="52" y="103"/>
                      <a:pt x="86" y="103"/>
                      <a:pt x="120" y="10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44" name="Google Shape;2144;p77"/>
          <p:cNvGrpSpPr/>
          <p:nvPr/>
        </p:nvGrpSpPr>
        <p:grpSpPr>
          <a:xfrm rot="1628740">
            <a:off x="7821851" y="1348464"/>
            <a:ext cx="746536" cy="980546"/>
            <a:chOff x="181724" y="3902898"/>
            <a:chExt cx="850038" cy="1116492"/>
          </a:xfrm>
        </p:grpSpPr>
        <p:grpSp>
          <p:nvGrpSpPr>
            <p:cNvPr id="2145" name="Google Shape;2145;p77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2146" name="Google Shape;2146;p77"/>
              <p:cNvSpPr/>
              <p:nvPr/>
            </p:nvSpPr>
            <p:spPr>
              <a:xfrm rot="-572741">
                <a:off x="243250" y="3965753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77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48" name="Google Shape;2148;p77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49" name="Google Shape;2149;p77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150" name="Google Shape;2150;p77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19256" y="2098199"/>
            <a:ext cx="5521277" cy="153272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 defTabSz="914378">
              <a:lnSpc>
                <a:spcPct val="13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/>
              </a:rPr>
              <a:t>CẢM ƠN CÁC EM </a:t>
            </a:r>
          </a:p>
          <a:p>
            <a:pPr algn="ctr" defTabSz="914378">
              <a:lnSpc>
                <a:spcPct val="13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/>
              </a:rPr>
              <a:t>ĐÃ CHÚ Ý LẮNG NGHE!</a:t>
            </a:r>
            <a:endParaRPr lang="vi-VN" sz="3600" b="1" kern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385484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4B31E9C3-2857-4554-9A2F-E296104A5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4961" y="173437"/>
            <a:ext cx="3177228" cy="3714750"/>
          </a:xfrm>
          <a:prstGeom prst="rect">
            <a:avLst/>
          </a:prstGeom>
          <a:noFill/>
        </p:spPr>
      </p:pic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125E670A-F252-425E-8FBD-2584A901E93B}"/>
              </a:ext>
            </a:extLst>
          </p:cNvPr>
          <p:cNvSpPr/>
          <p:nvPr/>
        </p:nvSpPr>
        <p:spPr>
          <a:xfrm>
            <a:off x="2211498" y="4358151"/>
            <a:ext cx="5012014" cy="900246"/>
          </a:xfrm>
          <a:prstGeom prst="rect">
            <a:avLst/>
          </a:prstGeom>
          <a:noFill/>
        </p:spPr>
        <p:txBody>
          <a:bodyPr wrap="none" lIns="68577" tIns="34289" rIns="68577" bIns="34289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CÁC HOẠT ĐỘNG</a:t>
            </a:r>
            <a:endParaRPr lang="vi-VN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grpSp>
        <p:nvGrpSpPr>
          <p:cNvPr id="12" name="Nhóm 11">
            <a:extLst>
              <a:ext uri="{FF2B5EF4-FFF2-40B4-BE49-F238E27FC236}">
                <a16:creationId xmlns:a16="http://schemas.microsoft.com/office/drawing/2014/main" id="{FF13D352-FF12-4774-BF7F-7823AED9D71C}"/>
              </a:ext>
            </a:extLst>
          </p:cNvPr>
          <p:cNvGrpSpPr/>
          <p:nvPr/>
        </p:nvGrpSpPr>
        <p:grpSpPr>
          <a:xfrm>
            <a:off x="1330785" y="1067761"/>
            <a:ext cx="2050090" cy="1061828"/>
            <a:chOff x="1774377" y="1423682"/>
            <a:chExt cx="2733453" cy="1415770"/>
          </a:xfrm>
        </p:grpSpPr>
        <p:sp>
          <p:nvSpPr>
            <p:cNvPr id="26" name="Google Shape;157;p20">
              <a:extLst>
                <a:ext uri="{FF2B5EF4-FFF2-40B4-BE49-F238E27FC236}">
                  <a16:creationId xmlns:a16="http://schemas.microsoft.com/office/drawing/2014/main" id="{E98F7850-E8A1-4D65-AB4B-DB9606909211}"/>
                </a:ext>
              </a:extLst>
            </p:cNvPr>
            <p:cNvSpPr/>
            <p:nvPr/>
          </p:nvSpPr>
          <p:spPr>
            <a:xfrm>
              <a:off x="1774377" y="1423682"/>
              <a:ext cx="2733453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dirty="0"/>
            </a:p>
          </p:txBody>
        </p:sp>
        <p:sp>
          <p:nvSpPr>
            <p:cNvPr id="11" name="Hộp Văn bản 10">
              <a:extLst>
                <a:ext uri="{FF2B5EF4-FFF2-40B4-BE49-F238E27FC236}">
                  <a16:creationId xmlns:a16="http://schemas.microsoft.com/office/drawing/2014/main" id="{2BFA5FA8-BCB5-4109-A323-D465A630B106}"/>
                </a:ext>
              </a:extLst>
            </p:cNvPr>
            <p:cNvSpPr txBox="1"/>
            <p:nvPr/>
          </p:nvSpPr>
          <p:spPr>
            <a:xfrm>
              <a:off x="2165516" y="2092196"/>
              <a:ext cx="1614117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>
                  <a:solidFill>
                    <a:srgbClr val="002060"/>
                  </a:solidFill>
                </a:rPr>
                <a:t>Mở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đầu</a:t>
              </a:r>
              <a:endParaRPr lang="en-US" sz="24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02197C0D-4039-4F65-A23B-3D8031420B89}"/>
              </a:ext>
            </a:extLst>
          </p:cNvPr>
          <p:cNvGrpSpPr/>
          <p:nvPr/>
        </p:nvGrpSpPr>
        <p:grpSpPr>
          <a:xfrm>
            <a:off x="4493577" y="330363"/>
            <a:ext cx="2271617" cy="1061828"/>
            <a:chOff x="5714125" y="780700"/>
            <a:chExt cx="3028822" cy="1415770"/>
          </a:xfrm>
        </p:grpSpPr>
        <p:sp>
          <p:nvSpPr>
            <p:cNvPr id="28" name="Google Shape;157;p20">
              <a:extLst>
                <a:ext uri="{FF2B5EF4-FFF2-40B4-BE49-F238E27FC236}">
                  <a16:creationId xmlns:a16="http://schemas.microsoft.com/office/drawing/2014/main" id="{A125F3E3-B2C7-4AA0-9D9F-E550F085FF67}"/>
                </a:ext>
              </a:extLst>
            </p:cNvPr>
            <p:cNvSpPr/>
            <p:nvPr/>
          </p:nvSpPr>
          <p:spPr>
            <a:xfrm>
              <a:off x="5714125" y="780700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dirty="0"/>
            </a:p>
          </p:txBody>
        </p:sp>
        <p:sp>
          <p:nvSpPr>
            <p:cNvPr id="30" name="Hộp Văn bản 29">
              <a:extLst>
                <a:ext uri="{FF2B5EF4-FFF2-40B4-BE49-F238E27FC236}">
                  <a16:creationId xmlns:a16="http://schemas.microsoft.com/office/drawing/2014/main" id="{0C48347C-72DD-4A44-99EC-6A94926D6872}"/>
                </a:ext>
              </a:extLst>
            </p:cNvPr>
            <p:cNvSpPr txBox="1"/>
            <p:nvPr/>
          </p:nvSpPr>
          <p:spPr>
            <a:xfrm>
              <a:off x="6094476" y="1042997"/>
              <a:ext cx="2162013" cy="1107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2060"/>
                  </a:solidFill>
                </a:rPr>
                <a:t>Hình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thành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kiến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thức</a:t>
              </a:r>
              <a:endParaRPr lang="en-US" sz="24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5" name="Nhóm 14">
            <a:extLst>
              <a:ext uri="{FF2B5EF4-FFF2-40B4-BE49-F238E27FC236}">
                <a16:creationId xmlns:a16="http://schemas.microsoft.com/office/drawing/2014/main" id="{2743DAFD-E003-42CA-BE1A-E2285E182AD8}"/>
              </a:ext>
            </a:extLst>
          </p:cNvPr>
          <p:cNvGrpSpPr/>
          <p:nvPr/>
        </p:nvGrpSpPr>
        <p:grpSpPr>
          <a:xfrm>
            <a:off x="6476958" y="1123372"/>
            <a:ext cx="2271617" cy="1061828"/>
            <a:chOff x="6997439" y="2348815"/>
            <a:chExt cx="3028822" cy="1415770"/>
          </a:xfrm>
        </p:grpSpPr>
        <p:sp>
          <p:nvSpPr>
            <p:cNvPr id="31" name="Google Shape;157;p20">
              <a:extLst>
                <a:ext uri="{FF2B5EF4-FFF2-40B4-BE49-F238E27FC236}">
                  <a16:creationId xmlns:a16="http://schemas.microsoft.com/office/drawing/2014/main" id="{D2EA517D-9760-4CA9-AF11-05ED30AE9EC4}"/>
                </a:ext>
              </a:extLst>
            </p:cNvPr>
            <p:cNvSpPr/>
            <p:nvPr/>
          </p:nvSpPr>
          <p:spPr>
            <a:xfrm>
              <a:off x="6997439" y="2348815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dirty="0"/>
            </a:p>
          </p:txBody>
        </p:sp>
        <p:sp>
          <p:nvSpPr>
            <p:cNvPr id="32" name="Hộp Văn bản 31">
              <a:extLst>
                <a:ext uri="{FF2B5EF4-FFF2-40B4-BE49-F238E27FC236}">
                  <a16:creationId xmlns:a16="http://schemas.microsoft.com/office/drawing/2014/main" id="{74DC3889-63BE-4E10-AD0D-8A371EC699CD}"/>
                </a:ext>
              </a:extLst>
            </p:cNvPr>
            <p:cNvSpPr txBox="1"/>
            <p:nvPr/>
          </p:nvSpPr>
          <p:spPr>
            <a:xfrm>
              <a:off x="7522714" y="2884088"/>
              <a:ext cx="2162013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solidFill>
                    <a:srgbClr val="002060"/>
                  </a:solidFill>
                </a:rPr>
                <a:t>Luyện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tập</a:t>
              </a:r>
              <a:endParaRPr lang="en-US" sz="24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6" name="Google Shape;162;p20">
            <a:extLst>
              <a:ext uri="{FF2B5EF4-FFF2-40B4-BE49-F238E27FC236}">
                <a16:creationId xmlns:a16="http://schemas.microsoft.com/office/drawing/2014/main" id="{C0ADFAA8-8CC7-4D2F-BE3A-F51CE7B478C5}"/>
              </a:ext>
            </a:extLst>
          </p:cNvPr>
          <p:cNvSpPr/>
          <p:nvPr/>
        </p:nvSpPr>
        <p:spPr>
          <a:xfrm>
            <a:off x="3397893" y="1733550"/>
            <a:ext cx="1707508" cy="903298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14" name="Nhóm 13">
            <a:extLst>
              <a:ext uri="{FF2B5EF4-FFF2-40B4-BE49-F238E27FC236}">
                <a16:creationId xmlns:a16="http://schemas.microsoft.com/office/drawing/2014/main" id="{5A49C3E4-32FC-415B-B0A0-356A49F60C39}"/>
              </a:ext>
            </a:extLst>
          </p:cNvPr>
          <p:cNvGrpSpPr/>
          <p:nvPr/>
        </p:nvGrpSpPr>
        <p:grpSpPr>
          <a:xfrm>
            <a:off x="5675245" y="2428277"/>
            <a:ext cx="2271617" cy="1061829"/>
            <a:chOff x="6997439" y="2348815"/>
            <a:chExt cx="3028822" cy="1415770"/>
          </a:xfrm>
        </p:grpSpPr>
        <p:sp>
          <p:nvSpPr>
            <p:cNvPr id="17" name="Google Shape;157;p20">
              <a:extLst>
                <a:ext uri="{FF2B5EF4-FFF2-40B4-BE49-F238E27FC236}">
                  <a16:creationId xmlns:a16="http://schemas.microsoft.com/office/drawing/2014/main" id="{68EA85BB-1601-4E2D-ADD0-C19C55EB126D}"/>
                </a:ext>
              </a:extLst>
            </p:cNvPr>
            <p:cNvSpPr/>
            <p:nvPr/>
          </p:nvSpPr>
          <p:spPr>
            <a:xfrm>
              <a:off x="6997439" y="2348815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dirty="0"/>
            </a:p>
          </p:txBody>
        </p:sp>
        <p:sp>
          <p:nvSpPr>
            <p:cNvPr id="18" name="Hộp Văn bản 17">
              <a:extLst>
                <a:ext uri="{FF2B5EF4-FFF2-40B4-BE49-F238E27FC236}">
                  <a16:creationId xmlns:a16="http://schemas.microsoft.com/office/drawing/2014/main" id="{A9806B95-6633-468E-AD43-6EB5B873C8E4}"/>
                </a:ext>
              </a:extLst>
            </p:cNvPr>
            <p:cNvSpPr txBox="1"/>
            <p:nvPr/>
          </p:nvSpPr>
          <p:spPr>
            <a:xfrm>
              <a:off x="7540034" y="2751137"/>
              <a:ext cx="2162013" cy="615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solidFill>
                    <a:srgbClr val="002060"/>
                  </a:solidFill>
                </a:rPr>
                <a:t>Vận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dụng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3335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6200" y="0"/>
            <a:ext cx="9144000" cy="5143500"/>
            <a:chOff x="0" y="0"/>
            <a:chExt cx="12192000" cy="6858000"/>
          </a:xfrm>
        </p:grpSpPr>
        <p:sp>
          <p:nvSpPr>
            <p:cNvPr id="3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74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5E6B765C-E492-4D9D-B326-A1DF01AF5D4B}"/>
              </a:ext>
            </a:extLst>
          </p:cNvPr>
          <p:cNvSpPr/>
          <p:nvPr/>
        </p:nvSpPr>
        <p:spPr>
          <a:xfrm>
            <a:off x="410426" y="1786216"/>
            <a:ext cx="6523774" cy="923330"/>
          </a:xfrm>
          <a:prstGeom prst="rect">
            <a:avLst/>
          </a:prstGeom>
          <a:noFill/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ÔN TẬP GIỮA HỌC KÌ 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C864D8-94FF-41B2-991B-05EF775C1920}"/>
              </a:ext>
            </a:extLst>
          </p:cNvPr>
          <p:cNvSpPr/>
          <p:nvPr/>
        </p:nvSpPr>
        <p:spPr>
          <a:xfrm>
            <a:off x="403959" y="1234364"/>
            <a:ext cx="1005403" cy="646331"/>
          </a:xfrm>
          <a:prstGeom prst="rect">
            <a:avLst/>
          </a:prstGeom>
          <a:noFill/>
        </p:spPr>
        <p:txBody>
          <a:bodyPr wrap="none" lIns="91436" tIns="45718" rIns="91436" bIns="45718">
            <a:spAutoFit/>
          </a:bodyPr>
          <a:lstStyle/>
          <a:p>
            <a:pPr algn="ctr"/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2EA59C7-7EED-485B-A9ED-438A79DA8CB3}"/>
              </a:ext>
            </a:extLst>
          </p:cNvPr>
          <p:cNvSpPr/>
          <p:nvPr/>
        </p:nvSpPr>
        <p:spPr>
          <a:xfrm>
            <a:off x="1" y="143649"/>
            <a:ext cx="3025508" cy="577081"/>
          </a:xfrm>
          <a:prstGeom prst="rect">
            <a:avLst/>
          </a:prstGeom>
          <a:noFill/>
        </p:spPr>
        <p:txBody>
          <a:bodyPr wrap="none" lIns="68577" tIns="34289" rIns="68577" bIns="34289">
            <a:spAutoFit/>
          </a:bodyPr>
          <a:lstStyle/>
          <a:p>
            <a:pPr algn="ctr"/>
            <a:r>
              <a:rPr lang="en-US" sz="33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 ……</a:t>
            </a: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B373F0C2-A895-4718-B076-FA6AE686B6F1}"/>
              </a:ext>
            </a:extLst>
          </p:cNvPr>
          <p:cNvSpPr/>
          <p:nvPr/>
        </p:nvSpPr>
        <p:spPr>
          <a:xfrm>
            <a:off x="1826827" y="4277614"/>
            <a:ext cx="2172837" cy="700190"/>
          </a:xfrm>
          <a:prstGeom prst="rect">
            <a:avLst/>
          </a:prstGeom>
          <a:noFill/>
        </p:spPr>
        <p:txBody>
          <a:bodyPr wrap="none" lIns="68577" tIns="34289" rIns="68577" bIns="34289">
            <a:spAutoFit/>
          </a:bodyPr>
          <a:lstStyle/>
          <a:p>
            <a:pPr algn="ctr"/>
            <a:r>
              <a:rPr lang="en-US" sz="41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1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1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….)</a:t>
            </a:r>
            <a:endParaRPr lang="vi-VN" sz="41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16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7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87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2705100" y="438150"/>
            <a:ext cx="3886200" cy="1107988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Mục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tiêu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Tiết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</a:t>
            </a:r>
            <a:endParaRPr lang="en-US" sz="3000" dirty="0">
              <a:solidFill>
                <a:prstClr val="black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81000" y="1546138"/>
            <a:ext cx="8458200" cy="2062095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dạng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toán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liên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kiện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xác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rút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gọn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đại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dạng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toán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tế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liên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đại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847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1428750" y="628650"/>
            <a:ext cx="3143250" cy="308610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4593267" y="1863384"/>
            <a:ext cx="1731335" cy="646331"/>
          </a:xfrm>
          <a:prstGeom prst="rect">
            <a:avLst/>
          </a:prstGeom>
          <a:solidFill>
            <a:srgbClr val="FFFF00"/>
          </a:solidFill>
        </p:spPr>
        <p:txBody>
          <a:bodyPr wrap="square" lIns="91436" tIns="45718" rIns="91436" bIns="45718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Mở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đầu</a:t>
            </a:r>
            <a:endParaRPr lang="en-US" sz="3600" dirty="0"/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C4143E7E-651B-40FB-A4A2-3F088BFE4B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1" t="12222" r="20015" b="20370"/>
          <a:stretch/>
        </p:blipFill>
        <p:spPr>
          <a:xfrm>
            <a:off x="5276852" y="2633787"/>
            <a:ext cx="2305049" cy="223148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44939870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275" y="1"/>
            <a:ext cx="7772400" cy="971550"/>
          </a:xfrm>
        </p:spPr>
        <p:txBody>
          <a:bodyPr>
            <a:noAutofit/>
          </a:bodyPr>
          <a:lstStyle/>
          <a:p>
            <a:r>
              <a:rPr 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endParaRPr lang="en-US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971550"/>
            <a:ext cx="7696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719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-171450"/>
            <a:ext cx="2438400" cy="900629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666750"/>
            <a:ext cx="8305800" cy="3352800"/>
          </a:xfrm>
        </p:spPr>
        <p:txBody>
          <a:bodyPr>
            <a:noAutofit/>
          </a:bodyPr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GV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vế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đẳng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GV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bìa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vế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đẳng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thưởng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1416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32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te Family Doodle Collage for Marketing by Slidesgo">
  <a:themeElements>
    <a:clrScheme name="Simple Light">
      <a:dk1>
        <a:srgbClr val="0F4FBE"/>
      </a:dk1>
      <a:lt1>
        <a:srgbClr val="FFF3D1"/>
      </a:lt1>
      <a:dk2>
        <a:srgbClr val="434343"/>
      </a:dk2>
      <a:lt2>
        <a:srgbClr val="FFFFFF"/>
      </a:lt2>
      <a:accent1>
        <a:srgbClr val="F3AF64"/>
      </a:accent1>
      <a:accent2>
        <a:srgbClr val="F9D980"/>
      </a:accent2>
      <a:accent3>
        <a:srgbClr val="B6D7A8"/>
      </a:accent3>
      <a:accent4>
        <a:srgbClr val="BFD45C"/>
      </a:accent4>
      <a:accent5>
        <a:srgbClr val="F78B9D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3746</TotalTime>
  <Words>959</Words>
  <Application>Microsoft Office PowerPoint</Application>
  <PresentationFormat>On-screen Show (16:9)</PresentationFormat>
  <Paragraphs>133</Paragraphs>
  <Slides>32</Slides>
  <Notes>9</Notes>
  <HiddenSlides>0</HiddenSlides>
  <MMClips>3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7" baseType="lpstr">
      <vt:lpstr>等线</vt:lpstr>
      <vt:lpstr>Arial</vt:lpstr>
      <vt:lpstr>Calibri</vt:lpstr>
      <vt:lpstr>Calibri Light</vt:lpstr>
      <vt:lpstr>Open Sans</vt:lpstr>
      <vt:lpstr>Patrick Hand</vt:lpstr>
      <vt:lpstr>Poppins</vt:lpstr>
      <vt:lpstr>Raleway</vt:lpstr>
      <vt:lpstr>Times New Roman</vt:lpstr>
      <vt:lpstr>字魂59号-创粗黑</vt:lpstr>
      <vt:lpstr>思源黑体 Heavy</vt:lpstr>
      <vt:lpstr>Office Theme</vt:lpstr>
      <vt:lpstr>Chủ đề Office</vt:lpstr>
      <vt:lpstr>Cute Family Doodle Collage for Marketing by Slidesgo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Chạy tiếp sức</vt:lpstr>
      <vt:lpstr>Luật chơi</vt:lpstr>
      <vt:lpstr>Chạy tiếp sức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Thuan Nguyen Thi My</dc:creator>
  <cp:lastModifiedBy>phiatruoclabautroi.nangsom@gmail.com</cp:lastModifiedBy>
  <cp:revision>316</cp:revision>
  <dcterms:created xsi:type="dcterms:W3CDTF">2021-07-22T17:31:00Z</dcterms:created>
  <dcterms:modified xsi:type="dcterms:W3CDTF">2023-08-07T11:15:08Z</dcterms:modified>
</cp:coreProperties>
</file>