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2"/>
  </p:notesMasterIdLst>
  <p:sldIdLst>
    <p:sldId id="361" r:id="rId3"/>
    <p:sldId id="328" r:id="rId4"/>
    <p:sldId id="267" r:id="rId5"/>
    <p:sldId id="256" r:id="rId6"/>
    <p:sldId id="257" r:id="rId7"/>
    <p:sldId id="258" r:id="rId8"/>
    <p:sldId id="259" r:id="rId9"/>
    <p:sldId id="260" r:id="rId10"/>
    <p:sldId id="262" r:id="rId11"/>
    <p:sldId id="263" r:id="rId12"/>
    <p:sldId id="264" r:id="rId13"/>
    <p:sldId id="265" r:id="rId14"/>
    <p:sldId id="266" r:id="rId15"/>
    <p:sldId id="268" r:id="rId16"/>
    <p:sldId id="269" r:id="rId17"/>
    <p:sldId id="329" r:id="rId18"/>
    <p:sldId id="362" r:id="rId19"/>
    <p:sldId id="363" r:id="rId20"/>
    <p:sldId id="330" r:id="rId21"/>
    <p:sldId id="348" r:id="rId22"/>
    <p:sldId id="331" r:id="rId23"/>
    <p:sldId id="332" r:id="rId24"/>
    <p:sldId id="333" r:id="rId25"/>
    <p:sldId id="334" r:id="rId26"/>
    <p:sldId id="345" r:id="rId27"/>
    <p:sldId id="344" r:id="rId28"/>
    <p:sldId id="358" r:id="rId29"/>
    <p:sldId id="360" r:id="rId30"/>
    <p:sldId id="346" r:id="rId31"/>
    <p:sldId id="347" r:id="rId32"/>
    <p:sldId id="350" r:id="rId33"/>
    <p:sldId id="364" r:id="rId34"/>
    <p:sldId id="359" r:id="rId35"/>
    <p:sldId id="351" r:id="rId36"/>
    <p:sldId id="352" r:id="rId37"/>
    <p:sldId id="353" r:id="rId38"/>
    <p:sldId id="357" r:id="rId39"/>
    <p:sldId id="354" r:id="rId40"/>
    <p:sldId id="30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660"/>
  </p:normalViewPr>
  <p:slideViewPr>
    <p:cSldViewPr snapToGrid="0">
      <p:cViewPr varScale="1">
        <p:scale>
          <a:sx n="72" d="100"/>
          <a:sy n="72" d="100"/>
        </p:scale>
        <p:origin x="61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6FCD7-EFBD-4423-A572-392E990DAE12}" type="datetimeFigureOut">
              <a:rPr lang="en-US" smtClean="0"/>
              <a:t>11/13/2023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7FF0D-3108-4406-A6C2-4DB64F82457E}" type="slidenum">
              <a:rPr lang="en-US" smtClean="0"/>
              <a:t>‹#›</a:t>
            </a:fld>
            <a:endParaRPr lang="en-US"/>
          </a:p>
        </p:txBody>
      </p:sp>
    </p:spTree>
    <p:extLst>
      <p:ext uri="{BB962C8B-B14F-4D97-AF65-F5344CB8AC3E}">
        <p14:creationId xmlns:p14="http://schemas.microsoft.com/office/powerpoint/2010/main" val="266741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11/13/2023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41139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4D7F6-D75A-44EA-A35D-0A6458C354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6560A9-2DB3-411B-B47C-0D03D57970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983081-7714-467D-8131-EC28D3DB550A}"/>
              </a:ext>
            </a:extLst>
          </p:cNvPr>
          <p:cNvSpPr>
            <a:spLocks noGrp="1"/>
          </p:cNvSpPr>
          <p:nvPr>
            <p:ph type="dt" sz="half" idx="10"/>
          </p:nvPr>
        </p:nvSpPr>
        <p:spPr/>
        <p:txBody>
          <a:bodyPr/>
          <a:lstStyle/>
          <a:p>
            <a:fld id="{2F3ED7EF-0440-4F9E-A644-D13ECD56D55F}" type="datetime1">
              <a:rPr lang="en-US" smtClean="0"/>
              <a:t>11/13/2023</a:t>
            </a:fld>
            <a:endParaRPr lang="en-US"/>
          </a:p>
        </p:txBody>
      </p:sp>
      <p:sp>
        <p:nvSpPr>
          <p:cNvPr id="5" name="Footer Placeholder 4">
            <a:extLst>
              <a:ext uri="{FF2B5EF4-FFF2-40B4-BE49-F238E27FC236}">
                <a16:creationId xmlns:a16="http://schemas.microsoft.com/office/drawing/2014/main" id="{8C76F7C4-14FF-4DDF-8AAB-8F35F2219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BBDED-11BF-46B1-929F-41D6C52E5A9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98353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A8D6-8773-47F2-B37A-8E0E3DEB91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DD80F6-1881-4E46-91CF-00CA3FCDD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360777-F38E-4CA0-AE52-BCAD86D9ED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2D241-6FC2-4676-9A13-420AA9F4CFC2}"/>
              </a:ext>
            </a:extLst>
          </p:cNvPr>
          <p:cNvSpPr>
            <a:spLocks noGrp="1"/>
          </p:cNvSpPr>
          <p:nvPr>
            <p:ph type="dt" sz="half" idx="10"/>
          </p:nvPr>
        </p:nvSpPr>
        <p:spPr/>
        <p:txBody>
          <a:bodyPr/>
          <a:lstStyle/>
          <a:p>
            <a:fld id="{B5AE9FF7-F5C4-4B75-B312-7A2B0AADEC3E}" type="datetime1">
              <a:rPr lang="en-US" smtClean="0"/>
              <a:t>11/13/2023</a:t>
            </a:fld>
            <a:endParaRPr lang="en-US"/>
          </a:p>
        </p:txBody>
      </p:sp>
      <p:sp>
        <p:nvSpPr>
          <p:cNvPr id="6" name="Footer Placeholder 5">
            <a:extLst>
              <a:ext uri="{FF2B5EF4-FFF2-40B4-BE49-F238E27FC236}">
                <a16:creationId xmlns:a16="http://schemas.microsoft.com/office/drawing/2014/main" id="{698356D7-FCE6-410D-A92A-7A8BA8D355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912A7-36BF-4DAA-9399-2C862647D8D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1866496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BF543-A3BD-421F-876C-1939A42B43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271A23-C041-417C-B519-802BAB593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8CAB0E-1AB2-4697-981E-9CEED76251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5138EE-6D9B-40CE-B2B6-0DD6C0C13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9275C-1CF9-411C-96FC-5311F90B42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8D47A-3338-4966-B6BC-8183D68CFBFF}"/>
              </a:ext>
            </a:extLst>
          </p:cNvPr>
          <p:cNvSpPr>
            <a:spLocks noGrp="1"/>
          </p:cNvSpPr>
          <p:nvPr>
            <p:ph type="dt" sz="half" idx="10"/>
          </p:nvPr>
        </p:nvSpPr>
        <p:spPr/>
        <p:txBody>
          <a:bodyPr/>
          <a:lstStyle/>
          <a:p>
            <a:fld id="{0D1B56F3-24BB-45BE-BD1E-E26A863B0966}" type="datetime1">
              <a:rPr lang="en-US" smtClean="0"/>
              <a:t>11/13/2023</a:t>
            </a:fld>
            <a:endParaRPr lang="en-US"/>
          </a:p>
        </p:txBody>
      </p:sp>
      <p:sp>
        <p:nvSpPr>
          <p:cNvPr id="8" name="Footer Placeholder 7">
            <a:extLst>
              <a:ext uri="{FF2B5EF4-FFF2-40B4-BE49-F238E27FC236}">
                <a16:creationId xmlns:a16="http://schemas.microsoft.com/office/drawing/2014/main" id="{8103E1FD-424A-46E2-9E37-ABFAC57999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0C57F2-5518-4AB7-93EC-ECC2866F5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039994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AA2E-4234-4746-A9C1-1FB5273A94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6E4BCC-92FE-44F8-B6CB-0B6F70878837}"/>
              </a:ext>
            </a:extLst>
          </p:cNvPr>
          <p:cNvSpPr>
            <a:spLocks noGrp="1"/>
          </p:cNvSpPr>
          <p:nvPr>
            <p:ph type="dt" sz="half" idx="10"/>
          </p:nvPr>
        </p:nvSpPr>
        <p:spPr/>
        <p:txBody>
          <a:bodyPr/>
          <a:lstStyle/>
          <a:p>
            <a:fld id="{B99138A9-B139-4FBA-BD61-A63595AC75F4}" type="datetime1">
              <a:rPr lang="en-US" smtClean="0"/>
              <a:t>11/13/2023</a:t>
            </a:fld>
            <a:endParaRPr lang="en-US"/>
          </a:p>
        </p:txBody>
      </p:sp>
      <p:sp>
        <p:nvSpPr>
          <p:cNvPr id="4" name="Footer Placeholder 3">
            <a:extLst>
              <a:ext uri="{FF2B5EF4-FFF2-40B4-BE49-F238E27FC236}">
                <a16:creationId xmlns:a16="http://schemas.microsoft.com/office/drawing/2014/main" id="{A56070D3-D412-4D85-AA7D-3B8C3B5585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117B22-0243-4B1B-AA4A-C69D3D124EF6}"/>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545644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9989D4-ED90-4AF6-8BE4-E14F8E560CC1}"/>
              </a:ext>
            </a:extLst>
          </p:cNvPr>
          <p:cNvSpPr>
            <a:spLocks noGrp="1"/>
          </p:cNvSpPr>
          <p:nvPr>
            <p:ph type="dt" sz="half" idx="10"/>
          </p:nvPr>
        </p:nvSpPr>
        <p:spPr/>
        <p:txBody>
          <a:bodyPr/>
          <a:lstStyle/>
          <a:p>
            <a:fld id="{33219DCA-20B6-4A7F-9287-D29CBE4F4E3E}" type="datetime1">
              <a:rPr lang="en-US" smtClean="0"/>
              <a:t>11/13/2023</a:t>
            </a:fld>
            <a:endParaRPr lang="en-US"/>
          </a:p>
        </p:txBody>
      </p:sp>
      <p:sp>
        <p:nvSpPr>
          <p:cNvPr id="3" name="Footer Placeholder 2">
            <a:extLst>
              <a:ext uri="{FF2B5EF4-FFF2-40B4-BE49-F238E27FC236}">
                <a16:creationId xmlns:a16="http://schemas.microsoft.com/office/drawing/2014/main" id="{F40A95EC-3B27-4D55-A125-91BD6E2B81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DDB516-8449-4C02-B990-64373DB5E667}"/>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56541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EFE9-AE5E-4846-8F3F-561341D3E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5DA9F-72BE-453E-9BA1-B1B6EEF906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C3E682-CEF3-4B89-941A-29ADEB8BF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35A87F-90AF-4464-A736-52D1CADA2883}"/>
              </a:ext>
            </a:extLst>
          </p:cNvPr>
          <p:cNvSpPr>
            <a:spLocks noGrp="1"/>
          </p:cNvSpPr>
          <p:nvPr>
            <p:ph type="dt" sz="half" idx="10"/>
          </p:nvPr>
        </p:nvSpPr>
        <p:spPr/>
        <p:txBody>
          <a:bodyPr/>
          <a:lstStyle/>
          <a:p>
            <a:fld id="{19E4CC13-3719-4BC0-9941-BCD22F2E39BB}" type="datetime1">
              <a:rPr lang="en-US" smtClean="0"/>
              <a:t>11/13/2023</a:t>
            </a:fld>
            <a:endParaRPr lang="en-US"/>
          </a:p>
        </p:txBody>
      </p:sp>
      <p:sp>
        <p:nvSpPr>
          <p:cNvPr id="6" name="Footer Placeholder 5">
            <a:extLst>
              <a:ext uri="{FF2B5EF4-FFF2-40B4-BE49-F238E27FC236}">
                <a16:creationId xmlns:a16="http://schemas.microsoft.com/office/drawing/2014/main" id="{374EBDCA-0095-4A53-94F3-518715A4F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E2551-6974-4065-A0C0-CB1CA6E2E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692803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C63D-F4C2-42EB-AB85-4385DC8EB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9BF71D-974F-427F-88EF-05F2879D11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E09DA1-225C-43B3-B889-B760CD46C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F0C8C3-A384-4E63-8E44-19B65F56A139}"/>
              </a:ext>
            </a:extLst>
          </p:cNvPr>
          <p:cNvSpPr>
            <a:spLocks noGrp="1"/>
          </p:cNvSpPr>
          <p:nvPr>
            <p:ph type="dt" sz="half" idx="10"/>
          </p:nvPr>
        </p:nvSpPr>
        <p:spPr/>
        <p:txBody>
          <a:bodyPr/>
          <a:lstStyle/>
          <a:p>
            <a:fld id="{339C473A-74A1-46F3-8D2E-10C923B7E154}" type="datetime1">
              <a:rPr lang="en-US" smtClean="0"/>
              <a:t>11/13/2023</a:t>
            </a:fld>
            <a:endParaRPr lang="en-US"/>
          </a:p>
        </p:txBody>
      </p:sp>
      <p:sp>
        <p:nvSpPr>
          <p:cNvPr id="6" name="Footer Placeholder 5">
            <a:extLst>
              <a:ext uri="{FF2B5EF4-FFF2-40B4-BE49-F238E27FC236}">
                <a16:creationId xmlns:a16="http://schemas.microsoft.com/office/drawing/2014/main" id="{FD4CA027-00E7-494D-8C76-AD52846B3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15811-59EC-4D1D-959F-17DBEBBA4BB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176582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CB1E-B8B3-4099-9998-B1DEAD5CDF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9C89E-B954-4BBD-8FC6-63D9712106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13943-8E2C-479E-A890-4082F72A6BB9}"/>
              </a:ext>
            </a:extLst>
          </p:cNvPr>
          <p:cNvSpPr>
            <a:spLocks noGrp="1"/>
          </p:cNvSpPr>
          <p:nvPr>
            <p:ph type="dt" sz="half" idx="10"/>
          </p:nvPr>
        </p:nvSpPr>
        <p:spPr/>
        <p:txBody>
          <a:bodyPr/>
          <a:lstStyle/>
          <a:p>
            <a:fld id="{03A4B6EE-3F1C-40A8-BAA7-D8D1D25FA34D}" type="datetime1">
              <a:rPr lang="en-US" smtClean="0"/>
              <a:t>11/13/2023</a:t>
            </a:fld>
            <a:endParaRPr lang="en-US"/>
          </a:p>
        </p:txBody>
      </p:sp>
      <p:sp>
        <p:nvSpPr>
          <p:cNvPr id="5" name="Footer Placeholder 4">
            <a:extLst>
              <a:ext uri="{FF2B5EF4-FFF2-40B4-BE49-F238E27FC236}">
                <a16:creationId xmlns:a16="http://schemas.microsoft.com/office/drawing/2014/main" id="{55B604B0-3DBA-4D52-ADB2-DC5CEF441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61FA0-D26F-4FFC-8850-74922A33894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4143217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595F7-9D7D-4C85-9C99-BE194AFE63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49E8BE-C4BA-4237-B360-FC4943A31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70A49F-B64E-4D0D-BB32-EA3E8F26407C}"/>
              </a:ext>
            </a:extLst>
          </p:cNvPr>
          <p:cNvSpPr>
            <a:spLocks noGrp="1"/>
          </p:cNvSpPr>
          <p:nvPr>
            <p:ph type="dt" sz="half" idx="10"/>
          </p:nvPr>
        </p:nvSpPr>
        <p:spPr/>
        <p:txBody>
          <a:bodyPr/>
          <a:lstStyle/>
          <a:p>
            <a:fld id="{22B49DCD-488C-48E6-B562-9E2144C6FF46}" type="datetime1">
              <a:rPr lang="en-US" smtClean="0"/>
              <a:t>11/13/2023</a:t>
            </a:fld>
            <a:endParaRPr lang="en-US"/>
          </a:p>
        </p:txBody>
      </p:sp>
      <p:sp>
        <p:nvSpPr>
          <p:cNvPr id="5" name="Footer Placeholder 4">
            <a:extLst>
              <a:ext uri="{FF2B5EF4-FFF2-40B4-BE49-F238E27FC236}">
                <a16:creationId xmlns:a16="http://schemas.microsoft.com/office/drawing/2014/main" id="{38FDC6AD-EC63-4D87-9E40-7B7D6340B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CB9E5-01A1-4ED1-B801-129D0CB7524C}"/>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344722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11/13/2023</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618376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54484-8038-40A1-A8F6-6E672B55E9E3}"/>
              </a:ext>
            </a:extLst>
          </p:cNvPr>
          <p:cNvSpPr>
            <a:spLocks noGrp="1"/>
          </p:cNvSpPr>
          <p:nvPr>
            <p:ph type="dt" sz="half" idx="10"/>
          </p:nvPr>
        </p:nvSpPr>
        <p:spPr/>
        <p:txBody>
          <a:bodyPr/>
          <a:lstStyle/>
          <a:p>
            <a:fld id="{0A829C2E-4D1E-4F59-91D1-95B83ABEEBF7}" type="datetime1">
              <a:rPr lang="en-US" smtClean="0"/>
              <a:t>11/13/2023</a:t>
            </a:fld>
            <a:endParaRPr lang="en-US"/>
          </a:p>
        </p:txBody>
      </p:sp>
      <p:sp>
        <p:nvSpPr>
          <p:cNvPr id="3" name="Footer Placeholder 2">
            <a:extLst>
              <a:ext uri="{FF2B5EF4-FFF2-40B4-BE49-F238E27FC236}">
                <a16:creationId xmlns:a16="http://schemas.microsoft.com/office/drawing/2014/main" id="{80FC74CE-79B6-4B2B-9C3C-FB9E11250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DF9EEF-DFF9-4634-AC52-6B7FC573CB9D}"/>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85976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CB401-6D82-4712-B9E2-C59E35209B0B}"/>
              </a:ext>
            </a:extLst>
          </p:cNvPr>
          <p:cNvSpPr>
            <a:spLocks noGrp="1"/>
          </p:cNvSpPr>
          <p:nvPr>
            <p:ph type="dt" sz="half" idx="10"/>
          </p:nvPr>
        </p:nvSpPr>
        <p:spPr/>
        <p:txBody>
          <a:bodyPr/>
          <a:lstStyle/>
          <a:p>
            <a:fld id="{2E746A1F-9E99-4E72-9D09-5F6A6C41B36D}" type="datetime1">
              <a:rPr lang="en-US" smtClean="0"/>
              <a:t>11/13/2023</a:t>
            </a:fld>
            <a:endParaRPr lang="en-US"/>
          </a:p>
        </p:txBody>
      </p:sp>
      <p:sp>
        <p:nvSpPr>
          <p:cNvPr id="3" name="Footer Placeholder 2">
            <a:extLst>
              <a:ext uri="{FF2B5EF4-FFF2-40B4-BE49-F238E27FC236}">
                <a16:creationId xmlns:a16="http://schemas.microsoft.com/office/drawing/2014/main" id="{7B04DB14-2C5A-43F3-8064-E7F713324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52E516-77F2-401D-B9B5-9210EF442DC4}"/>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07189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139E17-5C6E-4A2B-BB0E-4DAE9E5CDF08}"/>
              </a:ext>
            </a:extLst>
          </p:cNvPr>
          <p:cNvSpPr>
            <a:spLocks noGrp="1"/>
          </p:cNvSpPr>
          <p:nvPr>
            <p:ph type="dt" sz="half" idx="10"/>
          </p:nvPr>
        </p:nvSpPr>
        <p:spPr/>
        <p:txBody>
          <a:bodyPr/>
          <a:lstStyle/>
          <a:p>
            <a:fld id="{2D83F7B2-BB06-4C2C-A0BF-C3C4D1F4133B}" type="datetime1">
              <a:rPr lang="en-US" smtClean="0"/>
              <a:t>11/13/2023</a:t>
            </a:fld>
            <a:endParaRPr lang="en-US"/>
          </a:p>
        </p:txBody>
      </p:sp>
      <p:sp>
        <p:nvSpPr>
          <p:cNvPr id="3" name="Footer Placeholder 2">
            <a:extLst>
              <a:ext uri="{FF2B5EF4-FFF2-40B4-BE49-F238E27FC236}">
                <a16:creationId xmlns:a16="http://schemas.microsoft.com/office/drawing/2014/main" id="{4B4A3704-8A44-465E-8FF3-26CB1F40A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A5BFB1-52BA-4AC8-85AB-F8756C77D7B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9405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900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139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B41A-B8E0-4D65-9AD5-CAC9AA410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0DCD7B-49F3-41C3-A3E5-03BD91789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E90928-7051-4176-AF43-FB46B448AF65}"/>
              </a:ext>
            </a:extLst>
          </p:cNvPr>
          <p:cNvSpPr>
            <a:spLocks noGrp="1"/>
          </p:cNvSpPr>
          <p:nvPr>
            <p:ph type="dt" sz="half" idx="10"/>
          </p:nvPr>
        </p:nvSpPr>
        <p:spPr/>
        <p:txBody>
          <a:bodyPr/>
          <a:lstStyle/>
          <a:p>
            <a:fld id="{FD2470B8-96F8-42D0-9FB1-FD414F8B4E30}" type="datetime1">
              <a:rPr lang="en-US" smtClean="0"/>
              <a:t>11/13/2023</a:t>
            </a:fld>
            <a:endParaRPr lang="en-US"/>
          </a:p>
        </p:txBody>
      </p:sp>
      <p:sp>
        <p:nvSpPr>
          <p:cNvPr id="5" name="Footer Placeholder 4">
            <a:extLst>
              <a:ext uri="{FF2B5EF4-FFF2-40B4-BE49-F238E27FC236}">
                <a16:creationId xmlns:a16="http://schemas.microsoft.com/office/drawing/2014/main" id="{09C6C36D-9F2D-4132-AB2A-99D6F38ED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FC725-0F22-43D9-B218-40E06E243499}"/>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887785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5215-4EEE-4E5B-A968-79EEC7C78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3A29C-F7DB-4788-8BFD-3796BE902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FF36-8A8A-49C7-B10C-E9298B9F86C1}"/>
              </a:ext>
            </a:extLst>
          </p:cNvPr>
          <p:cNvSpPr>
            <a:spLocks noGrp="1"/>
          </p:cNvSpPr>
          <p:nvPr>
            <p:ph type="dt" sz="half" idx="10"/>
          </p:nvPr>
        </p:nvSpPr>
        <p:spPr/>
        <p:txBody>
          <a:bodyPr/>
          <a:lstStyle/>
          <a:p>
            <a:fld id="{7848F3F0-BBE0-4656-ADE2-E0CA7BB6F2D1}" type="datetime1">
              <a:rPr lang="en-US" smtClean="0"/>
              <a:t>11/13/2023</a:t>
            </a:fld>
            <a:endParaRPr lang="en-US"/>
          </a:p>
        </p:txBody>
      </p:sp>
      <p:sp>
        <p:nvSpPr>
          <p:cNvPr id="5" name="Footer Placeholder 4">
            <a:extLst>
              <a:ext uri="{FF2B5EF4-FFF2-40B4-BE49-F238E27FC236}">
                <a16:creationId xmlns:a16="http://schemas.microsoft.com/office/drawing/2014/main" id="{E8AE83C5-6936-478A-8D83-F825DE29E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B84EC-5F9A-4E4C-8B42-FC4F667B91B5}"/>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78008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17E59-F326-4EAB-9A75-5C024FF76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682C1-B5B6-47C4-AB88-E170BB98FA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4B4C99-2FF9-45BC-82B2-7B0E0F9BF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E9974-F0DC-4DB8-9A38-2F8F55216D11}" type="datetime1">
              <a:rPr lang="en-US" smtClean="0"/>
              <a:t>11/13/2023</a:t>
            </a:fld>
            <a:endParaRPr lang="en-US"/>
          </a:p>
        </p:txBody>
      </p:sp>
      <p:sp>
        <p:nvSpPr>
          <p:cNvPr id="5" name="Footer Placeholder 4">
            <a:extLst>
              <a:ext uri="{FF2B5EF4-FFF2-40B4-BE49-F238E27FC236}">
                <a16:creationId xmlns:a16="http://schemas.microsoft.com/office/drawing/2014/main" id="{2AAE8F89-1436-48C4-AAF8-D8D125555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EE6940-2BBF-4D0B-8591-39778A538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20B1D-C678-4C69-9E65-5611E138EDCC}" type="slidenum">
              <a:rPr lang="en-US" smtClean="0"/>
              <a:t>‹#›</a:t>
            </a:fld>
            <a:endParaRPr lang="en-US"/>
          </a:p>
        </p:txBody>
      </p:sp>
    </p:spTree>
    <p:extLst>
      <p:ext uri="{BB962C8B-B14F-4D97-AF65-F5344CB8AC3E}">
        <p14:creationId xmlns:p14="http://schemas.microsoft.com/office/powerpoint/2010/main" val="304628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3" r:id="rId6"/>
    <p:sldLayoutId id="2147483674"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F7A23B-7F37-4255-B1AA-6F4081D05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939551-9BB0-410A-86D9-5F41F65ED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7D216-8D82-4854-8FCC-50474F394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0DC4E-CFE1-4DE4-BA6A-B2F2775B3CE8}" type="datetime1">
              <a:rPr lang="en-US" smtClean="0"/>
              <a:t>11/13/2023</a:t>
            </a:fld>
            <a:endParaRPr lang="en-US"/>
          </a:p>
        </p:txBody>
      </p:sp>
      <p:sp>
        <p:nvSpPr>
          <p:cNvPr id="5" name="Footer Placeholder 4">
            <a:extLst>
              <a:ext uri="{FF2B5EF4-FFF2-40B4-BE49-F238E27FC236}">
                <a16:creationId xmlns:a16="http://schemas.microsoft.com/office/drawing/2014/main" id="{83ACE85E-C533-43BA-A8ED-7511E82A3D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4C941-975F-4FB1-8A2A-DB7E54D44D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DA37A-0C24-43CE-ACA7-57CFE4C03F76}" type="slidenum">
              <a:rPr lang="en-US" smtClean="0"/>
              <a:t>‹#›</a:t>
            </a:fld>
            <a:endParaRPr lang="en-US"/>
          </a:p>
        </p:txBody>
      </p:sp>
    </p:spTree>
    <p:extLst>
      <p:ext uri="{BB962C8B-B14F-4D97-AF65-F5344CB8AC3E}">
        <p14:creationId xmlns:p14="http://schemas.microsoft.com/office/powerpoint/2010/main" val="33019047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jp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png"/><Relationship Id="rId5" Type="http://schemas.openxmlformats.org/officeDocument/2006/relationships/slideLayout" Target="../slideLayouts/slideLayout1.xml"/><Relationship Id="rId4" Type="http://schemas.openxmlformats.org/officeDocument/2006/relationships/audio" Target="../media/media2.mp3"/></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gif"/><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gif"/><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8.gi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8.gi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NH&#431;%20QUY&#768;NH.ppt#-1,9,Slide 9" TargetMode="External"/><Relationship Id="rId2" Type="http://schemas.openxmlformats.org/officeDocument/2006/relationships/image" Target="../media/image57.jpeg"/><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3.mp3"/><Relationship Id="rId1" Type="http://schemas.openxmlformats.org/officeDocument/2006/relationships/audio" Target="NULL" TargetMode="External"/><Relationship Id="rId5" Type="http://schemas.openxmlformats.org/officeDocument/2006/relationships/image" Target="../media/image3.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video pháo hoa">
            <a:hlinkClick r:id="" action="ppaction://media"/>
            <a:extLst>
              <a:ext uri="{FF2B5EF4-FFF2-40B4-BE49-F238E27FC236}">
                <a16:creationId xmlns:a16="http://schemas.microsoft.com/office/drawing/2014/main" id="{E48263CA-9CF6-424A-A200-5F53A5EF4D93}"/>
              </a:ext>
            </a:extLst>
          </p:cNvPr>
          <p:cNvPicPr>
            <a:picLocks noChangeAspect="1"/>
          </p:cNvPicPr>
          <p:nvPr>
            <a:videoFile r:link="rId1"/>
            <p:extLst>
              <p:ext uri="{DAA4B4D4-6D71-4841-9C94-3DE7FCFB9230}">
                <p14:media xmlns:p14="http://schemas.microsoft.com/office/powerpoint/2010/main" r:embed="rId2">
                  <p14:trim end="1997"/>
                </p14:media>
              </p:ext>
            </p:extLst>
          </p:nvPr>
        </p:nvPicPr>
        <p:blipFill>
          <a:blip r:embed="rId6"/>
          <a:stretch>
            <a:fillRect/>
          </a:stretch>
        </p:blipFill>
        <p:spPr>
          <a:xfrm>
            <a:off x="0" y="0"/>
            <a:ext cx="12192000" cy="6858000"/>
          </a:xfrm>
          <a:prstGeom prst="rect">
            <a:avLst/>
          </a:prstGeom>
        </p:spPr>
      </p:pic>
      <p:pic>
        <p:nvPicPr>
          <p:cNvPr id="43" name="Picture 42">
            <a:extLst>
              <a:ext uri="{FF2B5EF4-FFF2-40B4-BE49-F238E27FC236}">
                <a16:creationId xmlns:a16="http://schemas.microsoft.com/office/drawing/2014/main" id="{718D9E11-C8F4-42AC-A40A-80190CCA58D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6" y="4"/>
            <a:ext cx="12191994" cy="6857996"/>
          </a:xfrm>
          <a:custGeom>
            <a:avLst/>
            <a:gdLst>
              <a:gd name="connsiteX0" fmla="*/ 9756753 w 12191994"/>
              <a:gd name="connsiteY0" fmla="*/ 5580715 h 6857996"/>
              <a:gd name="connsiteX1" fmla="*/ 9941164 w 12191994"/>
              <a:gd name="connsiteY1" fmla="*/ 6027293 h 6857996"/>
              <a:gd name="connsiteX2" fmla="*/ 9941164 w 12191994"/>
              <a:gd name="connsiteY2" fmla="*/ 5687464 h 6857996"/>
              <a:gd name="connsiteX3" fmla="*/ 9756753 w 12191994"/>
              <a:gd name="connsiteY3" fmla="*/ 5580715 h 6857996"/>
              <a:gd name="connsiteX4" fmla="*/ 1834299 w 12191994"/>
              <a:gd name="connsiteY4" fmla="*/ 5580715 h 6857996"/>
              <a:gd name="connsiteX5" fmla="*/ 2018710 w 12191994"/>
              <a:gd name="connsiteY5" fmla="*/ 6027293 h 6857996"/>
              <a:gd name="connsiteX6" fmla="*/ 2018710 w 12191994"/>
              <a:gd name="connsiteY6" fmla="*/ 5687464 h 6857996"/>
              <a:gd name="connsiteX7" fmla="*/ 1834299 w 12191994"/>
              <a:gd name="connsiteY7" fmla="*/ 5580715 h 6857996"/>
              <a:gd name="connsiteX8" fmla="*/ 2546249 w 12191994"/>
              <a:gd name="connsiteY8" fmla="*/ 4164034 h 6857996"/>
              <a:gd name="connsiteX9" fmla="*/ 2236759 w 12191994"/>
              <a:gd name="connsiteY9" fmla="*/ 4425429 h 6857996"/>
              <a:gd name="connsiteX10" fmla="*/ 2546249 w 12191994"/>
              <a:gd name="connsiteY10" fmla="*/ 4686824 h 6857996"/>
              <a:gd name="connsiteX11" fmla="*/ 2855739 w 12191994"/>
              <a:gd name="connsiteY11" fmla="*/ 4425429 h 6857996"/>
              <a:gd name="connsiteX12" fmla="*/ 2546249 w 12191994"/>
              <a:gd name="connsiteY12" fmla="*/ 4164034 h 6857996"/>
              <a:gd name="connsiteX13" fmla="*/ 9132272 w 12191994"/>
              <a:gd name="connsiteY13" fmla="*/ 4042734 h 6857996"/>
              <a:gd name="connsiteX14" fmla="*/ 8822782 w 12191994"/>
              <a:gd name="connsiteY14" fmla="*/ 4304129 h 6857996"/>
              <a:gd name="connsiteX15" fmla="*/ 9132272 w 12191994"/>
              <a:gd name="connsiteY15" fmla="*/ 4565524 h 6857996"/>
              <a:gd name="connsiteX16" fmla="*/ 9441762 w 12191994"/>
              <a:gd name="connsiteY16" fmla="*/ 4304129 h 6857996"/>
              <a:gd name="connsiteX17" fmla="*/ 9132272 w 12191994"/>
              <a:gd name="connsiteY17" fmla="*/ 4042734 h 6857996"/>
              <a:gd name="connsiteX18" fmla="*/ 10759174 w 12191994"/>
              <a:gd name="connsiteY18" fmla="*/ 3960631 h 6857996"/>
              <a:gd name="connsiteX19" fmla="*/ 10695759 w 12191994"/>
              <a:gd name="connsiteY19" fmla="*/ 4273849 h 6857996"/>
              <a:gd name="connsiteX20" fmla="*/ 10400447 w 12191994"/>
              <a:gd name="connsiteY20" fmla="*/ 4341108 h 6857996"/>
              <a:gd name="connsiteX21" fmla="*/ 10695759 w 12191994"/>
              <a:gd name="connsiteY21" fmla="*/ 4408367 h 6857996"/>
              <a:gd name="connsiteX22" fmla="*/ 10759174 w 12191994"/>
              <a:gd name="connsiteY22" fmla="*/ 4721585 h 6857996"/>
              <a:gd name="connsiteX23" fmla="*/ 10822588 w 12191994"/>
              <a:gd name="connsiteY23" fmla="*/ 4408367 h 6857996"/>
              <a:gd name="connsiteX24" fmla="*/ 11117900 w 12191994"/>
              <a:gd name="connsiteY24" fmla="*/ 4341108 h 6857996"/>
              <a:gd name="connsiteX25" fmla="*/ 10822588 w 12191994"/>
              <a:gd name="connsiteY25" fmla="*/ 4273849 h 6857996"/>
              <a:gd name="connsiteX26" fmla="*/ 4042112 w 12191994"/>
              <a:gd name="connsiteY26" fmla="*/ 3921365 h 6857996"/>
              <a:gd name="connsiteX27" fmla="*/ 3978697 w 12191994"/>
              <a:gd name="connsiteY27" fmla="*/ 4234583 h 6857996"/>
              <a:gd name="connsiteX28" fmla="*/ 3683385 w 12191994"/>
              <a:gd name="connsiteY28" fmla="*/ 4301842 h 6857996"/>
              <a:gd name="connsiteX29" fmla="*/ 3978697 w 12191994"/>
              <a:gd name="connsiteY29" fmla="*/ 4369101 h 6857996"/>
              <a:gd name="connsiteX30" fmla="*/ 4042112 w 12191994"/>
              <a:gd name="connsiteY30" fmla="*/ 4682319 h 6857996"/>
              <a:gd name="connsiteX31" fmla="*/ 4105526 w 12191994"/>
              <a:gd name="connsiteY31" fmla="*/ 4369101 h 6857996"/>
              <a:gd name="connsiteX32" fmla="*/ 4400838 w 12191994"/>
              <a:gd name="connsiteY32" fmla="*/ 4301842 h 6857996"/>
              <a:gd name="connsiteX33" fmla="*/ 4105526 w 12191994"/>
              <a:gd name="connsiteY33" fmla="*/ 4234583 h 6857996"/>
              <a:gd name="connsiteX34" fmla="*/ 703503 w 12191994"/>
              <a:gd name="connsiteY34" fmla="*/ 3897734 h 6857996"/>
              <a:gd name="connsiteX35" fmla="*/ 640088 w 12191994"/>
              <a:gd name="connsiteY35" fmla="*/ 4210952 h 6857996"/>
              <a:gd name="connsiteX36" fmla="*/ 344776 w 12191994"/>
              <a:gd name="connsiteY36" fmla="*/ 4278211 h 6857996"/>
              <a:gd name="connsiteX37" fmla="*/ 640088 w 12191994"/>
              <a:gd name="connsiteY37" fmla="*/ 4345470 h 6857996"/>
              <a:gd name="connsiteX38" fmla="*/ 703503 w 12191994"/>
              <a:gd name="connsiteY38" fmla="*/ 4658688 h 6857996"/>
              <a:gd name="connsiteX39" fmla="*/ 766917 w 12191994"/>
              <a:gd name="connsiteY39" fmla="*/ 4345470 h 6857996"/>
              <a:gd name="connsiteX40" fmla="*/ 1062229 w 12191994"/>
              <a:gd name="connsiteY40" fmla="*/ 4278211 h 6857996"/>
              <a:gd name="connsiteX41" fmla="*/ 766917 w 12191994"/>
              <a:gd name="connsiteY41" fmla="*/ 4210952 h 6857996"/>
              <a:gd name="connsiteX42" fmla="*/ 7315196 w 12191994"/>
              <a:gd name="connsiteY42" fmla="*/ 3864035 h 6857996"/>
              <a:gd name="connsiteX43" fmla="*/ 7251781 w 12191994"/>
              <a:gd name="connsiteY43" fmla="*/ 4177253 h 6857996"/>
              <a:gd name="connsiteX44" fmla="*/ 6956469 w 12191994"/>
              <a:gd name="connsiteY44" fmla="*/ 4244512 h 6857996"/>
              <a:gd name="connsiteX45" fmla="*/ 7251781 w 12191994"/>
              <a:gd name="connsiteY45" fmla="*/ 4311771 h 6857996"/>
              <a:gd name="connsiteX46" fmla="*/ 7315196 w 12191994"/>
              <a:gd name="connsiteY46" fmla="*/ 4624989 h 6857996"/>
              <a:gd name="connsiteX47" fmla="*/ 7378610 w 12191994"/>
              <a:gd name="connsiteY47" fmla="*/ 4311771 h 6857996"/>
              <a:gd name="connsiteX48" fmla="*/ 7673922 w 12191994"/>
              <a:gd name="connsiteY48" fmla="*/ 4244512 h 6857996"/>
              <a:gd name="connsiteX49" fmla="*/ 7378610 w 12191994"/>
              <a:gd name="connsiteY49" fmla="*/ 4177253 h 6857996"/>
              <a:gd name="connsiteX50" fmla="*/ 5629418 w 12191994"/>
              <a:gd name="connsiteY50" fmla="*/ 3024551 h 6857996"/>
              <a:gd name="connsiteX51" fmla="*/ 5550004 w 12191994"/>
              <a:gd name="connsiteY51" fmla="*/ 3166000 h 6857996"/>
              <a:gd name="connsiteX52" fmla="*/ 5341032 w 12191994"/>
              <a:gd name="connsiteY52" fmla="*/ 3177379 h 6857996"/>
              <a:gd name="connsiteX53" fmla="*/ 5500924 w 12191994"/>
              <a:gd name="connsiteY53" fmla="*/ 3276178 h 6857996"/>
              <a:gd name="connsiteX54" fmla="*/ 5451185 w 12191994"/>
              <a:gd name="connsiteY54" fmla="*/ 3424659 h 6857996"/>
              <a:gd name="connsiteX55" fmla="*/ 5629418 w 12191994"/>
              <a:gd name="connsiteY55" fmla="*/ 3344271 h 6857996"/>
              <a:gd name="connsiteX56" fmla="*/ 5807650 w 12191994"/>
              <a:gd name="connsiteY56" fmla="*/ 3424659 h 6857996"/>
              <a:gd name="connsiteX57" fmla="*/ 5757910 w 12191994"/>
              <a:gd name="connsiteY57" fmla="*/ 3276178 h 6857996"/>
              <a:gd name="connsiteX58" fmla="*/ 5917804 w 12191994"/>
              <a:gd name="connsiteY58" fmla="*/ 3177379 h 6857996"/>
              <a:gd name="connsiteX59" fmla="*/ 5708831 w 12191994"/>
              <a:gd name="connsiteY59" fmla="*/ 3166000 h 6857996"/>
              <a:gd name="connsiteX60" fmla="*/ 4590753 w 12191994"/>
              <a:gd name="connsiteY60" fmla="*/ 3024551 h 6857996"/>
              <a:gd name="connsiteX61" fmla="*/ 4511339 w 12191994"/>
              <a:gd name="connsiteY61" fmla="*/ 3166000 h 6857996"/>
              <a:gd name="connsiteX62" fmla="*/ 4302366 w 12191994"/>
              <a:gd name="connsiteY62" fmla="*/ 3177379 h 6857996"/>
              <a:gd name="connsiteX63" fmla="*/ 4462259 w 12191994"/>
              <a:gd name="connsiteY63" fmla="*/ 3276178 h 6857996"/>
              <a:gd name="connsiteX64" fmla="*/ 4412520 w 12191994"/>
              <a:gd name="connsiteY64" fmla="*/ 3424659 h 6857996"/>
              <a:gd name="connsiteX65" fmla="*/ 4590753 w 12191994"/>
              <a:gd name="connsiteY65" fmla="*/ 3344271 h 6857996"/>
              <a:gd name="connsiteX66" fmla="*/ 4768985 w 12191994"/>
              <a:gd name="connsiteY66" fmla="*/ 3424659 h 6857996"/>
              <a:gd name="connsiteX67" fmla="*/ 4719246 w 12191994"/>
              <a:gd name="connsiteY67" fmla="*/ 3276178 h 6857996"/>
              <a:gd name="connsiteX68" fmla="*/ 4879139 w 12191994"/>
              <a:gd name="connsiteY68" fmla="*/ 3177379 h 6857996"/>
              <a:gd name="connsiteX69" fmla="*/ 4670166 w 12191994"/>
              <a:gd name="connsiteY69" fmla="*/ 3166000 h 6857996"/>
              <a:gd name="connsiteX70" fmla="*/ 3552090 w 12191994"/>
              <a:gd name="connsiteY70" fmla="*/ 3024551 h 6857996"/>
              <a:gd name="connsiteX71" fmla="*/ 3484011 w 12191994"/>
              <a:gd name="connsiteY71" fmla="*/ 3177380 h 6857996"/>
              <a:gd name="connsiteX72" fmla="*/ 3263703 w 12191994"/>
              <a:gd name="connsiteY72" fmla="*/ 3177379 h 6857996"/>
              <a:gd name="connsiteX73" fmla="*/ 3441937 w 12191994"/>
              <a:gd name="connsiteY73" fmla="*/ 3271832 h 6857996"/>
              <a:gd name="connsiteX74" fmla="*/ 3373857 w 12191994"/>
              <a:gd name="connsiteY74" fmla="*/ 3424659 h 6857996"/>
              <a:gd name="connsiteX75" fmla="*/ 3552090 w 12191994"/>
              <a:gd name="connsiteY75" fmla="*/ 3330206 h 6857996"/>
              <a:gd name="connsiteX76" fmla="*/ 3730322 w 12191994"/>
              <a:gd name="connsiteY76" fmla="*/ 3424659 h 6857996"/>
              <a:gd name="connsiteX77" fmla="*/ 3662242 w 12191994"/>
              <a:gd name="connsiteY77" fmla="*/ 3271832 h 6857996"/>
              <a:gd name="connsiteX78" fmla="*/ 3840475 w 12191994"/>
              <a:gd name="connsiteY78" fmla="*/ 3177379 h 6857996"/>
              <a:gd name="connsiteX79" fmla="*/ 3620167 w 12191994"/>
              <a:gd name="connsiteY79" fmla="*/ 3177380 h 6857996"/>
              <a:gd name="connsiteX80" fmla="*/ 7706747 w 12191994"/>
              <a:gd name="connsiteY80" fmla="*/ 3024551 h 6857996"/>
              <a:gd name="connsiteX81" fmla="*/ 7627333 w 12191994"/>
              <a:gd name="connsiteY81" fmla="*/ 3166000 h 6857996"/>
              <a:gd name="connsiteX82" fmla="*/ 7418360 w 12191994"/>
              <a:gd name="connsiteY82" fmla="*/ 3177379 h 6857996"/>
              <a:gd name="connsiteX83" fmla="*/ 7578253 w 12191994"/>
              <a:gd name="connsiteY83" fmla="*/ 3276178 h 6857996"/>
              <a:gd name="connsiteX84" fmla="*/ 7528514 w 12191994"/>
              <a:gd name="connsiteY84" fmla="*/ 3424659 h 6857996"/>
              <a:gd name="connsiteX85" fmla="*/ 7706747 w 12191994"/>
              <a:gd name="connsiteY85" fmla="*/ 3344271 h 6857996"/>
              <a:gd name="connsiteX86" fmla="*/ 7884979 w 12191994"/>
              <a:gd name="connsiteY86" fmla="*/ 3424659 h 6857996"/>
              <a:gd name="connsiteX87" fmla="*/ 7835240 w 12191994"/>
              <a:gd name="connsiteY87" fmla="*/ 3276178 h 6857996"/>
              <a:gd name="connsiteX88" fmla="*/ 7995133 w 12191994"/>
              <a:gd name="connsiteY88" fmla="*/ 3177379 h 6857996"/>
              <a:gd name="connsiteX89" fmla="*/ 7786160 w 12191994"/>
              <a:gd name="connsiteY89" fmla="*/ 3166000 h 6857996"/>
              <a:gd name="connsiteX90" fmla="*/ 6668082 w 12191994"/>
              <a:gd name="connsiteY90" fmla="*/ 3024551 h 6857996"/>
              <a:gd name="connsiteX91" fmla="*/ 6588668 w 12191994"/>
              <a:gd name="connsiteY91" fmla="*/ 3166000 h 6857996"/>
              <a:gd name="connsiteX92" fmla="*/ 6379695 w 12191994"/>
              <a:gd name="connsiteY92" fmla="*/ 3177379 h 6857996"/>
              <a:gd name="connsiteX93" fmla="*/ 6539588 w 12191994"/>
              <a:gd name="connsiteY93" fmla="*/ 3276178 h 6857996"/>
              <a:gd name="connsiteX94" fmla="*/ 6489849 w 12191994"/>
              <a:gd name="connsiteY94" fmla="*/ 3424659 h 6857996"/>
              <a:gd name="connsiteX95" fmla="*/ 6668082 w 12191994"/>
              <a:gd name="connsiteY95" fmla="*/ 3344271 h 6857996"/>
              <a:gd name="connsiteX96" fmla="*/ 6846314 w 12191994"/>
              <a:gd name="connsiteY96" fmla="*/ 3424659 h 6857996"/>
              <a:gd name="connsiteX97" fmla="*/ 6796575 w 12191994"/>
              <a:gd name="connsiteY97" fmla="*/ 3276178 h 6857996"/>
              <a:gd name="connsiteX98" fmla="*/ 6956468 w 12191994"/>
              <a:gd name="connsiteY98" fmla="*/ 3177379 h 6857996"/>
              <a:gd name="connsiteX99" fmla="*/ 6747495 w 12191994"/>
              <a:gd name="connsiteY99" fmla="*/ 3166000 h 6857996"/>
              <a:gd name="connsiteX100" fmla="*/ 8745412 w 12191994"/>
              <a:gd name="connsiteY100" fmla="*/ 3024551 h 6857996"/>
              <a:gd name="connsiteX101" fmla="*/ 8665998 w 12191994"/>
              <a:gd name="connsiteY101" fmla="*/ 3166000 h 6857996"/>
              <a:gd name="connsiteX102" fmla="*/ 8457025 w 12191994"/>
              <a:gd name="connsiteY102" fmla="*/ 3177378 h 6857996"/>
              <a:gd name="connsiteX103" fmla="*/ 8616918 w 12191994"/>
              <a:gd name="connsiteY103" fmla="*/ 3276178 h 6857996"/>
              <a:gd name="connsiteX104" fmla="*/ 8567179 w 12191994"/>
              <a:gd name="connsiteY104" fmla="*/ 3424659 h 6857996"/>
              <a:gd name="connsiteX105" fmla="*/ 8745412 w 12191994"/>
              <a:gd name="connsiteY105" fmla="*/ 3344271 h 6857996"/>
              <a:gd name="connsiteX106" fmla="*/ 8923644 w 12191994"/>
              <a:gd name="connsiteY106" fmla="*/ 3424659 h 6857996"/>
              <a:gd name="connsiteX107" fmla="*/ 8873905 w 12191994"/>
              <a:gd name="connsiteY107" fmla="*/ 3276178 h 6857996"/>
              <a:gd name="connsiteX108" fmla="*/ 9033798 w 12191994"/>
              <a:gd name="connsiteY108" fmla="*/ 3177378 h 6857996"/>
              <a:gd name="connsiteX109" fmla="*/ 8824825 w 12191994"/>
              <a:gd name="connsiteY109" fmla="*/ 3166000 h 6857996"/>
              <a:gd name="connsiteX110" fmla="*/ 1092280 w 12191994"/>
              <a:gd name="connsiteY110" fmla="*/ 2624441 h 6857996"/>
              <a:gd name="connsiteX111" fmla="*/ 787788 w 12191994"/>
              <a:gd name="connsiteY111" fmla="*/ 2849922 h 6857996"/>
              <a:gd name="connsiteX112" fmla="*/ 1061011 w 12191994"/>
              <a:gd name="connsiteY112" fmla="*/ 3110297 h 6857996"/>
              <a:gd name="connsiteX113" fmla="*/ 968283 w 12191994"/>
              <a:gd name="connsiteY113" fmla="*/ 3186983 h 6857996"/>
              <a:gd name="connsiteX114" fmla="*/ 1227059 w 12191994"/>
              <a:gd name="connsiteY114" fmla="*/ 3435184 h 6857996"/>
              <a:gd name="connsiteX115" fmla="*/ 1147629 w 12191994"/>
              <a:gd name="connsiteY115" fmla="*/ 3488974 h 6857996"/>
              <a:gd name="connsiteX116" fmla="*/ 1564114 w 12191994"/>
              <a:gd name="connsiteY116" fmla="*/ 3876464 h 6857996"/>
              <a:gd name="connsiteX117" fmla="*/ 1318529 w 12191994"/>
              <a:gd name="connsiteY117" fmla="*/ 3370845 h 6857996"/>
              <a:gd name="connsiteX118" fmla="*/ 1383582 w 12191994"/>
              <a:gd name="connsiteY118" fmla="*/ 3320416 h 6857996"/>
              <a:gd name="connsiteX119" fmla="*/ 1184936 w 12191994"/>
              <a:gd name="connsiteY119" fmla="*/ 3018423 h 6857996"/>
              <a:gd name="connsiteX120" fmla="*/ 1249989 w 12191994"/>
              <a:gd name="connsiteY120" fmla="*/ 2976863 h 6857996"/>
              <a:gd name="connsiteX121" fmla="*/ 10704939 w 12191994"/>
              <a:gd name="connsiteY121" fmla="*/ 2624440 h 6857996"/>
              <a:gd name="connsiteX122" fmla="*/ 10400447 w 12191994"/>
              <a:gd name="connsiteY122" fmla="*/ 2849920 h 6857996"/>
              <a:gd name="connsiteX123" fmla="*/ 10673671 w 12191994"/>
              <a:gd name="connsiteY123" fmla="*/ 3110296 h 6857996"/>
              <a:gd name="connsiteX124" fmla="*/ 10580943 w 12191994"/>
              <a:gd name="connsiteY124" fmla="*/ 3186981 h 6857996"/>
              <a:gd name="connsiteX125" fmla="*/ 10839718 w 12191994"/>
              <a:gd name="connsiteY125" fmla="*/ 3435184 h 6857996"/>
              <a:gd name="connsiteX126" fmla="*/ 10760288 w 12191994"/>
              <a:gd name="connsiteY126" fmla="*/ 3488974 h 6857996"/>
              <a:gd name="connsiteX127" fmla="*/ 11176773 w 12191994"/>
              <a:gd name="connsiteY127" fmla="*/ 3876464 h 6857996"/>
              <a:gd name="connsiteX128" fmla="*/ 10931188 w 12191994"/>
              <a:gd name="connsiteY128" fmla="*/ 3370844 h 6857996"/>
              <a:gd name="connsiteX129" fmla="*/ 10996241 w 12191994"/>
              <a:gd name="connsiteY129" fmla="*/ 3320415 h 6857996"/>
              <a:gd name="connsiteX130" fmla="*/ 10797595 w 12191994"/>
              <a:gd name="connsiteY130" fmla="*/ 3018422 h 6857996"/>
              <a:gd name="connsiteX131" fmla="*/ 10862648 w 12191994"/>
              <a:gd name="connsiteY131" fmla="*/ 2976862 h 6857996"/>
              <a:gd name="connsiteX132" fmla="*/ 9756754 w 12191994"/>
              <a:gd name="connsiteY132" fmla="*/ 1797384 h 6857996"/>
              <a:gd name="connsiteX133" fmla="*/ 9941165 w 12191994"/>
              <a:gd name="connsiteY133" fmla="*/ 2243962 h 6857996"/>
              <a:gd name="connsiteX134" fmla="*/ 9941165 w 12191994"/>
              <a:gd name="connsiteY134" fmla="*/ 1904133 h 6857996"/>
              <a:gd name="connsiteX135" fmla="*/ 9756754 w 12191994"/>
              <a:gd name="connsiteY135" fmla="*/ 1797384 h 6857996"/>
              <a:gd name="connsiteX136" fmla="*/ 8359363 w 12191994"/>
              <a:gd name="connsiteY136" fmla="*/ 1777752 h 6857996"/>
              <a:gd name="connsiteX137" fmla="*/ 8543774 w 12191994"/>
              <a:gd name="connsiteY137" fmla="*/ 2224329 h 6857996"/>
              <a:gd name="connsiteX138" fmla="*/ 8543774 w 12191994"/>
              <a:gd name="connsiteY138" fmla="*/ 1884501 h 6857996"/>
              <a:gd name="connsiteX139" fmla="*/ 8359363 w 12191994"/>
              <a:gd name="connsiteY139" fmla="*/ 1777752 h 6857996"/>
              <a:gd name="connsiteX140" fmla="*/ 6961972 w 12191994"/>
              <a:gd name="connsiteY140" fmla="*/ 1758120 h 6857996"/>
              <a:gd name="connsiteX141" fmla="*/ 7146383 w 12191994"/>
              <a:gd name="connsiteY141" fmla="*/ 2204698 h 6857996"/>
              <a:gd name="connsiteX142" fmla="*/ 7146383 w 12191994"/>
              <a:gd name="connsiteY142" fmla="*/ 1864870 h 6857996"/>
              <a:gd name="connsiteX143" fmla="*/ 6961972 w 12191994"/>
              <a:gd name="connsiteY143" fmla="*/ 1758120 h 6857996"/>
              <a:gd name="connsiteX144" fmla="*/ 5564583 w 12191994"/>
              <a:gd name="connsiteY144" fmla="*/ 1738488 h 6857996"/>
              <a:gd name="connsiteX145" fmla="*/ 5748994 w 12191994"/>
              <a:gd name="connsiteY145" fmla="*/ 2185067 h 6857996"/>
              <a:gd name="connsiteX146" fmla="*/ 5748994 w 12191994"/>
              <a:gd name="connsiteY146" fmla="*/ 1845238 h 6857996"/>
              <a:gd name="connsiteX147" fmla="*/ 5564583 w 12191994"/>
              <a:gd name="connsiteY147" fmla="*/ 1738488 h 6857996"/>
              <a:gd name="connsiteX148" fmla="*/ 4167194 w 12191994"/>
              <a:gd name="connsiteY148" fmla="*/ 1718856 h 6857996"/>
              <a:gd name="connsiteX149" fmla="*/ 4351602 w 12191994"/>
              <a:gd name="connsiteY149" fmla="*/ 2165435 h 6857996"/>
              <a:gd name="connsiteX150" fmla="*/ 4351602 w 12191994"/>
              <a:gd name="connsiteY150" fmla="*/ 1825606 h 6857996"/>
              <a:gd name="connsiteX151" fmla="*/ 4167194 w 12191994"/>
              <a:gd name="connsiteY151" fmla="*/ 1718856 h 6857996"/>
              <a:gd name="connsiteX152" fmla="*/ 2769804 w 12191994"/>
              <a:gd name="connsiteY152" fmla="*/ 1699224 h 6857996"/>
              <a:gd name="connsiteX153" fmla="*/ 2954215 w 12191994"/>
              <a:gd name="connsiteY153" fmla="*/ 2145803 h 6857996"/>
              <a:gd name="connsiteX154" fmla="*/ 3138626 w 12191994"/>
              <a:gd name="connsiteY154" fmla="*/ 1699224 h 6857996"/>
              <a:gd name="connsiteX155" fmla="*/ 2954215 w 12191994"/>
              <a:gd name="connsiteY155" fmla="*/ 1805974 h 6857996"/>
              <a:gd name="connsiteX156" fmla="*/ 2769804 w 12191994"/>
              <a:gd name="connsiteY156" fmla="*/ 1699224 h 6857996"/>
              <a:gd name="connsiteX157" fmla="*/ 9498033 w 12191994"/>
              <a:gd name="connsiteY157" fmla="*/ 614032 h 6857996"/>
              <a:gd name="connsiteX158" fmla="*/ 9434618 w 12191994"/>
              <a:gd name="connsiteY158" fmla="*/ 927250 h 6857996"/>
              <a:gd name="connsiteX159" fmla="*/ 9139306 w 12191994"/>
              <a:gd name="connsiteY159" fmla="*/ 994509 h 6857996"/>
              <a:gd name="connsiteX160" fmla="*/ 9434618 w 12191994"/>
              <a:gd name="connsiteY160" fmla="*/ 1061768 h 6857996"/>
              <a:gd name="connsiteX161" fmla="*/ 9498033 w 12191994"/>
              <a:gd name="connsiteY161" fmla="*/ 1374986 h 6857996"/>
              <a:gd name="connsiteX162" fmla="*/ 9561447 w 12191994"/>
              <a:gd name="connsiteY162" fmla="*/ 1061768 h 6857996"/>
              <a:gd name="connsiteX163" fmla="*/ 9856759 w 12191994"/>
              <a:gd name="connsiteY163" fmla="*/ 994509 h 6857996"/>
              <a:gd name="connsiteX164" fmla="*/ 9561447 w 12191994"/>
              <a:gd name="connsiteY164" fmla="*/ 927250 h 6857996"/>
              <a:gd name="connsiteX165" fmla="*/ 2511083 w 12191994"/>
              <a:gd name="connsiteY165" fmla="*/ 492368 h 6857996"/>
              <a:gd name="connsiteX166" fmla="*/ 2447668 w 12191994"/>
              <a:gd name="connsiteY166" fmla="*/ 805586 h 6857996"/>
              <a:gd name="connsiteX167" fmla="*/ 2152356 w 12191994"/>
              <a:gd name="connsiteY167" fmla="*/ 872845 h 6857996"/>
              <a:gd name="connsiteX168" fmla="*/ 2447668 w 12191994"/>
              <a:gd name="connsiteY168" fmla="*/ 940104 h 6857996"/>
              <a:gd name="connsiteX169" fmla="*/ 2511083 w 12191994"/>
              <a:gd name="connsiteY169" fmla="*/ 1253322 h 6857996"/>
              <a:gd name="connsiteX170" fmla="*/ 2574497 w 12191994"/>
              <a:gd name="connsiteY170" fmla="*/ 940104 h 6857996"/>
              <a:gd name="connsiteX171" fmla="*/ 2869809 w 12191994"/>
              <a:gd name="connsiteY171" fmla="*/ 872845 h 6857996"/>
              <a:gd name="connsiteX172" fmla="*/ 2574497 w 12191994"/>
              <a:gd name="connsiteY172" fmla="*/ 805586 h 6857996"/>
              <a:gd name="connsiteX173" fmla="*/ 11601150 w 12191994"/>
              <a:gd name="connsiteY173" fmla="*/ 312101 h 6857996"/>
              <a:gd name="connsiteX174" fmla="*/ 11291660 w 12191994"/>
              <a:gd name="connsiteY174" fmla="*/ 573496 h 6857996"/>
              <a:gd name="connsiteX175" fmla="*/ 11601150 w 12191994"/>
              <a:gd name="connsiteY175" fmla="*/ 834891 h 6857996"/>
              <a:gd name="connsiteX176" fmla="*/ 11910640 w 12191994"/>
              <a:gd name="connsiteY176" fmla="*/ 573496 h 6857996"/>
              <a:gd name="connsiteX177" fmla="*/ 11601150 w 12191994"/>
              <a:gd name="connsiteY177" fmla="*/ 312101 h 6857996"/>
              <a:gd name="connsiteX178" fmla="*/ 618980 w 12191994"/>
              <a:gd name="connsiteY178" fmla="*/ 230974 h 6857996"/>
              <a:gd name="connsiteX179" fmla="*/ 309490 w 12191994"/>
              <a:gd name="connsiteY179" fmla="*/ 492369 h 6857996"/>
              <a:gd name="connsiteX180" fmla="*/ 618980 w 12191994"/>
              <a:gd name="connsiteY180" fmla="*/ 753763 h 6857996"/>
              <a:gd name="connsiteX181" fmla="*/ 928469 w 12191994"/>
              <a:gd name="connsiteY181" fmla="*/ 492369 h 6857996"/>
              <a:gd name="connsiteX182" fmla="*/ 618980 w 12191994"/>
              <a:gd name="connsiteY182" fmla="*/ 230974 h 6857996"/>
              <a:gd name="connsiteX183" fmla="*/ 0 w 12191994"/>
              <a:gd name="connsiteY183" fmla="*/ 0 h 6857996"/>
              <a:gd name="connsiteX184" fmla="*/ 12191994 w 12191994"/>
              <a:gd name="connsiteY184" fmla="*/ 0 h 6857996"/>
              <a:gd name="connsiteX185" fmla="*/ 12191994 w 12191994"/>
              <a:gd name="connsiteY185" fmla="*/ 6857996 h 6857996"/>
              <a:gd name="connsiteX186" fmla="*/ 0 w 12191994"/>
              <a:gd name="connsiteY186"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2191994" h="6857996">
                <a:moveTo>
                  <a:pt x="9756753" y="5580715"/>
                </a:moveTo>
                <a:cubicBezTo>
                  <a:pt x="9608704" y="5595722"/>
                  <a:pt x="9506750" y="5793661"/>
                  <a:pt x="9941164" y="6027293"/>
                </a:cubicBezTo>
                <a:cubicBezTo>
                  <a:pt x="10573038" y="5687464"/>
                  <a:pt x="10070117" y="5423153"/>
                  <a:pt x="9941164" y="5687464"/>
                </a:cubicBezTo>
                <a:cubicBezTo>
                  <a:pt x="9900866" y="5604867"/>
                  <a:pt x="9824048" y="5573893"/>
                  <a:pt x="9756753" y="5580715"/>
                </a:cubicBezTo>
                <a:close/>
                <a:moveTo>
                  <a:pt x="1834299" y="5580715"/>
                </a:moveTo>
                <a:cubicBezTo>
                  <a:pt x="1686251" y="5595722"/>
                  <a:pt x="1584296" y="5793661"/>
                  <a:pt x="2018710" y="6027293"/>
                </a:cubicBezTo>
                <a:cubicBezTo>
                  <a:pt x="2650585" y="5687464"/>
                  <a:pt x="2147664" y="5423153"/>
                  <a:pt x="2018710" y="5687464"/>
                </a:cubicBezTo>
                <a:cubicBezTo>
                  <a:pt x="1978412" y="5604867"/>
                  <a:pt x="1901594" y="5573893"/>
                  <a:pt x="1834299" y="5580715"/>
                </a:cubicBezTo>
                <a:close/>
                <a:moveTo>
                  <a:pt x="2546249" y="4164034"/>
                </a:moveTo>
                <a:cubicBezTo>
                  <a:pt x="2375322" y="4164034"/>
                  <a:pt x="2236759" y="4281065"/>
                  <a:pt x="2236759" y="4425429"/>
                </a:cubicBezTo>
                <a:cubicBezTo>
                  <a:pt x="2236759" y="4569793"/>
                  <a:pt x="2375322" y="4686824"/>
                  <a:pt x="2546249" y="4686824"/>
                </a:cubicBezTo>
                <a:cubicBezTo>
                  <a:pt x="2717176" y="4686824"/>
                  <a:pt x="2855739" y="4569793"/>
                  <a:pt x="2855739" y="4425429"/>
                </a:cubicBezTo>
                <a:cubicBezTo>
                  <a:pt x="2855739" y="4281065"/>
                  <a:pt x="2717176" y="4164034"/>
                  <a:pt x="2546249" y="4164034"/>
                </a:cubicBezTo>
                <a:close/>
                <a:moveTo>
                  <a:pt x="9132272" y="4042734"/>
                </a:moveTo>
                <a:cubicBezTo>
                  <a:pt x="8961345" y="4042734"/>
                  <a:pt x="8822782" y="4159765"/>
                  <a:pt x="8822782" y="4304129"/>
                </a:cubicBezTo>
                <a:cubicBezTo>
                  <a:pt x="8822782" y="4448493"/>
                  <a:pt x="8961345" y="4565524"/>
                  <a:pt x="9132272" y="4565524"/>
                </a:cubicBezTo>
                <a:cubicBezTo>
                  <a:pt x="9303199" y="4565524"/>
                  <a:pt x="9441762" y="4448493"/>
                  <a:pt x="9441762" y="4304129"/>
                </a:cubicBezTo>
                <a:cubicBezTo>
                  <a:pt x="9441762" y="4159765"/>
                  <a:pt x="9303199" y="4042734"/>
                  <a:pt x="9132272" y="4042734"/>
                </a:cubicBezTo>
                <a:close/>
                <a:moveTo>
                  <a:pt x="10759174" y="3960631"/>
                </a:moveTo>
                <a:lnTo>
                  <a:pt x="10695759" y="4273849"/>
                </a:lnTo>
                <a:lnTo>
                  <a:pt x="10400447" y="4341108"/>
                </a:lnTo>
                <a:lnTo>
                  <a:pt x="10695759" y="4408367"/>
                </a:lnTo>
                <a:lnTo>
                  <a:pt x="10759174" y="4721585"/>
                </a:lnTo>
                <a:lnTo>
                  <a:pt x="10822588" y="4408367"/>
                </a:lnTo>
                <a:lnTo>
                  <a:pt x="11117900" y="4341108"/>
                </a:lnTo>
                <a:lnTo>
                  <a:pt x="10822588" y="4273849"/>
                </a:lnTo>
                <a:close/>
                <a:moveTo>
                  <a:pt x="4042112" y="3921365"/>
                </a:moveTo>
                <a:lnTo>
                  <a:pt x="3978697" y="4234583"/>
                </a:lnTo>
                <a:lnTo>
                  <a:pt x="3683385" y="4301842"/>
                </a:lnTo>
                <a:lnTo>
                  <a:pt x="3978697" y="4369101"/>
                </a:lnTo>
                <a:lnTo>
                  <a:pt x="4042112" y="4682319"/>
                </a:lnTo>
                <a:lnTo>
                  <a:pt x="4105526" y="4369101"/>
                </a:lnTo>
                <a:lnTo>
                  <a:pt x="4400838" y="4301842"/>
                </a:lnTo>
                <a:lnTo>
                  <a:pt x="4105526" y="4234583"/>
                </a:lnTo>
                <a:close/>
                <a:moveTo>
                  <a:pt x="703503" y="3897734"/>
                </a:moveTo>
                <a:lnTo>
                  <a:pt x="640088" y="4210952"/>
                </a:lnTo>
                <a:lnTo>
                  <a:pt x="344776" y="4278211"/>
                </a:lnTo>
                <a:lnTo>
                  <a:pt x="640088" y="4345470"/>
                </a:lnTo>
                <a:lnTo>
                  <a:pt x="703503" y="4658688"/>
                </a:lnTo>
                <a:lnTo>
                  <a:pt x="766917" y="4345470"/>
                </a:lnTo>
                <a:lnTo>
                  <a:pt x="1062229" y="4278211"/>
                </a:lnTo>
                <a:lnTo>
                  <a:pt x="766917" y="4210952"/>
                </a:lnTo>
                <a:close/>
                <a:moveTo>
                  <a:pt x="7315196" y="3864035"/>
                </a:moveTo>
                <a:lnTo>
                  <a:pt x="7251781" y="4177253"/>
                </a:lnTo>
                <a:lnTo>
                  <a:pt x="6956469" y="4244512"/>
                </a:lnTo>
                <a:lnTo>
                  <a:pt x="7251781" y="4311771"/>
                </a:lnTo>
                <a:lnTo>
                  <a:pt x="7315196" y="4624989"/>
                </a:lnTo>
                <a:lnTo>
                  <a:pt x="7378610" y="4311771"/>
                </a:lnTo>
                <a:lnTo>
                  <a:pt x="7673922" y="4244512"/>
                </a:lnTo>
                <a:lnTo>
                  <a:pt x="7378610" y="4177253"/>
                </a:lnTo>
                <a:close/>
                <a:moveTo>
                  <a:pt x="5629418" y="3024551"/>
                </a:moveTo>
                <a:lnTo>
                  <a:pt x="5550004" y="3166000"/>
                </a:lnTo>
                <a:lnTo>
                  <a:pt x="5341032" y="3177379"/>
                </a:lnTo>
                <a:lnTo>
                  <a:pt x="5500924" y="3276178"/>
                </a:lnTo>
                <a:lnTo>
                  <a:pt x="5451185" y="3424659"/>
                </a:lnTo>
                <a:lnTo>
                  <a:pt x="5629418" y="3344271"/>
                </a:lnTo>
                <a:lnTo>
                  <a:pt x="5807650" y="3424659"/>
                </a:lnTo>
                <a:lnTo>
                  <a:pt x="5757910" y="3276178"/>
                </a:lnTo>
                <a:lnTo>
                  <a:pt x="5917804" y="3177379"/>
                </a:lnTo>
                <a:lnTo>
                  <a:pt x="5708831" y="3166000"/>
                </a:lnTo>
                <a:close/>
                <a:moveTo>
                  <a:pt x="4590753" y="3024551"/>
                </a:moveTo>
                <a:lnTo>
                  <a:pt x="4511339" y="3166000"/>
                </a:lnTo>
                <a:lnTo>
                  <a:pt x="4302366" y="3177379"/>
                </a:lnTo>
                <a:lnTo>
                  <a:pt x="4462259" y="3276178"/>
                </a:lnTo>
                <a:lnTo>
                  <a:pt x="4412520" y="3424659"/>
                </a:lnTo>
                <a:lnTo>
                  <a:pt x="4590753" y="3344271"/>
                </a:lnTo>
                <a:lnTo>
                  <a:pt x="4768985" y="3424659"/>
                </a:lnTo>
                <a:lnTo>
                  <a:pt x="4719246" y="3276178"/>
                </a:lnTo>
                <a:lnTo>
                  <a:pt x="4879139" y="3177379"/>
                </a:lnTo>
                <a:lnTo>
                  <a:pt x="4670166" y="3166000"/>
                </a:lnTo>
                <a:close/>
                <a:moveTo>
                  <a:pt x="3552090" y="3024551"/>
                </a:moveTo>
                <a:lnTo>
                  <a:pt x="3484011" y="3177380"/>
                </a:lnTo>
                <a:lnTo>
                  <a:pt x="3263703" y="3177379"/>
                </a:lnTo>
                <a:lnTo>
                  <a:pt x="3441937" y="3271832"/>
                </a:lnTo>
                <a:lnTo>
                  <a:pt x="3373857" y="3424659"/>
                </a:lnTo>
                <a:lnTo>
                  <a:pt x="3552090" y="3330206"/>
                </a:lnTo>
                <a:lnTo>
                  <a:pt x="3730322" y="3424659"/>
                </a:lnTo>
                <a:lnTo>
                  <a:pt x="3662242" y="3271832"/>
                </a:lnTo>
                <a:lnTo>
                  <a:pt x="3840475" y="3177379"/>
                </a:lnTo>
                <a:lnTo>
                  <a:pt x="3620167" y="3177380"/>
                </a:lnTo>
                <a:close/>
                <a:moveTo>
                  <a:pt x="7706747" y="3024551"/>
                </a:moveTo>
                <a:lnTo>
                  <a:pt x="7627333" y="3166000"/>
                </a:lnTo>
                <a:lnTo>
                  <a:pt x="7418360" y="3177379"/>
                </a:lnTo>
                <a:lnTo>
                  <a:pt x="7578253" y="3276178"/>
                </a:lnTo>
                <a:lnTo>
                  <a:pt x="7528514" y="3424659"/>
                </a:lnTo>
                <a:lnTo>
                  <a:pt x="7706747" y="3344271"/>
                </a:lnTo>
                <a:lnTo>
                  <a:pt x="7884979" y="3424659"/>
                </a:lnTo>
                <a:lnTo>
                  <a:pt x="7835240" y="3276178"/>
                </a:lnTo>
                <a:lnTo>
                  <a:pt x="7995133" y="3177379"/>
                </a:lnTo>
                <a:lnTo>
                  <a:pt x="7786160" y="3166000"/>
                </a:lnTo>
                <a:close/>
                <a:moveTo>
                  <a:pt x="6668082" y="3024551"/>
                </a:moveTo>
                <a:lnTo>
                  <a:pt x="6588668" y="3166000"/>
                </a:lnTo>
                <a:lnTo>
                  <a:pt x="6379695" y="3177379"/>
                </a:lnTo>
                <a:lnTo>
                  <a:pt x="6539588" y="3276178"/>
                </a:lnTo>
                <a:lnTo>
                  <a:pt x="6489849" y="3424659"/>
                </a:lnTo>
                <a:lnTo>
                  <a:pt x="6668082" y="3344271"/>
                </a:lnTo>
                <a:lnTo>
                  <a:pt x="6846314" y="3424659"/>
                </a:lnTo>
                <a:lnTo>
                  <a:pt x="6796575" y="3276178"/>
                </a:lnTo>
                <a:lnTo>
                  <a:pt x="6956468" y="3177379"/>
                </a:lnTo>
                <a:lnTo>
                  <a:pt x="6747495" y="3166000"/>
                </a:lnTo>
                <a:close/>
                <a:moveTo>
                  <a:pt x="8745412" y="3024551"/>
                </a:moveTo>
                <a:lnTo>
                  <a:pt x="8665998" y="3166000"/>
                </a:lnTo>
                <a:lnTo>
                  <a:pt x="8457025" y="3177378"/>
                </a:lnTo>
                <a:lnTo>
                  <a:pt x="8616918" y="3276178"/>
                </a:lnTo>
                <a:lnTo>
                  <a:pt x="8567179" y="3424659"/>
                </a:lnTo>
                <a:lnTo>
                  <a:pt x="8745412" y="3344271"/>
                </a:lnTo>
                <a:lnTo>
                  <a:pt x="8923644" y="3424659"/>
                </a:lnTo>
                <a:lnTo>
                  <a:pt x="8873905" y="3276178"/>
                </a:lnTo>
                <a:lnTo>
                  <a:pt x="9033798" y="3177378"/>
                </a:lnTo>
                <a:lnTo>
                  <a:pt x="8824825" y="3166000"/>
                </a:lnTo>
                <a:close/>
                <a:moveTo>
                  <a:pt x="1092280" y="2624441"/>
                </a:moveTo>
                <a:lnTo>
                  <a:pt x="787788" y="2849922"/>
                </a:lnTo>
                <a:lnTo>
                  <a:pt x="1061011" y="3110297"/>
                </a:lnTo>
                <a:lnTo>
                  <a:pt x="968283" y="3186983"/>
                </a:lnTo>
                <a:lnTo>
                  <a:pt x="1227059" y="3435184"/>
                </a:lnTo>
                <a:lnTo>
                  <a:pt x="1147629" y="3488974"/>
                </a:lnTo>
                <a:lnTo>
                  <a:pt x="1564114" y="3876464"/>
                </a:lnTo>
                <a:lnTo>
                  <a:pt x="1318529" y="3370845"/>
                </a:lnTo>
                <a:lnTo>
                  <a:pt x="1383582" y="3320416"/>
                </a:lnTo>
                <a:lnTo>
                  <a:pt x="1184936" y="3018423"/>
                </a:lnTo>
                <a:lnTo>
                  <a:pt x="1249989" y="2976863"/>
                </a:lnTo>
                <a:close/>
                <a:moveTo>
                  <a:pt x="10704939" y="2624440"/>
                </a:moveTo>
                <a:lnTo>
                  <a:pt x="10400447" y="2849920"/>
                </a:lnTo>
                <a:lnTo>
                  <a:pt x="10673671" y="3110296"/>
                </a:lnTo>
                <a:lnTo>
                  <a:pt x="10580943" y="3186981"/>
                </a:lnTo>
                <a:lnTo>
                  <a:pt x="10839718" y="3435184"/>
                </a:lnTo>
                <a:lnTo>
                  <a:pt x="10760288" y="3488974"/>
                </a:lnTo>
                <a:lnTo>
                  <a:pt x="11176773" y="3876464"/>
                </a:lnTo>
                <a:lnTo>
                  <a:pt x="10931188" y="3370844"/>
                </a:lnTo>
                <a:lnTo>
                  <a:pt x="10996241" y="3320415"/>
                </a:lnTo>
                <a:lnTo>
                  <a:pt x="10797595" y="3018422"/>
                </a:lnTo>
                <a:lnTo>
                  <a:pt x="10862648" y="2976862"/>
                </a:lnTo>
                <a:close/>
                <a:moveTo>
                  <a:pt x="9756754" y="1797384"/>
                </a:moveTo>
                <a:cubicBezTo>
                  <a:pt x="9608705" y="1812391"/>
                  <a:pt x="9506751" y="2010330"/>
                  <a:pt x="9941165" y="2243962"/>
                </a:cubicBezTo>
                <a:cubicBezTo>
                  <a:pt x="10573039" y="1904133"/>
                  <a:pt x="10070118" y="1639822"/>
                  <a:pt x="9941165" y="1904133"/>
                </a:cubicBezTo>
                <a:cubicBezTo>
                  <a:pt x="9900867" y="1821536"/>
                  <a:pt x="9824048" y="1790562"/>
                  <a:pt x="9756754" y="1797384"/>
                </a:cubicBezTo>
                <a:close/>
                <a:moveTo>
                  <a:pt x="8359363" y="1777752"/>
                </a:moveTo>
                <a:cubicBezTo>
                  <a:pt x="8211315" y="1792760"/>
                  <a:pt x="8109360" y="1990698"/>
                  <a:pt x="8543774" y="2224329"/>
                </a:cubicBezTo>
                <a:cubicBezTo>
                  <a:pt x="9175648" y="1884501"/>
                  <a:pt x="8672727" y="1620190"/>
                  <a:pt x="8543774" y="1884501"/>
                </a:cubicBezTo>
                <a:cubicBezTo>
                  <a:pt x="8503476" y="1801904"/>
                  <a:pt x="8426658" y="1770930"/>
                  <a:pt x="8359363" y="1777752"/>
                </a:cubicBezTo>
                <a:close/>
                <a:moveTo>
                  <a:pt x="6961972" y="1758120"/>
                </a:moveTo>
                <a:cubicBezTo>
                  <a:pt x="6813924" y="1773128"/>
                  <a:pt x="6711969" y="1971066"/>
                  <a:pt x="7146383" y="2204698"/>
                </a:cubicBezTo>
                <a:cubicBezTo>
                  <a:pt x="7778257" y="1864870"/>
                  <a:pt x="7275336" y="1600558"/>
                  <a:pt x="7146383" y="1864870"/>
                </a:cubicBezTo>
                <a:cubicBezTo>
                  <a:pt x="7106085" y="1782272"/>
                  <a:pt x="7029267" y="1751298"/>
                  <a:pt x="6961972" y="1758120"/>
                </a:cubicBezTo>
                <a:close/>
                <a:moveTo>
                  <a:pt x="5564583" y="1738488"/>
                </a:moveTo>
                <a:cubicBezTo>
                  <a:pt x="5416535" y="1753496"/>
                  <a:pt x="5314581" y="1951434"/>
                  <a:pt x="5748994" y="2185067"/>
                </a:cubicBezTo>
                <a:cubicBezTo>
                  <a:pt x="6380866" y="1845238"/>
                  <a:pt x="5877946" y="1580926"/>
                  <a:pt x="5748994" y="1845238"/>
                </a:cubicBezTo>
                <a:cubicBezTo>
                  <a:pt x="5708695" y="1762640"/>
                  <a:pt x="5631877" y="1731666"/>
                  <a:pt x="5564583" y="1738488"/>
                </a:cubicBezTo>
                <a:close/>
                <a:moveTo>
                  <a:pt x="4167194" y="1718856"/>
                </a:moveTo>
                <a:cubicBezTo>
                  <a:pt x="4019145" y="1733864"/>
                  <a:pt x="3917191" y="1931802"/>
                  <a:pt x="4351602" y="2165435"/>
                </a:cubicBezTo>
                <a:cubicBezTo>
                  <a:pt x="4983478" y="1825606"/>
                  <a:pt x="4480556" y="1561295"/>
                  <a:pt x="4351602" y="1825606"/>
                </a:cubicBezTo>
                <a:cubicBezTo>
                  <a:pt x="4311305" y="1743008"/>
                  <a:pt x="4234485" y="1712035"/>
                  <a:pt x="4167194" y="1718856"/>
                </a:cubicBezTo>
                <a:close/>
                <a:moveTo>
                  <a:pt x="2769804" y="1699224"/>
                </a:moveTo>
                <a:cubicBezTo>
                  <a:pt x="2621755" y="1714232"/>
                  <a:pt x="2519801" y="1912171"/>
                  <a:pt x="2954215" y="2145803"/>
                </a:cubicBezTo>
                <a:cubicBezTo>
                  <a:pt x="3388628" y="1912171"/>
                  <a:pt x="3286674" y="1714232"/>
                  <a:pt x="3138626" y="1699224"/>
                </a:cubicBezTo>
                <a:cubicBezTo>
                  <a:pt x="3071330" y="1692403"/>
                  <a:pt x="2994513" y="1723377"/>
                  <a:pt x="2954215" y="1805974"/>
                </a:cubicBezTo>
                <a:cubicBezTo>
                  <a:pt x="2913916" y="1723377"/>
                  <a:pt x="2837098" y="1692403"/>
                  <a:pt x="2769804" y="1699224"/>
                </a:cubicBezTo>
                <a:close/>
                <a:moveTo>
                  <a:pt x="9498033" y="614032"/>
                </a:moveTo>
                <a:lnTo>
                  <a:pt x="9434618" y="927250"/>
                </a:lnTo>
                <a:lnTo>
                  <a:pt x="9139306" y="994509"/>
                </a:lnTo>
                <a:lnTo>
                  <a:pt x="9434618" y="1061768"/>
                </a:lnTo>
                <a:lnTo>
                  <a:pt x="9498033" y="1374986"/>
                </a:lnTo>
                <a:lnTo>
                  <a:pt x="9561447" y="1061768"/>
                </a:lnTo>
                <a:lnTo>
                  <a:pt x="9856759" y="994509"/>
                </a:lnTo>
                <a:lnTo>
                  <a:pt x="9561447" y="927250"/>
                </a:lnTo>
                <a:close/>
                <a:moveTo>
                  <a:pt x="2511083" y="492368"/>
                </a:moveTo>
                <a:lnTo>
                  <a:pt x="2447668" y="805586"/>
                </a:lnTo>
                <a:lnTo>
                  <a:pt x="2152356" y="872845"/>
                </a:lnTo>
                <a:lnTo>
                  <a:pt x="2447668" y="940104"/>
                </a:lnTo>
                <a:lnTo>
                  <a:pt x="2511083" y="1253322"/>
                </a:lnTo>
                <a:lnTo>
                  <a:pt x="2574497" y="940104"/>
                </a:lnTo>
                <a:lnTo>
                  <a:pt x="2869809" y="872845"/>
                </a:lnTo>
                <a:lnTo>
                  <a:pt x="2574497" y="805586"/>
                </a:lnTo>
                <a:close/>
                <a:moveTo>
                  <a:pt x="11601150" y="312101"/>
                </a:moveTo>
                <a:cubicBezTo>
                  <a:pt x="11430223" y="312101"/>
                  <a:pt x="11291660" y="429132"/>
                  <a:pt x="11291660" y="573496"/>
                </a:cubicBezTo>
                <a:cubicBezTo>
                  <a:pt x="11291660" y="717860"/>
                  <a:pt x="11430223" y="834891"/>
                  <a:pt x="11601150" y="834891"/>
                </a:cubicBezTo>
                <a:cubicBezTo>
                  <a:pt x="11772077" y="834891"/>
                  <a:pt x="11910640" y="717860"/>
                  <a:pt x="11910640" y="573496"/>
                </a:cubicBezTo>
                <a:cubicBezTo>
                  <a:pt x="11910640" y="429132"/>
                  <a:pt x="11772077" y="312101"/>
                  <a:pt x="11601150" y="312101"/>
                </a:cubicBezTo>
                <a:close/>
                <a:moveTo>
                  <a:pt x="618980" y="230974"/>
                </a:moveTo>
                <a:cubicBezTo>
                  <a:pt x="448053" y="230974"/>
                  <a:pt x="309490" y="348005"/>
                  <a:pt x="309490" y="492369"/>
                </a:cubicBezTo>
                <a:cubicBezTo>
                  <a:pt x="309490" y="636732"/>
                  <a:pt x="448053" y="753763"/>
                  <a:pt x="618980" y="753763"/>
                </a:cubicBezTo>
                <a:cubicBezTo>
                  <a:pt x="789906" y="753763"/>
                  <a:pt x="928469" y="636732"/>
                  <a:pt x="928469" y="492369"/>
                </a:cubicBezTo>
                <a:cubicBezTo>
                  <a:pt x="928469" y="348005"/>
                  <a:pt x="789906" y="230974"/>
                  <a:pt x="618980" y="230974"/>
                </a:cubicBezTo>
                <a:close/>
                <a:moveTo>
                  <a:pt x="0" y="0"/>
                </a:moveTo>
                <a:lnTo>
                  <a:pt x="12191994" y="0"/>
                </a:lnTo>
                <a:lnTo>
                  <a:pt x="12191994" y="6857996"/>
                </a:lnTo>
                <a:lnTo>
                  <a:pt x="0" y="6857996"/>
                </a:lnTo>
                <a:close/>
              </a:path>
            </a:pathLst>
          </a:custGeom>
        </p:spPr>
      </p:pic>
      <p:sp>
        <p:nvSpPr>
          <p:cNvPr id="4" name="TextBox 3">
            <a:extLst>
              <a:ext uri="{FF2B5EF4-FFF2-40B4-BE49-F238E27FC236}">
                <a16:creationId xmlns:a16="http://schemas.microsoft.com/office/drawing/2014/main" id="{5B84BAB5-63A0-4010-B114-D42DCCACDBAA}"/>
              </a:ext>
            </a:extLst>
          </p:cNvPr>
          <p:cNvSpPr txBox="1"/>
          <p:nvPr/>
        </p:nvSpPr>
        <p:spPr>
          <a:xfrm>
            <a:off x="2954216" y="492370"/>
            <a:ext cx="5978769" cy="1200329"/>
          </a:xfrm>
          <a:prstGeom prst="rect">
            <a:avLst/>
          </a:prstGeom>
          <a:noFill/>
        </p:spPr>
        <p:txBody>
          <a:bodyPr wrap="square" rtlCol="0">
            <a:spAutoFit/>
          </a:bodyPr>
          <a:lstStyle/>
          <a:p>
            <a:pPr algn="ctr"/>
            <a:r>
              <a:rPr lang="en-US" sz="3600">
                <a:solidFill>
                  <a:srgbClr val="FF0000"/>
                </a:solidFill>
                <a:effectLst>
                  <a:outerShdw blurRad="38100" dist="38100" dir="2700000" algn="tl">
                    <a:srgbClr val="000000">
                      <a:alpha val="43137"/>
                    </a:srgbClr>
                  </a:outerShdw>
                </a:effectLst>
                <a:latin typeface="#9Slide05 Fourth Medium" panose="00000600000000000000" pitchFamily="2" charset="0"/>
              </a:rPr>
              <a:t>Nhiệt liệt chào mừng quý thầy cô về dự chuyên đề công nghệ 6</a:t>
            </a:r>
          </a:p>
        </p:txBody>
      </p:sp>
      <p:sp>
        <p:nvSpPr>
          <p:cNvPr id="5" name="TextBox 4">
            <a:extLst>
              <a:ext uri="{FF2B5EF4-FFF2-40B4-BE49-F238E27FC236}">
                <a16:creationId xmlns:a16="http://schemas.microsoft.com/office/drawing/2014/main" id="{31EE9FA9-02BD-4EF4-9F53-9F9DE5D53AB5}"/>
              </a:ext>
            </a:extLst>
          </p:cNvPr>
          <p:cNvSpPr txBox="1"/>
          <p:nvPr/>
        </p:nvSpPr>
        <p:spPr>
          <a:xfrm>
            <a:off x="1564117" y="2185069"/>
            <a:ext cx="7589001" cy="400110"/>
          </a:xfrm>
          <a:prstGeom prst="rect">
            <a:avLst/>
          </a:prstGeom>
          <a:noFill/>
        </p:spPr>
        <p:txBody>
          <a:bodyPr wrap="none" rtlCol="0">
            <a:spAutoFit/>
          </a:bodyPr>
          <a:lstStyle/>
          <a:p>
            <a:pPr algn="l"/>
            <a:r>
              <a:rPr lang="en-US" sz="2000">
                <a:latin typeface="#9Slide03 AmpleSoft Bold" panose="02000000000000000000" pitchFamily="2" charset="0"/>
              </a:rPr>
              <a:t>CHUYÊN ĐỀ: VẬN DỤNG CÔNG NGHỆ THÔNG TIN TRONG DẠY HỌC  </a:t>
            </a:r>
          </a:p>
        </p:txBody>
      </p:sp>
      <p:sp>
        <p:nvSpPr>
          <p:cNvPr id="21" name="Star: 4 Points 20">
            <a:extLst>
              <a:ext uri="{FF2B5EF4-FFF2-40B4-BE49-F238E27FC236}">
                <a16:creationId xmlns:a16="http://schemas.microsoft.com/office/drawing/2014/main" id="{E437FE5D-E744-4852-A794-6301EA7168C9}"/>
              </a:ext>
            </a:extLst>
          </p:cNvPr>
          <p:cNvSpPr/>
          <p:nvPr/>
        </p:nvSpPr>
        <p:spPr>
          <a:xfrm>
            <a:off x="2236762" y="685560"/>
            <a:ext cx="717453" cy="760954"/>
          </a:xfrm>
          <a:prstGeom prst="star4">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4 Points 21">
            <a:extLst>
              <a:ext uri="{FF2B5EF4-FFF2-40B4-BE49-F238E27FC236}">
                <a16:creationId xmlns:a16="http://schemas.microsoft.com/office/drawing/2014/main" id="{B403E643-D0DF-4956-AA32-CA0D6F55639C}"/>
              </a:ext>
            </a:extLst>
          </p:cNvPr>
          <p:cNvSpPr/>
          <p:nvPr/>
        </p:nvSpPr>
        <p:spPr>
          <a:xfrm>
            <a:off x="2389162" y="837960"/>
            <a:ext cx="717453" cy="760954"/>
          </a:xfrm>
          <a:prstGeom prst="star4">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nhc bensound-smile">
            <a:hlinkClick r:id="" action="ppaction://media"/>
            <a:extLst>
              <a:ext uri="{FF2B5EF4-FFF2-40B4-BE49-F238E27FC236}">
                <a16:creationId xmlns:a16="http://schemas.microsoft.com/office/drawing/2014/main" id="{678C11E3-01AA-484E-9120-065CF43920D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1247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050" fill="hold"/>
                                        <p:tgtEl>
                                          <p:spTgt spid="44"/>
                                        </p:tgtEl>
                                      </p:cBhvr>
                                    </p:cmd>
                                  </p:childTnLst>
                                </p:cTn>
                              </p:par>
                              <p:par>
                                <p:cTn id="7" presetID="1" presetClass="mediacall" presetSubtype="0" fill="hold" nodeType="withEffect">
                                  <p:stCondLst>
                                    <p:cond delay="0"/>
                                  </p:stCondLst>
                                  <p:childTnLst>
                                    <p:cmd type="call" cmd="playFrom(0.0)">
                                      <p:cBhvr>
                                        <p:cTn id="8" dur="183536"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4"/>
                </p:tgtEl>
              </p:cMediaNode>
            </p:video>
            <p:seq concurrent="1" nextAc="seek">
              <p:cTn id="10" restart="whenNotActive" fill="hold" evtFilter="cancelBubble" nodeType="interactiveSeq">
                <p:stCondLst>
                  <p:cond evt="onClick" delay="0">
                    <p:tgtEl>
                      <p:spTgt spid="4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44"/>
                                        </p:tgtEl>
                                      </p:cBhvr>
                                    </p:cmd>
                                  </p:childTnLst>
                                </p:cTn>
                              </p:par>
                            </p:childTnLst>
                          </p:cTn>
                        </p:par>
                      </p:childTnLst>
                    </p:cTn>
                  </p:par>
                </p:childTnLst>
              </p:cTn>
              <p:nextCondLst>
                <p:cond evt="onClick" delay="0">
                  <p:tgtEl>
                    <p:spTgt spid="44"/>
                  </p:tgtEl>
                </p:cond>
              </p:nextCondLst>
            </p:seq>
            <p:audio>
              <p:cMediaNode vol="80000">
                <p:cTn id="15" fill="hold" display="0">
                  <p:stCondLst>
                    <p:cond delay="indefinite"/>
                  </p:stCondLst>
                  <p:endCondLst>
                    <p:cond evt="onStopAudio" delay="0">
                      <p:tgtEl>
                        <p:sldTgt/>
                      </p:tgtEl>
                    </p:cond>
                  </p:endCondLst>
                </p:cTn>
                <p:tgtEl>
                  <p:spTgt spid="4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194601" y="5176776"/>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7:</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304798" y="5761551"/>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114889" y="5957668"/>
            <a:ext cx="3350457" cy="584775"/>
          </a:xfrm>
          <a:prstGeom prst="rect">
            <a:avLst/>
          </a:prstGeom>
          <a:noFill/>
        </p:spPr>
        <p:txBody>
          <a:bodyPr wrap="square" rtlCol="0">
            <a:spAutoFit/>
          </a:bodyPr>
          <a:lstStyle/>
          <a:p>
            <a:pPr algn="l"/>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Khoai</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tây</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chiên</a:t>
            </a:r>
            <a:endParaRPr lang="en-US" sz="3200">
              <a:ln w="0"/>
              <a:solidFill>
                <a:schemeClr val="bg1"/>
              </a:solidFill>
              <a:effectLst>
                <a:reflection blurRad="6350" stA="53000" endA="300" endPos="35500" dir="5400000" sy="-90000" algn="bl" rotWithShape="0"/>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88022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304798" y="168677"/>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8:</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486503" y="753452"/>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202806" y="922129"/>
            <a:ext cx="2695139" cy="584775"/>
          </a:xfrm>
          <a:prstGeom prst="rect">
            <a:avLst/>
          </a:prstGeom>
          <a:noFill/>
        </p:spPr>
        <p:txBody>
          <a:bodyPr wrap="square" rtlCol="0">
            <a:spAutoFit/>
          </a:bodyPr>
          <a:lstStyle/>
          <a:p>
            <a:pPr algn="l"/>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Đùi</a:t>
            </a:r>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gà</a:t>
            </a:r>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rán</a:t>
            </a:r>
            <a:endParaRPr lang="en-US" sz="3200">
              <a:ln w="0"/>
              <a:effectLst>
                <a:reflection blurRad="6350" stA="53000" endA="300" endPos="35500" dir="5400000" sy="-90000" algn="bl" rotWithShape="0"/>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345519484"/>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304798" y="168677"/>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9:</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486503" y="753452"/>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202806" y="922129"/>
            <a:ext cx="2695139" cy="584775"/>
          </a:xfrm>
          <a:prstGeom prst="rect">
            <a:avLst/>
          </a:prstGeom>
          <a:noFill/>
        </p:spPr>
        <p:txBody>
          <a:bodyPr wrap="square" rtlCol="0">
            <a:spAutoFit/>
          </a:bodyPr>
          <a:lstStyle/>
          <a:p>
            <a:pPr algn="l"/>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solidFill>
                  <a:srgbClr val="FFFF00"/>
                </a:solidFill>
                <a:effectLst>
                  <a:reflection blurRad="6350" stA="53000" endA="300" endPos="35500" dir="5400000" sy="-90000" algn="bl" rotWithShape="0"/>
                </a:effectLst>
                <a:latin typeface="#9Slide04 SVNSantis" panose="02000000000000000000" pitchFamily="2" charset="0"/>
              </a:rPr>
              <a:t>Nộm</a:t>
            </a:r>
            <a:r>
              <a:rPr lang="en-US" sz="3200">
                <a:ln w="0"/>
                <a:solidFill>
                  <a:srgbClr val="FFFF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FF00"/>
                </a:solidFill>
                <a:effectLst>
                  <a:reflection blurRad="6350" stA="53000" endA="300" endPos="35500" dir="5400000" sy="-90000" algn="bl" rotWithShape="0"/>
                </a:effectLst>
                <a:latin typeface="#9Slide04 SVNSantis" panose="02000000000000000000" pitchFamily="2" charset="0"/>
              </a:rPr>
              <a:t>rau</a:t>
            </a:r>
            <a:r>
              <a:rPr lang="en-US" sz="3200">
                <a:ln w="0"/>
                <a:solidFill>
                  <a:srgbClr val="FFFF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FF00"/>
                </a:solidFill>
                <a:effectLst>
                  <a:reflection blurRad="6350" stA="53000" endA="300" endPos="35500" dir="5400000" sy="-90000" algn="bl" rotWithShape="0"/>
                </a:effectLst>
                <a:latin typeface="#9Slide04 SVNSantis" panose="02000000000000000000" pitchFamily="2" charset="0"/>
              </a:rPr>
              <a:t>củ</a:t>
            </a:r>
            <a:endParaRPr lang="en-US" sz="3200">
              <a:ln w="0"/>
              <a:solidFill>
                <a:srgbClr val="FFFF00"/>
              </a:solidFill>
              <a:effectLst>
                <a:reflection blurRad="6350" stA="53000" endA="300" endPos="35500" dir="5400000" sy="-90000" algn="bl" rotWithShape="0"/>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12687177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4046804" y="148136"/>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effectLst>
                  <a:glow rad="38100">
                    <a:schemeClr val="accent1">
                      <a:alpha val="40000"/>
                    </a:schemeClr>
                  </a:glow>
                </a:effectLst>
                <a:latin typeface="#9Slide03 AllRoundGothic" panose="020B0703020202020104" pitchFamily="34" charset="0"/>
              </a:rPr>
              <a:t> 10:</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4359808" y="732911"/>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3559123" y="732911"/>
            <a:ext cx="5691557" cy="584775"/>
          </a:xfrm>
          <a:prstGeom prst="rect">
            <a:avLst/>
          </a:prstGeom>
          <a:noFill/>
        </p:spPr>
        <p:txBody>
          <a:bodyPr wrap="square" rtlCol="0">
            <a:spAutoFit/>
          </a:bodyPr>
          <a:lstStyle/>
          <a:p>
            <a:pPr algn="l"/>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solidFill>
                  <a:srgbClr val="FF0000"/>
                </a:solidFill>
                <a:effectLst>
                  <a:reflection blurRad="6350" stA="53000" endA="300" endPos="35500" dir="5400000" sy="-90000" algn="bl" rotWithShape="0"/>
                </a:effectLst>
                <a:latin typeface="#9Slide04 SVNSantis" panose="02000000000000000000" pitchFamily="2" charset="0"/>
              </a:rPr>
              <a:t>rau</a:t>
            </a:r>
            <a:r>
              <a:rPr lang="en-US" sz="3200">
                <a:ln w="0"/>
                <a:solidFill>
                  <a:srgbClr val="FF00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0000"/>
                </a:solidFill>
                <a:effectLst>
                  <a:reflection blurRad="6350" stA="53000" endA="300" endPos="35500" dir="5400000" sy="-90000" algn="bl" rotWithShape="0"/>
                </a:effectLst>
                <a:latin typeface="#9Slide04 SVNSantis" panose="02000000000000000000" pitchFamily="2" charset="0"/>
              </a:rPr>
              <a:t>củ</a:t>
            </a:r>
            <a:r>
              <a:rPr lang="en-US" sz="3200">
                <a:ln w="0"/>
                <a:solidFill>
                  <a:srgbClr val="FF00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0000"/>
                </a:solidFill>
                <a:effectLst>
                  <a:reflection blurRad="6350" stA="53000" endA="300" endPos="35500" dir="5400000" sy="-90000" algn="bl" rotWithShape="0"/>
                </a:effectLst>
                <a:latin typeface="#9Slide04 SVNSantis" panose="02000000000000000000" pitchFamily="2" charset="0"/>
              </a:rPr>
              <a:t>quả</a:t>
            </a:r>
            <a:r>
              <a:rPr lang="en-US" sz="3200">
                <a:ln w="0"/>
                <a:solidFill>
                  <a:srgbClr val="FF00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0000"/>
                </a:solidFill>
                <a:effectLst>
                  <a:reflection blurRad="6350" stA="53000" endA="300" endPos="35500" dir="5400000" sy="-90000" algn="bl" rotWithShape="0"/>
                </a:effectLst>
                <a:latin typeface="#9Slide04 SVNSantis" panose="02000000000000000000" pitchFamily="2" charset="0"/>
              </a:rPr>
              <a:t>muối</a:t>
            </a:r>
            <a:r>
              <a:rPr lang="en-US" sz="3200">
                <a:ln w="0"/>
                <a:solidFill>
                  <a:srgbClr val="FF0000"/>
                </a:solidFill>
                <a:effectLst>
                  <a:reflection blurRad="6350" stA="53000" endA="300" endPos="35500" dir="5400000" sy="-90000" algn="bl" rotWithShape="0"/>
                </a:effectLst>
                <a:latin typeface="#9Slide04 SVNSantis" panose="02000000000000000000" pitchFamily="2" charset="0"/>
              </a:rPr>
              <a:t> </a:t>
            </a:r>
            <a:r>
              <a:rPr lang="en-US" sz="3200" err="1">
                <a:ln w="0"/>
                <a:solidFill>
                  <a:srgbClr val="FF0000"/>
                </a:solidFill>
                <a:effectLst>
                  <a:reflection blurRad="6350" stA="53000" endA="300" endPos="35500" dir="5400000" sy="-90000" algn="bl" rotWithShape="0"/>
                </a:effectLst>
                <a:latin typeface="#9Slide04 SVNSantis" panose="02000000000000000000" pitchFamily="2" charset="0"/>
              </a:rPr>
              <a:t>chua</a:t>
            </a:r>
            <a:endParaRPr lang="en-US" sz="3200">
              <a:ln w="0"/>
              <a:solidFill>
                <a:srgbClr val="FF0000"/>
              </a:solidFill>
              <a:effectLst>
                <a:reflection blurRad="6350" stA="53000" endA="300" endPos="35500" dir="5400000" sy="-90000" algn="bl" rotWithShape="0"/>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068743310"/>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E3A8D1FF-1D48-4877-8174-F14EEE819CE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979963" y="2560320"/>
            <a:ext cx="3362179" cy="1861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57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fill="hold" nodeType="withEffect">
                                  <p:stCondLst>
                                    <p:cond delay="93000"/>
                                  </p:stCondLst>
                                  <p:iterate type="lt">
                                    <p:tmPct val="5000"/>
                                  </p:iterate>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B7BA84-68D5-4968-8CB5-B7A4E856D56D}"/>
              </a:ext>
            </a:extLst>
          </p:cNvPr>
          <p:cNvSpPr txBox="1"/>
          <p:nvPr/>
        </p:nvSpPr>
        <p:spPr>
          <a:xfrm>
            <a:off x="844062" y="759655"/>
            <a:ext cx="8615820" cy="523220"/>
          </a:xfrm>
          <a:prstGeom prst="rect">
            <a:avLst/>
          </a:prstGeom>
          <a:noFill/>
        </p:spPr>
        <p:txBody>
          <a:bodyPr wrap="none" rtlCol="0">
            <a:spAutoFit/>
          </a:bodyPr>
          <a:lstStyle/>
          <a:p>
            <a:pPr algn="l"/>
            <a:r>
              <a:rPr lang="en-US" sz="2800">
                <a:solidFill>
                  <a:srgbClr val="C00000"/>
                </a:solidFill>
                <a:latin typeface="Times New Roman" panose="02020603050405020304" pitchFamily="18" charset="0"/>
                <a:cs typeface="Times New Roman" panose="02020603050405020304" pitchFamily="18" charset="0"/>
              </a:rPr>
              <a:t>III. MỘT SỐ PH</a:t>
            </a:r>
            <a:r>
              <a:rPr lang="vi-VN" sz="2800">
                <a:solidFill>
                  <a:srgbClr val="C00000"/>
                </a:solidFill>
                <a:latin typeface="Times New Roman" panose="02020603050405020304" pitchFamily="18" charset="0"/>
                <a:cs typeface="Times New Roman" panose="02020603050405020304" pitchFamily="18" charset="0"/>
              </a:rPr>
              <a:t>Ư</a:t>
            </a:r>
            <a:r>
              <a:rPr lang="en-US" sz="2800">
                <a:solidFill>
                  <a:srgbClr val="C00000"/>
                </a:solidFill>
                <a:latin typeface="Times New Roman" panose="02020603050405020304" pitchFamily="18" charset="0"/>
                <a:cs typeface="Times New Roman" panose="02020603050405020304" pitchFamily="18" charset="0"/>
              </a:rPr>
              <a:t>ƠNG PHÁP CHẾ BIẾN THỰC PHẨM</a:t>
            </a:r>
          </a:p>
        </p:txBody>
      </p:sp>
      <p:sp>
        <p:nvSpPr>
          <p:cNvPr id="5" name="TextBox 4">
            <a:extLst>
              <a:ext uri="{FF2B5EF4-FFF2-40B4-BE49-F238E27FC236}">
                <a16:creationId xmlns:a16="http://schemas.microsoft.com/office/drawing/2014/main" id="{5607A1AF-BE46-46F1-B870-50B6BA042B70}"/>
              </a:ext>
            </a:extLst>
          </p:cNvPr>
          <p:cNvSpPr txBox="1"/>
          <p:nvPr/>
        </p:nvSpPr>
        <p:spPr>
          <a:xfrm>
            <a:off x="844062" y="1296942"/>
            <a:ext cx="5811206"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1.Chế </a:t>
            </a:r>
            <a:r>
              <a:rPr lang="en-US" sz="2800" err="1">
                <a:latin typeface="Times New Roman" panose="02020603050405020304" pitchFamily="18" charset="0"/>
                <a:cs typeface="Times New Roman" panose="02020603050405020304" pitchFamily="18" charset="0"/>
              </a:rPr>
              <a:t>biến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thực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phẩm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có</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sử</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dụng</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nhiệt</a:t>
            </a:r>
            <a:endParaRPr lang="en-US" sz="2800">
              <a:latin typeface="Times New Roman" panose="02020603050405020304" pitchFamily="18" charset="0"/>
              <a:cs typeface="Times New Roman" panose="02020603050405020304" pitchFamily="18" charset="0"/>
            </a:endParaRPr>
          </a:p>
        </p:txBody>
      </p:sp>
      <p:pic>
        <p:nvPicPr>
          <p:cNvPr id="6" name="Picture 2" descr="Flower | Animal Crossing Wiki | Fandom">
            <a:extLst>
              <a:ext uri="{FF2B5EF4-FFF2-40B4-BE49-F238E27FC236}">
                <a16:creationId xmlns:a16="http://schemas.microsoft.com/office/drawing/2014/main" id="{97D68F2A-2207-4E96-BA64-74857110A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25" y="4981575"/>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lower | Animal Crossing Wiki | Fandom">
            <a:extLst>
              <a:ext uri="{FF2B5EF4-FFF2-40B4-BE49-F238E27FC236}">
                <a16:creationId xmlns:a16="http://schemas.microsoft.com/office/drawing/2014/main" id="{EFEAB358-EC41-480B-98CB-E1C484BD5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81574"/>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lower | Animal Crossing Wiki | Fandom">
            <a:extLst>
              <a:ext uri="{FF2B5EF4-FFF2-40B4-BE49-F238E27FC236}">
                <a16:creationId xmlns:a16="http://schemas.microsoft.com/office/drawing/2014/main" id="{412D0BE5-B5C5-4245-87D3-76572988B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819" y="4981571"/>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Flower | Animal Crossing Wiki | Fandom">
            <a:extLst>
              <a:ext uri="{FF2B5EF4-FFF2-40B4-BE49-F238E27FC236}">
                <a16:creationId xmlns:a16="http://schemas.microsoft.com/office/drawing/2014/main" id="{F6EA0610-1475-4FBA-9FF6-E2C3076EF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638" y="4981572"/>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87F68EA-D843-4C46-9A85-95D2DFAFF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1188" y="257473"/>
            <a:ext cx="1333500" cy="1000125"/>
          </a:xfrm>
          <a:prstGeom prst="rect">
            <a:avLst/>
          </a:prstGeom>
        </p:spPr>
      </p:pic>
      <p:pic>
        <p:nvPicPr>
          <p:cNvPr id="12" name="Picture 11">
            <a:extLst>
              <a:ext uri="{FF2B5EF4-FFF2-40B4-BE49-F238E27FC236}">
                <a16:creationId xmlns:a16="http://schemas.microsoft.com/office/drawing/2014/main" id="{638373D4-8A0F-4F52-8AC9-7496FA509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2587"/>
            <a:ext cx="1333500" cy="1000125"/>
          </a:xfrm>
          <a:prstGeom prst="rect">
            <a:avLst/>
          </a:prstGeom>
        </p:spPr>
      </p:pic>
      <p:sp>
        <p:nvSpPr>
          <p:cNvPr id="14" name="TextBox 13">
            <a:extLst>
              <a:ext uri="{FF2B5EF4-FFF2-40B4-BE49-F238E27FC236}">
                <a16:creationId xmlns:a16="http://schemas.microsoft.com/office/drawing/2014/main" id="{B16F8B27-7FBA-4992-B14B-9250BE991C27}"/>
              </a:ext>
            </a:extLst>
          </p:cNvPr>
          <p:cNvSpPr txBox="1"/>
          <p:nvPr/>
        </p:nvSpPr>
        <p:spPr>
          <a:xfrm>
            <a:off x="844062" y="1876426"/>
            <a:ext cx="6370655"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2.Chế </a:t>
            </a:r>
            <a:r>
              <a:rPr lang="en-US" sz="2800" err="1">
                <a:latin typeface="Times New Roman" panose="02020603050405020304" pitchFamily="18" charset="0"/>
                <a:cs typeface="Times New Roman" panose="02020603050405020304" pitchFamily="18" charset="0"/>
              </a:rPr>
              <a:t>biến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thực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phẩm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không</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sử</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dụng</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nhiệt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057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B7BA84-68D5-4968-8CB5-B7A4E856D56D}"/>
              </a:ext>
            </a:extLst>
          </p:cNvPr>
          <p:cNvSpPr txBox="1"/>
          <p:nvPr/>
        </p:nvSpPr>
        <p:spPr>
          <a:xfrm>
            <a:off x="844062" y="759655"/>
            <a:ext cx="8615820" cy="523220"/>
          </a:xfrm>
          <a:prstGeom prst="rect">
            <a:avLst/>
          </a:prstGeom>
          <a:noFill/>
        </p:spPr>
        <p:txBody>
          <a:bodyPr wrap="none" rtlCol="0">
            <a:spAutoFit/>
          </a:bodyPr>
          <a:lstStyle/>
          <a:p>
            <a:pPr algn="l"/>
            <a:r>
              <a:rPr lang="en-US" sz="2800">
                <a:solidFill>
                  <a:srgbClr val="C00000"/>
                </a:solidFill>
                <a:latin typeface="Times New Roman" panose="02020603050405020304" pitchFamily="18" charset="0"/>
                <a:cs typeface="Times New Roman" panose="02020603050405020304" pitchFamily="18" charset="0"/>
              </a:rPr>
              <a:t>III. MỘT SỐ PH</a:t>
            </a:r>
            <a:r>
              <a:rPr lang="vi-VN" sz="2800">
                <a:solidFill>
                  <a:srgbClr val="C00000"/>
                </a:solidFill>
                <a:latin typeface="Times New Roman" panose="02020603050405020304" pitchFamily="18" charset="0"/>
                <a:cs typeface="Times New Roman" panose="02020603050405020304" pitchFamily="18" charset="0"/>
              </a:rPr>
              <a:t>Ư</a:t>
            </a:r>
            <a:r>
              <a:rPr lang="en-US" sz="2800">
                <a:solidFill>
                  <a:srgbClr val="C00000"/>
                </a:solidFill>
                <a:latin typeface="Times New Roman" panose="02020603050405020304" pitchFamily="18" charset="0"/>
                <a:cs typeface="Times New Roman" panose="02020603050405020304" pitchFamily="18" charset="0"/>
              </a:rPr>
              <a:t>ƠNG PHÁP CHẾ BIẾN THỰC PHẨM</a:t>
            </a:r>
          </a:p>
        </p:txBody>
      </p:sp>
      <p:sp>
        <p:nvSpPr>
          <p:cNvPr id="5" name="TextBox 4">
            <a:extLst>
              <a:ext uri="{FF2B5EF4-FFF2-40B4-BE49-F238E27FC236}">
                <a16:creationId xmlns:a16="http://schemas.microsoft.com/office/drawing/2014/main" id="{5607A1AF-BE46-46F1-B870-50B6BA042B70}"/>
              </a:ext>
            </a:extLst>
          </p:cNvPr>
          <p:cNvSpPr txBox="1"/>
          <p:nvPr/>
        </p:nvSpPr>
        <p:spPr>
          <a:xfrm>
            <a:off x="844062" y="1296942"/>
            <a:ext cx="5811206"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1.Chế </a:t>
            </a:r>
            <a:r>
              <a:rPr lang="en-US" sz="2800" err="1">
                <a:latin typeface="Times New Roman" panose="02020603050405020304" pitchFamily="18" charset="0"/>
                <a:cs typeface="Times New Roman" panose="02020603050405020304" pitchFamily="18" charset="0"/>
              </a:rPr>
              <a:t>biến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thực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phẩm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có</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sử</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dụng</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nhiệt</a:t>
            </a:r>
            <a:endParaRPr lang="en-US" sz="280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187F68EA-D843-4C46-9A85-95D2DFAFF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1188" y="257473"/>
            <a:ext cx="1333500" cy="1000125"/>
          </a:xfrm>
          <a:prstGeom prst="rect">
            <a:avLst/>
          </a:prstGeom>
        </p:spPr>
      </p:pic>
      <p:pic>
        <p:nvPicPr>
          <p:cNvPr id="12" name="Picture 11">
            <a:extLst>
              <a:ext uri="{FF2B5EF4-FFF2-40B4-BE49-F238E27FC236}">
                <a16:creationId xmlns:a16="http://schemas.microsoft.com/office/drawing/2014/main" id="{638373D4-8A0F-4F52-8AC9-7496FA509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587"/>
            <a:ext cx="1333500" cy="1000125"/>
          </a:xfrm>
          <a:prstGeom prst="rect">
            <a:avLst/>
          </a:prstGeom>
        </p:spPr>
      </p:pic>
      <p:sp>
        <p:nvSpPr>
          <p:cNvPr id="2" name="TextBox 1">
            <a:extLst>
              <a:ext uri="{FF2B5EF4-FFF2-40B4-BE49-F238E27FC236}">
                <a16:creationId xmlns:a16="http://schemas.microsoft.com/office/drawing/2014/main" id="{1281EFB4-5D56-4F95-A832-4CF560BB3692}"/>
              </a:ext>
            </a:extLst>
          </p:cNvPr>
          <p:cNvSpPr txBox="1"/>
          <p:nvPr/>
        </p:nvSpPr>
        <p:spPr>
          <a:xfrm>
            <a:off x="984738" y="1899943"/>
            <a:ext cx="5929828" cy="2246769"/>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Nhiệm vụ đã giao về nhà của các nhóm.</a:t>
            </a:r>
          </a:p>
          <a:p>
            <a:pPr algn="l"/>
            <a:r>
              <a:rPr lang="en-US" sz="2800" err="1">
                <a:latin typeface="Times New Roman" panose="02020603050405020304" pitchFamily="18" charset="0"/>
                <a:cs typeface="Times New Roman" panose="02020603050405020304" pitchFamily="18" charset="0"/>
              </a:rPr>
              <a:t>Nhóm</a:t>
            </a:r>
            <a:r>
              <a:rPr lang="en-US" sz="2800">
                <a:latin typeface="Times New Roman" panose="02020603050405020304" pitchFamily="18" charset="0"/>
                <a:cs typeface="Times New Roman" panose="02020603050405020304" pitchFamily="18" charset="0"/>
              </a:rPr>
              <a:t> 1(Tổ 1) : </a:t>
            </a:r>
            <a:r>
              <a:rPr lang="en-US" sz="2800" err="1">
                <a:latin typeface="Times New Roman" panose="02020603050405020304" pitchFamily="18" charset="0"/>
                <a:cs typeface="Times New Roman" panose="02020603050405020304" pitchFamily="18" charset="0"/>
              </a:rPr>
              <a:t>phiếu</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học</a:t>
            </a:r>
            <a:r>
              <a:rPr lang="en-US" sz="2800">
                <a:latin typeface="Times New Roman" panose="02020603050405020304" pitchFamily="18" charset="0"/>
                <a:cs typeface="Times New Roman" panose="02020603050405020304" pitchFamily="18" charset="0"/>
              </a:rPr>
              <a:t> tập số 1</a:t>
            </a:r>
          </a:p>
          <a:p>
            <a:pPr algn="l"/>
            <a:r>
              <a:rPr lang="en-US" sz="2800" err="1">
                <a:latin typeface="Times New Roman" panose="02020603050405020304" pitchFamily="18" charset="0"/>
                <a:cs typeface="Times New Roman" panose="02020603050405020304" pitchFamily="18" charset="0"/>
              </a:rPr>
              <a:t>Nhóm</a:t>
            </a:r>
            <a:r>
              <a:rPr lang="en-US" sz="2800">
                <a:latin typeface="Times New Roman" panose="02020603050405020304" pitchFamily="18" charset="0"/>
                <a:cs typeface="Times New Roman" panose="02020603050405020304" pitchFamily="18" charset="0"/>
              </a:rPr>
              <a:t> 2( Tổ 2) : </a:t>
            </a:r>
            <a:r>
              <a:rPr lang="en-US" sz="2800" err="1">
                <a:latin typeface="Times New Roman" panose="02020603050405020304" pitchFamily="18" charset="0"/>
                <a:cs typeface="Times New Roman" panose="02020603050405020304" pitchFamily="18" charset="0"/>
              </a:rPr>
              <a:t>Phiếu</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học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tập</a:t>
            </a:r>
            <a:r>
              <a:rPr lang="en-US" sz="2800">
                <a:latin typeface="Times New Roman" panose="02020603050405020304" pitchFamily="18" charset="0"/>
                <a:cs typeface="Times New Roman" panose="02020603050405020304" pitchFamily="18" charset="0"/>
              </a:rPr>
              <a:t> số 2</a:t>
            </a:r>
          </a:p>
          <a:p>
            <a:pPr algn="l"/>
            <a:r>
              <a:rPr lang="en-US" sz="2800" err="1">
                <a:latin typeface="Times New Roman" panose="02020603050405020304" pitchFamily="18" charset="0"/>
                <a:cs typeface="Times New Roman" panose="02020603050405020304" pitchFamily="18" charset="0"/>
              </a:rPr>
              <a:t>Nhóm</a:t>
            </a:r>
            <a:r>
              <a:rPr lang="en-US" sz="2800">
                <a:latin typeface="Times New Roman" panose="02020603050405020304" pitchFamily="18" charset="0"/>
                <a:cs typeface="Times New Roman" panose="02020603050405020304" pitchFamily="18" charset="0"/>
              </a:rPr>
              <a:t> 3( Tổ 3) : </a:t>
            </a:r>
            <a:r>
              <a:rPr lang="en-US" sz="2800" err="1">
                <a:latin typeface="Times New Roman" panose="02020603050405020304" pitchFamily="18" charset="0"/>
                <a:cs typeface="Times New Roman" panose="02020603050405020304" pitchFamily="18" charset="0"/>
              </a:rPr>
              <a:t>Phiếu</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học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tập</a:t>
            </a:r>
            <a:r>
              <a:rPr lang="en-US" sz="2800">
                <a:latin typeface="Times New Roman" panose="02020603050405020304" pitchFamily="18" charset="0"/>
                <a:cs typeface="Times New Roman" panose="02020603050405020304" pitchFamily="18" charset="0"/>
              </a:rPr>
              <a:t> số 3</a:t>
            </a:r>
          </a:p>
          <a:p>
            <a:pPr algn="l"/>
            <a:r>
              <a:rPr lang="en-US" sz="2800" err="1">
                <a:latin typeface="Times New Roman" panose="02020603050405020304" pitchFamily="18" charset="0"/>
                <a:cs typeface="Times New Roman" panose="02020603050405020304" pitchFamily="18" charset="0"/>
              </a:rPr>
              <a:t>Nhóm</a:t>
            </a:r>
            <a:r>
              <a:rPr lang="en-US" sz="2800">
                <a:latin typeface="Times New Roman" panose="02020603050405020304" pitchFamily="18" charset="0"/>
                <a:cs typeface="Times New Roman" panose="02020603050405020304" pitchFamily="18" charset="0"/>
              </a:rPr>
              <a:t> 4 (Tổ 4) : </a:t>
            </a:r>
            <a:r>
              <a:rPr lang="en-US" sz="2800" err="1">
                <a:latin typeface="Times New Roman" panose="02020603050405020304" pitchFamily="18" charset="0"/>
                <a:cs typeface="Times New Roman" panose="02020603050405020304" pitchFamily="18" charset="0"/>
              </a:rPr>
              <a:t>phiếu</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học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tập</a:t>
            </a:r>
            <a:r>
              <a:rPr lang="en-US" sz="2800">
                <a:latin typeface="Times New Roman" panose="02020603050405020304" pitchFamily="18" charset="0"/>
                <a:cs typeface="Times New Roman" panose="02020603050405020304" pitchFamily="18" charset="0"/>
              </a:rPr>
              <a:t> số 4</a:t>
            </a:r>
          </a:p>
        </p:txBody>
      </p:sp>
    </p:spTree>
    <p:extLst>
      <p:ext uri="{BB962C8B-B14F-4D97-AF65-F5344CB8AC3E}">
        <p14:creationId xmlns:p14="http://schemas.microsoft.com/office/powerpoint/2010/main" val="2746795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8FA4E0-5939-4B76-A0B8-2A03CB69D6BA}"/>
              </a:ext>
            </a:extLst>
          </p:cNvPr>
          <p:cNvPicPr>
            <a:picLocks noChangeAspect="1"/>
          </p:cNvPicPr>
          <p:nvPr/>
        </p:nvPicPr>
        <p:blipFill>
          <a:blip r:embed="rId2"/>
          <a:stretch>
            <a:fillRect/>
          </a:stretch>
        </p:blipFill>
        <p:spPr>
          <a:xfrm>
            <a:off x="182880" y="0"/>
            <a:ext cx="5092505" cy="6738425"/>
          </a:xfrm>
          <a:prstGeom prst="rect">
            <a:avLst/>
          </a:prstGeom>
        </p:spPr>
      </p:pic>
      <p:pic>
        <p:nvPicPr>
          <p:cNvPr id="4" name="Picture 3">
            <a:extLst>
              <a:ext uri="{FF2B5EF4-FFF2-40B4-BE49-F238E27FC236}">
                <a16:creationId xmlns:a16="http://schemas.microsoft.com/office/drawing/2014/main" id="{CBA8BCC4-347C-4F73-B738-0D3B5E0D4820}"/>
              </a:ext>
            </a:extLst>
          </p:cNvPr>
          <p:cNvPicPr>
            <a:picLocks noChangeAspect="1"/>
          </p:cNvPicPr>
          <p:nvPr/>
        </p:nvPicPr>
        <p:blipFill>
          <a:blip r:embed="rId3"/>
          <a:stretch>
            <a:fillRect/>
          </a:stretch>
        </p:blipFill>
        <p:spPr>
          <a:xfrm>
            <a:off x="6445289" y="112542"/>
            <a:ext cx="5563831" cy="6738425"/>
          </a:xfrm>
          <a:prstGeom prst="rect">
            <a:avLst/>
          </a:prstGeom>
        </p:spPr>
      </p:pic>
    </p:spTree>
    <p:extLst>
      <p:ext uri="{BB962C8B-B14F-4D97-AF65-F5344CB8AC3E}">
        <p14:creationId xmlns:p14="http://schemas.microsoft.com/office/powerpoint/2010/main" val="3089874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323E2B-5653-47DB-8E3E-EA42C0DEF642}"/>
              </a:ext>
            </a:extLst>
          </p:cNvPr>
          <p:cNvPicPr>
            <a:picLocks noChangeAspect="1"/>
          </p:cNvPicPr>
          <p:nvPr/>
        </p:nvPicPr>
        <p:blipFill>
          <a:blip r:embed="rId2"/>
          <a:stretch>
            <a:fillRect/>
          </a:stretch>
        </p:blipFill>
        <p:spPr>
          <a:xfrm>
            <a:off x="396180" y="252396"/>
            <a:ext cx="5699819" cy="6605604"/>
          </a:xfrm>
          <a:prstGeom prst="rect">
            <a:avLst/>
          </a:prstGeom>
        </p:spPr>
      </p:pic>
      <p:pic>
        <p:nvPicPr>
          <p:cNvPr id="3" name="Picture 2">
            <a:extLst>
              <a:ext uri="{FF2B5EF4-FFF2-40B4-BE49-F238E27FC236}">
                <a16:creationId xmlns:a16="http://schemas.microsoft.com/office/drawing/2014/main" id="{993F453E-E9E9-4E31-837C-9D3259C4EE9F}"/>
              </a:ext>
            </a:extLst>
          </p:cNvPr>
          <p:cNvPicPr>
            <a:picLocks noChangeAspect="1"/>
          </p:cNvPicPr>
          <p:nvPr/>
        </p:nvPicPr>
        <p:blipFill>
          <a:blip r:embed="rId3"/>
          <a:stretch>
            <a:fillRect/>
          </a:stretch>
        </p:blipFill>
        <p:spPr>
          <a:xfrm>
            <a:off x="6260122" y="105509"/>
            <a:ext cx="5931878" cy="6646982"/>
          </a:xfrm>
          <a:prstGeom prst="rect">
            <a:avLst/>
          </a:prstGeom>
        </p:spPr>
      </p:pic>
    </p:spTree>
    <p:extLst>
      <p:ext uri="{BB962C8B-B14F-4D97-AF65-F5344CB8AC3E}">
        <p14:creationId xmlns:p14="http://schemas.microsoft.com/office/powerpoint/2010/main" val="3031485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B7BA84-68D5-4968-8CB5-B7A4E856D56D}"/>
              </a:ext>
            </a:extLst>
          </p:cNvPr>
          <p:cNvSpPr txBox="1"/>
          <p:nvPr/>
        </p:nvSpPr>
        <p:spPr>
          <a:xfrm>
            <a:off x="1167618" y="204767"/>
            <a:ext cx="8615820" cy="523220"/>
          </a:xfrm>
          <a:prstGeom prst="rect">
            <a:avLst/>
          </a:prstGeom>
          <a:noFill/>
        </p:spPr>
        <p:txBody>
          <a:bodyPr wrap="none" rtlCol="0">
            <a:spAutoFit/>
          </a:bodyPr>
          <a:lstStyle/>
          <a:p>
            <a:pPr algn="l"/>
            <a:r>
              <a:rPr lang="en-US" sz="2800">
                <a:solidFill>
                  <a:srgbClr val="C00000"/>
                </a:solidFill>
                <a:latin typeface="Times New Roman" panose="02020603050405020304" pitchFamily="18" charset="0"/>
                <a:cs typeface="Times New Roman" panose="02020603050405020304" pitchFamily="18" charset="0"/>
              </a:rPr>
              <a:t>III. MỘT SỐ PH</a:t>
            </a:r>
            <a:r>
              <a:rPr lang="vi-VN" sz="2800">
                <a:solidFill>
                  <a:srgbClr val="C00000"/>
                </a:solidFill>
                <a:latin typeface="Times New Roman" panose="02020603050405020304" pitchFamily="18" charset="0"/>
                <a:cs typeface="Times New Roman" panose="02020603050405020304" pitchFamily="18" charset="0"/>
              </a:rPr>
              <a:t>Ư</a:t>
            </a:r>
            <a:r>
              <a:rPr lang="en-US" sz="2800">
                <a:solidFill>
                  <a:srgbClr val="C00000"/>
                </a:solidFill>
                <a:latin typeface="Times New Roman" panose="02020603050405020304" pitchFamily="18" charset="0"/>
                <a:cs typeface="Times New Roman" panose="02020603050405020304" pitchFamily="18" charset="0"/>
              </a:rPr>
              <a:t>ƠNG PHÁP CHẾ BIẾN THỰC PHẨM</a:t>
            </a:r>
          </a:p>
        </p:txBody>
      </p:sp>
      <p:sp>
        <p:nvSpPr>
          <p:cNvPr id="5" name="TextBox 4">
            <a:extLst>
              <a:ext uri="{FF2B5EF4-FFF2-40B4-BE49-F238E27FC236}">
                <a16:creationId xmlns:a16="http://schemas.microsoft.com/office/drawing/2014/main" id="{5607A1AF-BE46-46F1-B870-50B6BA042B70}"/>
              </a:ext>
            </a:extLst>
          </p:cNvPr>
          <p:cNvSpPr txBox="1"/>
          <p:nvPr/>
        </p:nvSpPr>
        <p:spPr>
          <a:xfrm>
            <a:off x="643743" y="727987"/>
            <a:ext cx="5811206"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1.Chế </a:t>
            </a:r>
            <a:r>
              <a:rPr lang="en-US" sz="2800" err="1">
                <a:latin typeface="Times New Roman" panose="02020603050405020304" pitchFamily="18" charset="0"/>
                <a:cs typeface="Times New Roman" panose="02020603050405020304" pitchFamily="18" charset="0"/>
              </a:rPr>
              <a:t>biến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thực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phẩm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có</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sử</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dụng</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nhiệt</a:t>
            </a:r>
            <a:endParaRPr lang="en-US" sz="280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8D02CD3-D6B5-4A85-B81B-6667A8592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68" y="204767"/>
            <a:ext cx="1047750" cy="876300"/>
          </a:xfrm>
          <a:prstGeom prst="rect">
            <a:avLst/>
          </a:prstGeom>
        </p:spPr>
      </p:pic>
      <p:graphicFrame>
        <p:nvGraphicFramePr>
          <p:cNvPr id="14" name="Table 13">
            <a:extLst>
              <a:ext uri="{FF2B5EF4-FFF2-40B4-BE49-F238E27FC236}">
                <a16:creationId xmlns:a16="http://schemas.microsoft.com/office/drawing/2014/main" id="{8F68384C-2BEC-4B54-ACCC-66F4FEE2BF27}"/>
              </a:ext>
            </a:extLst>
          </p:cNvPr>
          <p:cNvGraphicFramePr>
            <a:graphicFrameLocks noGrp="1"/>
          </p:cNvGraphicFramePr>
          <p:nvPr>
            <p:extLst>
              <p:ext uri="{D42A27DB-BD31-4B8C-83A1-F6EECF244321}">
                <p14:modId xmlns:p14="http://schemas.microsoft.com/office/powerpoint/2010/main" val="4090043062"/>
              </p:ext>
            </p:extLst>
          </p:nvPr>
        </p:nvGraphicFramePr>
        <p:xfrm>
          <a:off x="0" y="1251206"/>
          <a:ext cx="12192000" cy="5606794"/>
        </p:xfrm>
        <a:graphic>
          <a:graphicData uri="http://schemas.openxmlformats.org/drawingml/2006/table">
            <a:tbl>
              <a:tblPr firstRow="1" bandRow="1">
                <a:tableStyleId>{5C22544A-7EE6-4342-B048-85BDC9FD1C3A}</a:tableStyleId>
              </a:tblPr>
              <a:tblGrid>
                <a:gridCol w="1899138">
                  <a:extLst>
                    <a:ext uri="{9D8B030D-6E8A-4147-A177-3AD203B41FA5}">
                      <a16:colId xmlns:a16="http://schemas.microsoft.com/office/drawing/2014/main" val="9913617"/>
                    </a:ext>
                  </a:extLst>
                </a:gridCol>
                <a:gridCol w="2977662">
                  <a:extLst>
                    <a:ext uri="{9D8B030D-6E8A-4147-A177-3AD203B41FA5}">
                      <a16:colId xmlns:a16="http://schemas.microsoft.com/office/drawing/2014/main" val="1020950950"/>
                    </a:ext>
                  </a:extLst>
                </a:gridCol>
                <a:gridCol w="2438400">
                  <a:extLst>
                    <a:ext uri="{9D8B030D-6E8A-4147-A177-3AD203B41FA5}">
                      <a16:colId xmlns:a16="http://schemas.microsoft.com/office/drawing/2014/main" val="1913021868"/>
                    </a:ext>
                  </a:extLst>
                </a:gridCol>
                <a:gridCol w="2438400">
                  <a:extLst>
                    <a:ext uri="{9D8B030D-6E8A-4147-A177-3AD203B41FA5}">
                      <a16:colId xmlns:a16="http://schemas.microsoft.com/office/drawing/2014/main" val="3892662612"/>
                    </a:ext>
                  </a:extLst>
                </a:gridCol>
                <a:gridCol w="2438400">
                  <a:extLst>
                    <a:ext uri="{9D8B030D-6E8A-4147-A177-3AD203B41FA5}">
                      <a16:colId xmlns:a16="http://schemas.microsoft.com/office/drawing/2014/main" val="3918385279"/>
                    </a:ext>
                  </a:extLst>
                </a:gridCol>
              </a:tblGrid>
              <a:tr h="700182">
                <a:tc>
                  <a:txBody>
                    <a:bodyPr/>
                    <a:lstStyle/>
                    <a:p>
                      <a:r>
                        <a:rPr lang="en-US">
                          <a:solidFill>
                            <a:schemeClr val="tx1"/>
                          </a:solidFill>
                          <a:latin typeface="Times New Roman" panose="02020603050405020304" pitchFamily="18" charset="0"/>
                          <a:cs typeface="Times New Roman" panose="02020603050405020304" pitchFamily="18" charset="0"/>
                        </a:rPr>
                        <a:t>Ph</a:t>
                      </a:r>
                      <a:r>
                        <a:rPr lang="vi-VN">
                          <a:solidFill>
                            <a:schemeClr val="tx1"/>
                          </a:solidFill>
                          <a:latin typeface="Times New Roman" panose="02020603050405020304" pitchFamily="18" charset="0"/>
                          <a:cs typeface="Times New Roman" panose="02020603050405020304" pitchFamily="18" charset="0"/>
                        </a:rPr>
                        <a:t>ư</a:t>
                      </a:r>
                      <a:r>
                        <a:rPr lang="en-US" err="1">
                          <a:solidFill>
                            <a:schemeClr val="tx1"/>
                          </a:solidFill>
                          <a:latin typeface="Times New Roman" panose="02020603050405020304" pitchFamily="18" charset="0"/>
                          <a:cs typeface="Times New Roman" panose="02020603050405020304" pitchFamily="18" charset="0"/>
                        </a:rPr>
                        <a:t>ơng</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pháp</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chế</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biến</a:t>
                      </a:r>
                      <a:endParaRPr lang="en-US">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err="1">
                          <a:solidFill>
                            <a:schemeClr val="tx1"/>
                          </a:solidFill>
                          <a:latin typeface="Times New Roman" panose="02020603050405020304" pitchFamily="18" charset="0"/>
                          <a:cs typeface="Times New Roman" panose="02020603050405020304" pitchFamily="18" charset="0"/>
                        </a:rPr>
                        <a:t>Hình</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ảnh</a:t>
                      </a:r>
                      <a:endParaRPr lang="en-US">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err="1">
                          <a:solidFill>
                            <a:schemeClr val="tx1"/>
                          </a:solidFill>
                          <a:latin typeface="Times New Roman" panose="02020603050405020304" pitchFamily="18" charset="0"/>
                          <a:cs typeface="Times New Roman" panose="02020603050405020304" pitchFamily="18" charset="0"/>
                        </a:rPr>
                        <a:t>Khái</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niệm</a:t>
                      </a:r>
                      <a:endParaRPr lang="en-US">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err="1">
                          <a:solidFill>
                            <a:schemeClr val="tx1"/>
                          </a:solidFill>
                          <a:latin typeface="Times New Roman" panose="02020603050405020304" pitchFamily="18" charset="0"/>
                          <a:cs typeface="Times New Roman" panose="02020603050405020304" pitchFamily="18" charset="0"/>
                        </a:rPr>
                        <a:t>Ưu</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điểm</a:t>
                      </a:r>
                      <a:endParaRPr lang="en-US">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err="1">
                          <a:solidFill>
                            <a:schemeClr val="tx1"/>
                          </a:solidFill>
                          <a:latin typeface="Times New Roman" panose="02020603050405020304" pitchFamily="18" charset="0"/>
                          <a:cs typeface="Times New Roman" panose="02020603050405020304" pitchFamily="18" charset="0"/>
                        </a:rPr>
                        <a:t>Hạn</a:t>
                      </a:r>
                      <a:r>
                        <a:rPr lang="en-US">
                          <a:solidFill>
                            <a:schemeClr val="tx1"/>
                          </a:solidFill>
                          <a:latin typeface="Times New Roman" panose="02020603050405020304" pitchFamily="18" charset="0"/>
                          <a:cs typeface="Times New Roman" panose="02020603050405020304" pitchFamily="18" charset="0"/>
                        </a:rPr>
                        <a:t> </a:t>
                      </a:r>
                      <a:r>
                        <a:rPr lang="en-US" err="1">
                          <a:solidFill>
                            <a:schemeClr val="tx1"/>
                          </a:solidFill>
                          <a:latin typeface="Times New Roman" panose="02020603050405020304" pitchFamily="18" charset="0"/>
                          <a:cs typeface="Times New Roman" panose="02020603050405020304" pitchFamily="18" charset="0"/>
                        </a:rPr>
                        <a:t>chế</a:t>
                      </a:r>
                      <a:endParaRPr lang="en-US">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62795137"/>
                  </a:ext>
                </a:extLst>
              </a:tr>
              <a:tr h="1226653">
                <a:tc>
                  <a:txBody>
                    <a:bodyPr/>
                    <a:lstStyle/>
                    <a:p>
                      <a:r>
                        <a:rPr lang="en-US" sz="2400">
                          <a:latin typeface="Times New Roman" panose="02020603050405020304" pitchFamily="18" charset="0"/>
                          <a:cs typeface="Times New Roman" panose="02020603050405020304" pitchFamily="18" charset="0"/>
                        </a:rPr>
                        <a:t>a)</a:t>
                      </a:r>
                      <a:r>
                        <a:rPr lang="en-US" sz="2400" err="1">
                          <a:latin typeface="Times New Roman" panose="02020603050405020304" pitchFamily="18" charset="0"/>
                          <a:cs typeface="Times New Roman" panose="02020603050405020304" pitchFamily="18" charset="0"/>
                        </a:rPr>
                        <a:t>Luộc</a:t>
                      </a:r>
                      <a:endParaRPr lang="en-US" sz="2400">
                        <a:latin typeface="Times New Roman" panose="02020603050405020304" pitchFamily="18" charset="0"/>
                        <a:cs typeface="Times New Roman" panose="02020603050405020304" pitchFamily="18"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0628332"/>
                  </a:ext>
                </a:extLst>
              </a:tr>
              <a:tr h="1226653">
                <a:tc>
                  <a:txBody>
                    <a:bodyPr/>
                    <a:lstStyle/>
                    <a:p>
                      <a:r>
                        <a:rPr lang="en-US" sz="2400">
                          <a:latin typeface="Times New Roman" panose="02020603050405020304" pitchFamily="18" charset="0"/>
                          <a:cs typeface="Times New Roman" panose="02020603050405020304" pitchFamily="18" charset="0"/>
                        </a:rPr>
                        <a:t>b)Kho</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5834662"/>
                  </a:ext>
                </a:extLst>
              </a:tr>
              <a:tr h="1226653">
                <a:tc>
                  <a:txBody>
                    <a:bodyPr/>
                    <a:lstStyle/>
                    <a:p>
                      <a:r>
                        <a:rPr lang="en-US" sz="2400">
                          <a:latin typeface="Times New Roman" panose="02020603050405020304" pitchFamily="18" charset="0"/>
                          <a:cs typeface="Times New Roman" panose="02020603050405020304" pitchFamily="18" charset="0"/>
                        </a:rPr>
                        <a:t>c)N</a:t>
                      </a:r>
                      <a:r>
                        <a:rPr lang="vi-VN" sz="2400">
                          <a:latin typeface="Times New Roman" panose="02020603050405020304" pitchFamily="18" charset="0"/>
                          <a:cs typeface="Times New Roman" panose="02020603050405020304" pitchFamily="18" charset="0"/>
                        </a:rPr>
                        <a:t>ư</a:t>
                      </a:r>
                      <a:r>
                        <a:rPr lang="en-US" sz="2400" err="1">
                          <a:latin typeface="Times New Roman" panose="02020603050405020304" pitchFamily="18" charset="0"/>
                          <a:cs typeface="Times New Roman" panose="02020603050405020304" pitchFamily="18" charset="0"/>
                        </a:rPr>
                        <a:t>ớng</a:t>
                      </a:r>
                      <a:endParaRPr lang="en-US" sz="2400">
                        <a:latin typeface="Times New Roman" panose="02020603050405020304" pitchFamily="18" charset="0"/>
                        <a:cs typeface="Times New Roman" panose="02020603050405020304" pitchFamily="18" charset="0"/>
                      </a:endParaRP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45935711"/>
                  </a:ext>
                </a:extLst>
              </a:tr>
              <a:tr h="1226653">
                <a:tc>
                  <a:txBody>
                    <a:bodyPr/>
                    <a:lstStyle/>
                    <a:p>
                      <a:r>
                        <a:rPr lang="en-US" sz="2400">
                          <a:latin typeface="Times New Roman" panose="02020603050405020304" pitchFamily="18" charset="0"/>
                          <a:cs typeface="Times New Roman" panose="02020603050405020304" pitchFamily="18" charset="0"/>
                        </a:rPr>
                        <a:t>d)</a:t>
                      </a:r>
                      <a:r>
                        <a:rPr lang="en-US" sz="2400" err="1">
                          <a:latin typeface="Times New Roman" panose="02020603050405020304" pitchFamily="18" charset="0"/>
                          <a:cs typeface="Times New Roman" panose="02020603050405020304" pitchFamily="18" charset="0"/>
                        </a:rPr>
                        <a:t>Rán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chiên</a:t>
                      </a:r>
                      <a:r>
                        <a:rPr lang="en-US" sz="2400">
                          <a:latin typeface="Times New Roman" panose="02020603050405020304" pitchFamily="18" charset="0"/>
                          <a:cs typeface="Times New Roman" panose="02020603050405020304" pitchFamily="18" charset="0"/>
                        </a:rPr>
                        <a:t>)</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15740333"/>
                  </a:ext>
                </a:extLst>
              </a:tr>
            </a:tbl>
          </a:graphicData>
        </a:graphic>
      </p:graphicFrame>
      <p:pic>
        <p:nvPicPr>
          <p:cNvPr id="15" name="Picture 2" descr="6 mẹo luộc rau vừa xanh vừa ngọt lại giòn">
            <a:extLst>
              <a:ext uri="{FF2B5EF4-FFF2-40B4-BE49-F238E27FC236}">
                <a16:creationId xmlns:a16="http://schemas.microsoft.com/office/drawing/2014/main" id="{B1F2251A-095F-46EF-ACBE-BF5AE2F2F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320" y="1941670"/>
            <a:ext cx="1616051" cy="11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D786DBEE-0177-4120-AE8D-1FB3875E46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41320" y="3307234"/>
            <a:ext cx="1640718" cy="108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a:extLst>
              <a:ext uri="{FF2B5EF4-FFF2-40B4-BE49-F238E27FC236}">
                <a16:creationId xmlns:a16="http://schemas.microsoft.com/office/drawing/2014/main" id="{AEF8AD6C-5391-40EE-B5E2-553CADFE5D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41320" y="4509624"/>
            <a:ext cx="1640718" cy="109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2" descr="Screen Clipping">
            <a:extLst>
              <a:ext uri="{FF2B5EF4-FFF2-40B4-BE49-F238E27FC236}">
                <a16:creationId xmlns:a16="http://schemas.microsoft.com/office/drawing/2014/main" id="{0FB1D281-2F43-4B89-B6B0-45A4781F24E6}"/>
              </a:ext>
            </a:extLst>
          </p:cNvPr>
          <p:cNvPicPr>
            <a:picLocks noChangeAspect="1"/>
          </p:cNvPicPr>
          <p:nvPr/>
        </p:nvPicPr>
        <p:blipFill>
          <a:blip r:embed="rId6">
            <a:extLst>
              <a:ext uri="{28A0092B-C50C-407E-A947-70E740481C1C}">
                <a14:useLocalDpi xmlns:a14="http://schemas.microsoft.com/office/drawing/2010/main" val="0"/>
              </a:ext>
            </a:extLst>
          </a:blip>
          <a:srcRect b="17575"/>
          <a:stretch>
            <a:fillRect/>
          </a:stretch>
        </p:blipFill>
        <p:spPr bwMode="auto">
          <a:xfrm>
            <a:off x="2741320" y="5784827"/>
            <a:ext cx="1640719" cy="107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5">
            <a:extLst>
              <a:ext uri="{FF2B5EF4-FFF2-40B4-BE49-F238E27FC236}">
                <a16:creationId xmlns:a16="http://schemas.microsoft.com/office/drawing/2014/main" id="{00560B99-6A23-4CFB-B6F8-5FD54C646395}"/>
              </a:ext>
            </a:extLst>
          </p:cNvPr>
          <p:cNvSpPr txBox="1">
            <a:spLocks noChangeArrowheads="1"/>
          </p:cNvSpPr>
          <p:nvPr/>
        </p:nvSpPr>
        <p:spPr bwMode="auto">
          <a:xfrm>
            <a:off x="7310062" y="1941670"/>
            <a:ext cx="24733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a:solidFill>
                  <a:srgbClr val="002060"/>
                </a:solidFill>
                <a:cs typeface="Times New Roman" panose="02020603050405020304" pitchFamily="18" charset="0"/>
              </a:rPr>
              <a:t>P</a:t>
            </a:r>
            <a:r>
              <a:rPr lang="vi-VN" altLang="en-US" sz="1800">
                <a:solidFill>
                  <a:srgbClr val="002060"/>
                </a:solidFill>
                <a:cs typeface="Times New Roman" panose="02020603050405020304" pitchFamily="18" charset="0"/>
              </a:rPr>
              <a:t>hù hợp chế biến nhiều loại thực phẩm đơn giản dễ thực hiện</a:t>
            </a:r>
            <a:r>
              <a:rPr lang="en-US" altLang="en-US" sz="1800">
                <a:solidFill>
                  <a:srgbClr val="002060"/>
                </a:solidFill>
                <a:cs typeface="Times New Roman" panose="02020603050405020304" pitchFamily="18" charset="0"/>
              </a:rPr>
              <a:t>.</a:t>
            </a:r>
            <a:endParaRPr lang="en-US" altLang="vi-VN" sz="1800">
              <a:solidFill>
                <a:srgbClr val="002060"/>
              </a:solidFill>
              <a:cs typeface="Times New Roman" panose="02020603050405020304" pitchFamily="18" charset="0"/>
            </a:endParaRPr>
          </a:p>
        </p:txBody>
      </p:sp>
      <p:sp>
        <p:nvSpPr>
          <p:cNvPr id="20" name="Text Box 5">
            <a:extLst>
              <a:ext uri="{FF2B5EF4-FFF2-40B4-BE49-F238E27FC236}">
                <a16:creationId xmlns:a16="http://schemas.microsoft.com/office/drawing/2014/main" id="{29912467-40D0-4CAD-8335-9FAD3BE26B8A}"/>
              </a:ext>
            </a:extLst>
          </p:cNvPr>
          <p:cNvSpPr txBox="1">
            <a:spLocks noChangeArrowheads="1"/>
          </p:cNvSpPr>
          <p:nvPr/>
        </p:nvSpPr>
        <p:spPr bwMode="auto">
          <a:xfrm>
            <a:off x="9713336" y="1862273"/>
            <a:ext cx="25487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a:solidFill>
                  <a:srgbClr val="002060"/>
                </a:solidFill>
                <a:cs typeface="Times New Roman" panose="02020603050405020304" pitchFamily="18" charset="0"/>
              </a:rPr>
              <a:t>M</a:t>
            </a:r>
            <a:r>
              <a:rPr lang="vi-VN" altLang="en-US" sz="1800">
                <a:solidFill>
                  <a:srgbClr val="002060"/>
                </a:solidFill>
                <a:cs typeface="Times New Roman" panose="02020603050405020304" pitchFamily="18" charset="0"/>
              </a:rPr>
              <a:t>ột số loại vitamin trong thực phẩm có thể bị hòa tan vào trong nước</a:t>
            </a:r>
            <a:r>
              <a:rPr lang="en-US" altLang="en-US" sz="1800">
                <a:solidFill>
                  <a:srgbClr val="002060"/>
                </a:solidFill>
                <a:cs typeface="Times New Roman" panose="02020603050405020304" pitchFamily="18" charset="0"/>
              </a:rPr>
              <a:t>:</a:t>
            </a:r>
            <a:r>
              <a:rPr lang="en-US" altLang="en-US" sz="1800" err="1">
                <a:solidFill>
                  <a:srgbClr val="002060"/>
                </a:solidFill>
                <a:cs typeface="Times New Roman" panose="02020603050405020304" pitchFamily="18" charset="0"/>
              </a:rPr>
              <a:t>nhóm</a:t>
            </a:r>
            <a:r>
              <a:rPr lang="en-US" altLang="en-US" sz="1800">
                <a:solidFill>
                  <a:srgbClr val="002060"/>
                </a:solidFill>
                <a:cs typeface="Times New Roman" panose="02020603050405020304" pitchFamily="18" charset="0"/>
              </a:rPr>
              <a:t> vitamin B, C, PP</a:t>
            </a:r>
            <a:endParaRPr lang="en-US" altLang="vi-VN" sz="1800">
              <a:solidFill>
                <a:srgbClr val="002060"/>
              </a:solidFill>
              <a:cs typeface="Times New Roman" panose="02020603050405020304" pitchFamily="18" charset="0"/>
            </a:endParaRPr>
          </a:p>
        </p:txBody>
      </p:sp>
      <p:sp>
        <p:nvSpPr>
          <p:cNvPr id="21" name="TextBox 20">
            <a:extLst>
              <a:ext uri="{FF2B5EF4-FFF2-40B4-BE49-F238E27FC236}">
                <a16:creationId xmlns:a16="http://schemas.microsoft.com/office/drawing/2014/main" id="{A98FC156-B487-4627-9DE0-0B610D77E125}"/>
              </a:ext>
            </a:extLst>
          </p:cNvPr>
          <p:cNvSpPr txBox="1"/>
          <p:nvPr/>
        </p:nvSpPr>
        <p:spPr>
          <a:xfrm>
            <a:off x="4951828" y="2123694"/>
            <a:ext cx="2358234" cy="923330"/>
          </a:xfrm>
          <a:prstGeom prst="rect">
            <a:avLst/>
          </a:prstGeom>
          <a:noFill/>
        </p:spPr>
        <p:txBody>
          <a:bodyPr wrap="square" rtlCol="0">
            <a:spAutoFit/>
          </a:bodyPr>
          <a:lstStyle/>
          <a:p>
            <a:pPr algn="l"/>
            <a:r>
              <a:rPr lang="en-US" err="1">
                <a:solidFill>
                  <a:schemeClr val="accent6">
                    <a:lumMod val="75000"/>
                  </a:schemeClr>
                </a:solidFill>
                <a:latin typeface="Times New Roman" panose="02020603050405020304" pitchFamily="18" charset="0"/>
                <a:cs typeface="Times New Roman" panose="02020603050405020304" pitchFamily="18" charset="0"/>
              </a:rPr>
              <a:t>Luộc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là</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a:t>
            </a:r>
            <a:r>
              <a:rPr lang="vi-VN">
                <a:solidFill>
                  <a:schemeClr val="accent6">
                    <a:lumMod val="75000"/>
                  </a:schemeClr>
                </a:solidFill>
                <a:latin typeface="Times New Roman" panose="02020603050405020304" pitchFamily="18" charset="0"/>
                <a:cs typeface="Times New Roman" panose="02020603050405020304" pitchFamily="18" charset="0"/>
              </a:rPr>
              <a:t>ư</a:t>
            </a:r>
            <a:r>
              <a:rPr lang="en-US" err="1">
                <a:solidFill>
                  <a:schemeClr val="accent6">
                    <a:lumMod val="75000"/>
                  </a:schemeClr>
                </a:solidFill>
                <a:latin typeface="Times New Roman" panose="02020603050405020304" pitchFamily="18" charset="0"/>
                <a:cs typeface="Times New Roman" panose="02020603050405020304" pitchFamily="18" charset="0"/>
              </a:rPr>
              <a:t>ơng</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pháp</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làm</a:t>
            </a:r>
            <a:r>
              <a:rPr lang="en-US">
                <a:solidFill>
                  <a:schemeClr val="accent6">
                    <a:lumMod val="75000"/>
                  </a:schemeClr>
                </a:solidFill>
                <a:latin typeface="Times New Roman" panose="02020603050405020304" pitchFamily="18" charset="0"/>
                <a:cs typeface="Times New Roman" panose="02020603050405020304" pitchFamily="18" charset="0"/>
              </a:rPr>
              <a:t> chín </a:t>
            </a:r>
            <a:r>
              <a:rPr lang="en-US" err="1">
                <a:solidFill>
                  <a:schemeClr val="accent6">
                    <a:lumMod val="75000"/>
                  </a:schemeClr>
                </a:solidFill>
                <a:latin typeface="Times New Roman" panose="02020603050405020304" pitchFamily="18" charset="0"/>
                <a:cs typeface="Times New Roman" panose="02020603050405020304" pitchFamily="18" charset="0"/>
              </a:rPr>
              <a:t>thực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phẩm</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trong</a:t>
            </a:r>
            <a:r>
              <a:rPr lang="en-US">
                <a:solidFill>
                  <a:schemeClr val="accent6">
                    <a:lumMod val="75000"/>
                  </a:schemeClr>
                </a:solidFill>
                <a:latin typeface="Times New Roman" panose="02020603050405020304" pitchFamily="18" charset="0"/>
                <a:cs typeface="Times New Roman" panose="02020603050405020304" pitchFamily="18" charset="0"/>
              </a:rPr>
              <a:t> n</a:t>
            </a:r>
            <a:r>
              <a:rPr lang="vi-VN">
                <a:solidFill>
                  <a:schemeClr val="accent6">
                    <a:lumMod val="75000"/>
                  </a:schemeClr>
                </a:solidFill>
                <a:latin typeface="Times New Roman" panose="02020603050405020304" pitchFamily="18" charset="0"/>
                <a:cs typeface="Times New Roman" panose="02020603050405020304" pitchFamily="18" charset="0"/>
              </a:rPr>
              <a:t>ư</a:t>
            </a:r>
            <a:r>
              <a:rPr lang="en-US" err="1">
                <a:solidFill>
                  <a:schemeClr val="accent6">
                    <a:lumMod val="75000"/>
                  </a:schemeClr>
                </a:solidFill>
                <a:latin typeface="Times New Roman" panose="02020603050405020304" pitchFamily="18" charset="0"/>
                <a:cs typeface="Times New Roman" panose="02020603050405020304" pitchFamily="18" charset="0"/>
              </a:rPr>
              <a:t>ớc</a:t>
            </a:r>
            <a:r>
              <a:rPr lang="en-US">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22" name="Text Box 5">
            <a:extLst>
              <a:ext uri="{FF2B5EF4-FFF2-40B4-BE49-F238E27FC236}">
                <a16:creationId xmlns:a16="http://schemas.microsoft.com/office/drawing/2014/main" id="{2F2A627E-FDE7-4732-86D6-43CB6A96F09C}"/>
              </a:ext>
            </a:extLst>
          </p:cNvPr>
          <p:cNvSpPr txBox="1">
            <a:spLocks noChangeArrowheads="1"/>
          </p:cNvSpPr>
          <p:nvPr/>
        </p:nvSpPr>
        <p:spPr bwMode="auto">
          <a:xfrm>
            <a:off x="7342887" y="3386629"/>
            <a:ext cx="26161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a:cs typeface="Times New Roman" panose="02020603050405020304" pitchFamily="18" charset="0"/>
              </a:rPr>
              <a:t>M</a:t>
            </a:r>
            <a:r>
              <a:rPr lang="vi-VN" altLang="en-US" sz="1800">
                <a:cs typeface="Times New Roman" panose="02020603050405020304" pitchFamily="18" charset="0"/>
              </a:rPr>
              <a:t>ón ăn mềm , có hương vị đậm đà</a:t>
            </a:r>
            <a:r>
              <a:rPr lang="en-US" altLang="en-US" sz="1800">
                <a:cs typeface="Times New Roman" panose="02020603050405020304" pitchFamily="18" charset="0"/>
              </a:rPr>
              <a:t>.</a:t>
            </a:r>
            <a:endParaRPr lang="en-US" altLang="vi-VN" sz="1800">
              <a:cs typeface="Times New Roman" panose="02020603050405020304" pitchFamily="18" charset="0"/>
            </a:endParaRPr>
          </a:p>
        </p:txBody>
      </p:sp>
      <p:sp>
        <p:nvSpPr>
          <p:cNvPr id="23" name="Text Box 5">
            <a:extLst>
              <a:ext uri="{FF2B5EF4-FFF2-40B4-BE49-F238E27FC236}">
                <a16:creationId xmlns:a16="http://schemas.microsoft.com/office/drawing/2014/main" id="{8DAEAC52-0B46-4782-ADF0-63EE400F58A4}"/>
              </a:ext>
            </a:extLst>
          </p:cNvPr>
          <p:cNvSpPr txBox="1">
            <a:spLocks noChangeArrowheads="1"/>
          </p:cNvSpPr>
          <p:nvPr/>
        </p:nvSpPr>
        <p:spPr bwMode="auto">
          <a:xfrm>
            <a:off x="9748165" y="3307234"/>
            <a:ext cx="26161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vi-VN" altLang="en-US" sz="2800">
                <a:solidFill>
                  <a:srgbClr val="0070C0"/>
                </a:solidFill>
                <a:cs typeface="Times New Roman" panose="02020603050405020304" pitchFamily="18" charset="0"/>
              </a:rPr>
              <a:t> </a:t>
            </a:r>
            <a:r>
              <a:rPr lang="en-US" altLang="en-US" sz="1800" err="1">
                <a:cs typeface="Times New Roman" panose="02020603050405020304" pitchFamily="18" charset="0"/>
              </a:rPr>
              <a:t>Thời</a:t>
            </a:r>
            <a:r>
              <a:rPr lang="en-US" altLang="en-US" sz="1800">
                <a:cs typeface="Times New Roman" panose="02020603050405020304" pitchFamily="18" charset="0"/>
              </a:rPr>
              <a:t> </a:t>
            </a:r>
            <a:r>
              <a:rPr lang="en-US" altLang="en-US" sz="1800" err="1">
                <a:cs typeface="Times New Roman" panose="02020603050405020304" pitchFamily="18" charset="0"/>
              </a:rPr>
              <a:t>gian</a:t>
            </a:r>
            <a:r>
              <a:rPr lang="en-US" altLang="en-US" sz="1800">
                <a:cs typeface="Times New Roman" panose="02020603050405020304" pitchFamily="18" charset="0"/>
              </a:rPr>
              <a:t> </a:t>
            </a:r>
            <a:r>
              <a:rPr lang="en-US" altLang="en-US" sz="1800" err="1">
                <a:cs typeface="Times New Roman" panose="02020603050405020304" pitchFamily="18" charset="0"/>
              </a:rPr>
              <a:t>chế</a:t>
            </a:r>
            <a:r>
              <a:rPr lang="en-US" altLang="en-US" sz="1800">
                <a:cs typeface="Times New Roman" panose="02020603050405020304" pitchFamily="18" charset="0"/>
              </a:rPr>
              <a:t> </a:t>
            </a:r>
            <a:r>
              <a:rPr lang="en-US" altLang="en-US" sz="1800" err="1">
                <a:cs typeface="Times New Roman" panose="02020603050405020304" pitchFamily="18" charset="0"/>
              </a:rPr>
              <a:t>biến</a:t>
            </a:r>
            <a:r>
              <a:rPr lang="en-US" altLang="en-US" sz="1800">
                <a:cs typeface="Times New Roman" panose="02020603050405020304" pitchFamily="18" charset="0"/>
              </a:rPr>
              <a:t> </a:t>
            </a:r>
            <a:r>
              <a:rPr lang="en-US" altLang="en-US" sz="1800" err="1">
                <a:cs typeface="Times New Roman" panose="02020603050405020304" pitchFamily="18" charset="0"/>
              </a:rPr>
              <a:t>lâu</a:t>
            </a:r>
            <a:endParaRPr lang="en-US" altLang="vi-VN" sz="3200">
              <a:latin typeface="Arial" panose="020B0604020202020204" pitchFamily="34" charset="0"/>
            </a:endParaRPr>
          </a:p>
        </p:txBody>
      </p:sp>
      <p:sp>
        <p:nvSpPr>
          <p:cNvPr id="24" name="TextBox 23">
            <a:extLst>
              <a:ext uri="{FF2B5EF4-FFF2-40B4-BE49-F238E27FC236}">
                <a16:creationId xmlns:a16="http://schemas.microsoft.com/office/drawing/2014/main" id="{6BFB20AA-808A-45EB-8BBF-207C4D1E9745}"/>
              </a:ext>
            </a:extLst>
          </p:cNvPr>
          <p:cNvSpPr txBox="1"/>
          <p:nvPr/>
        </p:nvSpPr>
        <p:spPr>
          <a:xfrm>
            <a:off x="4935522" y="3248012"/>
            <a:ext cx="2320956" cy="1200329"/>
          </a:xfrm>
          <a:prstGeom prst="rect">
            <a:avLst/>
          </a:prstGeom>
          <a:noFill/>
        </p:spPr>
        <p:txBody>
          <a:bodyPr wrap="square" rtlCol="0">
            <a:spAutoFit/>
          </a:bodyPr>
          <a:lstStyle/>
          <a:p>
            <a:pPr algn="l"/>
            <a:r>
              <a:rPr lang="en-US">
                <a:solidFill>
                  <a:schemeClr val="accent6">
                    <a:lumMod val="75000"/>
                  </a:schemeClr>
                </a:solidFill>
                <a:latin typeface="Times New Roman" panose="02020603050405020304" pitchFamily="18" charset="0"/>
                <a:cs typeface="Times New Roman" panose="02020603050405020304" pitchFamily="18" charset="0"/>
              </a:rPr>
              <a:t>Kho </a:t>
            </a:r>
            <a:r>
              <a:rPr lang="en-US" err="1">
                <a:solidFill>
                  <a:schemeClr val="accent6">
                    <a:lumMod val="75000"/>
                  </a:schemeClr>
                </a:solidFill>
                <a:latin typeface="Times New Roman" panose="02020603050405020304" pitchFamily="18" charset="0"/>
                <a:cs typeface="Times New Roman" panose="02020603050405020304" pitchFamily="18" charset="0"/>
              </a:rPr>
              <a:t>là</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làm</a:t>
            </a:r>
            <a:r>
              <a:rPr lang="en-US">
                <a:solidFill>
                  <a:schemeClr val="accent6">
                    <a:lumMod val="75000"/>
                  </a:schemeClr>
                </a:solidFill>
                <a:latin typeface="Times New Roman" panose="02020603050405020304" pitchFamily="18" charset="0"/>
                <a:cs typeface="Times New Roman" panose="02020603050405020304" pitchFamily="18" charset="0"/>
              </a:rPr>
              <a:t> chín </a:t>
            </a:r>
            <a:r>
              <a:rPr lang="en-US" err="1">
                <a:solidFill>
                  <a:schemeClr val="accent6">
                    <a:lumMod val="75000"/>
                  </a:schemeClr>
                </a:solidFill>
                <a:latin typeface="Times New Roman" panose="02020603050405020304" pitchFamily="18" charset="0"/>
                <a:cs typeface="Times New Roman" panose="02020603050405020304" pitchFamily="18" charset="0"/>
              </a:rPr>
              <a:t>thực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phẩm</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trong</a:t>
            </a:r>
            <a:r>
              <a:rPr lang="en-US">
                <a:solidFill>
                  <a:schemeClr val="accent6">
                    <a:lumMod val="75000"/>
                  </a:schemeClr>
                </a:solidFill>
                <a:latin typeface="Times New Roman" panose="02020603050405020304" pitchFamily="18" charset="0"/>
                <a:cs typeface="Times New Roman" panose="02020603050405020304" pitchFamily="18" charset="0"/>
              </a:rPr>
              <a:t> l</a:t>
            </a:r>
            <a:r>
              <a:rPr lang="vi-VN">
                <a:solidFill>
                  <a:schemeClr val="accent6">
                    <a:lumMod val="75000"/>
                  </a:schemeClr>
                </a:solidFill>
                <a:latin typeface="Times New Roman" panose="02020603050405020304" pitchFamily="18" charset="0"/>
                <a:cs typeface="Times New Roman" panose="02020603050405020304" pitchFamily="18" charset="0"/>
              </a:rPr>
              <a:t>ư</a:t>
            </a:r>
            <a:r>
              <a:rPr lang="en-US" err="1">
                <a:solidFill>
                  <a:schemeClr val="accent6">
                    <a:lumMod val="75000"/>
                  </a:schemeClr>
                </a:solidFill>
                <a:latin typeface="Times New Roman" panose="02020603050405020304" pitchFamily="18" charset="0"/>
                <a:cs typeface="Times New Roman" panose="02020603050405020304" pitchFamily="18" charset="0"/>
              </a:rPr>
              <a:t>ợng</a:t>
            </a:r>
            <a:r>
              <a:rPr lang="en-US">
                <a:solidFill>
                  <a:schemeClr val="accent6">
                    <a:lumMod val="75000"/>
                  </a:schemeClr>
                </a:solidFill>
                <a:latin typeface="Times New Roman" panose="02020603050405020304" pitchFamily="18" charset="0"/>
                <a:cs typeface="Times New Roman" panose="02020603050405020304" pitchFamily="18" charset="0"/>
              </a:rPr>
              <a:t> n</a:t>
            </a:r>
            <a:r>
              <a:rPr lang="vi-VN">
                <a:solidFill>
                  <a:schemeClr val="accent6">
                    <a:lumMod val="75000"/>
                  </a:schemeClr>
                </a:solidFill>
                <a:latin typeface="Times New Roman" panose="02020603050405020304" pitchFamily="18" charset="0"/>
                <a:cs typeface="Times New Roman" panose="02020603050405020304" pitchFamily="18" charset="0"/>
              </a:rPr>
              <a:t>ư</a:t>
            </a:r>
            <a:r>
              <a:rPr lang="en-US" err="1">
                <a:solidFill>
                  <a:schemeClr val="accent6">
                    <a:lumMod val="75000"/>
                  </a:schemeClr>
                </a:solidFill>
                <a:latin typeface="Times New Roman" panose="02020603050405020304" pitchFamily="18" charset="0"/>
                <a:cs typeface="Times New Roman" panose="02020603050405020304" pitchFamily="18" charset="0"/>
              </a:rPr>
              <a:t>ớc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vừa</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phải</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với</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vị</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mặn</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đậm</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đà</a:t>
            </a:r>
            <a:r>
              <a:rPr lang="en-US">
                <a:solidFill>
                  <a:schemeClr val="accent6">
                    <a:lumMod val="75000"/>
                  </a:schemeClr>
                </a:solidFill>
                <a:latin typeface="Times New Roman" panose="02020603050405020304" pitchFamily="18" charset="0"/>
                <a:cs typeface="Times New Roman" panose="02020603050405020304" pitchFamily="18" charset="0"/>
              </a:rPr>
              <a:t>. </a:t>
            </a:r>
          </a:p>
        </p:txBody>
      </p:sp>
      <p:sp>
        <p:nvSpPr>
          <p:cNvPr id="25" name="TextBox 24">
            <a:extLst>
              <a:ext uri="{FF2B5EF4-FFF2-40B4-BE49-F238E27FC236}">
                <a16:creationId xmlns:a16="http://schemas.microsoft.com/office/drawing/2014/main" id="{45464290-885D-4A42-AFE7-D1E200058285}"/>
              </a:ext>
            </a:extLst>
          </p:cNvPr>
          <p:cNvSpPr txBox="1"/>
          <p:nvPr/>
        </p:nvSpPr>
        <p:spPr>
          <a:xfrm>
            <a:off x="4951828" y="4452841"/>
            <a:ext cx="2320956" cy="1200329"/>
          </a:xfrm>
          <a:prstGeom prst="rect">
            <a:avLst/>
          </a:prstGeom>
          <a:noFill/>
        </p:spPr>
        <p:txBody>
          <a:bodyPr wrap="square" rtlCol="0">
            <a:spAutoFit/>
          </a:bodyPr>
          <a:lstStyle/>
          <a:p>
            <a:pPr algn="l"/>
            <a:r>
              <a:rPr lang="en-US">
                <a:solidFill>
                  <a:schemeClr val="accent6">
                    <a:lumMod val="75000"/>
                  </a:schemeClr>
                </a:solidFill>
                <a:latin typeface="Times New Roman" panose="02020603050405020304" pitchFamily="18" charset="0"/>
                <a:cs typeface="Times New Roman" panose="02020603050405020304" pitchFamily="18" charset="0"/>
              </a:rPr>
              <a:t>N</a:t>
            </a:r>
            <a:r>
              <a:rPr lang="vi-VN">
                <a:solidFill>
                  <a:schemeClr val="accent6">
                    <a:lumMod val="75000"/>
                  </a:schemeClr>
                </a:solidFill>
                <a:latin typeface="Times New Roman" panose="02020603050405020304" pitchFamily="18" charset="0"/>
                <a:cs typeface="Times New Roman" panose="02020603050405020304" pitchFamily="18" charset="0"/>
              </a:rPr>
              <a:t>ư</a:t>
            </a:r>
            <a:r>
              <a:rPr lang="en-US" err="1">
                <a:solidFill>
                  <a:schemeClr val="accent6">
                    <a:lumMod val="75000"/>
                  </a:schemeClr>
                </a:solidFill>
                <a:latin typeface="Times New Roman" panose="02020603050405020304" pitchFamily="18" charset="0"/>
                <a:cs typeface="Times New Roman" panose="02020603050405020304" pitchFamily="18" charset="0"/>
              </a:rPr>
              <a:t>ớng</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là</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làm</a:t>
            </a:r>
            <a:r>
              <a:rPr lang="en-US">
                <a:solidFill>
                  <a:schemeClr val="accent6">
                    <a:lumMod val="75000"/>
                  </a:schemeClr>
                </a:solidFill>
                <a:latin typeface="Times New Roman" panose="02020603050405020304" pitchFamily="18" charset="0"/>
                <a:cs typeface="Times New Roman" panose="02020603050405020304" pitchFamily="18" charset="0"/>
              </a:rPr>
              <a:t> chín </a:t>
            </a:r>
            <a:r>
              <a:rPr lang="en-US" err="1">
                <a:solidFill>
                  <a:schemeClr val="accent6">
                    <a:lumMod val="75000"/>
                  </a:schemeClr>
                </a:solidFill>
                <a:latin typeface="Times New Roman" panose="02020603050405020304" pitchFamily="18" charset="0"/>
                <a:cs typeface="Times New Roman" panose="02020603050405020304" pitchFamily="18" charset="0"/>
              </a:rPr>
              <a:t>thực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phẩm</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bằng</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sức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nóng</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trực</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tiếp</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của</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nguồn</a:t>
            </a:r>
            <a:r>
              <a:rPr lang="en-US">
                <a:solidFill>
                  <a:schemeClr val="accent6">
                    <a:lumMod val="75000"/>
                  </a:schemeClr>
                </a:solidFill>
                <a:latin typeface="Times New Roman" panose="02020603050405020304" pitchFamily="18" charset="0"/>
                <a:cs typeface="Times New Roman" panose="02020603050405020304" pitchFamily="18" charset="0"/>
              </a:rPr>
              <a:t> </a:t>
            </a:r>
            <a:r>
              <a:rPr lang="en-US" err="1">
                <a:solidFill>
                  <a:schemeClr val="accent6">
                    <a:lumMod val="75000"/>
                  </a:schemeClr>
                </a:solidFill>
                <a:latin typeface="Times New Roman" panose="02020603050405020304" pitchFamily="18" charset="0"/>
                <a:cs typeface="Times New Roman" panose="02020603050405020304" pitchFamily="18" charset="0"/>
              </a:rPr>
              <a:t>nhiệt</a:t>
            </a:r>
            <a:endParaRPr lang="en-US">
              <a:solidFill>
                <a:schemeClr val="accent6">
                  <a:lumMod val="75000"/>
                </a:schemeClr>
              </a:solidFill>
              <a:latin typeface="Times New Roman" panose="02020603050405020304" pitchFamily="18" charset="0"/>
              <a:cs typeface="Times New Roman" panose="02020603050405020304" pitchFamily="18" charset="0"/>
            </a:endParaRPr>
          </a:p>
        </p:txBody>
      </p:sp>
      <p:cxnSp>
        <p:nvCxnSpPr>
          <p:cNvPr id="27" name="Straight Connector 26">
            <a:extLst>
              <a:ext uri="{FF2B5EF4-FFF2-40B4-BE49-F238E27FC236}">
                <a16:creationId xmlns:a16="http://schemas.microsoft.com/office/drawing/2014/main" id="{464AFD61-5F4C-46EB-835F-D61F1A555715}"/>
              </a:ext>
            </a:extLst>
          </p:cNvPr>
          <p:cNvCxnSpPr/>
          <p:nvPr/>
        </p:nvCxnSpPr>
        <p:spPr>
          <a:xfrm>
            <a:off x="0" y="1941670"/>
            <a:ext cx="12192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9119AB5-9B9C-4464-AB5A-15363702E146}"/>
              </a:ext>
            </a:extLst>
          </p:cNvPr>
          <p:cNvCxnSpPr/>
          <p:nvPr/>
        </p:nvCxnSpPr>
        <p:spPr>
          <a:xfrm>
            <a:off x="0" y="3137095"/>
            <a:ext cx="1219200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B1046E6-54C4-4403-8D63-2C2AA3B3F2D2}"/>
              </a:ext>
            </a:extLst>
          </p:cNvPr>
          <p:cNvCxnSpPr/>
          <p:nvPr/>
        </p:nvCxnSpPr>
        <p:spPr>
          <a:xfrm>
            <a:off x="0" y="4389120"/>
            <a:ext cx="1219200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FEE076C-0FAC-4AD3-A477-5338EF7C3DDC}"/>
              </a:ext>
            </a:extLst>
          </p:cNvPr>
          <p:cNvCxnSpPr/>
          <p:nvPr/>
        </p:nvCxnSpPr>
        <p:spPr>
          <a:xfrm>
            <a:off x="0" y="5606794"/>
            <a:ext cx="1219200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F633F63-DC37-4E0A-876B-476AB240154C}"/>
              </a:ext>
            </a:extLst>
          </p:cNvPr>
          <p:cNvCxnSpPr/>
          <p:nvPr/>
        </p:nvCxnSpPr>
        <p:spPr>
          <a:xfrm>
            <a:off x="1899138" y="1251206"/>
            <a:ext cx="0" cy="5606794"/>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E26AB53-B99B-451A-8FAD-1473C1341E58}"/>
              </a:ext>
            </a:extLst>
          </p:cNvPr>
          <p:cNvCxnSpPr/>
          <p:nvPr/>
        </p:nvCxnSpPr>
        <p:spPr>
          <a:xfrm>
            <a:off x="4935522" y="125120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76DB065-0784-4902-9BFA-48FAEB4A88D3}"/>
              </a:ext>
            </a:extLst>
          </p:cNvPr>
          <p:cNvCxnSpPr>
            <a:cxnSpLocks/>
          </p:cNvCxnSpPr>
          <p:nvPr/>
        </p:nvCxnSpPr>
        <p:spPr>
          <a:xfrm>
            <a:off x="4851830" y="1251205"/>
            <a:ext cx="83692" cy="5607123"/>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F81697-1313-489C-950B-BE6AE95F2892}"/>
              </a:ext>
            </a:extLst>
          </p:cNvPr>
          <p:cNvCxnSpPr/>
          <p:nvPr/>
        </p:nvCxnSpPr>
        <p:spPr>
          <a:xfrm flipH="1">
            <a:off x="7272784" y="1251205"/>
            <a:ext cx="24346" cy="5776934"/>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4761955-21A6-4AFB-9273-C59DB5E98412}"/>
              </a:ext>
            </a:extLst>
          </p:cNvPr>
          <p:cNvCxnSpPr/>
          <p:nvPr/>
        </p:nvCxnSpPr>
        <p:spPr>
          <a:xfrm>
            <a:off x="9738858" y="1250878"/>
            <a:ext cx="0" cy="560712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BBEAAFED-E862-4412-8C91-F761B649F84E}"/>
              </a:ext>
            </a:extLst>
          </p:cNvPr>
          <p:cNvSpPr txBox="1"/>
          <p:nvPr/>
        </p:nvSpPr>
        <p:spPr>
          <a:xfrm>
            <a:off x="4990467" y="5732908"/>
            <a:ext cx="2135838" cy="923330"/>
          </a:xfrm>
          <a:prstGeom prst="rect">
            <a:avLst/>
          </a:prstGeom>
          <a:noFill/>
        </p:spPr>
        <p:txBody>
          <a:bodyPr wrap="square" rtlCol="0">
            <a:spAutoFit/>
          </a:bodyPr>
          <a:lstStyle/>
          <a:p>
            <a:pPr algn="l"/>
            <a:r>
              <a:rPr lang="en-US" err="1">
                <a:solidFill>
                  <a:srgbClr val="C00000"/>
                </a:solidFill>
                <a:latin typeface="Times New Roman" panose="02020603050405020304" pitchFamily="18" charset="0"/>
                <a:cs typeface="Times New Roman" panose="02020603050405020304" pitchFamily="18" charset="0"/>
              </a:rPr>
              <a:t>Rán</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là</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làm</a:t>
            </a:r>
            <a:r>
              <a:rPr lang="en-US">
                <a:solidFill>
                  <a:srgbClr val="C00000"/>
                </a:solidFill>
                <a:latin typeface="Times New Roman" panose="02020603050405020304" pitchFamily="18" charset="0"/>
                <a:cs typeface="Times New Roman" panose="02020603050405020304" pitchFamily="18" charset="0"/>
              </a:rPr>
              <a:t> chín </a:t>
            </a:r>
            <a:r>
              <a:rPr lang="en-US" err="1">
                <a:solidFill>
                  <a:srgbClr val="C00000"/>
                </a:solidFill>
                <a:latin typeface="Times New Roman" panose="02020603050405020304" pitchFamily="18" charset="0"/>
                <a:cs typeface="Times New Roman" panose="02020603050405020304" pitchFamily="18" charset="0"/>
              </a:rPr>
              <a:t>thực</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phẩm</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trong</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chất</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béo</a:t>
            </a:r>
            <a:r>
              <a:rPr lang="en-US">
                <a:solidFill>
                  <a:srgbClr val="C00000"/>
                </a:solidFill>
                <a:latin typeface="Times New Roman" panose="02020603050405020304" pitchFamily="18" charset="0"/>
                <a:cs typeface="Times New Roman" panose="02020603050405020304" pitchFamily="18" charset="0"/>
              </a:rPr>
              <a:t> ở </a:t>
            </a:r>
            <a:r>
              <a:rPr lang="en-US" err="1">
                <a:solidFill>
                  <a:srgbClr val="C00000"/>
                </a:solidFill>
                <a:latin typeface="Times New Roman" panose="02020603050405020304" pitchFamily="18" charset="0"/>
                <a:cs typeface="Times New Roman" panose="02020603050405020304" pitchFamily="18" charset="0"/>
              </a:rPr>
              <a:t>nhiệt</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độ</a:t>
            </a:r>
            <a:r>
              <a:rPr lang="en-US">
                <a:solidFill>
                  <a:srgbClr val="C00000"/>
                </a:solidFill>
                <a:latin typeface="Times New Roman" panose="02020603050405020304" pitchFamily="18" charset="0"/>
                <a:cs typeface="Times New Roman" panose="02020603050405020304" pitchFamily="18" charset="0"/>
              </a:rPr>
              <a:t> </a:t>
            </a:r>
            <a:r>
              <a:rPr lang="en-US" err="1">
                <a:solidFill>
                  <a:srgbClr val="C00000"/>
                </a:solidFill>
                <a:latin typeface="Times New Roman" panose="02020603050405020304" pitchFamily="18" charset="0"/>
                <a:cs typeface="Times New Roman" panose="02020603050405020304" pitchFamily="18" charset="0"/>
              </a:rPr>
              <a:t>cao</a:t>
            </a:r>
            <a:endParaRPr lang="en-US">
              <a:solidFill>
                <a:srgbClr val="C00000"/>
              </a:solidFill>
              <a:latin typeface="Times New Roman" panose="02020603050405020304" pitchFamily="18" charset="0"/>
              <a:cs typeface="Times New Roman" panose="02020603050405020304" pitchFamily="18" charset="0"/>
            </a:endParaRPr>
          </a:p>
        </p:txBody>
      </p:sp>
      <p:sp>
        <p:nvSpPr>
          <p:cNvPr id="47" name="Text Box 5">
            <a:extLst>
              <a:ext uri="{FF2B5EF4-FFF2-40B4-BE49-F238E27FC236}">
                <a16:creationId xmlns:a16="http://schemas.microsoft.com/office/drawing/2014/main" id="{00337DAE-6BE2-42EA-A975-060F825B09EB}"/>
              </a:ext>
            </a:extLst>
          </p:cNvPr>
          <p:cNvSpPr txBox="1">
            <a:spLocks noChangeArrowheads="1"/>
          </p:cNvSpPr>
          <p:nvPr/>
        </p:nvSpPr>
        <p:spPr bwMode="auto">
          <a:xfrm>
            <a:off x="7509239" y="5893122"/>
            <a:ext cx="19851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a:solidFill>
                  <a:srgbClr val="7030A0"/>
                </a:solidFill>
                <a:cs typeface="Times New Roman" panose="02020603050405020304" pitchFamily="18" charset="0"/>
              </a:rPr>
              <a:t>M</a:t>
            </a:r>
            <a:r>
              <a:rPr lang="vi-VN" altLang="en-US" sz="1800">
                <a:solidFill>
                  <a:srgbClr val="7030A0"/>
                </a:solidFill>
                <a:cs typeface="Times New Roman" panose="02020603050405020304" pitchFamily="18" charset="0"/>
              </a:rPr>
              <a:t>ón ăn có độ giòn</a:t>
            </a:r>
            <a:r>
              <a:rPr lang="en-US" altLang="en-US" sz="1800">
                <a:solidFill>
                  <a:srgbClr val="7030A0"/>
                </a:solidFill>
                <a:cs typeface="Times New Roman" panose="02020603050405020304" pitchFamily="18" charset="0"/>
              </a:rPr>
              <a:t>,</a:t>
            </a:r>
            <a:r>
              <a:rPr lang="vi-VN" altLang="en-US" sz="1800">
                <a:solidFill>
                  <a:srgbClr val="7030A0"/>
                </a:solidFill>
                <a:cs typeface="Times New Roman" panose="02020603050405020304" pitchFamily="18" charset="0"/>
              </a:rPr>
              <a:t> độ ngậy</a:t>
            </a:r>
            <a:endParaRPr lang="en-US" altLang="vi-VN" sz="1800">
              <a:solidFill>
                <a:srgbClr val="7030A0"/>
              </a:solidFill>
              <a:cs typeface="Times New Roman" panose="02020603050405020304" pitchFamily="18" charset="0"/>
            </a:endParaRPr>
          </a:p>
        </p:txBody>
      </p:sp>
      <p:sp>
        <p:nvSpPr>
          <p:cNvPr id="48" name="Text Box 5">
            <a:extLst>
              <a:ext uri="{FF2B5EF4-FFF2-40B4-BE49-F238E27FC236}">
                <a16:creationId xmlns:a16="http://schemas.microsoft.com/office/drawing/2014/main" id="{734ECE04-A202-4706-8481-EFD750940C98}"/>
              </a:ext>
            </a:extLst>
          </p:cNvPr>
          <p:cNvSpPr txBox="1">
            <a:spLocks noChangeArrowheads="1"/>
          </p:cNvSpPr>
          <p:nvPr/>
        </p:nvSpPr>
        <p:spPr bwMode="auto">
          <a:xfrm>
            <a:off x="9887200" y="5871407"/>
            <a:ext cx="22055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800" err="1">
                <a:solidFill>
                  <a:srgbClr val="7030A0"/>
                </a:solidFill>
                <a:cs typeface="Times New Roman" panose="02020603050405020304" pitchFamily="18" charset="0"/>
              </a:rPr>
              <a:t>Những</a:t>
            </a:r>
            <a:r>
              <a:rPr lang="en-US" altLang="en-US" sz="1800">
                <a:solidFill>
                  <a:srgbClr val="7030A0"/>
                </a:solidFill>
                <a:cs typeface="Times New Roman" panose="02020603050405020304" pitchFamily="18" charset="0"/>
              </a:rPr>
              <a:t> </a:t>
            </a:r>
            <a:r>
              <a:rPr lang="en-US" altLang="en-US" sz="1800" err="1">
                <a:solidFill>
                  <a:srgbClr val="7030A0"/>
                </a:solidFill>
                <a:cs typeface="Times New Roman" panose="02020603050405020304" pitchFamily="18" charset="0"/>
              </a:rPr>
              <a:t>món</a:t>
            </a:r>
            <a:r>
              <a:rPr lang="en-US" altLang="en-US" sz="1800">
                <a:solidFill>
                  <a:srgbClr val="7030A0"/>
                </a:solidFill>
                <a:cs typeface="Times New Roman" panose="02020603050405020304" pitchFamily="18" charset="0"/>
              </a:rPr>
              <a:t> </a:t>
            </a:r>
            <a:r>
              <a:rPr lang="en-US" altLang="en-US" sz="1800" err="1">
                <a:solidFill>
                  <a:srgbClr val="7030A0"/>
                </a:solidFill>
                <a:cs typeface="Times New Roman" panose="02020603050405020304" pitchFamily="18" charset="0"/>
              </a:rPr>
              <a:t>ăn</a:t>
            </a:r>
            <a:r>
              <a:rPr lang="en-US" altLang="en-US" sz="1800">
                <a:solidFill>
                  <a:srgbClr val="7030A0"/>
                </a:solidFill>
                <a:cs typeface="Times New Roman" panose="02020603050405020304" pitchFamily="18" charset="0"/>
              </a:rPr>
              <a:t> </a:t>
            </a:r>
            <a:r>
              <a:rPr lang="en-US" altLang="en-US" sz="1800" err="1">
                <a:solidFill>
                  <a:srgbClr val="7030A0"/>
                </a:solidFill>
                <a:cs typeface="Times New Roman" panose="02020603050405020304" pitchFamily="18" charset="0"/>
              </a:rPr>
              <a:t>nhiều</a:t>
            </a:r>
            <a:r>
              <a:rPr lang="en-US" altLang="en-US" sz="1800">
                <a:solidFill>
                  <a:srgbClr val="7030A0"/>
                </a:solidFill>
                <a:cs typeface="Times New Roman" panose="02020603050405020304" pitchFamily="18" charset="0"/>
              </a:rPr>
              <a:t> </a:t>
            </a:r>
            <a:r>
              <a:rPr lang="en-US" altLang="en-US" sz="1800" err="1">
                <a:solidFill>
                  <a:srgbClr val="7030A0"/>
                </a:solidFill>
                <a:cs typeface="Times New Roman" panose="02020603050405020304" pitchFamily="18" charset="0"/>
              </a:rPr>
              <a:t>chất</a:t>
            </a:r>
            <a:r>
              <a:rPr lang="en-US" altLang="en-US" sz="1800">
                <a:solidFill>
                  <a:srgbClr val="7030A0"/>
                </a:solidFill>
                <a:cs typeface="Times New Roman" panose="02020603050405020304" pitchFamily="18" charset="0"/>
              </a:rPr>
              <a:t> </a:t>
            </a:r>
            <a:r>
              <a:rPr lang="en-US" altLang="en-US" sz="1800" err="1">
                <a:solidFill>
                  <a:srgbClr val="7030A0"/>
                </a:solidFill>
                <a:cs typeface="Times New Roman" panose="02020603050405020304" pitchFamily="18" charset="0"/>
              </a:rPr>
              <a:t>béo</a:t>
            </a:r>
            <a:endParaRPr lang="en-US" altLang="vi-VN" sz="3200">
              <a:solidFill>
                <a:srgbClr val="0070C0"/>
              </a:solidFill>
              <a:latin typeface="Arial" panose="020B0604020202020204" pitchFamily="34" charset="0"/>
            </a:endParaRPr>
          </a:p>
        </p:txBody>
      </p:sp>
      <p:sp>
        <p:nvSpPr>
          <p:cNvPr id="49" name="Text Box 5">
            <a:extLst>
              <a:ext uri="{FF2B5EF4-FFF2-40B4-BE49-F238E27FC236}">
                <a16:creationId xmlns:a16="http://schemas.microsoft.com/office/drawing/2014/main" id="{D6C0546D-A119-4307-AE98-2688028E9DA3}"/>
              </a:ext>
            </a:extLst>
          </p:cNvPr>
          <p:cNvSpPr txBox="1">
            <a:spLocks noChangeArrowheads="1"/>
          </p:cNvSpPr>
          <p:nvPr/>
        </p:nvSpPr>
        <p:spPr bwMode="auto">
          <a:xfrm>
            <a:off x="7432916" y="4624621"/>
            <a:ext cx="223172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defRPr/>
            </a:pPr>
            <a:r>
              <a:rPr lang="en-US" altLang="en-US" sz="1800">
                <a:solidFill>
                  <a:srgbClr val="0070C0"/>
                </a:solidFill>
                <a:cs typeface="Times New Roman" panose="02020603050405020304" pitchFamily="18" charset="0"/>
              </a:rPr>
              <a:t>M</a:t>
            </a:r>
            <a:r>
              <a:rPr lang="vi-VN" altLang="en-US" sz="1800">
                <a:solidFill>
                  <a:srgbClr val="0070C0"/>
                </a:solidFill>
                <a:cs typeface="Times New Roman" panose="02020603050405020304" pitchFamily="18" charset="0"/>
              </a:rPr>
              <a:t>ón ăn có hương vị hấp dẫn</a:t>
            </a:r>
            <a:endParaRPr lang="en-US" altLang="vi-VN" sz="1800">
              <a:solidFill>
                <a:srgbClr val="0070C0"/>
              </a:solidFill>
              <a:cs typeface="Times New Roman" panose="02020603050405020304" pitchFamily="18" charset="0"/>
            </a:endParaRPr>
          </a:p>
        </p:txBody>
      </p:sp>
      <p:sp>
        <p:nvSpPr>
          <p:cNvPr id="50" name="Text Box 5">
            <a:extLst>
              <a:ext uri="{FF2B5EF4-FFF2-40B4-BE49-F238E27FC236}">
                <a16:creationId xmlns:a16="http://schemas.microsoft.com/office/drawing/2014/main" id="{47166097-2F35-4FD2-AB81-D3E3C14D8473}"/>
              </a:ext>
            </a:extLst>
          </p:cNvPr>
          <p:cNvSpPr txBox="1">
            <a:spLocks noChangeArrowheads="1"/>
          </p:cNvSpPr>
          <p:nvPr/>
        </p:nvSpPr>
        <p:spPr bwMode="auto">
          <a:xfrm>
            <a:off x="9804541" y="4597207"/>
            <a:ext cx="223172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err="1">
                <a:solidFill>
                  <a:srgbClr val="0070C0"/>
                </a:solidFill>
                <a:cs typeface="Times New Roman" panose="02020603050405020304" pitchFamily="18" charset="0"/>
              </a:rPr>
              <a:t>Thực</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phẩm</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dễ</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bị</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cháy</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gây</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biến</a:t>
            </a:r>
            <a:r>
              <a:rPr lang="en-US" altLang="en-US" sz="1800">
                <a:solidFill>
                  <a:srgbClr val="0070C0"/>
                </a:solidFill>
                <a:cs typeface="Times New Roman" panose="02020603050405020304" pitchFamily="18" charset="0"/>
              </a:rPr>
              <a:t> </a:t>
            </a:r>
            <a:r>
              <a:rPr lang="en-US" altLang="en-US" sz="1800" err="1">
                <a:solidFill>
                  <a:srgbClr val="0070C0"/>
                </a:solidFill>
                <a:cs typeface="Times New Roman" panose="02020603050405020304" pitchFamily="18" charset="0"/>
              </a:rPr>
              <a:t>chất</a:t>
            </a:r>
            <a:endParaRPr lang="en-US" altLang="vi-VN" sz="3200">
              <a:solidFill>
                <a:srgbClr val="0070C0"/>
              </a:solidFill>
              <a:latin typeface="Arial" panose="020B0604020202020204" pitchFamily="34" charset="0"/>
            </a:endParaRPr>
          </a:p>
        </p:txBody>
      </p:sp>
    </p:spTree>
    <p:extLst>
      <p:ext uri="{BB962C8B-B14F-4D97-AF65-F5344CB8AC3E}">
        <p14:creationId xmlns:p14="http://schemas.microsoft.com/office/powerpoint/2010/main" val="2702259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py of KJ027038">
            <a:extLst>
              <a:ext uri="{FF2B5EF4-FFF2-40B4-BE49-F238E27FC236}">
                <a16:creationId xmlns:a16="http://schemas.microsoft.com/office/drawing/2014/main" id="{0D05B209-4A88-4050-942A-7612F2980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07C4B82-1EE9-456D-844D-74A777096D2C}"/>
              </a:ext>
            </a:extLst>
          </p:cNvPr>
          <p:cNvGrpSpPr>
            <a:grpSpLocks/>
          </p:cNvGrpSpPr>
          <p:nvPr/>
        </p:nvGrpSpPr>
        <p:grpSpPr bwMode="auto">
          <a:xfrm>
            <a:off x="1981200" y="2930526"/>
            <a:ext cx="1371600" cy="1641475"/>
            <a:chOff x="457200" y="2931115"/>
            <a:chExt cx="1760414" cy="1853722"/>
          </a:xfrm>
        </p:grpSpPr>
        <p:sp>
          <p:nvSpPr>
            <p:cNvPr id="3089" name="Flowchart: Stored Data 1">
              <a:extLst>
                <a:ext uri="{FF2B5EF4-FFF2-40B4-BE49-F238E27FC236}">
                  <a16:creationId xmlns:a16="http://schemas.microsoft.com/office/drawing/2014/main" id="{7843224D-4AF3-4676-93F2-1DCA5D0041B9}"/>
                </a:ext>
              </a:extLst>
            </p:cNvPr>
            <p:cNvSpPr>
              <a:spLocks/>
            </p:cNvSpPr>
            <p:nvPr/>
          </p:nvSpPr>
          <p:spPr bwMode="auto">
            <a:xfrm>
              <a:off x="457200" y="3561786"/>
              <a:ext cx="980204" cy="772465"/>
            </a:xfrm>
            <a:custGeom>
              <a:avLst/>
              <a:gdLst>
                <a:gd name="T0" fmla="*/ 2147483646 w 11711"/>
                <a:gd name="T1" fmla="*/ 0 h 10000"/>
                <a:gd name="T2" fmla="*/ 2147483646 w 11711"/>
                <a:gd name="T3" fmla="*/ 0 h 10000"/>
                <a:gd name="T4" fmla="*/ 2147483646 w 11711"/>
                <a:gd name="T5" fmla="*/ 2147483646 h 10000"/>
                <a:gd name="T6" fmla="*/ 2147483646 w 11711"/>
                <a:gd name="T7" fmla="*/ 2147483646 h 10000"/>
                <a:gd name="T8" fmla="*/ 2147483646 w 11711"/>
                <a:gd name="T9" fmla="*/ 2147483646 h 10000"/>
                <a:gd name="T10" fmla="*/ 0 w 11711"/>
                <a:gd name="T11" fmla="*/ 2147483646 h 10000"/>
                <a:gd name="T12" fmla="*/ 2147483646 w 11711"/>
                <a:gd name="T13" fmla="*/ 0 h 1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4" name="Teardrop 3">
              <a:extLst>
                <a:ext uri="{FF2B5EF4-FFF2-40B4-BE49-F238E27FC236}">
                  <a16:creationId xmlns:a16="http://schemas.microsoft.com/office/drawing/2014/main" id="{B82C6C22-7499-4C0C-BB97-65E07F0CC952}"/>
                </a:ext>
              </a:extLst>
            </p:cNvPr>
            <p:cNvSpPr/>
            <p:nvPr/>
          </p:nvSpPr>
          <p:spPr bwMode="auto">
            <a:xfrm rot="12707390">
              <a:off x="1547272" y="3379307"/>
              <a:ext cx="670342" cy="1005743"/>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091" name="Isosceles Triangle 4">
              <a:extLst>
                <a:ext uri="{FF2B5EF4-FFF2-40B4-BE49-F238E27FC236}">
                  <a16:creationId xmlns:a16="http://schemas.microsoft.com/office/drawing/2014/main" id="{C017C80B-04B4-4B09-8649-B358D473324B}"/>
                </a:ext>
              </a:extLst>
            </p:cNvPr>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en-US" sz="2400" b="0" i="0" u="none" strike="noStrike" kern="1200" cap="none" spc="0" normalizeH="0" baseline="0" noProof="0">
                <a:ln>
                  <a:noFill/>
                </a:ln>
                <a:solidFill>
                  <a:srgbClr val="3F3F3F"/>
                </a:solidFill>
                <a:effectLst/>
                <a:uLnTx/>
                <a:uFillTx/>
                <a:latin typeface="Tahoma" panose="020B0604030504040204" pitchFamily="34" charset="0"/>
                <a:ea typeface="+mn-ea"/>
                <a:cs typeface="+mn-cs"/>
              </a:endParaRPr>
            </a:p>
          </p:txBody>
        </p:sp>
        <p:sp>
          <p:nvSpPr>
            <p:cNvPr id="3092" name="Isosceles Triangle 5">
              <a:extLst>
                <a:ext uri="{FF2B5EF4-FFF2-40B4-BE49-F238E27FC236}">
                  <a16:creationId xmlns:a16="http://schemas.microsoft.com/office/drawing/2014/main" id="{E79C1503-2D84-4CE7-9F01-2FD86DA625CE}"/>
                </a:ext>
              </a:extLst>
            </p:cNvPr>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en-US" sz="2400" b="0" i="0" u="none" strike="noStrike" kern="1200" cap="none" spc="0" normalizeH="0" baseline="0" noProof="0">
                <a:ln>
                  <a:noFill/>
                </a:ln>
                <a:solidFill>
                  <a:srgbClr val="3F3F3F"/>
                </a:solidFill>
                <a:effectLst/>
                <a:uLnTx/>
                <a:uFillTx/>
                <a:latin typeface="Tahoma" panose="020B0604030504040204" pitchFamily="34" charset="0"/>
                <a:ea typeface="+mn-ea"/>
                <a:cs typeface="+mn-cs"/>
              </a:endParaRPr>
            </a:p>
          </p:txBody>
        </p:sp>
        <p:sp>
          <p:nvSpPr>
            <p:cNvPr id="3093" name="Flowchart: Stored Data 1">
              <a:extLst>
                <a:ext uri="{FF2B5EF4-FFF2-40B4-BE49-F238E27FC236}">
                  <a16:creationId xmlns:a16="http://schemas.microsoft.com/office/drawing/2014/main" id="{02CEE2A9-8F34-4644-8BF1-58C4EBCD8B59}"/>
                </a:ext>
              </a:extLst>
            </p:cNvPr>
            <p:cNvSpPr>
              <a:spLocks/>
            </p:cNvSpPr>
            <p:nvPr/>
          </p:nvSpPr>
          <p:spPr bwMode="auto">
            <a:xfrm rot="2642607">
              <a:off x="852141" y="2931115"/>
              <a:ext cx="1099802" cy="719989"/>
            </a:xfrm>
            <a:custGeom>
              <a:avLst/>
              <a:gdLst>
                <a:gd name="T0" fmla="*/ 2147483646 w 15367"/>
                <a:gd name="T1" fmla="*/ 2147483646 h 11046"/>
                <a:gd name="T2" fmla="*/ 2147483646 w 15367"/>
                <a:gd name="T3" fmla="*/ 0 h 11046"/>
                <a:gd name="T4" fmla="*/ 2147483646 w 15367"/>
                <a:gd name="T5" fmla="*/ 2147483646 h 11046"/>
                <a:gd name="T6" fmla="*/ 2147483646 w 15367"/>
                <a:gd name="T7" fmla="*/ 2147483646 h 11046"/>
                <a:gd name="T8" fmla="*/ 2147483646 w 15367"/>
                <a:gd name="T9" fmla="*/ 2147483646 h 11046"/>
                <a:gd name="T10" fmla="*/ 0 w 15367"/>
                <a:gd name="T11" fmla="*/ 2147483646 h 11046"/>
                <a:gd name="T12" fmla="*/ 2147483646 w 15367"/>
                <a:gd name="T13" fmla="*/ 2147483646 h 110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094" name="Flowchart: Stored Data 1">
              <a:extLst>
                <a:ext uri="{FF2B5EF4-FFF2-40B4-BE49-F238E27FC236}">
                  <a16:creationId xmlns:a16="http://schemas.microsoft.com/office/drawing/2014/main" id="{CA7ED1EF-B207-4B36-9F84-894AA02F1AEF}"/>
                </a:ext>
              </a:extLst>
            </p:cNvPr>
            <p:cNvSpPr>
              <a:spLocks/>
            </p:cNvSpPr>
            <p:nvPr/>
          </p:nvSpPr>
          <p:spPr bwMode="auto">
            <a:xfrm rot="18957393" flipV="1">
              <a:off x="820564" y="4106573"/>
              <a:ext cx="1221243" cy="678264"/>
            </a:xfrm>
            <a:custGeom>
              <a:avLst/>
              <a:gdLst>
                <a:gd name="T0" fmla="*/ 2147483646 w 16332"/>
                <a:gd name="T1" fmla="*/ 2147483646 h 10225"/>
                <a:gd name="T2" fmla="*/ 2147483646 w 16332"/>
                <a:gd name="T3" fmla="*/ 0 h 10225"/>
                <a:gd name="T4" fmla="*/ 2147483646 w 16332"/>
                <a:gd name="T5" fmla="*/ 2147483646 h 10225"/>
                <a:gd name="T6" fmla="*/ 2147483646 w 16332"/>
                <a:gd name="T7" fmla="*/ 2147483646 h 10225"/>
                <a:gd name="T8" fmla="*/ 2147483646 w 16332"/>
                <a:gd name="T9" fmla="*/ 2147483646 h 10225"/>
                <a:gd name="T10" fmla="*/ 0 w 16332"/>
                <a:gd name="T11" fmla="*/ 2147483646 h 10225"/>
                <a:gd name="T12" fmla="*/ 2147483646 w 16332"/>
                <a:gd name="T13" fmla="*/ 2147483646 h 10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grpSp>
      <p:grpSp>
        <p:nvGrpSpPr>
          <p:cNvPr id="14" name="Group 13">
            <a:extLst>
              <a:ext uri="{FF2B5EF4-FFF2-40B4-BE49-F238E27FC236}">
                <a16:creationId xmlns:a16="http://schemas.microsoft.com/office/drawing/2014/main" id="{53425D40-730C-40B8-A63B-3150A9C7ACDB}"/>
              </a:ext>
            </a:extLst>
          </p:cNvPr>
          <p:cNvGrpSpPr/>
          <p:nvPr/>
        </p:nvGrpSpPr>
        <p:grpSpPr>
          <a:xfrm>
            <a:off x="3962400" y="2895601"/>
            <a:ext cx="1371600" cy="1640885"/>
            <a:chOff x="457200" y="2931115"/>
            <a:chExt cx="1760414" cy="1853722"/>
          </a:xfrm>
          <a:solidFill>
            <a:schemeClr val="tx1">
              <a:lumMod val="75000"/>
              <a:alpha val="71000"/>
            </a:schemeClr>
          </a:solidFill>
        </p:grpSpPr>
        <p:sp>
          <p:nvSpPr>
            <p:cNvPr id="15" name="Flowchart: Stored Data 1">
              <a:extLst>
                <a:ext uri="{FF2B5EF4-FFF2-40B4-BE49-F238E27FC236}">
                  <a16:creationId xmlns:a16="http://schemas.microsoft.com/office/drawing/2014/main" id="{1EDE0895-D285-48BB-A13B-FB1E436A2AD0}"/>
                </a:ext>
              </a:extLst>
            </p:cNvPr>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16" name="Teardrop 15">
              <a:extLst>
                <a:ext uri="{FF2B5EF4-FFF2-40B4-BE49-F238E27FC236}">
                  <a16:creationId xmlns:a16="http://schemas.microsoft.com/office/drawing/2014/main" id="{7B1EDE7C-5D7F-49B0-83BF-8A00D2419740}"/>
                </a:ext>
              </a:extLst>
            </p:cNvPr>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17" name="Isosceles Triangle 16">
              <a:extLst>
                <a:ext uri="{FF2B5EF4-FFF2-40B4-BE49-F238E27FC236}">
                  <a16:creationId xmlns:a16="http://schemas.microsoft.com/office/drawing/2014/main" id="{78141EC0-83F3-4D91-9551-019DD578BAAC}"/>
                </a:ext>
              </a:extLst>
            </p:cNvPr>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18" name="Isosceles Triangle 17">
              <a:extLst>
                <a:ext uri="{FF2B5EF4-FFF2-40B4-BE49-F238E27FC236}">
                  <a16:creationId xmlns:a16="http://schemas.microsoft.com/office/drawing/2014/main" id="{B2A614AE-7877-40DD-8F9D-85FFB7C3125C}"/>
                </a:ext>
              </a:extLst>
            </p:cNvPr>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19" name="Flowchart: Stored Data 1">
              <a:extLst>
                <a:ext uri="{FF2B5EF4-FFF2-40B4-BE49-F238E27FC236}">
                  <a16:creationId xmlns:a16="http://schemas.microsoft.com/office/drawing/2014/main" id="{1B514CB0-1114-4266-99B8-24316B842384}"/>
                </a:ext>
              </a:extLst>
            </p:cNvPr>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0" name="Flowchart: Stored Data 1">
              <a:extLst>
                <a:ext uri="{FF2B5EF4-FFF2-40B4-BE49-F238E27FC236}">
                  <a16:creationId xmlns:a16="http://schemas.microsoft.com/office/drawing/2014/main" id="{EBBB99D2-1FFD-4CFB-97AF-C31248B36D7F}"/>
                </a:ext>
              </a:extLst>
            </p:cNvPr>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grpSp>
      <p:grpSp>
        <p:nvGrpSpPr>
          <p:cNvPr id="21" name="Group 20">
            <a:extLst>
              <a:ext uri="{FF2B5EF4-FFF2-40B4-BE49-F238E27FC236}">
                <a16:creationId xmlns:a16="http://schemas.microsoft.com/office/drawing/2014/main" id="{20CEEBED-BAAE-4858-A98D-A6DB3B56A8A4}"/>
              </a:ext>
            </a:extLst>
          </p:cNvPr>
          <p:cNvGrpSpPr/>
          <p:nvPr/>
        </p:nvGrpSpPr>
        <p:grpSpPr>
          <a:xfrm>
            <a:off x="5744531" y="2904833"/>
            <a:ext cx="1371600" cy="1640885"/>
            <a:chOff x="457200" y="2931115"/>
            <a:chExt cx="1760414" cy="1853722"/>
          </a:xfrm>
          <a:solidFill>
            <a:srgbClr val="E81F10">
              <a:alpha val="33000"/>
            </a:srgbClr>
          </a:solidFill>
        </p:grpSpPr>
        <p:sp>
          <p:nvSpPr>
            <p:cNvPr id="22" name="Flowchart: Stored Data 1">
              <a:extLst>
                <a:ext uri="{FF2B5EF4-FFF2-40B4-BE49-F238E27FC236}">
                  <a16:creationId xmlns:a16="http://schemas.microsoft.com/office/drawing/2014/main" id="{BFF63A5E-A39F-481D-8143-FDA6E7EB99DA}"/>
                </a:ext>
              </a:extLst>
            </p:cNvPr>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3" name="Teardrop 22">
              <a:extLst>
                <a:ext uri="{FF2B5EF4-FFF2-40B4-BE49-F238E27FC236}">
                  <a16:creationId xmlns:a16="http://schemas.microsoft.com/office/drawing/2014/main" id="{DE53ADA1-722F-42C0-9EAF-D159EA875384}"/>
                </a:ext>
              </a:extLst>
            </p:cNvPr>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4" name="Isosceles Triangle 23">
              <a:extLst>
                <a:ext uri="{FF2B5EF4-FFF2-40B4-BE49-F238E27FC236}">
                  <a16:creationId xmlns:a16="http://schemas.microsoft.com/office/drawing/2014/main" id="{DD9CD1EF-9CEF-4BA2-BB61-D1CB4D37AAE0}"/>
                </a:ext>
              </a:extLst>
            </p:cNvPr>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5" name="Isosceles Triangle 24">
              <a:extLst>
                <a:ext uri="{FF2B5EF4-FFF2-40B4-BE49-F238E27FC236}">
                  <a16:creationId xmlns:a16="http://schemas.microsoft.com/office/drawing/2014/main" id="{1AD50F69-DAC3-45C3-B78E-A2075A6BFFB5}"/>
                </a:ext>
              </a:extLst>
            </p:cNvPr>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6" name="Flowchart: Stored Data 1">
              <a:extLst>
                <a:ext uri="{FF2B5EF4-FFF2-40B4-BE49-F238E27FC236}">
                  <a16:creationId xmlns:a16="http://schemas.microsoft.com/office/drawing/2014/main" id="{EB6D7C72-7508-40F8-802F-F226E18BC8EE}"/>
                </a:ext>
              </a:extLst>
            </p:cNvPr>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27" name="Flowchart: Stored Data 1">
              <a:extLst>
                <a:ext uri="{FF2B5EF4-FFF2-40B4-BE49-F238E27FC236}">
                  <a16:creationId xmlns:a16="http://schemas.microsoft.com/office/drawing/2014/main" id="{1050BF2B-5D73-4E4C-9221-510D49FF0193}"/>
                </a:ext>
              </a:extLst>
            </p:cNvPr>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grpSp>
      <p:grpSp>
        <p:nvGrpSpPr>
          <p:cNvPr id="28" name="Group 27">
            <a:extLst>
              <a:ext uri="{FF2B5EF4-FFF2-40B4-BE49-F238E27FC236}">
                <a16:creationId xmlns:a16="http://schemas.microsoft.com/office/drawing/2014/main" id="{BD3FDE16-4938-4B9F-B525-3550B6624D3B}"/>
              </a:ext>
            </a:extLst>
          </p:cNvPr>
          <p:cNvGrpSpPr>
            <a:grpSpLocks/>
          </p:cNvGrpSpPr>
          <p:nvPr/>
        </p:nvGrpSpPr>
        <p:grpSpPr bwMode="auto">
          <a:xfrm>
            <a:off x="7324725" y="2722564"/>
            <a:ext cx="1371600" cy="1641475"/>
            <a:chOff x="457200" y="2931115"/>
            <a:chExt cx="1760414" cy="1853722"/>
          </a:xfrm>
        </p:grpSpPr>
        <p:sp>
          <p:nvSpPr>
            <p:cNvPr id="3083" name="Flowchart: Stored Data 1">
              <a:extLst>
                <a:ext uri="{FF2B5EF4-FFF2-40B4-BE49-F238E27FC236}">
                  <a16:creationId xmlns:a16="http://schemas.microsoft.com/office/drawing/2014/main" id="{ACF89233-9840-4C4A-9AD9-962B0B383F6B}"/>
                </a:ext>
              </a:extLst>
            </p:cNvPr>
            <p:cNvSpPr>
              <a:spLocks/>
            </p:cNvSpPr>
            <p:nvPr/>
          </p:nvSpPr>
          <p:spPr bwMode="auto">
            <a:xfrm>
              <a:off x="457200" y="3561786"/>
              <a:ext cx="980204" cy="772465"/>
            </a:xfrm>
            <a:custGeom>
              <a:avLst/>
              <a:gdLst>
                <a:gd name="T0" fmla="*/ 2147483646 w 11711"/>
                <a:gd name="T1" fmla="*/ 0 h 10000"/>
                <a:gd name="T2" fmla="*/ 2147483646 w 11711"/>
                <a:gd name="T3" fmla="*/ 0 h 10000"/>
                <a:gd name="T4" fmla="*/ 2147483646 w 11711"/>
                <a:gd name="T5" fmla="*/ 2147483646 h 10000"/>
                <a:gd name="T6" fmla="*/ 2147483646 w 11711"/>
                <a:gd name="T7" fmla="*/ 2147483646 h 10000"/>
                <a:gd name="T8" fmla="*/ 2147483646 w 11711"/>
                <a:gd name="T9" fmla="*/ 2147483646 h 10000"/>
                <a:gd name="T10" fmla="*/ 0 w 11711"/>
                <a:gd name="T11" fmla="*/ 2147483646 h 10000"/>
                <a:gd name="T12" fmla="*/ 2147483646 w 11711"/>
                <a:gd name="T13" fmla="*/ 0 h 1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0" name="Teardrop 29">
              <a:extLst>
                <a:ext uri="{FF2B5EF4-FFF2-40B4-BE49-F238E27FC236}">
                  <a16:creationId xmlns:a16="http://schemas.microsoft.com/office/drawing/2014/main" id="{CA82244B-7412-4AF9-BED6-356C1012167C}"/>
                </a:ext>
              </a:extLst>
            </p:cNvPr>
            <p:cNvSpPr/>
            <p:nvPr/>
          </p:nvSpPr>
          <p:spPr bwMode="auto">
            <a:xfrm rot="12707390">
              <a:off x="1547272" y="3379307"/>
              <a:ext cx="670342" cy="1005742"/>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085" name="Isosceles Triangle 30">
              <a:extLst>
                <a:ext uri="{FF2B5EF4-FFF2-40B4-BE49-F238E27FC236}">
                  <a16:creationId xmlns:a16="http://schemas.microsoft.com/office/drawing/2014/main" id="{A9351B70-218F-40DC-A731-76667E6BD27D}"/>
                </a:ext>
              </a:extLst>
            </p:cNvPr>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en-US" sz="2400" b="0" i="0" u="none" strike="noStrike" kern="1200" cap="none" spc="0" normalizeH="0" baseline="0" noProof="0">
                <a:ln>
                  <a:noFill/>
                </a:ln>
                <a:solidFill>
                  <a:srgbClr val="3F3F3F"/>
                </a:solidFill>
                <a:effectLst/>
                <a:uLnTx/>
                <a:uFillTx/>
                <a:latin typeface="Tahoma" panose="020B0604030504040204" pitchFamily="34" charset="0"/>
                <a:ea typeface="+mn-ea"/>
                <a:cs typeface="+mn-cs"/>
              </a:endParaRPr>
            </a:p>
          </p:txBody>
        </p:sp>
        <p:sp>
          <p:nvSpPr>
            <p:cNvPr id="3086" name="Isosceles Triangle 31">
              <a:extLst>
                <a:ext uri="{FF2B5EF4-FFF2-40B4-BE49-F238E27FC236}">
                  <a16:creationId xmlns:a16="http://schemas.microsoft.com/office/drawing/2014/main" id="{C21B6393-6805-4551-85ED-F975E53D8CCD}"/>
                </a:ext>
              </a:extLst>
            </p:cNvPr>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en-US" sz="2400" b="0" i="0" u="none" strike="noStrike" kern="1200" cap="none" spc="0" normalizeH="0" baseline="0" noProof="0">
                <a:ln>
                  <a:noFill/>
                </a:ln>
                <a:solidFill>
                  <a:srgbClr val="3F3F3F"/>
                </a:solidFill>
                <a:effectLst/>
                <a:uLnTx/>
                <a:uFillTx/>
                <a:latin typeface="Tahoma" panose="020B0604030504040204" pitchFamily="34" charset="0"/>
                <a:ea typeface="+mn-ea"/>
                <a:cs typeface="+mn-cs"/>
              </a:endParaRPr>
            </a:p>
          </p:txBody>
        </p:sp>
        <p:sp>
          <p:nvSpPr>
            <p:cNvPr id="3087" name="Flowchart: Stored Data 1">
              <a:extLst>
                <a:ext uri="{FF2B5EF4-FFF2-40B4-BE49-F238E27FC236}">
                  <a16:creationId xmlns:a16="http://schemas.microsoft.com/office/drawing/2014/main" id="{198B1E53-CB5B-4658-B363-2C62143EAA96}"/>
                </a:ext>
              </a:extLst>
            </p:cNvPr>
            <p:cNvSpPr>
              <a:spLocks/>
            </p:cNvSpPr>
            <p:nvPr/>
          </p:nvSpPr>
          <p:spPr bwMode="auto">
            <a:xfrm rot="2642607">
              <a:off x="852141" y="2931115"/>
              <a:ext cx="1099802" cy="719989"/>
            </a:xfrm>
            <a:custGeom>
              <a:avLst/>
              <a:gdLst>
                <a:gd name="T0" fmla="*/ 2147483646 w 15367"/>
                <a:gd name="T1" fmla="*/ 2147483646 h 11046"/>
                <a:gd name="T2" fmla="*/ 2147483646 w 15367"/>
                <a:gd name="T3" fmla="*/ 0 h 11046"/>
                <a:gd name="T4" fmla="*/ 2147483646 w 15367"/>
                <a:gd name="T5" fmla="*/ 2147483646 h 11046"/>
                <a:gd name="T6" fmla="*/ 2147483646 w 15367"/>
                <a:gd name="T7" fmla="*/ 2147483646 h 11046"/>
                <a:gd name="T8" fmla="*/ 2147483646 w 15367"/>
                <a:gd name="T9" fmla="*/ 2147483646 h 11046"/>
                <a:gd name="T10" fmla="*/ 0 w 15367"/>
                <a:gd name="T11" fmla="*/ 2147483646 h 11046"/>
                <a:gd name="T12" fmla="*/ 2147483646 w 15367"/>
                <a:gd name="T13" fmla="*/ 2147483646 h 110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088" name="Flowchart: Stored Data 1">
              <a:extLst>
                <a:ext uri="{FF2B5EF4-FFF2-40B4-BE49-F238E27FC236}">
                  <a16:creationId xmlns:a16="http://schemas.microsoft.com/office/drawing/2014/main" id="{858EB364-47F6-40C0-A361-F04736706D9B}"/>
                </a:ext>
              </a:extLst>
            </p:cNvPr>
            <p:cNvSpPr>
              <a:spLocks/>
            </p:cNvSpPr>
            <p:nvPr/>
          </p:nvSpPr>
          <p:spPr bwMode="auto">
            <a:xfrm rot="18957393" flipV="1">
              <a:off x="820564" y="4106573"/>
              <a:ext cx="1221243" cy="678264"/>
            </a:xfrm>
            <a:custGeom>
              <a:avLst/>
              <a:gdLst>
                <a:gd name="T0" fmla="*/ 2147483646 w 16332"/>
                <a:gd name="T1" fmla="*/ 2147483646 h 10225"/>
                <a:gd name="T2" fmla="*/ 2147483646 w 16332"/>
                <a:gd name="T3" fmla="*/ 0 h 10225"/>
                <a:gd name="T4" fmla="*/ 2147483646 w 16332"/>
                <a:gd name="T5" fmla="*/ 2147483646 h 10225"/>
                <a:gd name="T6" fmla="*/ 2147483646 w 16332"/>
                <a:gd name="T7" fmla="*/ 2147483646 h 10225"/>
                <a:gd name="T8" fmla="*/ 2147483646 w 16332"/>
                <a:gd name="T9" fmla="*/ 2147483646 h 10225"/>
                <a:gd name="T10" fmla="*/ 0 w 16332"/>
                <a:gd name="T11" fmla="*/ 2147483646 h 10225"/>
                <a:gd name="T12" fmla="*/ 2147483646 w 16332"/>
                <a:gd name="T13" fmla="*/ 2147483646 h 10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A3.OpenSans-San"/>
                <a:ea typeface="+mn-ea"/>
                <a:cs typeface="+mn-cs"/>
              </a:endParaRPr>
            </a:p>
          </p:txBody>
        </p:sp>
      </p:grpSp>
      <p:grpSp>
        <p:nvGrpSpPr>
          <p:cNvPr id="35" name="Group 34">
            <a:extLst>
              <a:ext uri="{FF2B5EF4-FFF2-40B4-BE49-F238E27FC236}">
                <a16:creationId xmlns:a16="http://schemas.microsoft.com/office/drawing/2014/main" id="{1D006B83-8E99-4C8D-95F3-2FF831AFCF52}"/>
              </a:ext>
            </a:extLst>
          </p:cNvPr>
          <p:cNvGrpSpPr/>
          <p:nvPr/>
        </p:nvGrpSpPr>
        <p:grpSpPr>
          <a:xfrm>
            <a:off x="9092703" y="2696578"/>
            <a:ext cx="1371600" cy="1640885"/>
            <a:chOff x="457200" y="2931115"/>
            <a:chExt cx="1760414" cy="1853722"/>
          </a:xfrm>
          <a:solidFill>
            <a:srgbClr val="FFFF00">
              <a:alpha val="21000"/>
            </a:srgbClr>
          </a:solidFill>
        </p:grpSpPr>
        <p:sp>
          <p:nvSpPr>
            <p:cNvPr id="36" name="Flowchart: Stored Data 1">
              <a:extLst>
                <a:ext uri="{FF2B5EF4-FFF2-40B4-BE49-F238E27FC236}">
                  <a16:creationId xmlns:a16="http://schemas.microsoft.com/office/drawing/2014/main" id="{55939A10-3FD4-40D2-8948-3AA285BCCD7B}"/>
                </a:ext>
              </a:extLst>
            </p:cNvPr>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7" name="Teardrop 36">
              <a:extLst>
                <a:ext uri="{FF2B5EF4-FFF2-40B4-BE49-F238E27FC236}">
                  <a16:creationId xmlns:a16="http://schemas.microsoft.com/office/drawing/2014/main" id="{95F6FE7C-A11F-413B-9C32-4569B103009B}"/>
                </a:ext>
              </a:extLst>
            </p:cNvPr>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8" name="Isosceles Triangle 37">
              <a:extLst>
                <a:ext uri="{FF2B5EF4-FFF2-40B4-BE49-F238E27FC236}">
                  <a16:creationId xmlns:a16="http://schemas.microsoft.com/office/drawing/2014/main" id="{75FB115B-7DEE-4F75-B635-402E2E6566DD}"/>
                </a:ext>
              </a:extLst>
            </p:cNvPr>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39" name="Isosceles Triangle 38">
              <a:extLst>
                <a:ext uri="{FF2B5EF4-FFF2-40B4-BE49-F238E27FC236}">
                  <a16:creationId xmlns:a16="http://schemas.microsoft.com/office/drawing/2014/main" id="{4458AF3D-EEEC-4FB1-918B-8855686CD4DF}"/>
                </a:ext>
              </a:extLst>
            </p:cNvPr>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40" name="Flowchart: Stored Data 1">
              <a:extLst>
                <a:ext uri="{FF2B5EF4-FFF2-40B4-BE49-F238E27FC236}">
                  <a16:creationId xmlns:a16="http://schemas.microsoft.com/office/drawing/2014/main" id="{5AC11DC0-1FD0-4D94-92A6-4076793F96C6}"/>
                </a:ext>
              </a:extLst>
            </p:cNvPr>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sp>
          <p:nvSpPr>
            <p:cNvPr id="41" name="Flowchart: Stored Data 1">
              <a:extLst>
                <a:ext uri="{FF2B5EF4-FFF2-40B4-BE49-F238E27FC236}">
                  <a16:creationId xmlns:a16="http://schemas.microsoft.com/office/drawing/2014/main" id="{7CDC35C4-1EF7-43A9-B9C0-ED70AE5840B2}"/>
                </a:ext>
              </a:extLst>
            </p:cNvPr>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3F3F3F"/>
                </a:solidFill>
                <a:effectLst/>
                <a:uLnTx/>
                <a:uFillTx/>
                <a:latin typeface="A3.OpenSans-San"/>
                <a:ea typeface="+mn-ea"/>
                <a:cs typeface="+mn-cs"/>
              </a:endParaRPr>
            </a:p>
          </p:txBody>
        </p:sp>
      </p:grpSp>
      <p:sp>
        <p:nvSpPr>
          <p:cNvPr id="13" name="Rectangle 12">
            <a:extLst>
              <a:ext uri="{FF2B5EF4-FFF2-40B4-BE49-F238E27FC236}">
                <a16:creationId xmlns:a16="http://schemas.microsoft.com/office/drawing/2014/main" id="{F65381A9-9900-449D-9558-519984215F77}"/>
              </a:ext>
            </a:extLst>
          </p:cNvPr>
          <p:cNvSpPr>
            <a:spLocks noChangeArrowheads="1"/>
          </p:cNvSpPr>
          <p:nvPr/>
        </p:nvSpPr>
        <p:spPr bwMode="auto">
          <a:xfrm>
            <a:off x="1516063" y="20638"/>
            <a:ext cx="9144001" cy="2227262"/>
          </a:xfrm>
          <a:prstGeom prst="rect">
            <a:avLst/>
          </a:prstGeom>
          <a:solidFill>
            <a:srgbClr val="00B0F0">
              <a:alpha val="36078"/>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altLang="en-US" sz="2400" b="0" i="0" u="none" strike="noStrike" kern="1200" cap="none" spc="0" normalizeH="0" baseline="0" noProof="0">
              <a:ln>
                <a:noFill/>
              </a:ln>
              <a:solidFill>
                <a:srgbClr val="3F3F3F"/>
              </a:solidFill>
              <a:effectLst/>
              <a:uLnTx/>
              <a:uFillTx/>
              <a:latin typeface="Tahoma" panose="020B0604030504040204" pitchFamily="34" charset="0"/>
              <a:ea typeface="+mn-ea"/>
              <a:cs typeface="+mn-cs"/>
            </a:endParaRPr>
          </a:p>
        </p:txBody>
      </p:sp>
      <p:sp>
        <p:nvSpPr>
          <p:cNvPr id="45" name="Rectangle 44">
            <a:extLst>
              <a:ext uri="{FF2B5EF4-FFF2-40B4-BE49-F238E27FC236}">
                <a16:creationId xmlns:a16="http://schemas.microsoft.com/office/drawing/2014/main" id="{A5EC0AFE-4947-459E-991E-6269EDE1EE14}"/>
              </a:ext>
            </a:extLst>
          </p:cNvPr>
          <p:cNvSpPr>
            <a:spLocks noChangeArrowheads="1"/>
          </p:cNvSpPr>
          <p:nvPr/>
        </p:nvSpPr>
        <p:spPr bwMode="auto">
          <a:xfrm>
            <a:off x="2377441" y="356050"/>
            <a:ext cx="747897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vi-VN" sz="2800" b="1" i="0" u="none" strike="noStrike" kern="1200" cap="none" spc="0" normalizeH="0" baseline="0" noProof="0" err="1">
                <a:ln>
                  <a:noFill/>
                </a:ln>
                <a:solidFill>
                  <a:prstClr val="white"/>
                </a:solidFill>
                <a:effectLst/>
                <a:uLnTx/>
                <a:uFillTx/>
                <a:latin typeface="Times New Roman" panose="02020603050405020304" pitchFamily="18" charset="0"/>
                <a:ea typeface="+mn-ea"/>
                <a:cs typeface="+mn-cs"/>
              </a:rPr>
              <a:t>Tiết</a:t>
            </a:r>
            <a:r>
              <a:rPr kumimoji="0" lang="en-US" altLang="vi-VN"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 11: BÀI 5: </a:t>
            </a:r>
            <a:r>
              <a:rPr kumimoji="0" lang="en-US" alt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PHƯƠNG PHÁP BẢO QUẢN VÀ CHẾ BIẾN THỰC PHẨM (</a:t>
            </a:r>
            <a:r>
              <a:rPr kumimoji="0" lang="en-US" altLang="en-US" sz="2800" b="1" i="0" u="none" strike="noStrike" kern="1200" cap="none" spc="0" normalizeH="0" baseline="0" noProof="0" err="1">
                <a:ln>
                  <a:noFill/>
                </a:ln>
                <a:solidFill>
                  <a:prstClr val="white"/>
                </a:solidFill>
                <a:effectLst/>
                <a:uLnTx/>
                <a:uFillTx/>
                <a:latin typeface="Times New Roman" panose="02020603050405020304" pitchFamily="18" charset="0"/>
                <a:ea typeface="+mn-ea"/>
                <a:cs typeface="+mn-cs"/>
              </a:rPr>
              <a:t>tiếp</a:t>
            </a:r>
            <a:r>
              <a:rPr kumimoji="0" lang="en-US" alt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vi-VN"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78525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0-#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750" fill="hold"/>
                                        <p:tgtEl>
                                          <p:spTgt spid="21"/>
                                        </p:tgtEl>
                                        <p:attrNameLst>
                                          <p:attrName>ppt_x</p:attrName>
                                        </p:attrNameLst>
                                      </p:cBhvr>
                                      <p:tavLst>
                                        <p:tav tm="0">
                                          <p:val>
                                            <p:strVal val="0-#ppt_w/2"/>
                                          </p:val>
                                        </p:tav>
                                        <p:tav tm="100000">
                                          <p:val>
                                            <p:strVal val="#ppt_x"/>
                                          </p:val>
                                        </p:tav>
                                      </p:tavLst>
                                    </p:anim>
                                    <p:anim calcmode="lin" valueType="num">
                                      <p:cBhvr additive="base">
                                        <p:cTn id="16" dur="75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0-#ppt_w/2"/>
                                          </p:val>
                                        </p:tav>
                                        <p:tav tm="100000">
                                          <p:val>
                                            <p:strVal val="#ppt_x"/>
                                          </p:val>
                                        </p:tav>
                                      </p:tavLst>
                                    </p:anim>
                                    <p:anim calcmode="lin" valueType="num">
                                      <p:cBhvr additive="base">
                                        <p:cTn id="20" dur="750" fill="hold"/>
                                        <p:tgtEl>
                                          <p:spTgt spid="2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750" fill="hold"/>
                                        <p:tgtEl>
                                          <p:spTgt spid="35"/>
                                        </p:tgtEl>
                                        <p:attrNameLst>
                                          <p:attrName>ppt_x</p:attrName>
                                        </p:attrNameLst>
                                      </p:cBhvr>
                                      <p:tavLst>
                                        <p:tav tm="0">
                                          <p:val>
                                            <p:strVal val="0-#ppt_w/2"/>
                                          </p:val>
                                        </p:tav>
                                        <p:tav tm="100000">
                                          <p:val>
                                            <p:strVal val="#ppt_x"/>
                                          </p:val>
                                        </p:tav>
                                      </p:tavLst>
                                    </p:anim>
                                    <p:anim calcmode="lin" valueType="num">
                                      <p:cBhvr additive="base">
                                        <p:cTn id="24" dur="750" fill="hold"/>
                                        <p:tgtEl>
                                          <p:spTgt spid="35"/>
                                        </p:tgtEl>
                                        <p:attrNameLst>
                                          <p:attrName>ppt_y</p:attrName>
                                        </p:attrNameLst>
                                      </p:cBhvr>
                                      <p:tavLst>
                                        <p:tav tm="0">
                                          <p:val>
                                            <p:strVal val="#ppt_y"/>
                                          </p:val>
                                        </p:tav>
                                        <p:tav tm="100000">
                                          <p:val>
                                            <p:strVal val="#ppt_y"/>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nodeType="withEffect">
                                  <p:stCondLst>
                                    <p:cond delay="0"/>
                                  </p:stCondLst>
                                  <p:childTnLst>
                                    <p:set>
                                      <p:cBhvr>
                                        <p:cTn id="31" dur="1" fill="hold">
                                          <p:stCondLst>
                                            <p:cond delay="0"/>
                                          </p:stCondLst>
                                        </p:cTn>
                                        <p:tgtEl>
                                          <p:spTgt spid="45">
                                            <p:txEl>
                                              <p:pRg st="0" end="0"/>
                                            </p:txEl>
                                          </p:spTgt>
                                        </p:tgtEl>
                                        <p:attrNameLst>
                                          <p:attrName>style.visibility</p:attrName>
                                        </p:attrNameLst>
                                      </p:cBhvr>
                                      <p:to>
                                        <p:strVal val="visible"/>
                                      </p:to>
                                    </p:set>
                                    <p:anim calcmode="lin" valueType="num">
                                      <p:cBhvr>
                                        <p:cTn id="32"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45">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17A9FD-7821-42FC-9D48-854E53AA5C02}"/>
              </a:ext>
            </a:extLst>
          </p:cNvPr>
          <p:cNvSpPr/>
          <p:nvPr/>
        </p:nvSpPr>
        <p:spPr>
          <a:xfrm>
            <a:off x="1635125" y="3206749"/>
            <a:ext cx="9144000" cy="365125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22531" name="Picture 27" descr="bball">
            <a:extLst>
              <a:ext uri="{FF2B5EF4-FFF2-40B4-BE49-F238E27FC236}">
                <a16:creationId xmlns:a16="http://schemas.microsoft.com/office/drawing/2014/main" id="{7DEA3677-5ECF-4581-9F09-AA2CBF4BB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Freeform 19">
            <a:extLst>
              <a:ext uri="{FF2B5EF4-FFF2-40B4-BE49-F238E27FC236}">
                <a16:creationId xmlns:a16="http://schemas.microsoft.com/office/drawing/2014/main" id="{D67720D2-33D2-4BAC-B071-2D82302B1872}"/>
              </a:ext>
            </a:extLst>
          </p:cNvPr>
          <p:cNvSpPr>
            <a:spLocks/>
          </p:cNvSpPr>
          <p:nvPr/>
        </p:nvSpPr>
        <p:spPr bwMode="auto">
          <a:xfrm rot="5400000">
            <a:off x="2289969" y="-2289968"/>
            <a:ext cx="7612063" cy="12192002"/>
          </a:xfrm>
          <a:custGeom>
            <a:avLst/>
            <a:gdLst>
              <a:gd name="T0" fmla="*/ 0 w 1943049"/>
              <a:gd name="T1" fmla="*/ 0 h 1943049"/>
              <a:gd name="T2" fmla="*/ 214748364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22533" name="Picture 2" descr="Screen Clipping">
            <a:extLst>
              <a:ext uri="{FF2B5EF4-FFF2-40B4-BE49-F238E27FC236}">
                <a16:creationId xmlns:a16="http://schemas.microsoft.com/office/drawing/2014/main" id="{606C82CE-7374-46EB-9486-2968EE56AC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77801"/>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a:extLst>
              <a:ext uri="{FF2B5EF4-FFF2-40B4-BE49-F238E27FC236}">
                <a16:creationId xmlns:a16="http://schemas.microsoft.com/office/drawing/2014/main" id="{BF6208D8-9A9F-47D0-AC8C-AD57D0A8C3D3}"/>
              </a:ext>
            </a:extLst>
          </p:cNvPr>
          <p:cNvSpPr txBox="1">
            <a:spLocks/>
          </p:cNvSpPr>
          <p:nvPr/>
        </p:nvSpPr>
        <p:spPr bwMode="auto">
          <a:xfrm>
            <a:off x="3200400" y="260351"/>
            <a:ext cx="2160588"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4ABFB6"/>
                </a:solidFill>
                <a:latin typeface="#9Slide04 AdrianeSwash" panose="02000504060000090004" pitchFamily="2" charset="0"/>
              </a:rPr>
              <a:t>Luyện tập</a:t>
            </a:r>
          </a:p>
        </p:txBody>
      </p:sp>
      <p:sp>
        <p:nvSpPr>
          <p:cNvPr id="10" name="Title 5">
            <a:extLst>
              <a:ext uri="{FF2B5EF4-FFF2-40B4-BE49-F238E27FC236}">
                <a16:creationId xmlns:a16="http://schemas.microsoft.com/office/drawing/2014/main" id="{9C6161DC-8837-4B7E-BDEE-AEB05003106D}"/>
              </a:ext>
            </a:extLst>
          </p:cNvPr>
          <p:cNvSpPr txBox="1">
            <a:spLocks/>
          </p:cNvSpPr>
          <p:nvPr/>
        </p:nvSpPr>
        <p:spPr bwMode="auto">
          <a:xfrm>
            <a:off x="1931989" y="1031875"/>
            <a:ext cx="85502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0070C0"/>
                </a:solidFill>
              </a:rPr>
              <a:t>Quan sát và cho biết các món ăn có trong mâm cơm đã được chế biến bằng phương pháp nào. Có món ăn nào mà phương pháp chế biến chưa được giới thiệu ở trong bài?</a:t>
            </a:r>
          </a:p>
        </p:txBody>
      </p:sp>
      <p:pic>
        <p:nvPicPr>
          <p:cNvPr id="22536" name="Picture 1">
            <a:extLst>
              <a:ext uri="{FF2B5EF4-FFF2-40B4-BE49-F238E27FC236}">
                <a16:creationId xmlns:a16="http://schemas.microsoft.com/office/drawing/2014/main" id="{2338F659-B28C-4FF4-A1D7-BB42601BCADB}"/>
              </a:ext>
            </a:extLst>
          </p:cNvPr>
          <p:cNvPicPr>
            <a:picLocks noChangeAspect="1"/>
          </p:cNvPicPr>
          <p:nvPr/>
        </p:nvPicPr>
        <p:blipFill>
          <a:blip r:embed="rId4">
            <a:extLst>
              <a:ext uri="{28A0092B-C50C-407E-A947-70E740481C1C}">
                <a14:useLocalDpi xmlns:a14="http://schemas.microsoft.com/office/drawing/2010/main" val="0"/>
              </a:ext>
            </a:extLst>
          </a:blip>
          <a:srcRect l="36591"/>
          <a:stretch>
            <a:fillRect/>
          </a:stretch>
        </p:blipFill>
        <p:spPr bwMode="auto">
          <a:xfrm>
            <a:off x="3352801" y="3190875"/>
            <a:ext cx="5218113" cy="311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5538395"/>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3E6E20-F8D5-43FE-B8F4-81B9E73DD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1CF3574-37FF-41BF-806E-AC18CB2E445A}"/>
              </a:ext>
            </a:extLst>
          </p:cNvPr>
          <p:cNvSpPr txBox="1"/>
          <p:nvPr/>
        </p:nvSpPr>
        <p:spPr>
          <a:xfrm>
            <a:off x="0" y="337624"/>
            <a:ext cx="1955409" cy="954107"/>
          </a:xfrm>
          <a:prstGeom prst="rect">
            <a:avLst/>
          </a:prstGeom>
          <a:noFill/>
        </p:spPr>
        <p:txBody>
          <a:bodyPr wrap="square" rtlCol="0">
            <a:spAutoFit/>
          </a:bodyPr>
          <a:lstStyle/>
          <a:p>
            <a:pPr algn="l"/>
            <a:r>
              <a:rPr lang="en-US" sz="2800" b="1" err="1">
                <a:solidFill>
                  <a:schemeClr val="bg1"/>
                </a:solidFill>
                <a:latin typeface="Times New Roman" panose="02020603050405020304" pitchFamily="18" charset="0"/>
                <a:cs typeface="Times New Roman" panose="02020603050405020304" pitchFamily="18" charset="0"/>
              </a:rPr>
              <a:t>Canh</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cá</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rô</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nấu</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rau</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cải</a:t>
            </a:r>
            <a:endParaRPr lang="en-US" sz="28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0086354"/>
      </p:ext>
    </p:extLst>
  </p:cSld>
  <p:clrMapOvr>
    <a:masterClrMapping/>
  </p:clrMapOvr>
  <mc:AlternateContent xmlns:mc="http://schemas.openxmlformats.org/markup-compatibility/2006" xmlns:p14="http://schemas.microsoft.com/office/powerpoint/2010/main">
    <mc:Choice Requires="p14">
      <p:transition p14:dur="250" advClick="0" advTm="3000"/>
    </mc:Choice>
    <mc:Fallback xmlns="">
      <p:transition advClick="0"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3E6E20-F8D5-43FE-B8F4-81B9E73DD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1CF3574-37FF-41BF-806E-AC18CB2E445A}"/>
              </a:ext>
            </a:extLst>
          </p:cNvPr>
          <p:cNvSpPr txBox="1"/>
          <p:nvPr/>
        </p:nvSpPr>
        <p:spPr>
          <a:xfrm>
            <a:off x="0" y="337624"/>
            <a:ext cx="2461846" cy="523220"/>
          </a:xfrm>
          <a:prstGeom prst="rect">
            <a:avLst/>
          </a:prstGeom>
          <a:noFill/>
        </p:spPr>
        <p:txBody>
          <a:bodyPr wrap="square" rtlCol="0">
            <a:spAutoFit/>
          </a:bodyPr>
          <a:lstStyle/>
          <a:p>
            <a:pPr algn="l"/>
            <a:r>
              <a:rPr lang="en-US" sz="2800" b="1" err="1">
                <a:solidFill>
                  <a:schemeClr val="bg1"/>
                </a:solidFill>
                <a:latin typeface="Times New Roman" panose="02020603050405020304" pitchFamily="18" charset="0"/>
                <a:cs typeface="Times New Roman" panose="02020603050405020304" pitchFamily="18" charset="0"/>
              </a:rPr>
              <a:t>Tôm</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hùm</a:t>
            </a:r>
            <a:r>
              <a:rPr lang="en-US" sz="2800" b="1">
                <a:solidFill>
                  <a:schemeClr val="bg1"/>
                </a:solidFill>
                <a:latin typeface="Times New Roman" panose="02020603050405020304" pitchFamily="18" charset="0"/>
                <a:cs typeface="Times New Roman" panose="02020603050405020304" pitchFamily="18" charset="0"/>
              </a:rPr>
              <a:t> </a:t>
            </a:r>
            <a:r>
              <a:rPr lang="en-US" sz="2800" b="1" err="1">
                <a:solidFill>
                  <a:schemeClr val="bg1"/>
                </a:solidFill>
                <a:latin typeface="Times New Roman" panose="02020603050405020304" pitchFamily="18" charset="0"/>
                <a:cs typeface="Times New Roman" panose="02020603050405020304" pitchFamily="18" charset="0"/>
              </a:rPr>
              <a:t>hấp</a:t>
            </a:r>
            <a:endParaRPr lang="en-US" sz="28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7094849"/>
      </p:ext>
    </p:extLst>
  </p:cSld>
  <p:clrMapOvr>
    <a:masterClrMapping/>
  </p:clrMapOvr>
  <mc:AlternateContent xmlns:mc="http://schemas.openxmlformats.org/markup-compatibility/2006" xmlns:p14="http://schemas.microsoft.com/office/powerpoint/2010/main">
    <mc:Choice Requires="p14">
      <p:transition p14:dur="250" advClick="0" advTm="3000"/>
    </mc:Choice>
    <mc:Fallback xmlns="">
      <p:transition advClick="0"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3E6E20-F8D5-43FE-B8F4-81B9E73DD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8" y="0"/>
            <a:ext cx="12173964" cy="6858000"/>
          </a:xfrm>
          <a:prstGeom prst="rect">
            <a:avLst/>
          </a:prstGeom>
        </p:spPr>
      </p:pic>
      <p:sp>
        <p:nvSpPr>
          <p:cNvPr id="4" name="TextBox 3">
            <a:extLst>
              <a:ext uri="{FF2B5EF4-FFF2-40B4-BE49-F238E27FC236}">
                <a16:creationId xmlns:a16="http://schemas.microsoft.com/office/drawing/2014/main" id="{81CF3574-37FF-41BF-806E-AC18CB2E445A}"/>
              </a:ext>
            </a:extLst>
          </p:cNvPr>
          <p:cNvSpPr txBox="1"/>
          <p:nvPr/>
        </p:nvSpPr>
        <p:spPr>
          <a:xfrm>
            <a:off x="0" y="337624"/>
            <a:ext cx="2461846" cy="523220"/>
          </a:xfrm>
          <a:prstGeom prst="rect">
            <a:avLst/>
          </a:prstGeom>
          <a:noFill/>
        </p:spPr>
        <p:txBody>
          <a:bodyPr wrap="square" rtlCol="0">
            <a:spAutoFit/>
          </a:bodyPr>
          <a:lstStyle/>
          <a:p>
            <a:pPr algn="l"/>
            <a:r>
              <a:rPr lang="en-US" sz="2800" b="1" err="1">
                <a:solidFill>
                  <a:schemeClr val="tx2"/>
                </a:solidFill>
                <a:latin typeface="Times New Roman" panose="02020603050405020304" pitchFamily="18" charset="0"/>
                <a:cs typeface="Times New Roman" panose="02020603050405020304" pitchFamily="18" charset="0"/>
              </a:rPr>
              <a:t>Cua</a:t>
            </a:r>
            <a:r>
              <a:rPr lang="en-US" sz="2800" b="1">
                <a:solidFill>
                  <a:schemeClr val="tx2"/>
                </a:solidFill>
                <a:latin typeface="Times New Roman" panose="02020603050405020304" pitchFamily="18" charset="0"/>
                <a:cs typeface="Times New Roman" panose="02020603050405020304" pitchFamily="18" charset="0"/>
              </a:rPr>
              <a:t> </a:t>
            </a:r>
            <a:r>
              <a:rPr lang="en-US" sz="2800" b="1" err="1">
                <a:solidFill>
                  <a:schemeClr val="tx2"/>
                </a:solidFill>
                <a:latin typeface="Times New Roman" panose="02020603050405020304" pitchFamily="18" charset="0"/>
                <a:cs typeface="Times New Roman" panose="02020603050405020304" pitchFamily="18" charset="0"/>
              </a:rPr>
              <a:t>đồng</a:t>
            </a:r>
            <a:r>
              <a:rPr lang="en-US" sz="2800" b="1">
                <a:solidFill>
                  <a:schemeClr val="tx2"/>
                </a:solidFill>
                <a:latin typeface="Times New Roman" panose="02020603050405020304" pitchFamily="18" charset="0"/>
                <a:cs typeface="Times New Roman" panose="02020603050405020304" pitchFamily="18" charset="0"/>
              </a:rPr>
              <a:t> rang</a:t>
            </a:r>
          </a:p>
        </p:txBody>
      </p:sp>
    </p:spTree>
    <p:extLst>
      <p:ext uri="{BB962C8B-B14F-4D97-AF65-F5344CB8AC3E}">
        <p14:creationId xmlns:p14="http://schemas.microsoft.com/office/powerpoint/2010/main" val="2865896978"/>
      </p:ext>
    </p:extLst>
  </p:cSld>
  <p:clrMapOvr>
    <a:masterClrMapping/>
  </p:clrMapOvr>
  <mc:AlternateContent xmlns:mc="http://schemas.openxmlformats.org/markup-compatibility/2006" xmlns:p14="http://schemas.microsoft.com/office/powerpoint/2010/main">
    <mc:Choice Requires="p14">
      <p:transition p14:dur="250" advClick="0" advTm="3000"/>
    </mc:Choice>
    <mc:Fallback xmlns="">
      <p:transition advClick="0"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3E6E20-F8D5-43FE-B8F4-81B9E73DD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1CF3574-37FF-41BF-806E-AC18CB2E445A}"/>
              </a:ext>
            </a:extLst>
          </p:cNvPr>
          <p:cNvSpPr txBox="1"/>
          <p:nvPr/>
        </p:nvSpPr>
        <p:spPr>
          <a:xfrm>
            <a:off x="2208626" y="0"/>
            <a:ext cx="3277773" cy="523220"/>
          </a:xfrm>
          <a:prstGeom prst="rect">
            <a:avLst/>
          </a:prstGeom>
          <a:noFill/>
        </p:spPr>
        <p:txBody>
          <a:bodyPr wrap="square" rtlCol="0">
            <a:spAutoFit/>
          </a:bodyPr>
          <a:lstStyle/>
          <a:p>
            <a:pPr algn="l"/>
            <a:r>
              <a:rPr lang="en-US" sz="2800" b="1" err="1">
                <a:solidFill>
                  <a:schemeClr val="accent6">
                    <a:lumMod val="75000"/>
                  </a:schemeClr>
                </a:solidFill>
                <a:latin typeface="Times New Roman" panose="02020603050405020304" pitchFamily="18" charset="0"/>
                <a:cs typeface="Times New Roman" panose="02020603050405020304" pitchFamily="18" charset="0"/>
              </a:rPr>
              <a:t>Măng</a:t>
            </a:r>
            <a:r>
              <a:rPr lang="en-US" sz="2800" b="1">
                <a:solidFill>
                  <a:schemeClr val="accent6">
                    <a:lumMod val="75000"/>
                  </a:schemeClr>
                </a:solidFill>
                <a:latin typeface="Times New Roman" panose="02020603050405020304" pitchFamily="18" charset="0"/>
                <a:cs typeface="Times New Roman" panose="02020603050405020304" pitchFamily="18" charset="0"/>
              </a:rPr>
              <a:t> </a:t>
            </a:r>
            <a:r>
              <a:rPr lang="en-US" sz="2800" b="1" err="1">
                <a:solidFill>
                  <a:schemeClr val="accent6">
                    <a:lumMod val="75000"/>
                  </a:schemeClr>
                </a:solidFill>
                <a:latin typeface="Times New Roman" panose="02020603050405020304" pitchFamily="18" charset="0"/>
                <a:cs typeface="Times New Roman" panose="02020603050405020304" pitchFamily="18" charset="0"/>
              </a:rPr>
              <a:t>tây</a:t>
            </a:r>
            <a:r>
              <a:rPr lang="en-US" sz="2800" b="1">
                <a:solidFill>
                  <a:schemeClr val="accent6">
                    <a:lumMod val="75000"/>
                  </a:schemeClr>
                </a:solidFill>
                <a:latin typeface="Times New Roman" panose="02020603050405020304" pitchFamily="18" charset="0"/>
                <a:cs typeface="Times New Roman" panose="02020603050405020304" pitchFamily="18" charset="0"/>
              </a:rPr>
              <a:t> </a:t>
            </a:r>
            <a:r>
              <a:rPr lang="en-US" sz="2800" b="1" err="1">
                <a:solidFill>
                  <a:schemeClr val="accent6">
                    <a:lumMod val="75000"/>
                  </a:schemeClr>
                </a:solidFill>
                <a:latin typeface="Times New Roman" panose="02020603050405020304" pitchFamily="18" charset="0"/>
                <a:cs typeface="Times New Roman" panose="02020603050405020304" pitchFamily="18" charset="0"/>
              </a:rPr>
              <a:t>xào</a:t>
            </a:r>
            <a:r>
              <a:rPr lang="en-US" sz="2800" b="1">
                <a:solidFill>
                  <a:schemeClr val="accent6">
                    <a:lumMod val="75000"/>
                  </a:schemeClr>
                </a:solidFill>
                <a:latin typeface="Times New Roman" panose="02020603050405020304" pitchFamily="18" charset="0"/>
                <a:cs typeface="Times New Roman" panose="02020603050405020304" pitchFamily="18" charset="0"/>
              </a:rPr>
              <a:t> </a:t>
            </a:r>
            <a:r>
              <a:rPr lang="en-US" sz="2800" b="1" err="1">
                <a:solidFill>
                  <a:schemeClr val="accent6">
                    <a:lumMod val="75000"/>
                  </a:schemeClr>
                </a:solidFill>
                <a:latin typeface="Times New Roman" panose="02020603050405020304" pitchFamily="18" charset="0"/>
                <a:cs typeface="Times New Roman" panose="02020603050405020304" pitchFamily="18" charset="0"/>
              </a:rPr>
              <a:t>nấm</a:t>
            </a:r>
            <a:endParaRPr lang="en-US" sz="2800" b="1">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5964713"/>
      </p:ext>
    </p:extLst>
  </p:cSld>
  <p:clrMapOvr>
    <a:masterClrMapping/>
  </p:clrMapOvr>
  <mc:AlternateContent xmlns:mc="http://schemas.openxmlformats.org/markup-compatibility/2006" xmlns:p14="http://schemas.microsoft.com/office/powerpoint/2010/main">
    <mc:Choice Requires="p14">
      <p:transition p14:dur="250" advClick="0" advTm="3000"/>
    </mc:Choice>
    <mc:Fallback xmlns="">
      <p:transition advClick="0"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19">
            <a:extLst>
              <a:ext uri="{FF2B5EF4-FFF2-40B4-BE49-F238E27FC236}">
                <a16:creationId xmlns:a16="http://schemas.microsoft.com/office/drawing/2014/main" id="{40C6450A-1EC7-496C-9DC1-79A3B26F90CD}"/>
              </a:ext>
            </a:extLst>
          </p:cNvPr>
          <p:cNvSpPr>
            <a:spLocks/>
          </p:cNvSpPr>
          <p:nvPr/>
        </p:nvSpPr>
        <p:spPr bwMode="auto">
          <a:xfrm rot="5400000">
            <a:off x="2278857" y="-1370807"/>
            <a:ext cx="7053263" cy="9753601"/>
          </a:xfrm>
          <a:custGeom>
            <a:avLst/>
            <a:gdLst>
              <a:gd name="T0" fmla="*/ 0 w 1943049"/>
              <a:gd name="T1" fmla="*/ 0 h 1943049"/>
              <a:gd name="T2" fmla="*/ 214748364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9459" name="Picture 2">
            <a:extLst>
              <a:ext uri="{FF2B5EF4-FFF2-40B4-BE49-F238E27FC236}">
                <a16:creationId xmlns:a16="http://schemas.microsoft.com/office/drawing/2014/main" id="{53D4C006-6140-46E8-98A5-51D1B0C805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1" y="1001714"/>
            <a:ext cx="8413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3">
            <a:extLst>
              <a:ext uri="{FF2B5EF4-FFF2-40B4-BE49-F238E27FC236}">
                <a16:creationId xmlns:a16="http://schemas.microsoft.com/office/drawing/2014/main" id="{1F268700-54F9-4751-A41C-2E34E4001A42}"/>
              </a:ext>
            </a:extLst>
          </p:cNvPr>
          <p:cNvSpPr txBox="1">
            <a:spLocks/>
          </p:cNvSpPr>
          <p:nvPr/>
        </p:nvSpPr>
        <p:spPr>
          <a:xfrm>
            <a:off x="3316288" y="881063"/>
            <a:ext cx="1916112" cy="584200"/>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3200" b="1" kern="0" err="1">
                <a:solidFill>
                  <a:srgbClr val="FFC011"/>
                </a:solidFill>
                <a:latin typeface="#9Slide05 Habano" panose="02040603050506020204" pitchFamily="18" charset="0"/>
              </a:rPr>
              <a:t>Khám</a:t>
            </a:r>
            <a:r>
              <a:rPr lang="en-US" sz="3200" b="1" kern="0">
                <a:solidFill>
                  <a:srgbClr val="FFC011"/>
                </a:solidFill>
                <a:latin typeface="#9Slide05 Habano" panose="02040603050506020204" pitchFamily="18" charset="0"/>
              </a:rPr>
              <a:t> </a:t>
            </a:r>
            <a:r>
              <a:rPr lang="en-US" sz="3200" b="1" kern="0" err="1">
                <a:solidFill>
                  <a:srgbClr val="FFC011"/>
                </a:solidFill>
                <a:latin typeface="#9Slide05 Habano" panose="02040603050506020204" pitchFamily="18" charset="0"/>
              </a:rPr>
              <a:t>phá</a:t>
            </a:r>
            <a:endParaRPr lang="en-US" sz="3200" b="1" kern="0">
              <a:solidFill>
                <a:srgbClr val="FFC011"/>
              </a:solidFill>
              <a:latin typeface="#9Slide05 Habano" panose="02040603050506020204" pitchFamily="18" charset="0"/>
            </a:endParaRPr>
          </a:p>
        </p:txBody>
      </p:sp>
      <p:sp>
        <p:nvSpPr>
          <p:cNvPr id="10" name="Rectangle 9">
            <a:extLst>
              <a:ext uri="{FF2B5EF4-FFF2-40B4-BE49-F238E27FC236}">
                <a16:creationId xmlns:a16="http://schemas.microsoft.com/office/drawing/2014/main" id="{106028D0-1ABD-4F49-8062-4DC1DF2CAB1D}"/>
              </a:ext>
            </a:extLst>
          </p:cNvPr>
          <p:cNvSpPr/>
          <p:nvPr/>
        </p:nvSpPr>
        <p:spPr>
          <a:xfrm>
            <a:off x="2155826" y="1643063"/>
            <a:ext cx="8131175" cy="2062162"/>
          </a:xfrm>
          <a:prstGeom prst="rect">
            <a:avLst/>
          </a:prstGeom>
        </p:spPr>
        <p:txBody>
          <a:bodyPr>
            <a:spAutoFit/>
          </a:bodyPr>
          <a:lstStyle/>
          <a:p>
            <a:pPr>
              <a:defRPr/>
            </a:pPr>
            <a:r>
              <a:rPr lang="en-US" sz="3200" err="1">
                <a:solidFill>
                  <a:srgbClr val="0070C0"/>
                </a:solidFill>
                <a:ea typeface="+mj-ea"/>
                <a:cs typeface="Times New Roman" panose="02020603050405020304" pitchFamily="18" charset="0"/>
              </a:rPr>
              <a:t>Trong</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các</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phương</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pháp</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chế</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biến</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thực</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phẩm</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có</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sử</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dụng</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nhiệt</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nêu</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trên</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sử</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dụng</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phương</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pháp</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nào</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có</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nguy</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cơ</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mất</a:t>
            </a:r>
            <a:r>
              <a:rPr lang="en-US" sz="3200">
                <a:solidFill>
                  <a:srgbClr val="0070C0"/>
                </a:solidFill>
                <a:ea typeface="+mj-ea"/>
                <a:cs typeface="Times New Roman" panose="02020603050405020304" pitchFamily="18" charset="0"/>
              </a:rPr>
              <a:t> an </a:t>
            </a:r>
            <a:r>
              <a:rPr lang="en-US" sz="3200" err="1">
                <a:solidFill>
                  <a:srgbClr val="0070C0"/>
                </a:solidFill>
                <a:ea typeface="+mj-ea"/>
                <a:cs typeface="Times New Roman" panose="02020603050405020304" pitchFamily="18" charset="0"/>
              </a:rPr>
              <a:t>toàn</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vệ</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sinh</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thực</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phẩm</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nhất</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Hãy</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giải</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thích</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về</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lựa</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chọn</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của</a:t>
            </a:r>
            <a:r>
              <a:rPr lang="en-US" sz="3200">
                <a:solidFill>
                  <a:srgbClr val="0070C0"/>
                </a:solidFill>
                <a:ea typeface="+mj-ea"/>
                <a:cs typeface="Times New Roman" panose="02020603050405020304" pitchFamily="18" charset="0"/>
              </a:rPr>
              <a:t> </a:t>
            </a:r>
            <a:r>
              <a:rPr lang="en-US" sz="3200" err="1">
                <a:solidFill>
                  <a:srgbClr val="0070C0"/>
                </a:solidFill>
                <a:ea typeface="+mj-ea"/>
                <a:cs typeface="Times New Roman" panose="02020603050405020304" pitchFamily="18" charset="0"/>
              </a:rPr>
              <a:t>em</a:t>
            </a:r>
            <a:r>
              <a:rPr lang="en-US" sz="3200">
                <a:solidFill>
                  <a:srgbClr val="0070C0"/>
                </a:solidFill>
                <a:ea typeface="+mj-ea"/>
                <a:cs typeface="Times New Roman" panose="02020603050405020304" pitchFamily="18" charset="0"/>
              </a:rPr>
              <a:t>?</a:t>
            </a:r>
          </a:p>
        </p:txBody>
      </p:sp>
    </p:spTree>
    <p:extLst>
      <p:ext uri="{BB962C8B-B14F-4D97-AF65-F5344CB8AC3E}">
        <p14:creationId xmlns:p14="http://schemas.microsoft.com/office/powerpoint/2010/main" val="2892073030"/>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16:creationId xmlns:a16="http://schemas.microsoft.com/office/drawing/2014/main" id="{64D87223-09CE-4DE3-AD12-5D12CBE4C9BA}"/>
              </a:ext>
            </a:extLst>
          </p:cNvPr>
          <p:cNvSpPr/>
          <p:nvPr/>
        </p:nvSpPr>
        <p:spPr>
          <a:xfrm rot="5400000">
            <a:off x="-103981" y="3258345"/>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18435" name="Oval 2">
            <a:extLst>
              <a:ext uri="{FF2B5EF4-FFF2-40B4-BE49-F238E27FC236}">
                <a16:creationId xmlns:a16="http://schemas.microsoft.com/office/drawing/2014/main" id="{AFD62083-437E-4D39-9532-AF16D34A42DE}"/>
              </a:ext>
            </a:extLst>
          </p:cNvPr>
          <p:cNvSpPr>
            <a:spLocks noChangeArrowheads="1"/>
          </p:cNvSpPr>
          <p:nvPr/>
        </p:nvSpPr>
        <p:spPr bwMode="auto">
          <a:xfrm>
            <a:off x="2133600" y="334964"/>
            <a:ext cx="914400" cy="884237"/>
          </a:xfrm>
          <a:prstGeom prst="ellipse">
            <a:avLst/>
          </a:prstGeom>
          <a:solidFill>
            <a:srgbClr val="2828F3"/>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4200">
              <a:solidFill>
                <a:schemeClr val="bg1"/>
              </a:solidFill>
              <a:latin typeface="UVN Ke Chuyen1" pitchFamily="66" charset="0"/>
            </a:endParaRPr>
          </a:p>
        </p:txBody>
      </p:sp>
      <p:sp>
        <p:nvSpPr>
          <p:cNvPr id="18436" name="Freeform 15">
            <a:extLst>
              <a:ext uri="{FF2B5EF4-FFF2-40B4-BE49-F238E27FC236}">
                <a16:creationId xmlns:a16="http://schemas.microsoft.com/office/drawing/2014/main" id="{2E0118FA-59BE-400B-AB28-CADDFD549FAC}"/>
              </a:ext>
            </a:extLst>
          </p:cNvPr>
          <p:cNvSpPr>
            <a:spLocks/>
          </p:cNvSpPr>
          <p:nvPr/>
        </p:nvSpPr>
        <p:spPr bwMode="auto">
          <a:xfrm>
            <a:off x="2573338" y="376239"/>
            <a:ext cx="379412" cy="801687"/>
          </a:xfrm>
          <a:custGeom>
            <a:avLst/>
            <a:gdLst>
              <a:gd name="T0" fmla="*/ 0 w 380990"/>
              <a:gd name="T1" fmla="*/ 0 h 800806"/>
              <a:gd name="T2" fmla="*/ 107598 w 380990"/>
              <a:gd name="T3" fmla="*/ 0 h 800806"/>
              <a:gd name="T4" fmla="*/ 107598 w 380990"/>
              <a:gd name="T5" fmla="*/ 518069 h 800806"/>
              <a:gd name="T6" fmla="*/ 123192 w 380990"/>
              <a:gd name="T7" fmla="*/ 518069 h 800806"/>
              <a:gd name="T8" fmla="*/ 148361 w 380990"/>
              <a:gd name="T9" fmla="*/ 646967 h 800806"/>
              <a:gd name="T10" fmla="*/ 246342 w 380990"/>
              <a:gd name="T11" fmla="*/ 559231 h 800806"/>
              <a:gd name="T12" fmla="*/ 245161 w 380990"/>
              <a:gd name="T13" fmla="*/ 466802 h 800806"/>
              <a:gd name="T14" fmla="*/ 348112 w 380990"/>
              <a:gd name="T15" fmla="*/ 377874 h 800806"/>
              <a:gd name="T16" fmla="*/ 355962 w 380990"/>
              <a:gd name="T17" fmla="*/ 633768 h 800806"/>
              <a:gd name="T18" fmla="*/ 109525 w 380990"/>
              <a:gd name="T19" fmla="*/ 780644 h 800806"/>
              <a:gd name="T20" fmla="*/ 29766 w 380990"/>
              <a:gd name="T21" fmla="*/ 674399 h 800806"/>
              <a:gd name="T22" fmla="*/ 20703 w 380990"/>
              <a:gd name="T23" fmla="*/ 643934 h 800806"/>
              <a:gd name="T24" fmla="*/ 0 w 380990"/>
              <a:gd name="T25" fmla="*/ 643934 h 800806"/>
              <a:gd name="T26" fmla="*/ 0 w 380990"/>
              <a:gd name="T27" fmla="*/ 518069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Oval 5">
            <a:extLst>
              <a:ext uri="{FF2B5EF4-FFF2-40B4-BE49-F238E27FC236}">
                <a16:creationId xmlns:a16="http://schemas.microsoft.com/office/drawing/2014/main" id="{6C81704B-7929-48FF-BBC2-723A63BE1663}"/>
              </a:ext>
            </a:extLst>
          </p:cNvPr>
          <p:cNvSpPr>
            <a:spLocks noChangeArrowheads="1"/>
          </p:cNvSpPr>
          <p:nvPr/>
        </p:nvSpPr>
        <p:spPr bwMode="auto">
          <a:xfrm flipH="1">
            <a:off x="2543175" y="177801"/>
            <a:ext cx="203200" cy="239713"/>
          </a:xfrm>
          <a:prstGeom prst="ellipse">
            <a:avLst/>
          </a:prstGeom>
          <a:solidFill>
            <a:srgbClr val="2828F3"/>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8438" name="Freeform 19">
            <a:extLst>
              <a:ext uri="{FF2B5EF4-FFF2-40B4-BE49-F238E27FC236}">
                <a16:creationId xmlns:a16="http://schemas.microsoft.com/office/drawing/2014/main" id="{582EBA44-1E75-4808-B863-2B8F10432F07}"/>
              </a:ext>
            </a:extLst>
          </p:cNvPr>
          <p:cNvSpPr>
            <a:spLocks/>
          </p:cNvSpPr>
          <p:nvPr/>
        </p:nvSpPr>
        <p:spPr bwMode="auto">
          <a:xfrm>
            <a:off x="2857500" y="22225"/>
            <a:ext cx="381000" cy="381000"/>
          </a:xfrm>
          <a:custGeom>
            <a:avLst/>
            <a:gdLst>
              <a:gd name="T0" fmla="*/ 190525 w 380990"/>
              <a:gd name="T1" fmla="*/ 0 h 380991"/>
              <a:gd name="T2" fmla="*/ 236250 w 380990"/>
              <a:gd name="T3" fmla="*/ 0 h 380991"/>
              <a:gd name="T4" fmla="*/ 236250 w 380990"/>
              <a:gd name="T5" fmla="*/ 144795 h 380991"/>
              <a:gd name="T6" fmla="*/ 381050 w 380990"/>
              <a:gd name="T7" fmla="*/ 144795 h 380991"/>
              <a:gd name="T8" fmla="*/ 381050 w 380990"/>
              <a:gd name="T9" fmla="*/ 190526 h 380991"/>
              <a:gd name="T10" fmla="*/ 236250 w 380990"/>
              <a:gd name="T11" fmla="*/ 190526 h 380991"/>
              <a:gd name="T12" fmla="*/ 236250 w 380990"/>
              <a:gd name="T13" fmla="*/ 381045 h 380991"/>
              <a:gd name="T14" fmla="*/ 190525 w 380990"/>
              <a:gd name="T15" fmla="*/ 381045 h 380991"/>
              <a:gd name="T16" fmla="*/ 190525 w 380990"/>
              <a:gd name="T17" fmla="*/ 190526 h 380991"/>
              <a:gd name="T18" fmla="*/ 0 w 380990"/>
              <a:gd name="T19" fmla="*/ 190526 h 380991"/>
              <a:gd name="T20" fmla="*/ 0 w 380990"/>
              <a:gd name="T21" fmla="*/ 144795 h 380991"/>
              <a:gd name="T22" fmla="*/ 190525 w 380990"/>
              <a:gd name="T23" fmla="*/ 144795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1">
            <a:extLst>
              <a:ext uri="{FF2B5EF4-FFF2-40B4-BE49-F238E27FC236}">
                <a16:creationId xmlns:a16="http://schemas.microsoft.com/office/drawing/2014/main" id="{E598088D-B11D-463C-9E7F-910FE67952DB}"/>
              </a:ext>
            </a:extLst>
          </p:cNvPr>
          <p:cNvSpPr/>
          <p:nvPr/>
        </p:nvSpPr>
        <p:spPr>
          <a:xfrm>
            <a:off x="0" y="0"/>
            <a:ext cx="661182"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11" name="Rectangle 1">
            <a:extLst>
              <a:ext uri="{FF2B5EF4-FFF2-40B4-BE49-F238E27FC236}">
                <a16:creationId xmlns:a16="http://schemas.microsoft.com/office/drawing/2014/main" id="{D4CBB827-EE44-4500-BD2E-D234AB54B221}"/>
              </a:ext>
            </a:extLst>
          </p:cNvPr>
          <p:cNvSpPr/>
          <p:nvPr/>
        </p:nvSpPr>
        <p:spPr>
          <a:xfrm flipH="1">
            <a:off x="11380762" y="-14288"/>
            <a:ext cx="811237"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12" name="Text Box 5">
            <a:extLst>
              <a:ext uri="{FF2B5EF4-FFF2-40B4-BE49-F238E27FC236}">
                <a16:creationId xmlns:a16="http://schemas.microsoft.com/office/drawing/2014/main" id="{4F3A9065-ED45-423F-ADAC-A49C4C5D75C4}"/>
              </a:ext>
            </a:extLst>
          </p:cNvPr>
          <p:cNvSpPr txBox="1">
            <a:spLocks noChangeArrowheads="1"/>
          </p:cNvSpPr>
          <p:nvPr/>
        </p:nvSpPr>
        <p:spPr bwMode="auto">
          <a:xfrm>
            <a:off x="2144714" y="1905000"/>
            <a:ext cx="8315325"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vi-VN" altLang="en-US" sz="2800">
                <a:solidFill>
                  <a:srgbClr val="0070C0"/>
                </a:solidFill>
                <a:cs typeface="Times New Roman" panose="02020603050405020304" pitchFamily="18" charset="0"/>
              </a:rPr>
              <a:t>Chuyên gia dinh dưỡng khuyến cáo sử dụng nhiều món ăn được chế biến bằng phương pháp  </a:t>
            </a:r>
            <a:r>
              <a:rPr lang="en-US" altLang="en-US" sz="2800">
                <a:solidFill>
                  <a:srgbClr val="0070C0"/>
                </a:solidFill>
                <a:cs typeface="Times New Roman" panose="02020603050405020304" pitchFamily="18" charset="0"/>
              </a:rPr>
              <a:t>r</a:t>
            </a:r>
            <a:r>
              <a:rPr lang="vi-VN" altLang="en-US" sz="2800">
                <a:solidFill>
                  <a:srgbClr val="0070C0"/>
                </a:solidFill>
                <a:cs typeface="Times New Roman" panose="02020603050405020304" pitchFamily="18" charset="0"/>
              </a:rPr>
              <a:t>án</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nướng có thể làm tăng nguy cơ mắc các bệnh béo phì</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tim mạch</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tiểu đường</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a:t>
            </a:r>
            <a:r>
              <a:rPr lang="en-US" altLang="en-US" sz="2800">
                <a:solidFill>
                  <a:srgbClr val="0070C0"/>
                </a:solidFill>
                <a:cs typeface="Times New Roman" panose="02020603050405020304" pitchFamily="18" charset="0"/>
              </a:rPr>
              <a:t>K</a:t>
            </a:r>
            <a:r>
              <a:rPr lang="vi-VN" altLang="en-US" sz="2800">
                <a:solidFill>
                  <a:srgbClr val="0070C0"/>
                </a:solidFill>
                <a:cs typeface="Times New Roman" panose="02020603050405020304" pitchFamily="18" charset="0"/>
              </a:rPr>
              <a:t>hi chế biến không đúng cách thực phẩm bị nhiễm chất có khả năng gây ung thư đường tiêu hóa</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dạ dày</a:t>
            </a:r>
            <a:endParaRPr lang="en-US" altLang="vi-VN" sz="2800">
              <a:solidFill>
                <a:srgbClr val="0070C0"/>
              </a:solidFill>
              <a:cs typeface="Times New Roman" panose="02020603050405020304" pitchFamily="18" charset="0"/>
            </a:endParaRPr>
          </a:p>
        </p:txBody>
      </p:sp>
    </p:spTree>
    <p:extLst>
      <p:ext uri="{BB962C8B-B14F-4D97-AF65-F5344CB8AC3E}">
        <p14:creationId xmlns:p14="http://schemas.microsoft.com/office/powerpoint/2010/main" val="3580647190"/>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1C259D-E59D-49F6-BDA1-7F6291D28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361" y="924709"/>
            <a:ext cx="4506571" cy="2794928"/>
          </a:xfrm>
          <a:prstGeom prst="rect">
            <a:avLst/>
          </a:prstGeom>
        </p:spPr>
      </p:pic>
      <p:pic>
        <p:nvPicPr>
          <p:cNvPr id="5" name="Picture 4">
            <a:extLst>
              <a:ext uri="{FF2B5EF4-FFF2-40B4-BE49-F238E27FC236}">
                <a16:creationId xmlns:a16="http://schemas.microsoft.com/office/drawing/2014/main" id="{6299749F-C771-4FAE-BB88-DBC3284FF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6293" y="820469"/>
            <a:ext cx="4067689" cy="2794928"/>
          </a:xfrm>
          <a:prstGeom prst="rect">
            <a:avLst/>
          </a:prstGeom>
        </p:spPr>
      </p:pic>
      <p:sp>
        <p:nvSpPr>
          <p:cNvPr id="6" name="TextBox 5">
            <a:extLst>
              <a:ext uri="{FF2B5EF4-FFF2-40B4-BE49-F238E27FC236}">
                <a16:creationId xmlns:a16="http://schemas.microsoft.com/office/drawing/2014/main" id="{BCDDCA21-A2FC-4A25-9B7D-22A6DBF1EC63}"/>
              </a:ext>
            </a:extLst>
          </p:cNvPr>
          <p:cNvSpPr txBox="1"/>
          <p:nvPr/>
        </p:nvSpPr>
        <p:spPr>
          <a:xfrm>
            <a:off x="5261318" y="0"/>
            <a:ext cx="2138289" cy="830997"/>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Ung </a:t>
            </a:r>
            <a:r>
              <a:rPr lang="en-US" sz="2400" err="1">
                <a:latin typeface="Times New Roman" panose="02020603050405020304" pitchFamily="18" charset="0"/>
                <a:cs typeface="Times New Roman" panose="02020603050405020304" pitchFamily="18" charset="0"/>
              </a:rPr>
              <a:t>th</a:t>
            </a:r>
            <a:r>
              <a:rPr lang="vi-VN" sz="2400">
                <a:latin typeface="Times New Roman" panose="02020603050405020304" pitchFamily="18" charset="0"/>
                <a:cs typeface="Times New Roman" panose="02020603050405020304" pitchFamily="18" charset="0"/>
              </a:rPr>
              <a:t>ư</a:t>
            </a:r>
            <a:endParaRPr lang="en-US" sz="2400">
              <a:latin typeface="Times New Roman" panose="02020603050405020304" pitchFamily="18" charset="0"/>
              <a:cs typeface="Times New Roman" panose="02020603050405020304" pitchFamily="18" charset="0"/>
            </a:endParaRPr>
          </a:p>
          <a:p>
            <a:pPr algn="ct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đại</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trực</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tràng</a:t>
            </a:r>
            <a:endParaRPr lang="en-US" sz="2400">
              <a:latin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DEEBBFBF-BD35-4B7F-8E61-B683B99FC88B}"/>
              </a:ext>
            </a:extLst>
          </p:cNvPr>
          <p:cNvCxnSpPr>
            <a:cxnSpLocks/>
          </p:cNvCxnSpPr>
          <p:nvPr/>
        </p:nvCxnSpPr>
        <p:spPr>
          <a:xfrm>
            <a:off x="7327142" y="429565"/>
            <a:ext cx="733646" cy="24468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26ABA57-228B-453C-89DF-F341D928CA64}"/>
              </a:ext>
            </a:extLst>
          </p:cNvPr>
          <p:cNvCxnSpPr>
            <a:cxnSpLocks/>
          </p:cNvCxnSpPr>
          <p:nvPr/>
        </p:nvCxnSpPr>
        <p:spPr>
          <a:xfrm flipH="1">
            <a:off x="4754880" y="528040"/>
            <a:ext cx="506438" cy="29242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20647704-09B9-4E32-B05A-8200404CDF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045" y="3966487"/>
            <a:ext cx="4506572" cy="2799537"/>
          </a:xfrm>
          <a:prstGeom prst="rect">
            <a:avLst/>
          </a:prstGeom>
        </p:spPr>
      </p:pic>
      <p:sp>
        <p:nvSpPr>
          <p:cNvPr id="15" name="TextBox 14">
            <a:extLst>
              <a:ext uri="{FF2B5EF4-FFF2-40B4-BE49-F238E27FC236}">
                <a16:creationId xmlns:a16="http://schemas.microsoft.com/office/drawing/2014/main" id="{D311C6A7-AD5E-45A8-828E-C5FFC36F6971}"/>
              </a:ext>
            </a:extLst>
          </p:cNvPr>
          <p:cNvSpPr txBox="1"/>
          <p:nvPr/>
        </p:nvSpPr>
        <p:spPr>
          <a:xfrm>
            <a:off x="5008099" y="3966487"/>
            <a:ext cx="2138289" cy="830997"/>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Ung </a:t>
            </a:r>
            <a:r>
              <a:rPr lang="en-US" sz="2400" err="1">
                <a:latin typeface="Times New Roman" panose="02020603050405020304" pitchFamily="18" charset="0"/>
                <a:cs typeface="Times New Roman" panose="02020603050405020304" pitchFamily="18" charset="0"/>
              </a:rPr>
              <a:t>th</a:t>
            </a:r>
            <a:r>
              <a:rPr lang="vi-VN" sz="2400">
                <a:latin typeface="Times New Roman" panose="02020603050405020304" pitchFamily="18" charset="0"/>
                <a:cs typeface="Times New Roman" panose="02020603050405020304" pitchFamily="18" charset="0"/>
              </a:rPr>
              <a:t>ư</a:t>
            </a:r>
            <a:endParaRPr lang="en-US" sz="2400">
              <a:latin typeface="Times New Roman" panose="02020603050405020304" pitchFamily="18" charset="0"/>
              <a:cs typeface="Times New Roman" panose="02020603050405020304" pitchFamily="18" charset="0"/>
            </a:endParaRPr>
          </a:p>
          <a:p>
            <a:pPr algn="ct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dạ</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dày</a:t>
            </a:r>
            <a:endParaRPr lang="en-US" sz="2400">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842C0905-7E01-428D-BFC6-CEC6461C24A1}"/>
              </a:ext>
            </a:extLst>
          </p:cNvPr>
          <p:cNvCxnSpPr>
            <a:cxnSpLocks/>
          </p:cNvCxnSpPr>
          <p:nvPr/>
        </p:nvCxnSpPr>
        <p:spPr>
          <a:xfrm flipH="1">
            <a:off x="4964008" y="4506058"/>
            <a:ext cx="506438" cy="29242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309CA46-444B-4C9B-8715-1B0957E11F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6293" y="3966487"/>
            <a:ext cx="4131711" cy="2567923"/>
          </a:xfrm>
          <a:prstGeom prst="rect">
            <a:avLst/>
          </a:prstGeom>
        </p:spPr>
      </p:pic>
      <p:cxnSp>
        <p:nvCxnSpPr>
          <p:cNvPr id="19" name="Straight Arrow Connector 18">
            <a:extLst>
              <a:ext uri="{FF2B5EF4-FFF2-40B4-BE49-F238E27FC236}">
                <a16:creationId xmlns:a16="http://schemas.microsoft.com/office/drawing/2014/main" id="{F3870011-9A1B-4E55-96A2-AF32B40D27FE}"/>
              </a:ext>
            </a:extLst>
          </p:cNvPr>
          <p:cNvCxnSpPr>
            <a:cxnSpLocks/>
            <a:stCxn id="6" idx="2"/>
          </p:cNvCxnSpPr>
          <p:nvPr/>
        </p:nvCxnSpPr>
        <p:spPr>
          <a:xfrm>
            <a:off x="6330463" y="830997"/>
            <a:ext cx="1235830" cy="355098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93556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TP">
            <a:hlinkClick r:id="" action="ppaction://media"/>
            <a:extLst>
              <a:ext uri="{FF2B5EF4-FFF2-40B4-BE49-F238E27FC236}">
                <a16:creationId xmlns:a16="http://schemas.microsoft.com/office/drawing/2014/main" id="{F68960B7-AC50-4BB4-ABAD-4AE80D48529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28825" y="1143000"/>
            <a:ext cx="8134350" cy="4572000"/>
          </a:xfrm>
          <a:prstGeom prst="rect">
            <a:avLst/>
          </a:prstGeom>
        </p:spPr>
      </p:pic>
    </p:spTree>
    <p:extLst>
      <p:ext uri="{BB962C8B-B14F-4D97-AF65-F5344CB8AC3E}">
        <p14:creationId xmlns:p14="http://schemas.microsoft.com/office/powerpoint/2010/main" val="405793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754D502B-0914-4AB5-8E42-ED9152ECCD84}"/>
              </a:ext>
            </a:extLst>
          </p:cNvPr>
          <p:cNvSpPr txBox="1">
            <a:spLocks noChangeArrowheads="1"/>
          </p:cNvSpPr>
          <p:nvPr/>
        </p:nvSpPr>
        <p:spPr bwMode="auto">
          <a:xfrm>
            <a:off x="6096000" y="1633539"/>
            <a:ext cx="40592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a:solidFill>
                  <a:schemeClr val="bg1"/>
                </a:solidFill>
                <a:latin typeface="+mj-lt"/>
                <a:ea typeface="+mj-ea"/>
                <a:cs typeface="+mj-cs"/>
              </a:rPr>
              <a:t>N</a:t>
            </a:r>
            <a:r>
              <a:rPr lang="vi-VN" sz="320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a:solidFill>
                  <a:schemeClr val="bg1"/>
                </a:solidFill>
                <a:latin typeface="+mj-lt"/>
                <a:ea typeface="+mj-ea"/>
                <a:cs typeface="+mj-cs"/>
              </a:rPr>
              <a:t>.</a:t>
            </a:r>
          </a:p>
        </p:txBody>
      </p:sp>
      <p:sp>
        <p:nvSpPr>
          <p:cNvPr id="20483" name="Rectangle 10">
            <a:extLst>
              <a:ext uri="{FF2B5EF4-FFF2-40B4-BE49-F238E27FC236}">
                <a16:creationId xmlns:a16="http://schemas.microsoft.com/office/drawing/2014/main" id="{5631F38E-EA82-4657-9862-BE5FBD4FE08C}"/>
              </a:ext>
            </a:extLst>
          </p:cNvPr>
          <p:cNvSpPr>
            <a:spLocks noChangeArrowheads="1"/>
          </p:cNvSpPr>
          <p:nvPr/>
        </p:nvSpPr>
        <p:spPr bwMode="auto">
          <a:xfrm>
            <a:off x="1831976" y="533400"/>
            <a:ext cx="8639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III</a:t>
            </a:r>
            <a:r>
              <a:rPr lang="en-US" altLang="en-US"/>
              <a:t>. </a:t>
            </a:r>
            <a:r>
              <a:rPr lang="en-US" altLang="en-US" sz="2800">
                <a:solidFill>
                  <a:srgbClr val="FF3300"/>
                </a:solidFill>
              </a:rPr>
              <a:t>MỘT SỐ PHƯƠNG PHÁP CHẾ BIẾN THỰC PHẨM</a:t>
            </a:r>
          </a:p>
        </p:txBody>
      </p:sp>
      <p:sp>
        <p:nvSpPr>
          <p:cNvPr id="2" name="Rectangle 1">
            <a:extLst>
              <a:ext uri="{FF2B5EF4-FFF2-40B4-BE49-F238E27FC236}">
                <a16:creationId xmlns:a16="http://schemas.microsoft.com/office/drawing/2014/main" id="{A47691B9-9EE8-49E6-ADCC-BD0EDBACD731}"/>
              </a:ext>
            </a:extLst>
          </p:cNvPr>
          <p:cNvSpPr/>
          <p:nvPr/>
        </p:nvSpPr>
        <p:spPr>
          <a:xfrm>
            <a:off x="0" y="0"/>
            <a:ext cx="492369"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8395E584-79AB-41F5-BF41-B79F7B5EE466}"/>
              </a:ext>
            </a:extLst>
          </p:cNvPr>
          <p:cNvSpPr/>
          <p:nvPr/>
        </p:nvSpPr>
        <p:spPr>
          <a:xfrm flipH="1">
            <a:off x="11699630" y="-14288"/>
            <a:ext cx="492369"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9" name="Text Box 5">
            <a:extLst>
              <a:ext uri="{FF2B5EF4-FFF2-40B4-BE49-F238E27FC236}">
                <a16:creationId xmlns:a16="http://schemas.microsoft.com/office/drawing/2014/main" id="{B04A1C79-2C6C-4EB7-BED2-ACA3497A7990}"/>
              </a:ext>
            </a:extLst>
          </p:cNvPr>
          <p:cNvSpPr txBox="1">
            <a:spLocks noChangeArrowheads="1"/>
          </p:cNvSpPr>
          <p:nvPr/>
        </p:nvSpPr>
        <p:spPr bwMode="auto">
          <a:xfrm>
            <a:off x="1897064" y="1397000"/>
            <a:ext cx="49418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a:solidFill>
                  <a:srgbClr val="92D050"/>
                </a:solidFill>
                <a:cs typeface="Times New Roman" panose="02020603050405020304" pitchFamily="18" charset="0"/>
              </a:rPr>
              <a:t>2. Chế biến thực phẩm không sử dụng nhiệt</a:t>
            </a:r>
            <a:endParaRPr lang="en-US" altLang="vi-VN" sz="2800">
              <a:solidFill>
                <a:srgbClr val="92D050"/>
              </a:solidFill>
              <a:cs typeface="Times New Roman" panose="02020603050405020304" pitchFamily="18" charset="0"/>
            </a:endParaRPr>
          </a:p>
        </p:txBody>
      </p:sp>
      <p:sp>
        <p:nvSpPr>
          <p:cNvPr id="10" name="Text Box 5">
            <a:extLst>
              <a:ext uri="{FF2B5EF4-FFF2-40B4-BE49-F238E27FC236}">
                <a16:creationId xmlns:a16="http://schemas.microsoft.com/office/drawing/2014/main" id="{85733442-E7DD-4E25-B1DF-7B97DC4ED230}"/>
              </a:ext>
            </a:extLst>
          </p:cNvPr>
          <p:cNvSpPr txBox="1">
            <a:spLocks noChangeArrowheads="1"/>
          </p:cNvSpPr>
          <p:nvPr/>
        </p:nvSpPr>
        <p:spPr bwMode="auto">
          <a:xfrm>
            <a:off x="1912939" y="2325688"/>
            <a:ext cx="36464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70C0"/>
                </a:solidFill>
                <a:cs typeface="Times New Roman" panose="02020603050405020304" pitchFamily="18" charset="0"/>
              </a:rPr>
              <a:t>a) </a:t>
            </a:r>
            <a:r>
              <a:rPr lang="en-US" altLang="en-US" sz="2800">
                <a:solidFill>
                  <a:srgbClr val="0070C0"/>
                </a:solidFill>
                <a:cs typeface="Times New Roman" panose="02020603050405020304" pitchFamily="18" charset="0"/>
              </a:rPr>
              <a:t>Trộn hỗn hợp </a:t>
            </a:r>
            <a:endParaRPr lang="en-US" altLang="vi-VN" sz="2800">
              <a:solidFill>
                <a:srgbClr val="0070C0"/>
              </a:solidFill>
              <a:cs typeface="Times New Roman" panose="02020603050405020304" pitchFamily="18" charset="0"/>
            </a:endParaRPr>
          </a:p>
        </p:txBody>
      </p:sp>
      <p:sp>
        <p:nvSpPr>
          <p:cNvPr id="11" name="Text Box 5">
            <a:extLst>
              <a:ext uri="{FF2B5EF4-FFF2-40B4-BE49-F238E27FC236}">
                <a16:creationId xmlns:a16="http://schemas.microsoft.com/office/drawing/2014/main" id="{FF7AB3D4-0FF9-4C21-A9EF-A67C814192B7}"/>
              </a:ext>
            </a:extLst>
          </p:cNvPr>
          <p:cNvSpPr txBox="1">
            <a:spLocks noChangeArrowheads="1"/>
          </p:cNvSpPr>
          <p:nvPr/>
        </p:nvSpPr>
        <p:spPr bwMode="auto">
          <a:xfrm>
            <a:off x="1825147" y="4508525"/>
            <a:ext cx="636803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a:solidFill>
                  <a:srgbClr val="0070C0"/>
                </a:solidFill>
                <a:cs typeface="Times New Roman" panose="02020603050405020304" pitchFamily="18" charset="0"/>
              </a:rPr>
              <a:t>* </a:t>
            </a:r>
            <a:r>
              <a:rPr lang="vi-VN" altLang="en-US" sz="2800">
                <a:solidFill>
                  <a:srgbClr val="0070C0"/>
                </a:solidFill>
                <a:cs typeface="Times New Roman" panose="02020603050405020304" pitchFamily="18" charset="0"/>
              </a:rPr>
              <a:t>Ưu điểm </a:t>
            </a:r>
            <a:r>
              <a:rPr lang="en-US" altLang="en-US" sz="2800">
                <a:solidFill>
                  <a:srgbClr val="0070C0"/>
                </a:solidFill>
                <a:cs typeface="Times New Roman" panose="02020603050405020304" pitchFamily="18" charset="0"/>
              </a:rPr>
              <a:t>: </a:t>
            </a:r>
            <a:r>
              <a:rPr lang="vi-VN" altLang="en-US" sz="2800">
                <a:solidFill>
                  <a:srgbClr val="0070C0"/>
                </a:solidFill>
                <a:cs typeface="Times New Roman" panose="02020603050405020304" pitchFamily="18" charset="0"/>
              </a:rPr>
              <a:t>sẽ  làm thực phẩm giữ nguyên được màu sắc</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mùi vị và chất dinh dưỡng</a:t>
            </a:r>
            <a:endParaRPr lang="en-US" altLang="vi-VN" sz="2800">
              <a:solidFill>
                <a:srgbClr val="0070C0"/>
              </a:solidFill>
              <a:cs typeface="Times New Roman" panose="02020603050405020304" pitchFamily="18" charset="0"/>
            </a:endParaRPr>
          </a:p>
        </p:txBody>
      </p:sp>
      <p:sp>
        <p:nvSpPr>
          <p:cNvPr id="14" name="Text Box 5">
            <a:extLst>
              <a:ext uri="{FF2B5EF4-FFF2-40B4-BE49-F238E27FC236}">
                <a16:creationId xmlns:a16="http://schemas.microsoft.com/office/drawing/2014/main" id="{7F614631-BBA4-49EB-9A00-7A1FFA04EC80}"/>
              </a:ext>
            </a:extLst>
          </p:cNvPr>
          <p:cNvSpPr txBox="1">
            <a:spLocks noChangeArrowheads="1"/>
          </p:cNvSpPr>
          <p:nvPr/>
        </p:nvSpPr>
        <p:spPr bwMode="auto">
          <a:xfrm>
            <a:off x="1627706" y="5395411"/>
            <a:ext cx="661728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vi-VN" altLang="en-US" sz="2800">
                <a:solidFill>
                  <a:srgbClr val="0070C0"/>
                </a:solidFill>
                <a:cs typeface="Times New Roman" panose="02020603050405020304" pitchFamily="18" charset="0"/>
              </a:rPr>
              <a:t> </a:t>
            </a:r>
            <a:r>
              <a:rPr lang="en-US" altLang="en-US" sz="2800">
                <a:solidFill>
                  <a:srgbClr val="0070C0"/>
                </a:solidFill>
                <a:cs typeface="Times New Roman" panose="02020603050405020304" pitchFamily="18" charset="0"/>
              </a:rPr>
              <a:t> * Hạn chế: cầu kỳ trong việc lựa chọn bảo quản và chế biến để đảm bảo an toàn vệ sinh thực phẩm</a:t>
            </a:r>
            <a:br>
              <a:rPr lang="en-US" altLang="en-US"/>
            </a:br>
            <a:endParaRPr lang="en-US" altLang="vi-VN" sz="3200">
              <a:solidFill>
                <a:srgbClr val="0070C0"/>
              </a:solidFill>
              <a:latin typeface="Arial" panose="020B0604020202020204" pitchFamily="34" charset="0"/>
            </a:endParaRPr>
          </a:p>
        </p:txBody>
      </p:sp>
      <p:pic>
        <p:nvPicPr>
          <p:cNvPr id="20490" name="Picture 4">
            <a:extLst>
              <a:ext uri="{FF2B5EF4-FFF2-40B4-BE49-F238E27FC236}">
                <a16:creationId xmlns:a16="http://schemas.microsoft.com/office/drawing/2014/main" id="{B87AE5D1-2D52-4D65-9A6A-934B0EA496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81281" y="1258829"/>
            <a:ext cx="23907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2" descr="Screen Clipping">
            <a:extLst>
              <a:ext uri="{FF2B5EF4-FFF2-40B4-BE49-F238E27FC236}">
                <a16:creationId xmlns:a16="http://schemas.microsoft.com/office/drawing/2014/main" id="{E1310D24-D600-47E4-B43E-B4D4DC6589D0}"/>
              </a:ext>
            </a:extLst>
          </p:cNvPr>
          <p:cNvPicPr>
            <a:picLocks noChangeAspect="1"/>
          </p:cNvPicPr>
          <p:nvPr/>
        </p:nvPicPr>
        <p:blipFill>
          <a:blip r:embed="rId3">
            <a:extLst>
              <a:ext uri="{28A0092B-C50C-407E-A947-70E740481C1C}">
                <a14:useLocalDpi xmlns:a14="http://schemas.microsoft.com/office/drawing/2010/main" val="0"/>
              </a:ext>
            </a:extLst>
          </a:blip>
          <a:srcRect b="12613"/>
          <a:stretch>
            <a:fillRect/>
          </a:stretch>
        </p:blipFill>
        <p:spPr bwMode="auto">
          <a:xfrm>
            <a:off x="8665698" y="4013199"/>
            <a:ext cx="2658488" cy="238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12513E7-B66A-417C-B324-1A42D49628CB}"/>
              </a:ext>
            </a:extLst>
          </p:cNvPr>
          <p:cNvSpPr txBox="1"/>
          <p:nvPr/>
        </p:nvSpPr>
        <p:spPr>
          <a:xfrm>
            <a:off x="1875696" y="3157072"/>
            <a:ext cx="4123180"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 Thế nào là trộn hỗn hợp? </a:t>
            </a:r>
          </a:p>
        </p:txBody>
      </p:sp>
      <p:sp>
        <p:nvSpPr>
          <p:cNvPr id="4" name="TextBox 3">
            <a:extLst>
              <a:ext uri="{FF2B5EF4-FFF2-40B4-BE49-F238E27FC236}">
                <a16:creationId xmlns:a16="http://schemas.microsoft.com/office/drawing/2014/main" id="{0B87F2DE-9CFB-4AF0-8C17-4061AE335310}"/>
              </a:ext>
            </a:extLst>
          </p:cNvPr>
          <p:cNvSpPr txBox="1"/>
          <p:nvPr/>
        </p:nvSpPr>
        <p:spPr>
          <a:xfrm>
            <a:off x="1652019" y="3944571"/>
            <a:ext cx="5346863" cy="954107"/>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Em hãy cho biết </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u điểm và nh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ợc điêm của món trộn hỗn hợp ?</a:t>
            </a:r>
          </a:p>
        </p:txBody>
      </p:sp>
      <p:sp>
        <p:nvSpPr>
          <p:cNvPr id="5" name="TextBox 4">
            <a:extLst>
              <a:ext uri="{FF2B5EF4-FFF2-40B4-BE49-F238E27FC236}">
                <a16:creationId xmlns:a16="http://schemas.microsoft.com/office/drawing/2014/main" id="{3F45EE8E-3BA3-49D1-85ED-22B04235F647}"/>
              </a:ext>
            </a:extLst>
          </p:cNvPr>
          <p:cNvSpPr txBox="1"/>
          <p:nvPr/>
        </p:nvSpPr>
        <p:spPr>
          <a:xfrm>
            <a:off x="1875696" y="2799621"/>
            <a:ext cx="6264040" cy="1815882"/>
          </a:xfrm>
          <a:prstGeom prst="rect">
            <a:avLst/>
          </a:prstGeom>
          <a:noFill/>
        </p:spPr>
        <p:txBody>
          <a:bodyPr wrap="square" rtlCol="0">
            <a:spAutoFit/>
          </a:bodyPr>
          <a:lstStyle/>
          <a:p>
            <a:pPr algn="l"/>
            <a:r>
              <a:rPr lang="en-US" sz="2800">
                <a:solidFill>
                  <a:schemeClr val="tx2"/>
                </a:solidFill>
                <a:latin typeface="Times New Roman" panose="02020603050405020304" pitchFamily="18" charset="0"/>
                <a:cs typeface="Times New Roman" panose="02020603050405020304" pitchFamily="18" charset="0"/>
              </a:rPr>
              <a:t>* Khái niệm: Trộn hỗn hợp là ph</a:t>
            </a:r>
            <a:r>
              <a:rPr lang="vi-VN" sz="2800">
                <a:solidFill>
                  <a:schemeClr val="tx2"/>
                </a:solidFill>
                <a:latin typeface="Times New Roman" panose="02020603050405020304" pitchFamily="18" charset="0"/>
                <a:cs typeface="Times New Roman" panose="02020603050405020304" pitchFamily="18" charset="0"/>
              </a:rPr>
              <a:t>ư</a:t>
            </a:r>
            <a:r>
              <a:rPr lang="en-US" sz="2800">
                <a:solidFill>
                  <a:schemeClr val="tx2"/>
                </a:solidFill>
                <a:latin typeface="Times New Roman" panose="02020603050405020304" pitchFamily="18" charset="0"/>
                <a:cs typeface="Times New Roman" panose="02020603050405020304" pitchFamily="18" charset="0"/>
              </a:rPr>
              <a:t>ơng pháp trộn các thực phẩm đã đ</a:t>
            </a:r>
            <a:r>
              <a:rPr lang="vi-VN" sz="2800">
                <a:solidFill>
                  <a:schemeClr val="tx2"/>
                </a:solidFill>
                <a:latin typeface="Times New Roman" panose="02020603050405020304" pitchFamily="18" charset="0"/>
                <a:cs typeface="Times New Roman" panose="02020603050405020304" pitchFamily="18" charset="0"/>
              </a:rPr>
              <a:t>ư</a:t>
            </a:r>
            <a:r>
              <a:rPr lang="en-US" sz="2800">
                <a:solidFill>
                  <a:schemeClr val="tx2"/>
                </a:solidFill>
                <a:latin typeface="Times New Roman" panose="02020603050405020304" pitchFamily="18" charset="0"/>
                <a:cs typeface="Times New Roman" panose="02020603050405020304" pitchFamily="18" charset="0"/>
              </a:rPr>
              <a:t>ợc sơ chế hoặc làm chin, kết hợp với các gia vị tạo thành món ăn. Rau trộn dầu giấm, nộm,…</a:t>
            </a:r>
          </a:p>
        </p:txBody>
      </p:sp>
    </p:spTree>
    <p:extLst>
      <p:ext uri="{BB962C8B-B14F-4D97-AF65-F5344CB8AC3E}">
        <p14:creationId xmlns:p14="http://schemas.microsoft.com/office/powerpoint/2010/main" val="1815326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3"/>
                                        </p:tgtEl>
                                        <p:attrNameLst>
                                          <p:attrName>ppt_x</p:attrName>
                                        </p:attrNameLst>
                                      </p:cBhvr>
                                      <p:tavLst>
                                        <p:tav tm="0">
                                          <p:val>
                                            <p:strVal val="ppt_x"/>
                                          </p:val>
                                        </p:tav>
                                        <p:tav tm="100000">
                                          <p:val>
                                            <p:strVal val="ppt_x"/>
                                          </p:val>
                                        </p:tav>
                                      </p:tavLst>
                                    </p:anim>
                                    <p:anim calcmode="lin" valueType="num">
                                      <p:cBhvr additive="base">
                                        <p:cTn id="31" dur="500"/>
                                        <p:tgtEl>
                                          <p:spTgt spid="3"/>
                                        </p:tgtEl>
                                        <p:attrNameLst>
                                          <p:attrName>ppt_y</p:attrName>
                                        </p:attrNameLst>
                                      </p:cBhvr>
                                      <p:tavLst>
                                        <p:tav tm="0">
                                          <p:val>
                                            <p:strVal val="ppt_y"/>
                                          </p:val>
                                        </p:tav>
                                        <p:tav tm="100000">
                                          <p:val>
                                            <p:strVal val="1+ppt_h/2"/>
                                          </p:val>
                                        </p:tav>
                                      </p:tavLst>
                                    </p:anim>
                                    <p:set>
                                      <p:cBhvr>
                                        <p:cTn id="32" dur="1" fill="hold">
                                          <p:stCondLst>
                                            <p:cond delay="499"/>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4"/>
                                        </p:tgtEl>
                                        <p:attrNameLst>
                                          <p:attrName>ppt_x</p:attrName>
                                        </p:attrNameLst>
                                      </p:cBhvr>
                                      <p:tavLst>
                                        <p:tav tm="0">
                                          <p:val>
                                            <p:strVal val="ppt_x"/>
                                          </p:val>
                                        </p:tav>
                                        <p:tav tm="100000">
                                          <p:val>
                                            <p:strVal val="ppt_x"/>
                                          </p:val>
                                        </p:tav>
                                      </p:tavLst>
                                    </p:anim>
                                    <p:anim calcmode="lin" valueType="num">
                                      <p:cBhvr additive="base">
                                        <p:cTn id="37" dur="500"/>
                                        <p:tgtEl>
                                          <p:spTgt spid="4"/>
                                        </p:tgtEl>
                                        <p:attrNameLst>
                                          <p:attrName>ppt_y</p:attrName>
                                        </p:attrNameLst>
                                      </p:cBhvr>
                                      <p:tavLst>
                                        <p:tav tm="0">
                                          <p:val>
                                            <p:strVal val="ppt_y"/>
                                          </p:val>
                                        </p:tav>
                                        <p:tav tm="100000">
                                          <p:val>
                                            <p:strVal val="1+ppt_h/2"/>
                                          </p:val>
                                        </p:tav>
                                      </p:tavLst>
                                    </p:anim>
                                    <p:set>
                                      <p:cBhvr>
                                        <p:cTn id="38" dur="1" fill="hold">
                                          <p:stCondLst>
                                            <p:cond delay="499"/>
                                          </p:stCondLst>
                                        </p:cTn>
                                        <p:tgtEl>
                                          <p:spTgt spid="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0-#ppt_w/2"/>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0966"/>
                                        </p:tgtEl>
                                        <p:attrNameLst>
                                          <p:attrName>style.visibility</p:attrName>
                                        </p:attrNameLst>
                                      </p:cBhvr>
                                      <p:to>
                                        <p:strVal val="visible"/>
                                      </p:to>
                                    </p:set>
                                    <p:animEffect transition="in" filter="wipe(down)">
                                      <p:cBhvr>
                                        <p:cTn id="49" dur="500"/>
                                        <p:tgtEl>
                                          <p:spTgt spid="4096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fill="hold"/>
                                        <p:tgtEl>
                                          <p:spTgt spid="11"/>
                                        </p:tgtEl>
                                        <p:attrNameLst>
                                          <p:attrName>ppt_x</p:attrName>
                                        </p:attrNameLst>
                                      </p:cBhvr>
                                      <p:tavLst>
                                        <p:tav tm="0">
                                          <p:val>
                                            <p:strVal val="#ppt_x"/>
                                          </p:val>
                                        </p:tav>
                                        <p:tav tm="100000">
                                          <p:val>
                                            <p:strVal val="#ppt_x"/>
                                          </p:val>
                                        </p:tav>
                                      </p:tavLst>
                                    </p:anim>
                                    <p:anim calcmode="lin" valueType="num">
                                      <p:cBhvr additive="base">
                                        <p:cTn id="5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ppt_x"/>
                                          </p:val>
                                        </p:tav>
                                        <p:tav tm="100000">
                                          <p:val>
                                            <p:strVal val="#ppt_x"/>
                                          </p:val>
                                        </p:tav>
                                      </p:tavLst>
                                    </p:anim>
                                    <p:anim calcmode="lin" valueType="num">
                                      <p:cBhvr additive="base">
                                        <p:cTn id="6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utoUpdateAnimBg="0"/>
      <p:bldP spid="9" grpId="0" autoUpdateAnimBg="0"/>
      <p:bldP spid="10" grpId="0" autoUpdateAnimBg="0"/>
      <p:bldP spid="11" grpId="0" autoUpdateAnimBg="0"/>
      <p:bldP spid="14" grpId="0" autoUpdateAnimBg="0"/>
      <p:bldP spid="3" grpId="0"/>
      <p:bldP spid="3" grpId="1"/>
      <p:bldP spid="4" grpId="0"/>
      <p:bldP spid="4" grpId="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049CE0-CC47-4411-8CE9-6E1EBDE620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7FA646C-C286-4D97-9DE1-B856EBCA1427}"/>
              </a:ext>
            </a:extLst>
          </p:cNvPr>
          <p:cNvSpPr txBox="1"/>
          <p:nvPr/>
        </p:nvSpPr>
        <p:spPr>
          <a:xfrm>
            <a:off x="2630659" y="1083212"/>
            <a:ext cx="6513342" cy="954107"/>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Quan </a:t>
            </a:r>
            <a:r>
              <a:rPr lang="en-US" sz="2800" err="1">
                <a:latin typeface="Times New Roman" panose="02020603050405020304" pitchFamily="18" charset="0"/>
                <a:cs typeface="Times New Roman" panose="02020603050405020304" pitchFamily="18" charset="0"/>
              </a:rPr>
              <a:t>sát</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hình</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ảnh</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các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món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ăn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sau</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và</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ghi</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lại</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tên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các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món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ăn</a:t>
            </a:r>
            <a:r>
              <a:rPr lang="en-US" sz="2800">
                <a:latin typeface="Times New Roman" panose="02020603050405020304" pitchFamily="18" charset="0"/>
                <a:cs typeface="Times New Roman" panose="02020603050405020304" pitchFamily="18" charset="0"/>
              </a:rPr>
              <a:t> ra </a:t>
            </a:r>
            <a:r>
              <a:rPr lang="en-US" sz="2800" err="1">
                <a:latin typeface="Times New Roman" panose="02020603050405020304" pitchFamily="18" charset="0"/>
                <a:cs typeface="Times New Roman" panose="02020603050405020304" pitchFamily="18" charset="0"/>
              </a:rPr>
              <a:t>giấy</a:t>
            </a:r>
            <a:r>
              <a:rPr lang="en-US" sz="280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6EB08861-514D-4D05-9385-FBDF8BE2AC6A}"/>
              </a:ext>
            </a:extLst>
          </p:cNvPr>
          <p:cNvSpPr txBox="1"/>
          <p:nvPr/>
        </p:nvSpPr>
        <p:spPr>
          <a:xfrm>
            <a:off x="2630659" y="2194560"/>
            <a:ext cx="7104184" cy="954107"/>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a:t>
            </a:r>
            <a:r>
              <a:rPr lang="en-US" sz="2800" err="1">
                <a:latin typeface="Times New Roman" panose="02020603050405020304" pitchFamily="18" charset="0"/>
                <a:cs typeface="Times New Roman" panose="02020603050405020304" pitchFamily="18" charset="0"/>
              </a:rPr>
              <a:t>Sắp</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xếp</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các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món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ăn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đó</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thành</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các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nhóm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phù</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hợp.Thời</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gian</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làm</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việc</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cá</a:t>
            </a:r>
            <a:r>
              <a:rPr lang="en-US" sz="280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nhân</a:t>
            </a:r>
            <a:r>
              <a:rPr lang="en-US" sz="2800">
                <a:latin typeface="Times New Roman" panose="02020603050405020304" pitchFamily="18" charset="0"/>
                <a:cs typeface="Times New Roman" panose="02020603050405020304" pitchFamily="18" charset="0"/>
              </a:rPr>
              <a:t> :  1 phút 30 giây</a:t>
            </a:r>
          </a:p>
        </p:txBody>
      </p:sp>
    </p:spTree>
    <p:extLst>
      <p:ext uri="{BB962C8B-B14F-4D97-AF65-F5344CB8AC3E}">
        <p14:creationId xmlns:p14="http://schemas.microsoft.com/office/powerpoint/2010/main" val="91224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6031A446-CAB2-4583-B570-AAE50DA7E462}"/>
              </a:ext>
            </a:extLst>
          </p:cNvPr>
          <p:cNvSpPr txBox="1">
            <a:spLocks noChangeArrowheads="1"/>
          </p:cNvSpPr>
          <p:nvPr/>
        </p:nvSpPr>
        <p:spPr bwMode="auto">
          <a:xfrm>
            <a:off x="8337026" y="1396109"/>
            <a:ext cx="40592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a:solidFill>
                  <a:schemeClr val="bg1"/>
                </a:solidFill>
                <a:latin typeface="+mj-lt"/>
                <a:ea typeface="+mj-ea"/>
                <a:cs typeface="+mj-cs"/>
              </a:rPr>
              <a:t>N</a:t>
            </a:r>
            <a:r>
              <a:rPr lang="vi-VN" sz="320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a:solidFill>
                  <a:schemeClr val="bg1"/>
                </a:solidFill>
                <a:latin typeface="+mj-lt"/>
                <a:ea typeface="+mj-ea"/>
                <a:cs typeface="+mj-cs"/>
              </a:rPr>
              <a:t>.</a:t>
            </a:r>
          </a:p>
        </p:txBody>
      </p:sp>
      <p:sp>
        <p:nvSpPr>
          <p:cNvPr id="21507" name="Rectangle 10">
            <a:extLst>
              <a:ext uri="{FF2B5EF4-FFF2-40B4-BE49-F238E27FC236}">
                <a16:creationId xmlns:a16="http://schemas.microsoft.com/office/drawing/2014/main" id="{C8F486D7-527E-4D64-B606-2D01685C177C}"/>
              </a:ext>
            </a:extLst>
          </p:cNvPr>
          <p:cNvSpPr>
            <a:spLocks noChangeArrowheads="1"/>
          </p:cNvSpPr>
          <p:nvPr/>
        </p:nvSpPr>
        <p:spPr bwMode="auto">
          <a:xfrm>
            <a:off x="607985" y="559609"/>
            <a:ext cx="8689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III. </a:t>
            </a:r>
            <a:r>
              <a:rPr lang="en-US" altLang="en-US" sz="2800">
                <a:solidFill>
                  <a:srgbClr val="FF3300"/>
                </a:solidFill>
              </a:rPr>
              <a:t>MỘT SỐ PHƯƠNG PHÁP CHẾ BIẾN THỰC PHẨM</a:t>
            </a:r>
          </a:p>
        </p:txBody>
      </p:sp>
      <p:sp>
        <p:nvSpPr>
          <p:cNvPr id="2" name="Rectangle 1">
            <a:extLst>
              <a:ext uri="{FF2B5EF4-FFF2-40B4-BE49-F238E27FC236}">
                <a16:creationId xmlns:a16="http://schemas.microsoft.com/office/drawing/2014/main" id="{77BCC9D9-10D2-44F2-9F43-7DAEEB29B54D}"/>
              </a:ext>
            </a:extLst>
          </p:cNvPr>
          <p:cNvSpPr/>
          <p:nvPr/>
        </p:nvSpPr>
        <p:spPr>
          <a:xfrm>
            <a:off x="0" y="0"/>
            <a:ext cx="455613"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0DD477E0-7697-4547-AFA9-C029A1BFE6D9}"/>
              </a:ext>
            </a:extLst>
          </p:cNvPr>
          <p:cNvSpPr/>
          <p:nvPr/>
        </p:nvSpPr>
        <p:spPr>
          <a:xfrm flipH="1">
            <a:off x="11631614" y="-14288"/>
            <a:ext cx="547688"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9" name="Text Box 5">
            <a:extLst>
              <a:ext uri="{FF2B5EF4-FFF2-40B4-BE49-F238E27FC236}">
                <a16:creationId xmlns:a16="http://schemas.microsoft.com/office/drawing/2014/main" id="{D143690B-D3F4-402E-ADDF-F222BD26C60F}"/>
              </a:ext>
            </a:extLst>
          </p:cNvPr>
          <p:cNvSpPr txBox="1">
            <a:spLocks noChangeArrowheads="1"/>
          </p:cNvSpPr>
          <p:nvPr/>
        </p:nvSpPr>
        <p:spPr bwMode="auto">
          <a:xfrm>
            <a:off x="791367" y="1117793"/>
            <a:ext cx="74493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a:solidFill>
                  <a:srgbClr val="92D050"/>
                </a:solidFill>
                <a:cs typeface="Times New Roman" panose="02020603050405020304" pitchFamily="18" charset="0"/>
              </a:rPr>
              <a:t>2. Chế biến thực phẩm không sử dụng nhiệt</a:t>
            </a:r>
            <a:endParaRPr lang="en-US" altLang="vi-VN" sz="2800">
              <a:solidFill>
                <a:srgbClr val="92D050"/>
              </a:solidFill>
              <a:cs typeface="Times New Roman" panose="02020603050405020304" pitchFamily="18" charset="0"/>
            </a:endParaRPr>
          </a:p>
        </p:txBody>
      </p:sp>
      <p:sp>
        <p:nvSpPr>
          <p:cNvPr id="10" name="Text Box 5">
            <a:extLst>
              <a:ext uri="{FF2B5EF4-FFF2-40B4-BE49-F238E27FC236}">
                <a16:creationId xmlns:a16="http://schemas.microsoft.com/office/drawing/2014/main" id="{23CAC48B-863D-4BB4-9056-6DC365C431A0}"/>
              </a:ext>
            </a:extLst>
          </p:cNvPr>
          <p:cNvSpPr txBox="1">
            <a:spLocks noChangeArrowheads="1"/>
          </p:cNvSpPr>
          <p:nvPr/>
        </p:nvSpPr>
        <p:spPr bwMode="auto">
          <a:xfrm>
            <a:off x="832065" y="1781514"/>
            <a:ext cx="36464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a:solidFill>
                  <a:srgbClr val="0070C0"/>
                </a:solidFill>
                <a:cs typeface="Times New Roman" panose="02020603050405020304" pitchFamily="18" charset="0"/>
              </a:rPr>
              <a:t>b) Muối chua</a:t>
            </a:r>
            <a:endParaRPr lang="en-US" altLang="vi-VN" sz="2800">
              <a:solidFill>
                <a:srgbClr val="0070C0"/>
              </a:solidFill>
              <a:cs typeface="Times New Roman" panose="02020603050405020304" pitchFamily="18" charset="0"/>
            </a:endParaRPr>
          </a:p>
        </p:txBody>
      </p:sp>
      <p:sp>
        <p:nvSpPr>
          <p:cNvPr id="11" name="Text Box 5">
            <a:extLst>
              <a:ext uri="{FF2B5EF4-FFF2-40B4-BE49-F238E27FC236}">
                <a16:creationId xmlns:a16="http://schemas.microsoft.com/office/drawing/2014/main" id="{3025B079-F5A8-4EB7-BE8B-675D58D51A83}"/>
              </a:ext>
            </a:extLst>
          </p:cNvPr>
          <p:cNvSpPr txBox="1">
            <a:spLocks noChangeArrowheads="1"/>
          </p:cNvSpPr>
          <p:nvPr/>
        </p:nvSpPr>
        <p:spPr bwMode="auto">
          <a:xfrm>
            <a:off x="633039" y="4137906"/>
            <a:ext cx="715687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a:solidFill>
                  <a:srgbClr val="0070C0"/>
                </a:solidFill>
                <a:cs typeface="Times New Roman" panose="02020603050405020304" pitchFamily="18" charset="0"/>
              </a:rPr>
              <a:t>* Ư</a:t>
            </a:r>
            <a:r>
              <a:rPr lang="vi-VN" altLang="en-US" sz="2800">
                <a:solidFill>
                  <a:srgbClr val="0070C0"/>
                </a:solidFill>
                <a:cs typeface="Times New Roman" panose="02020603050405020304" pitchFamily="18" charset="0"/>
              </a:rPr>
              <a:t>u điểm</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dễ</a:t>
            </a:r>
            <a:r>
              <a:rPr lang="en-US" altLang="en-US" sz="2800">
                <a:solidFill>
                  <a:srgbClr val="0070C0"/>
                </a:solidFill>
                <a:cs typeface="Times New Roman" panose="02020603050405020304" pitchFamily="18" charset="0"/>
              </a:rPr>
              <a:t> làm, </a:t>
            </a:r>
            <a:r>
              <a:rPr lang="vi-VN" altLang="en-US" sz="2800">
                <a:solidFill>
                  <a:srgbClr val="0070C0"/>
                </a:solidFill>
                <a:cs typeface="Times New Roman" panose="02020603050405020304" pitchFamily="18" charset="0"/>
              </a:rPr>
              <a:t>  món ăn có vị chua nên kích thích  vị giác khi ăn</a:t>
            </a:r>
            <a:endParaRPr lang="en-US" altLang="vi-VN" sz="2800">
              <a:solidFill>
                <a:srgbClr val="0070C0"/>
              </a:solidFill>
              <a:cs typeface="Times New Roman" panose="02020603050405020304" pitchFamily="18" charset="0"/>
            </a:endParaRPr>
          </a:p>
        </p:txBody>
      </p:sp>
      <p:sp>
        <p:nvSpPr>
          <p:cNvPr id="14" name="Text Box 5">
            <a:extLst>
              <a:ext uri="{FF2B5EF4-FFF2-40B4-BE49-F238E27FC236}">
                <a16:creationId xmlns:a16="http://schemas.microsoft.com/office/drawing/2014/main" id="{2BC1647B-2359-436D-987D-20C3F18895FF}"/>
              </a:ext>
            </a:extLst>
          </p:cNvPr>
          <p:cNvSpPr txBox="1">
            <a:spLocks noChangeArrowheads="1"/>
          </p:cNvSpPr>
          <p:nvPr/>
        </p:nvSpPr>
        <p:spPr bwMode="auto">
          <a:xfrm>
            <a:off x="551926" y="5297899"/>
            <a:ext cx="744934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a:solidFill>
                  <a:srgbClr val="0070C0"/>
                </a:solidFill>
                <a:cs typeface="Times New Roman" panose="02020603050405020304" pitchFamily="18" charset="0"/>
              </a:rPr>
              <a:t>* H</a:t>
            </a:r>
            <a:r>
              <a:rPr lang="vi-VN" altLang="en-US" sz="2800">
                <a:solidFill>
                  <a:srgbClr val="0070C0"/>
                </a:solidFill>
                <a:cs typeface="Times New Roman" panose="02020603050405020304" pitchFamily="18" charset="0"/>
              </a:rPr>
              <a:t>ạn chế</a:t>
            </a:r>
            <a:r>
              <a:rPr lang="en-US" altLang="en-US" sz="2800">
                <a:solidFill>
                  <a:srgbClr val="0070C0"/>
                </a:solidFill>
                <a:cs typeface="Times New Roman" panose="02020603050405020304" pitchFamily="18" charset="0"/>
              </a:rPr>
              <a:t>:</a:t>
            </a:r>
            <a:r>
              <a:rPr lang="vi-VN" altLang="en-US" sz="2800">
                <a:solidFill>
                  <a:srgbClr val="0070C0"/>
                </a:solidFill>
                <a:cs typeface="Times New Roman" panose="02020603050405020304" pitchFamily="18" charset="0"/>
              </a:rPr>
              <a:t> món ăn nhiều muối gây hại cho cơ thể nếu để quá chua sẽ không tốt cho dạ dày</a:t>
            </a:r>
            <a:br>
              <a:rPr lang="en-US" altLang="en-US"/>
            </a:br>
            <a:endParaRPr lang="en-US" altLang="vi-VN" sz="3200">
              <a:solidFill>
                <a:srgbClr val="0070C0"/>
              </a:solidFill>
              <a:latin typeface="Arial" panose="020B0604020202020204" pitchFamily="34" charset="0"/>
            </a:endParaRPr>
          </a:p>
        </p:txBody>
      </p:sp>
      <p:pic>
        <p:nvPicPr>
          <p:cNvPr id="21514" name="Picture 2" descr="Cách Muối Dưa Cải Bẹ Ngon Giòn Không Nhớt, Úng Hay Nổi Váng">
            <a:extLst>
              <a:ext uri="{FF2B5EF4-FFF2-40B4-BE49-F238E27FC236}">
                <a16:creationId xmlns:a16="http://schemas.microsoft.com/office/drawing/2014/main" id="{29FE0A9E-7010-4535-92A1-7FF5BE4FE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6064" y="1173526"/>
            <a:ext cx="191452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4" descr="Screen Clipping">
            <a:extLst>
              <a:ext uri="{FF2B5EF4-FFF2-40B4-BE49-F238E27FC236}">
                <a16:creationId xmlns:a16="http://schemas.microsoft.com/office/drawing/2014/main" id="{C157A987-C983-4D96-BB1B-D8217EA78E3D}"/>
              </a:ext>
            </a:extLst>
          </p:cNvPr>
          <p:cNvPicPr>
            <a:picLocks noChangeAspect="1"/>
          </p:cNvPicPr>
          <p:nvPr/>
        </p:nvPicPr>
        <p:blipFill>
          <a:blip r:embed="rId3">
            <a:extLst>
              <a:ext uri="{28A0092B-C50C-407E-A947-70E740481C1C}">
                <a14:useLocalDpi xmlns:a14="http://schemas.microsoft.com/office/drawing/2010/main" val="0"/>
              </a:ext>
            </a:extLst>
          </a:blip>
          <a:srcRect b="10408"/>
          <a:stretch>
            <a:fillRect/>
          </a:stretch>
        </p:blipFill>
        <p:spPr bwMode="auto">
          <a:xfrm>
            <a:off x="8726488" y="3843967"/>
            <a:ext cx="2733675"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C98EB81-4D30-451E-AF29-1F807C09D202}"/>
              </a:ext>
            </a:extLst>
          </p:cNvPr>
          <p:cNvSpPr txBox="1"/>
          <p:nvPr/>
        </p:nvSpPr>
        <p:spPr>
          <a:xfrm>
            <a:off x="660638" y="2521861"/>
            <a:ext cx="5670078" cy="523220"/>
          </a:xfrm>
          <a:prstGeom prst="rect">
            <a:avLst/>
          </a:prstGeom>
          <a:noFill/>
        </p:spPr>
        <p:txBody>
          <a:bodyPr wrap="none" rtlCol="0">
            <a:spAutoFit/>
          </a:bodyPr>
          <a:lstStyle/>
          <a:p>
            <a:pPr algn="l"/>
            <a:r>
              <a:rPr lang="en-US" sz="2800">
                <a:latin typeface="Times New Roman" panose="02020603050405020304" pitchFamily="18" charset="0"/>
                <a:cs typeface="Times New Roman" panose="02020603050405020304" pitchFamily="18" charset="0"/>
              </a:rPr>
              <a:t>? Thế nào là ph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ơng pháp muối chua?</a:t>
            </a:r>
          </a:p>
        </p:txBody>
      </p:sp>
      <p:sp>
        <p:nvSpPr>
          <p:cNvPr id="4" name="TextBox 3">
            <a:extLst>
              <a:ext uri="{FF2B5EF4-FFF2-40B4-BE49-F238E27FC236}">
                <a16:creationId xmlns:a16="http://schemas.microsoft.com/office/drawing/2014/main" id="{11ECB6D0-9BE3-42F1-8857-F2A0B41FDB05}"/>
              </a:ext>
            </a:extLst>
          </p:cNvPr>
          <p:cNvSpPr txBox="1"/>
          <p:nvPr/>
        </p:nvSpPr>
        <p:spPr>
          <a:xfrm>
            <a:off x="660638" y="3147131"/>
            <a:ext cx="5670078" cy="954107"/>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Em hãy nêu </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u điểm và nh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ợc điểm của ph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ơng pháp muối chua</a:t>
            </a:r>
          </a:p>
        </p:txBody>
      </p:sp>
      <p:sp>
        <p:nvSpPr>
          <p:cNvPr id="5" name="TextBox 4">
            <a:extLst>
              <a:ext uri="{FF2B5EF4-FFF2-40B4-BE49-F238E27FC236}">
                <a16:creationId xmlns:a16="http://schemas.microsoft.com/office/drawing/2014/main" id="{D0FCC786-2BB5-455D-B2C6-07F36303749C}"/>
              </a:ext>
            </a:extLst>
          </p:cNvPr>
          <p:cNvSpPr txBox="1"/>
          <p:nvPr/>
        </p:nvSpPr>
        <p:spPr>
          <a:xfrm>
            <a:off x="680334" y="2266937"/>
            <a:ext cx="7671411" cy="1815882"/>
          </a:xfrm>
          <a:prstGeom prst="rect">
            <a:avLst/>
          </a:prstGeom>
          <a:noFill/>
        </p:spPr>
        <p:txBody>
          <a:bodyPr wrap="square" rtlCol="0">
            <a:spAutoFit/>
          </a:bodyPr>
          <a:lstStyle/>
          <a:p>
            <a:pPr algn="l"/>
            <a:r>
              <a:rPr lang="en-US" sz="2800">
                <a:solidFill>
                  <a:schemeClr val="tx2">
                    <a:lumMod val="60000"/>
                    <a:lumOff val="40000"/>
                  </a:schemeClr>
                </a:solidFill>
                <a:latin typeface="Times New Roman" panose="02020603050405020304" pitchFamily="18" charset="0"/>
                <a:cs typeface="Times New Roman" panose="02020603050405020304" pitchFamily="18" charset="0"/>
              </a:rPr>
              <a:t>* Khái niệm: Muối chua là ph</a:t>
            </a:r>
            <a:r>
              <a:rPr lang="vi-VN" sz="2800">
                <a:solidFill>
                  <a:schemeClr val="tx2">
                    <a:lumMod val="60000"/>
                    <a:lumOff val="40000"/>
                  </a:schemeClr>
                </a:solidFill>
                <a:latin typeface="Times New Roman" panose="02020603050405020304" pitchFamily="18" charset="0"/>
                <a:cs typeface="Times New Roman" panose="02020603050405020304" pitchFamily="18" charset="0"/>
              </a:rPr>
              <a:t>ư</a:t>
            </a:r>
            <a:r>
              <a:rPr lang="en-US" sz="2800">
                <a:solidFill>
                  <a:schemeClr val="tx2">
                    <a:lumMod val="60000"/>
                    <a:lumOff val="40000"/>
                  </a:schemeClr>
                </a:solidFill>
                <a:latin typeface="Times New Roman" panose="02020603050405020304" pitchFamily="18" charset="0"/>
                <a:cs typeface="Times New Roman" panose="02020603050405020304" pitchFamily="18" charset="0"/>
              </a:rPr>
              <a:t>ơng pháp làm thực phẩm lên men vi sinh trong thời gian cần thiết. Đ</a:t>
            </a:r>
            <a:r>
              <a:rPr lang="vi-VN" sz="2800">
                <a:solidFill>
                  <a:schemeClr val="tx2">
                    <a:lumMod val="60000"/>
                    <a:lumOff val="40000"/>
                  </a:schemeClr>
                </a:solidFill>
                <a:latin typeface="Times New Roman" panose="02020603050405020304" pitchFamily="18" charset="0"/>
                <a:cs typeface="Times New Roman" panose="02020603050405020304" pitchFamily="18" charset="0"/>
              </a:rPr>
              <a:t>ư</a:t>
            </a:r>
            <a:r>
              <a:rPr lang="en-US" sz="2800">
                <a:solidFill>
                  <a:schemeClr val="tx2">
                    <a:lumMod val="60000"/>
                    <a:lumOff val="40000"/>
                  </a:schemeClr>
                </a:solidFill>
                <a:latin typeface="Times New Roman" panose="02020603050405020304" pitchFamily="18" charset="0"/>
                <a:cs typeface="Times New Roman" panose="02020603050405020304" pitchFamily="18" charset="0"/>
              </a:rPr>
              <a:t>ợc dùng để chế biến các loại thực phẩm nh</a:t>
            </a:r>
            <a:r>
              <a:rPr lang="vi-VN" sz="2800">
                <a:solidFill>
                  <a:schemeClr val="tx2">
                    <a:lumMod val="60000"/>
                    <a:lumOff val="40000"/>
                  </a:schemeClr>
                </a:solidFill>
                <a:latin typeface="Times New Roman" panose="02020603050405020304" pitchFamily="18" charset="0"/>
                <a:cs typeface="Times New Roman" panose="02020603050405020304" pitchFamily="18" charset="0"/>
              </a:rPr>
              <a:t>ư</a:t>
            </a:r>
            <a:r>
              <a:rPr lang="en-US" sz="2800">
                <a:solidFill>
                  <a:schemeClr val="tx2">
                    <a:lumMod val="60000"/>
                    <a:lumOff val="40000"/>
                  </a:schemeClr>
                </a:solidFill>
                <a:latin typeface="Times New Roman" panose="02020603050405020304" pitchFamily="18" charset="0"/>
                <a:cs typeface="Times New Roman" panose="02020603050405020304" pitchFamily="18" charset="0"/>
              </a:rPr>
              <a:t> : rau cải bắp, rau cải bẹ, su hào…</a:t>
            </a:r>
          </a:p>
        </p:txBody>
      </p:sp>
    </p:spTree>
    <p:extLst>
      <p:ext uri="{BB962C8B-B14F-4D97-AF65-F5344CB8AC3E}">
        <p14:creationId xmlns:p14="http://schemas.microsoft.com/office/powerpoint/2010/main" val="458552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wipe(down)">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grpId="1" nodeType="clickEffect">
                                  <p:stCondLst>
                                    <p:cond delay="0"/>
                                  </p:stCondLst>
                                  <p:childTnLst>
                                    <p:anim calcmode="lin" valueType="num">
                                      <p:cBhvr additive="base">
                                        <p:cTn id="35" dur="500"/>
                                        <p:tgtEl>
                                          <p:spTgt spid="3"/>
                                        </p:tgtEl>
                                        <p:attrNameLst>
                                          <p:attrName>ppt_x</p:attrName>
                                        </p:attrNameLst>
                                      </p:cBhvr>
                                      <p:tavLst>
                                        <p:tav tm="0">
                                          <p:val>
                                            <p:strVal val="ppt_x"/>
                                          </p:val>
                                        </p:tav>
                                        <p:tav tm="100000">
                                          <p:val>
                                            <p:strVal val="ppt_x"/>
                                          </p:val>
                                        </p:tav>
                                      </p:tavLst>
                                    </p:anim>
                                    <p:anim calcmode="lin" valueType="num">
                                      <p:cBhvr additive="base">
                                        <p:cTn id="36" dur="500"/>
                                        <p:tgtEl>
                                          <p:spTgt spid="3"/>
                                        </p:tgtEl>
                                        <p:attrNameLst>
                                          <p:attrName>ppt_y</p:attrName>
                                        </p:attrNameLst>
                                      </p:cBhvr>
                                      <p:tavLst>
                                        <p:tav tm="0">
                                          <p:val>
                                            <p:strVal val="ppt_y"/>
                                          </p:val>
                                        </p:tav>
                                        <p:tav tm="100000">
                                          <p:val>
                                            <p:strVal val="1+ppt_h/2"/>
                                          </p:val>
                                        </p:tav>
                                      </p:tavLst>
                                    </p:anim>
                                    <p:set>
                                      <p:cBhvr>
                                        <p:cTn id="37" dur="1" fill="hold">
                                          <p:stCondLst>
                                            <p:cond delay="499"/>
                                          </p:stCondLst>
                                        </p:cTn>
                                        <p:tgtEl>
                                          <p:spTgt spid="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4"/>
                                        </p:tgtEl>
                                        <p:attrNameLst>
                                          <p:attrName>ppt_x</p:attrName>
                                        </p:attrNameLst>
                                      </p:cBhvr>
                                      <p:tavLst>
                                        <p:tav tm="0">
                                          <p:val>
                                            <p:strVal val="ppt_x"/>
                                          </p:val>
                                        </p:tav>
                                        <p:tav tm="100000">
                                          <p:val>
                                            <p:strVal val="ppt_x"/>
                                          </p:val>
                                        </p:tav>
                                      </p:tavLst>
                                    </p:anim>
                                    <p:anim calcmode="lin" valueType="num">
                                      <p:cBhvr additive="base">
                                        <p:cTn id="42" dur="500"/>
                                        <p:tgtEl>
                                          <p:spTgt spid="4"/>
                                        </p:tgtEl>
                                        <p:attrNameLst>
                                          <p:attrName>ppt_y</p:attrName>
                                        </p:attrNameLst>
                                      </p:cBhvr>
                                      <p:tavLst>
                                        <p:tav tm="0">
                                          <p:val>
                                            <p:strVal val="ppt_y"/>
                                          </p:val>
                                        </p:tav>
                                        <p:tav tm="100000">
                                          <p:val>
                                            <p:strVal val="1+ppt_h/2"/>
                                          </p:val>
                                        </p:tav>
                                      </p:tavLst>
                                    </p:anim>
                                    <p:set>
                                      <p:cBhvr>
                                        <p:cTn id="43" dur="1" fill="hold">
                                          <p:stCondLst>
                                            <p:cond delay="499"/>
                                          </p:stCondLst>
                                        </p:cTn>
                                        <p:tgtEl>
                                          <p:spTgt spid="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500" fill="hold"/>
                                        <p:tgtEl>
                                          <p:spTgt spid="11"/>
                                        </p:tgtEl>
                                        <p:attrNameLst>
                                          <p:attrName>ppt_x</p:attrName>
                                        </p:attrNameLst>
                                      </p:cBhvr>
                                      <p:tavLst>
                                        <p:tav tm="0">
                                          <p:val>
                                            <p:strVal val="#ppt_x"/>
                                          </p:val>
                                        </p:tav>
                                        <p:tav tm="100000">
                                          <p:val>
                                            <p:strVal val="#ppt_x"/>
                                          </p:val>
                                        </p:tav>
                                      </p:tavLst>
                                    </p:anim>
                                    <p:anim calcmode="lin" valueType="num">
                                      <p:cBhvr additive="base">
                                        <p:cTn id="5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ppt_x"/>
                                          </p:val>
                                        </p:tav>
                                        <p:tav tm="100000">
                                          <p:val>
                                            <p:strVal val="#ppt_x"/>
                                          </p:val>
                                        </p:tav>
                                      </p:tavLst>
                                    </p:anim>
                                    <p:anim calcmode="lin" valueType="num">
                                      <p:cBhvr additive="base">
                                        <p:cTn id="6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utoUpdateAnimBg="0"/>
      <p:bldP spid="9" grpId="0" autoUpdateAnimBg="0"/>
      <p:bldP spid="10" grpId="0" autoUpdateAnimBg="0"/>
      <p:bldP spid="11" grpId="0" autoUpdateAnimBg="0"/>
      <p:bldP spid="14" grpId="0" autoUpdateAnimBg="0"/>
      <p:bldP spid="3" grpId="0"/>
      <p:bldP spid="3" grpId="1"/>
      <p:bldP spid="4" grpId="0"/>
      <p:bldP spid="4" grpId="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7" descr="bball">
            <a:extLst>
              <a:ext uri="{FF2B5EF4-FFF2-40B4-BE49-F238E27FC236}">
                <a16:creationId xmlns:a16="http://schemas.microsoft.com/office/drawing/2014/main" id="{2C06D1F8-3823-4F65-BBB3-1967FAE51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993" y="1670208"/>
            <a:ext cx="1866069"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18437" name="Title 13">
            <a:extLst>
              <a:ext uri="{FF2B5EF4-FFF2-40B4-BE49-F238E27FC236}">
                <a16:creationId xmlns:a16="http://schemas.microsoft.com/office/drawing/2014/main" id="{8D9D8BF9-1EEA-4945-8B9A-C3733F803A9A}"/>
              </a:ext>
            </a:extLst>
          </p:cNvPr>
          <p:cNvSpPr txBox="1">
            <a:spLocks/>
          </p:cNvSpPr>
          <p:nvPr/>
        </p:nvSpPr>
        <p:spPr bwMode="auto">
          <a:xfrm>
            <a:off x="2265913" y="322042"/>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C0B308"/>
                </a:solidFill>
                <a:latin typeface="#9Slide05 Garris" pitchFamily="2" charset="0"/>
              </a:rPr>
              <a:t>Kết nối năng lực</a:t>
            </a:r>
          </a:p>
        </p:txBody>
      </p:sp>
      <p:pic>
        <p:nvPicPr>
          <p:cNvPr id="23557" name="Picture 3">
            <a:extLst>
              <a:ext uri="{FF2B5EF4-FFF2-40B4-BE49-F238E27FC236}">
                <a16:creationId xmlns:a16="http://schemas.microsoft.com/office/drawing/2014/main" id="{E42E9B47-9DDD-4D98-87D5-7973080EF5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7326" y="235047"/>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a:extLst>
              <a:ext uri="{FF2B5EF4-FFF2-40B4-BE49-F238E27FC236}">
                <a16:creationId xmlns:a16="http://schemas.microsoft.com/office/drawing/2014/main" id="{39CA5EDD-55E2-4CAC-9642-82D6E3461EAD}"/>
              </a:ext>
            </a:extLst>
          </p:cNvPr>
          <p:cNvSpPr>
            <a:spLocks noChangeArrowheads="1"/>
          </p:cNvSpPr>
          <p:nvPr/>
        </p:nvSpPr>
        <p:spPr bwMode="auto">
          <a:xfrm>
            <a:off x="1364703" y="996723"/>
            <a:ext cx="7823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339966"/>
                </a:solidFill>
              </a:rPr>
              <a:t>So sánh phương pháp chế biến thực phẩm có sử dụng nhiệt và phương pháp chế biến thực phẩm không sử dụng nhiệt về cách làm, ưu điểm, hạn chế </a:t>
            </a:r>
          </a:p>
        </p:txBody>
      </p:sp>
      <p:sp>
        <p:nvSpPr>
          <p:cNvPr id="2" name="TextBox 1">
            <a:extLst>
              <a:ext uri="{FF2B5EF4-FFF2-40B4-BE49-F238E27FC236}">
                <a16:creationId xmlns:a16="http://schemas.microsoft.com/office/drawing/2014/main" id="{4AD1E3F4-D536-41B4-9D18-18F8454474C4}"/>
              </a:ext>
            </a:extLst>
          </p:cNvPr>
          <p:cNvSpPr txBox="1"/>
          <p:nvPr/>
        </p:nvSpPr>
        <p:spPr>
          <a:xfrm>
            <a:off x="3234055" y="2670883"/>
            <a:ext cx="4450257" cy="461665"/>
          </a:xfrm>
          <a:prstGeom prst="rect">
            <a:avLst/>
          </a:prstGeom>
          <a:noFill/>
        </p:spPr>
        <p:txBody>
          <a:bodyPr wrap="none" rtlCol="0">
            <a:spAutoFit/>
          </a:bodyPr>
          <a:lstStyle/>
          <a:p>
            <a:pPr algn="l"/>
            <a:r>
              <a:rPr lang="en-US" sz="2400" b="1">
                <a:latin typeface="Times New Roman" panose="02020603050405020304" pitchFamily="18" charset="0"/>
                <a:cs typeface="Times New Roman" panose="02020603050405020304" pitchFamily="18" charset="0"/>
              </a:rPr>
              <a:t>THẢO LUẬN NHÓM : 3 PHÚT</a:t>
            </a:r>
          </a:p>
        </p:txBody>
      </p:sp>
      <p:graphicFrame>
        <p:nvGraphicFramePr>
          <p:cNvPr id="9" name="Table 8">
            <a:extLst>
              <a:ext uri="{FF2B5EF4-FFF2-40B4-BE49-F238E27FC236}">
                <a16:creationId xmlns:a16="http://schemas.microsoft.com/office/drawing/2014/main" id="{46E72950-4FA4-467A-9017-CF092359DCE5}"/>
              </a:ext>
            </a:extLst>
          </p:cNvPr>
          <p:cNvGraphicFramePr>
            <a:graphicFrameLocks noGrp="1"/>
          </p:cNvGraphicFramePr>
          <p:nvPr>
            <p:extLst>
              <p:ext uri="{D42A27DB-BD31-4B8C-83A1-F6EECF244321}">
                <p14:modId xmlns:p14="http://schemas.microsoft.com/office/powerpoint/2010/main" val="903160524"/>
              </p:ext>
            </p:extLst>
          </p:nvPr>
        </p:nvGraphicFramePr>
        <p:xfrm>
          <a:off x="1278221" y="3143611"/>
          <a:ext cx="8361924" cy="3479342"/>
        </p:xfrm>
        <a:graphic>
          <a:graphicData uri="http://schemas.openxmlformats.org/drawingml/2006/table">
            <a:tbl>
              <a:tblPr firstRow="1" bandRow="1">
                <a:tableStyleId>{5C22544A-7EE6-4342-B048-85BDC9FD1C3A}</a:tableStyleId>
              </a:tblPr>
              <a:tblGrid>
                <a:gridCol w="2787308">
                  <a:extLst>
                    <a:ext uri="{9D8B030D-6E8A-4147-A177-3AD203B41FA5}">
                      <a16:colId xmlns:a16="http://schemas.microsoft.com/office/drawing/2014/main" val="3430180011"/>
                    </a:ext>
                  </a:extLst>
                </a:gridCol>
                <a:gridCol w="2787308">
                  <a:extLst>
                    <a:ext uri="{9D8B030D-6E8A-4147-A177-3AD203B41FA5}">
                      <a16:colId xmlns:a16="http://schemas.microsoft.com/office/drawing/2014/main" val="4210816190"/>
                    </a:ext>
                  </a:extLst>
                </a:gridCol>
                <a:gridCol w="2787308">
                  <a:extLst>
                    <a:ext uri="{9D8B030D-6E8A-4147-A177-3AD203B41FA5}">
                      <a16:colId xmlns:a16="http://schemas.microsoft.com/office/drawing/2014/main" val="2705237607"/>
                    </a:ext>
                  </a:extLst>
                </a:gridCol>
              </a:tblGrid>
              <a:tr h="634324">
                <a:tc>
                  <a:txBody>
                    <a:bodyPr/>
                    <a:lstStyle/>
                    <a:p>
                      <a:endParaRPr lang="en-US"/>
                    </a:p>
                  </a:txBody>
                  <a:tcPr/>
                </a:tc>
                <a:tc>
                  <a:txBody>
                    <a:bodyPr/>
                    <a:lstStyle/>
                    <a:p>
                      <a:r>
                        <a:rPr lang="en-US" sz="2400">
                          <a:latin typeface="Times New Roman" panose="02020603050405020304" pitchFamily="18" charset="0"/>
                          <a:cs typeface="Times New Roman" panose="02020603050405020304" pitchFamily="18" charset="0"/>
                        </a:rPr>
                        <a:t>Ph</a:t>
                      </a:r>
                      <a:r>
                        <a:rPr lang="vi-VN" sz="2400">
                          <a:latin typeface="Times New Roman" panose="02020603050405020304" pitchFamily="18" charset="0"/>
                          <a:cs typeface="Times New Roman" panose="02020603050405020304" pitchFamily="18" charset="0"/>
                        </a:rPr>
                        <a:t>ư</a:t>
                      </a:r>
                      <a:r>
                        <a:rPr lang="en-US" sz="2400" err="1">
                          <a:latin typeface="Times New Roman" panose="02020603050405020304" pitchFamily="18" charset="0"/>
                          <a:cs typeface="Times New Roman" panose="02020603050405020304" pitchFamily="18" charset="0"/>
                        </a:rPr>
                        <a:t>ơng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pháp</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biến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có</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sử</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dụng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nhiệt</a:t>
                      </a:r>
                      <a:endParaRPr lang="en-US" sz="2400">
                        <a:latin typeface="Times New Roman" panose="02020603050405020304" pitchFamily="18" charset="0"/>
                        <a:cs typeface="Times New Roman" panose="02020603050405020304" pitchFamily="18" charset="0"/>
                      </a:endParaRPr>
                    </a:p>
                  </a:txBody>
                  <a:tcPr/>
                </a:tc>
                <a:tc>
                  <a:txBody>
                    <a:bodyPr/>
                    <a:lstStyle/>
                    <a:p>
                      <a:r>
                        <a:rPr lang="en-US" sz="2400">
                          <a:latin typeface="Times New Roman" panose="02020603050405020304" pitchFamily="18" charset="0"/>
                          <a:cs typeface="Times New Roman" panose="02020603050405020304" pitchFamily="18" charset="0"/>
                        </a:rPr>
                        <a:t>Ph</a:t>
                      </a:r>
                      <a:r>
                        <a:rPr lang="vi-VN" sz="2400">
                          <a:latin typeface="Times New Roman" panose="02020603050405020304" pitchFamily="18" charset="0"/>
                          <a:cs typeface="Times New Roman" panose="02020603050405020304" pitchFamily="18" charset="0"/>
                        </a:rPr>
                        <a:t>ư</a:t>
                      </a:r>
                      <a:r>
                        <a:rPr lang="en-US" sz="2400" err="1">
                          <a:latin typeface="Times New Roman" panose="02020603050405020304" pitchFamily="18" charset="0"/>
                          <a:cs typeface="Times New Roman" panose="02020603050405020304" pitchFamily="18" charset="0"/>
                        </a:rPr>
                        <a:t>ơng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pháp</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biến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không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sử</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dụng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nhiệt</a:t>
                      </a:r>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66587722"/>
                  </a:ext>
                </a:extLst>
              </a:tr>
              <a:tr h="632484">
                <a:tc>
                  <a:txBody>
                    <a:bodyPr/>
                    <a:lstStyle/>
                    <a:p>
                      <a:r>
                        <a:rPr lang="en-US" sz="2400" err="1">
                          <a:latin typeface="Times New Roman" panose="02020603050405020304" pitchFamily="18" charset="0"/>
                          <a:cs typeface="Times New Roman" panose="02020603050405020304" pitchFamily="18" charset="0"/>
                        </a:rPr>
                        <a:t>Cách</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làm</a:t>
                      </a:r>
                      <a:endParaRPr lang="en-US" sz="2400">
                        <a:latin typeface="Times New Roman" panose="02020603050405020304" pitchFamily="18" charset="0"/>
                        <a:cs typeface="Times New Roman" panose="02020603050405020304" pitchFamily="18" charset="0"/>
                      </a:endParaRPr>
                    </a:p>
                  </a:txBody>
                  <a:tcPr/>
                </a:tc>
                <a:tc>
                  <a:txBody>
                    <a:bodyPr/>
                    <a:lstStyle/>
                    <a:p>
                      <a:pPr marL="285750" indent="-285750">
                        <a:buFontTx/>
                        <a:buChar char="-"/>
                      </a:pPr>
                      <a:endParaRPr lang="en-US"/>
                    </a:p>
                  </a:txBody>
                  <a:tcPr/>
                </a:tc>
                <a:tc>
                  <a:txBody>
                    <a:bodyPr/>
                    <a:lstStyle/>
                    <a:p>
                      <a:pPr marL="285750" indent="-285750">
                        <a:buFontTx/>
                        <a:buChar char="-"/>
                      </a:pPr>
                      <a:endParaRPr lang="en-US"/>
                    </a:p>
                  </a:txBody>
                  <a:tcPr/>
                </a:tc>
                <a:extLst>
                  <a:ext uri="{0D108BD9-81ED-4DB2-BD59-A6C34878D82A}">
                    <a16:rowId xmlns:a16="http://schemas.microsoft.com/office/drawing/2014/main" val="3151967659"/>
                  </a:ext>
                </a:extLst>
              </a:tr>
              <a:tr h="725801">
                <a:tc>
                  <a:txBody>
                    <a:bodyPr/>
                    <a:lstStyle/>
                    <a:p>
                      <a:r>
                        <a:rPr lang="en-US" sz="2400" err="1">
                          <a:latin typeface="Times New Roman" panose="02020603050405020304" pitchFamily="18" charset="0"/>
                          <a:cs typeface="Times New Roman" panose="02020603050405020304" pitchFamily="18" charset="0"/>
                        </a:rPr>
                        <a:t>Ưu</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điểm</a:t>
                      </a:r>
                      <a:endParaRPr lang="en-US" sz="2400">
                        <a:latin typeface="Times New Roman" panose="02020603050405020304" pitchFamily="18" charset="0"/>
                        <a:cs typeface="Times New Roman" panose="02020603050405020304" pitchFamily="18" charset="0"/>
                      </a:endParaRP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28065775"/>
                  </a:ext>
                </a:extLst>
              </a:tr>
              <a:tr h="932337">
                <a:tc>
                  <a:txBody>
                    <a:bodyPr/>
                    <a:lstStyle/>
                    <a:p>
                      <a:r>
                        <a:rPr lang="en-US" sz="2400" err="1">
                          <a:latin typeface="Times New Roman" panose="02020603050405020304" pitchFamily="18" charset="0"/>
                          <a:cs typeface="Times New Roman" panose="02020603050405020304" pitchFamily="18" charset="0"/>
                        </a:rPr>
                        <a:t>Hạn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endParaRPr lang="en-US" sz="2400">
                        <a:latin typeface="Times New Roman" panose="02020603050405020304" pitchFamily="18" charset="0"/>
                        <a:cs typeface="Times New Roman" panose="02020603050405020304" pitchFamily="18" charset="0"/>
                      </a:endParaRP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3999623"/>
                  </a:ext>
                </a:extLst>
              </a:tr>
            </a:tbl>
          </a:graphicData>
        </a:graphic>
      </p:graphicFrame>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46D447CA-C9DF-4DA4-A870-ACD7C1D0F78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03652" y="2166425"/>
            <a:ext cx="3189849" cy="216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75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fill="hold" nodeType="withEffect">
                                  <p:stCondLst>
                                    <p:cond delay="183000"/>
                                  </p:stCondLst>
                                  <p:iterate type="lt">
                                    <p:tmPct val="5000"/>
                                  </p:iterate>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636A00-83F6-42F1-97B3-5C85D49EEE66}"/>
              </a:ext>
            </a:extLst>
          </p:cNvPr>
          <p:cNvSpPr txBox="1"/>
          <p:nvPr/>
        </p:nvSpPr>
        <p:spPr>
          <a:xfrm>
            <a:off x="365760" y="422031"/>
            <a:ext cx="10888394" cy="954107"/>
          </a:xfrm>
          <a:prstGeom prst="rect">
            <a:avLst/>
          </a:prstGeom>
          <a:noFill/>
        </p:spPr>
        <p:txBody>
          <a:bodyPr wrap="square" rtlCol="0">
            <a:spAutoFit/>
          </a:bodyPr>
          <a:lstStyle/>
          <a:p>
            <a:pPr algn="l"/>
            <a:r>
              <a:rPr lang="en-US" sz="2800">
                <a:solidFill>
                  <a:srgbClr val="C00000"/>
                </a:solidFill>
                <a:latin typeface="Times New Roman" panose="02020603050405020304" pitchFamily="18" charset="0"/>
                <a:cs typeface="Times New Roman" panose="02020603050405020304" pitchFamily="18" charset="0"/>
              </a:rPr>
              <a:t>So </a:t>
            </a:r>
            <a:r>
              <a:rPr lang="en-US" sz="2800" err="1">
                <a:solidFill>
                  <a:srgbClr val="C00000"/>
                </a:solidFill>
                <a:latin typeface="Times New Roman" panose="02020603050405020304" pitchFamily="18" charset="0"/>
                <a:cs typeface="Times New Roman" panose="02020603050405020304" pitchFamily="18" charset="0"/>
              </a:rPr>
              <a:t>sánh</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ph</a:t>
            </a:r>
            <a:r>
              <a:rPr lang="vi-VN" sz="2800">
                <a:solidFill>
                  <a:srgbClr val="C00000"/>
                </a:solidFill>
                <a:latin typeface="Times New Roman" panose="02020603050405020304" pitchFamily="18" charset="0"/>
                <a:cs typeface="Times New Roman" panose="02020603050405020304" pitchFamily="18" charset="0"/>
              </a:rPr>
              <a:t>ư</a:t>
            </a:r>
            <a:r>
              <a:rPr lang="en-US" sz="2800" err="1">
                <a:solidFill>
                  <a:srgbClr val="C00000"/>
                </a:solidFill>
                <a:latin typeface="Times New Roman" panose="02020603050405020304" pitchFamily="18" charset="0"/>
                <a:cs typeface="Times New Roman" panose="02020603050405020304" pitchFamily="18" charset="0"/>
              </a:rPr>
              <a:t>ơng</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pháp</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chế</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biến</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có</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sử</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dụng</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nhiệt</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và</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ph</a:t>
            </a:r>
            <a:r>
              <a:rPr lang="vi-VN" sz="2800">
                <a:solidFill>
                  <a:srgbClr val="C00000"/>
                </a:solidFill>
                <a:latin typeface="Times New Roman" panose="02020603050405020304" pitchFamily="18" charset="0"/>
                <a:cs typeface="Times New Roman" panose="02020603050405020304" pitchFamily="18" charset="0"/>
              </a:rPr>
              <a:t>ư</a:t>
            </a:r>
            <a:r>
              <a:rPr lang="en-US" sz="2800" err="1">
                <a:solidFill>
                  <a:srgbClr val="C00000"/>
                </a:solidFill>
                <a:latin typeface="Times New Roman" panose="02020603050405020304" pitchFamily="18" charset="0"/>
                <a:cs typeface="Times New Roman" panose="02020603050405020304" pitchFamily="18" charset="0"/>
              </a:rPr>
              <a:t>ơng</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pháp</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chế</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biến</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không</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sử</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dụng</a:t>
            </a:r>
            <a:r>
              <a:rPr lang="en-US" sz="2800">
                <a:solidFill>
                  <a:srgbClr val="C00000"/>
                </a:solidFill>
                <a:latin typeface="Times New Roman" panose="02020603050405020304" pitchFamily="18" charset="0"/>
                <a:cs typeface="Times New Roman" panose="02020603050405020304" pitchFamily="18" charset="0"/>
              </a:rPr>
              <a:t> </a:t>
            </a:r>
            <a:r>
              <a:rPr lang="en-US" sz="2800" err="1">
                <a:solidFill>
                  <a:srgbClr val="C00000"/>
                </a:solidFill>
                <a:latin typeface="Times New Roman" panose="02020603050405020304" pitchFamily="18" charset="0"/>
                <a:cs typeface="Times New Roman" panose="02020603050405020304" pitchFamily="18" charset="0"/>
              </a:rPr>
              <a:t>nhiệt</a:t>
            </a:r>
            <a:r>
              <a:rPr lang="en-US" sz="2800">
                <a:solidFill>
                  <a:srgbClr val="C00000"/>
                </a:solidFill>
                <a:latin typeface="Times New Roman" panose="02020603050405020304" pitchFamily="18" charset="0"/>
                <a:cs typeface="Times New Roman" panose="02020603050405020304" pitchFamily="18" charset="0"/>
              </a:rPr>
              <a:t>.</a:t>
            </a:r>
          </a:p>
        </p:txBody>
      </p:sp>
      <p:graphicFrame>
        <p:nvGraphicFramePr>
          <p:cNvPr id="3" name="Table 2">
            <a:extLst>
              <a:ext uri="{FF2B5EF4-FFF2-40B4-BE49-F238E27FC236}">
                <a16:creationId xmlns:a16="http://schemas.microsoft.com/office/drawing/2014/main" id="{E617FE37-1B1C-4AB9-A237-F8A2DB772378}"/>
              </a:ext>
            </a:extLst>
          </p:cNvPr>
          <p:cNvGraphicFramePr>
            <a:graphicFrameLocks noGrp="1"/>
          </p:cNvGraphicFramePr>
          <p:nvPr>
            <p:extLst>
              <p:ext uri="{D42A27DB-BD31-4B8C-83A1-F6EECF244321}">
                <p14:modId xmlns:p14="http://schemas.microsoft.com/office/powerpoint/2010/main" val="138225270"/>
              </p:ext>
            </p:extLst>
          </p:nvPr>
        </p:nvGraphicFramePr>
        <p:xfrm>
          <a:off x="625231" y="1376137"/>
          <a:ext cx="11022819" cy="5045765"/>
        </p:xfrm>
        <a:graphic>
          <a:graphicData uri="http://schemas.openxmlformats.org/drawingml/2006/table">
            <a:tbl>
              <a:tblPr firstRow="1" bandRow="1">
                <a:tableStyleId>{5C22544A-7EE6-4342-B048-85BDC9FD1C3A}</a:tableStyleId>
              </a:tblPr>
              <a:tblGrid>
                <a:gridCol w="3674273">
                  <a:extLst>
                    <a:ext uri="{9D8B030D-6E8A-4147-A177-3AD203B41FA5}">
                      <a16:colId xmlns:a16="http://schemas.microsoft.com/office/drawing/2014/main" val="3430180011"/>
                    </a:ext>
                  </a:extLst>
                </a:gridCol>
                <a:gridCol w="3674273">
                  <a:extLst>
                    <a:ext uri="{9D8B030D-6E8A-4147-A177-3AD203B41FA5}">
                      <a16:colId xmlns:a16="http://schemas.microsoft.com/office/drawing/2014/main" val="4210816190"/>
                    </a:ext>
                  </a:extLst>
                </a:gridCol>
                <a:gridCol w="3674273">
                  <a:extLst>
                    <a:ext uri="{9D8B030D-6E8A-4147-A177-3AD203B41FA5}">
                      <a16:colId xmlns:a16="http://schemas.microsoft.com/office/drawing/2014/main" val="2705237607"/>
                    </a:ext>
                  </a:extLst>
                </a:gridCol>
              </a:tblGrid>
              <a:tr h="860626">
                <a:tc>
                  <a:txBody>
                    <a:bodyPr/>
                    <a:lstStyle/>
                    <a:p>
                      <a:endParaRPr lang="en-US"/>
                    </a:p>
                  </a:txBody>
                  <a:tcPr/>
                </a:tc>
                <a:tc>
                  <a:txBody>
                    <a:bodyPr/>
                    <a:lstStyle/>
                    <a:p>
                      <a:r>
                        <a:rPr lang="en-US" sz="2400">
                          <a:latin typeface="Times New Roman" panose="02020603050405020304" pitchFamily="18" charset="0"/>
                          <a:cs typeface="Times New Roman" panose="02020603050405020304" pitchFamily="18" charset="0"/>
                        </a:rPr>
                        <a:t>Ph</a:t>
                      </a:r>
                      <a:r>
                        <a:rPr lang="vi-VN" sz="2400">
                          <a:latin typeface="Times New Roman" panose="02020603050405020304" pitchFamily="18" charset="0"/>
                          <a:cs typeface="Times New Roman" panose="02020603050405020304" pitchFamily="18" charset="0"/>
                        </a:rPr>
                        <a:t>ư</a:t>
                      </a:r>
                      <a:r>
                        <a:rPr lang="en-US" sz="2400" err="1">
                          <a:latin typeface="Times New Roman" panose="02020603050405020304" pitchFamily="18" charset="0"/>
                          <a:cs typeface="Times New Roman" panose="02020603050405020304" pitchFamily="18" charset="0"/>
                        </a:rPr>
                        <a:t>ơng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pháp</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biến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có</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sử</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dụng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nhiệt</a:t>
                      </a:r>
                      <a:endParaRPr lang="en-US" sz="2400">
                        <a:latin typeface="Times New Roman" panose="02020603050405020304" pitchFamily="18" charset="0"/>
                        <a:cs typeface="Times New Roman" panose="02020603050405020304" pitchFamily="18" charset="0"/>
                      </a:endParaRPr>
                    </a:p>
                  </a:txBody>
                  <a:tcPr/>
                </a:tc>
                <a:tc>
                  <a:txBody>
                    <a:bodyPr/>
                    <a:lstStyle/>
                    <a:p>
                      <a:r>
                        <a:rPr lang="en-US" sz="2400">
                          <a:latin typeface="Times New Roman" panose="02020603050405020304" pitchFamily="18" charset="0"/>
                          <a:cs typeface="Times New Roman" panose="02020603050405020304" pitchFamily="18" charset="0"/>
                        </a:rPr>
                        <a:t>Ph</a:t>
                      </a:r>
                      <a:r>
                        <a:rPr lang="vi-VN" sz="2400">
                          <a:latin typeface="Times New Roman" panose="02020603050405020304" pitchFamily="18" charset="0"/>
                          <a:cs typeface="Times New Roman" panose="02020603050405020304" pitchFamily="18" charset="0"/>
                        </a:rPr>
                        <a:t>ư</a:t>
                      </a:r>
                      <a:r>
                        <a:rPr lang="en-US" sz="2400" err="1">
                          <a:latin typeface="Times New Roman" panose="02020603050405020304" pitchFamily="18" charset="0"/>
                          <a:cs typeface="Times New Roman" panose="02020603050405020304" pitchFamily="18" charset="0"/>
                        </a:rPr>
                        <a:t>ơng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pháp</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biến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không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sử</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dụng</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nhiệt</a:t>
                      </a:r>
                      <a:endParaRPr lang="en-US" sz="24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66587722"/>
                  </a:ext>
                </a:extLst>
              </a:tr>
              <a:tr h="858129">
                <a:tc>
                  <a:txBody>
                    <a:bodyPr/>
                    <a:lstStyle/>
                    <a:p>
                      <a:r>
                        <a:rPr lang="en-US" sz="2400" err="1">
                          <a:latin typeface="Times New Roman" panose="02020603050405020304" pitchFamily="18" charset="0"/>
                          <a:cs typeface="Times New Roman" panose="02020603050405020304" pitchFamily="18" charset="0"/>
                        </a:rPr>
                        <a:t>Cách</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làm</a:t>
                      </a:r>
                      <a:endParaRPr lang="en-US" sz="2400">
                        <a:latin typeface="Times New Roman" panose="02020603050405020304" pitchFamily="18" charset="0"/>
                        <a:cs typeface="Times New Roman" panose="02020603050405020304" pitchFamily="18" charset="0"/>
                      </a:endParaRPr>
                    </a:p>
                  </a:txBody>
                  <a:tcPr/>
                </a:tc>
                <a:tc>
                  <a:txBody>
                    <a:bodyPr/>
                    <a:lstStyle/>
                    <a:p>
                      <a:pPr marL="285750" indent="-285750">
                        <a:buFontTx/>
                        <a:buChar char="-"/>
                      </a:pPr>
                      <a:r>
                        <a:rPr lang="en-US"/>
                        <a:t>Phải </a:t>
                      </a:r>
                      <a:r>
                        <a:rPr lang="en-US" err="1"/>
                        <a:t>sử</a:t>
                      </a:r>
                      <a:r>
                        <a:rPr lang="en-US"/>
                        <a:t> </a:t>
                      </a:r>
                      <a:r>
                        <a:rPr lang="en-US" err="1"/>
                        <a:t>dụng</a:t>
                      </a:r>
                      <a:r>
                        <a:rPr lang="en-US"/>
                        <a:t> </a:t>
                      </a:r>
                      <a:r>
                        <a:rPr lang="en-US" err="1"/>
                        <a:t>nhiệt</a:t>
                      </a:r>
                      <a:r>
                        <a:rPr lang="en-US"/>
                        <a:t> </a:t>
                      </a:r>
                      <a:r>
                        <a:rPr lang="en-US" err="1"/>
                        <a:t>để</a:t>
                      </a:r>
                      <a:r>
                        <a:rPr lang="en-US"/>
                        <a:t> </a:t>
                      </a:r>
                      <a:r>
                        <a:rPr lang="en-US" err="1"/>
                        <a:t>làm</a:t>
                      </a:r>
                      <a:r>
                        <a:rPr lang="en-US"/>
                        <a:t> chín </a:t>
                      </a:r>
                      <a:r>
                        <a:rPr lang="en-US" err="1"/>
                        <a:t>thực</a:t>
                      </a:r>
                      <a:r>
                        <a:rPr lang="en-US"/>
                        <a:t> </a:t>
                      </a:r>
                      <a:r>
                        <a:rPr lang="en-US" err="1"/>
                        <a:t>phẩm</a:t>
                      </a:r>
                      <a:r>
                        <a:rPr lang="en-US"/>
                        <a:t>.</a:t>
                      </a:r>
                    </a:p>
                  </a:txBody>
                  <a:tcPr/>
                </a:tc>
                <a:tc>
                  <a:txBody>
                    <a:bodyPr/>
                    <a:lstStyle/>
                    <a:p>
                      <a:pPr marL="285750" indent="-285750">
                        <a:buFontTx/>
                        <a:buChar char="-"/>
                      </a:pPr>
                      <a:r>
                        <a:rPr lang="en-US"/>
                        <a:t>Không </a:t>
                      </a:r>
                      <a:r>
                        <a:rPr lang="en-US" err="1"/>
                        <a:t>phải</a:t>
                      </a:r>
                      <a:r>
                        <a:rPr lang="en-US"/>
                        <a:t> </a:t>
                      </a:r>
                      <a:r>
                        <a:rPr lang="en-US" err="1"/>
                        <a:t>sử</a:t>
                      </a:r>
                      <a:r>
                        <a:rPr lang="en-US"/>
                        <a:t> </a:t>
                      </a:r>
                      <a:r>
                        <a:rPr lang="en-US" err="1"/>
                        <a:t>dụng</a:t>
                      </a:r>
                      <a:r>
                        <a:rPr lang="en-US"/>
                        <a:t> nhiệt mà thực phẩm đ</a:t>
                      </a:r>
                      <a:r>
                        <a:rPr lang="vi-VN"/>
                        <a:t>ư</a:t>
                      </a:r>
                      <a:r>
                        <a:rPr lang="en-US"/>
                        <a:t>ợc chế biến vẫn có thể ăn đ</a:t>
                      </a:r>
                      <a:r>
                        <a:rPr lang="vi-VN"/>
                        <a:t>ư</a:t>
                      </a:r>
                      <a:r>
                        <a:rPr lang="en-US"/>
                        <a:t>ợc.</a:t>
                      </a:r>
                    </a:p>
                  </a:txBody>
                  <a:tcPr/>
                </a:tc>
                <a:extLst>
                  <a:ext uri="{0D108BD9-81ED-4DB2-BD59-A6C34878D82A}">
                    <a16:rowId xmlns:a16="http://schemas.microsoft.com/office/drawing/2014/main" val="3151967659"/>
                  </a:ext>
                </a:extLst>
              </a:tr>
              <a:tr h="984739">
                <a:tc>
                  <a:txBody>
                    <a:bodyPr/>
                    <a:lstStyle/>
                    <a:p>
                      <a:r>
                        <a:rPr lang="en-US" sz="2400" err="1">
                          <a:latin typeface="Times New Roman" panose="02020603050405020304" pitchFamily="18" charset="0"/>
                          <a:cs typeface="Times New Roman" panose="02020603050405020304" pitchFamily="18" charset="0"/>
                        </a:rPr>
                        <a:t>Ưu</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điểm</a:t>
                      </a:r>
                      <a:endParaRPr lang="en-US" sz="2400">
                        <a:latin typeface="Times New Roman" panose="02020603050405020304" pitchFamily="18" charset="0"/>
                        <a:cs typeface="Times New Roman" panose="02020603050405020304" pitchFamily="18" charset="0"/>
                      </a:endParaRPr>
                    </a:p>
                  </a:txBody>
                  <a:tcPr/>
                </a:tc>
                <a:tc>
                  <a:txBody>
                    <a:bodyPr/>
                    <a:lstStyle/>
                    <a:p>
                      <a:r>
                        <a:rPr lang="en-US"/>
                        <a:t>-Phù hợp chế biến nhiều loại thực phẩm.</a:t>
                      </a:r>
                    </a:p>
                    <a:p>
                      <a:r>
                        <a:rPr lang="en-US"/>
                        <a:t>-Tiêu diệt đ</a:t>
                      </a:r>
                      <a:r>
                        <a:rPr lang="vi-VN"/>
                        <a:t>ư</a:t>
                      </a:r>
                      <a:r>
                        <a:rPr lang="en-US"/>
                        <a:t>ợc vi khuẩn có hại.</a:t>
                      </a:r>
                    </a:p>
                  </a:txBody>
                  <a:tcPr/>
                </a:tc>
                <a:tc>
                  <a:txBody>
                    <a:bodyPr/>
                    <a:lstStyle/>
                    <a:p>
                      <a:r>
                        <a:rPr lang="en-US"/>
                        <a:t>- Dễ làm</a:t>
                      </a:r>
                    </a:p>
                    <a:p>
                      <a:r>
                        <a:rPr lang="en-US"/>
                        <a:t>-Thực phẩm đ</a:t>
                      </a:r>
                      <a:r>
                        <a:rPr lang="vi-VN"/>
                        <a:t>ư</a:t>
                      </a:r>
                      <a:r>
                        <a:rPr lang="en-US"/>
                        <a:t>ợc giữ nguyên chất dinh d</a:t>
                      </a:r>
                      <a:r>
                        <a:rPr lang="vi-VN"/>
                        <a:t>ư</a:t>
                      </a:r>
                      <a:r>
                        <a:rPr lang="en-US"/>
                        <a:t>ỡng</a:t>
                      </a:r>
                    </a:p>
                  </a:txBody>
                  <a:tcPr/>
                </a:tc>
                <a:extLst>
                  <a:ext uri="{0D108BD9-81ED-4DB2-BD59-A6C34878D82A}">
                    <a16:rowId xmlns:a16="http://schemas.microsoft.com/office/drawing/2014/main" val="728065775"/>
                  </a:ext>
                </a:extLst>
              </a:tr>
              <a:tr h="1264958">
                <a:tc>
                  <a:txBody>
                    <a:bodyPr/>
                    <a:lstStyle/>
                    <a:p>
                      <a:r>
                        <a:rPr lang="en-US" sz="2400" err="1">
                          <a:latin typeface="Times New Roman" panose="02020603050405020304" pitchFamily="18" charset="0"/>
                          <a:cs typeface="Times New Roman" panose="02020603050405020304" pitchFamily="18" charset="0"/>
                        </a:rPr>
                        <a:t>Hạn</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chế</a:t>
                      </a:r>
                      <a:endParaRPr lang="en-US" sz="2400">
                        <a:latin typeface="Times New Roman" panose="02020603050405020304" pitchFamily="18" charset="0"/>
                        <a:cs typeface="Times New Roman" panose="02020603050405020304" pitchFamily="18" charset="0"/>
                      </a:endParaRPr>
                    </a:p>
                  </a:txBody>
                  <a:tcPr/>
                </a:tc>
                <a:tc>
                  <a:txBody>
                    <a:bodyPr/>
                    <a:lstStyle/>
                    <a:p>
                      <a:r>
                        <a:rPr lang="en-US"/>
                        <a:t>-Khó làm</a:t>
                      </a:r>
                    </a:p>
                    <a:p>
                      <a:r>
                        <a:rPr lang="en-US"/>
                        <a:t>-Một số vitamin bị tan trong n</a:t>
                      </a:r>
                      <a:r>
                        <a:rPr lang="vi-VN"/>
                        <a:t>ư</a:t>
                      </a:r>
                      <a:r>
                        <a:rPr lang="en-US"/>
                        <a:t>ớc hay trong chất béo.</a:t>
                      </a:r>
                    </a:p>
                    <a:p>
                      <a:r>
                        <a:rPr lang="en-US"/>
                        <a:t>-Món n</a:t>
                      </a:r>
                      <a:r>
                        <a:rPr lang="vi-VN"/>
                        <a:t>ư</a:t>
                      </a:r>
                      <a:r>
                        <a:rPr lang="en-US"/>
                        <a:t>ớng và món rán dễ gây biến chất và ảnh h</a:t>
                      </a:r>
                      <a:r>
                        <a:rPr lang="vi-VN"/>
                        <a:t>ư</a:t>
                      </a:r>
                      <a:r>
                        <a:rPr lang="en-US"/>
                        <a:t>ởng đến sức khoẻ.</a:t>
                      </a:r>
                    </a:p>
                  </a:txBody>
                  <a:tcPr/>
                </a:tc>
                <a:tc>
                  <a:txBody>
                    <a:bodyPr/>
                    <a:lstStyle/>
                    <a:p>
                      <a:r>
                        <a:rPr lang="vi-VN"/>
                        <a:t>Thường dùng với thực phẩm có nguồn gốc thực phẩm.</a:t>
                      </a:r>
                      <a:endParaRPr lang="en-US"/>
                    </a:p>
                    <a:p>
                      <a:r>
                        <a:rPr lang="en-US"/>
                        <a:t>-Khó tiêu diệt đ</a:t>
                      </a:r>
                      <a:r>
                        <a:rPr lang="vi-VN"/>
                        <a:t>ư</a:t>
                      </a:r>
                      <a:r>
                        <a:rPr lang="en-US"/>
                        <a:t>ợc hết vi khuẩn có hại đối với món trộn hỗn hợp.</a:t>
                      </a:r>
                    </a:p>
                    <a:p>
                      <a:r>
                        <a:rPr lang="en-US"/>
                        <a:t>-Đối với món muối chua có nhiều muối không tốt cho sức khoẻ , nếu chua nhiều không tốt cho dạ dày.</a:t>
                      </a:r>
                    </a:p>
                    <a:p>
                      <a:endParaRPr lang="en-US"/>
                    </a:p>
                  </a:txBody>
                  <a:tcPr/>
                </a:tc>
                <a:extLst>
                  <a:ext uri="{0D108BD9-81ED-4DB2-BD59-A6C34878D82A}">
                    <a16:rowId xmlns:a16="http://schemas.microsoft.com/office/drawing/2014/main" val="103999623"/>
                  </a:ext>
                </a:extLst>
              </a:tr>
            </a:tbl>
          </a:graphicData>
        </a:graphic>
      </p:graphicFrame>
    </p:spTree>
    <p:extLst>
      <p:ext uri="{BB962C8B-B14F-4D97-AF65-F5344CB8AC3E}">
        <p14:creationId xmlns:p14="http://schemas.microsoft.com/office/powerpoint/2010/main" val="3643585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Text Box 5">
            <a:extLst>
              <a:ext uri="{FF2B5EF4-FFF2-40B4-BE49-F238E27FC236}">
                <a16:creationId xmlns:a16="http://schemas.microsoft.com/office/drawing/2014/main" id="{AC7DE154-D92A-425D-BB64-ECFA02EFB1A4}"/>
              </a:ext>
            </a:extLst>
          </p:cNvPr>
          <p:cNvSpPr txBox="1">
            <a:spLocks noChangeArrowheads="1"/>
          </p:cNvSpPr>
          <p:nvPr/>
        </p:nvSpPr>
        <p:spPr bwMode="auto">
          <a:xfrm>
            <a:off x="7010400" y="1087439"/>
            <a:ext cx="312420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accent1"/>
              </a:buClr>
              <a:buFont typeface="Wingdings" panose="05000000000000000000" pitchFamily="2" charset="2"/>
              <a:buChar char="l"/>
            </a:pPr>
            <a:r>
              <a:rPr lang="vi-VN" altLang="en-US" sz="2800">
                <a:solidFill>
                  <a:srgbClr val="4F81BD"/>
                </a:solidFill>
                <a:cs typeface="Times New Roman" panose="02020603050405020304" pitchFamily="18" charset="0"/>
              </a:rPr>
              <a:t>Đầu bếp là tên gọi dành cho những người chế biến món ăn ở các nhà hang</a:t>
            </a:r>
            <a:r>
              <a:rPr lang="en-US" altLang="en-US" sz="2800">
                <a:solidFill>
                  <a:srgbClr val="4F81BD"/>
                </a:solidFill>
                <a:cs typeface="Times New Roman" panose="02020603050405020304" pitchFamily="18" charset="0"/>
              </a:rPr>
              <a:t>,</a:t>
            </a:r>
            <a:r>
              <a:rPr lang="vi-VN" altLang="en-US" sz="2800">
                <a:solidFill>
                  <a:srgbClr val="4F81BD"/>
                </a:solidFill>
                <a:cs typeface="Times New Roman" panose="02020603050405020304" pitchFamily="18" charset="0"/>
              </a:rPr>
              <a:t> quán ăn</a:t>
            </a:r>
            <a:r>
              <a:rPr lang="en-US" altLang="en-US" sz="2800">
                <a:solidFill>
                  <a:srgbClr val="4F81BD"/>
                </a:solidFill>
                <a:cs typeface="Times New Roman" panose="02020603050405020304" pitchFamily="18" charset="0"/>
              </a:rPr>
              <a:t>,</a:t>
            </a:r>
            <a:r>
              <a:rPr lang="vi-VN" altLang="en-US" sz="2800">
                <a:solidFill>
                  <a:srgbClr val="4F81BD"/>
                </a:solidFill>
                <a:cs typeface="Times New Roman" panose="02020603050405020304" pitchFamily="18" charset="0"/>
              </a:rPr>
              <a:t> khách sạn</a:t>
            </a:r>
            <a:r>
              <a:rPr lang="en-US" altLang="en-US" sz="2800">
                <a:solidFill>
                  <a:srgbClr val="4F81BD"/>
                </a:solidFill>
                <a:cs typeface="Times New Roman" panose="02020603050405020304" pitchFamily="18" charset="0"/>
              </a:rPr>
              <a:t>…</a:t>
            </a:r>
            <a:r>
              <a:rPr lang="vi-VN" altLang="en-US" sz="2800">
                <a:solidFill>
                  <a:srgbClr val="4F81BD"/>
                </a:solidFill>
                <a:cs typeface="Times New Roman" panose="02020603050405020304" pitchFamily="18" charset="0"/>
              </a:rPr>
              <a:t> </a:t>
            </a:r>
            <a:r>
              <a:rPr lang="en-US" altLang="en-US" sz="2800">
                <a:solidFill>
                  <a:srgbClr val="4F81BD"/>
                </a:solidFill>
                <a:cs typeface="Times New Roman" panose="02020603050405020304" pitchFamily="18" charset="0"/>
              </a:rPr>
              <a:t>N</a:t>
            </a:r>
            <a:r>
              <a:rPr lang="vi-VN" altLang="en-US" sz="2800">
                <a:solidFill>
                  <a:srgbClr val="4F81BD"/>
                </a:solidFill>
                <a:cs typeface="Times New Roman" panose="02020603050405020304" pitchFamily="18" charset="0"/>
              </a:rPr>
              <a:t>gười đầu bếp đòi hỏi sự tỉ mỉ kiên nhẫn và khéo léo</a:t>
            </a:r>
            <a:endParaRPr lang="en-US" altLang="en-US" sz="2800">
              <a:solidFill>
                <a:srgbClr val="4F81BD"/>
              </a:solidFill>
              <a:cs typeface="Times New Roman" panose="02020603050405020304" pitchFamily="18" charset="0"/>
            </a:endParaRPr>
          </a:p>
        </p:txBody>
      </p:sp>
      <p:sp>
        <p:nvSpPr>
          <p:cNvPr id="5" name="Rectangle: Top Corners Rounded 15">
            <a:extLst>
              <a:ext uri="{FF2B5EF4-FFF2-40B4-BE49-F238E27FC236}">
                <a16:creationId xmlns:a16="http://schemas.microsoft.com/office/drawing/2014/main" id="{64D87223-09CE-4DE3-AD12-5D12CBE4C9BA}"/>
              </a:ext>
            </a:extLst>
          </p:cNvPr>
          <p:cNvSpPr/>
          <p:nvPr/>
        </p:nvSpPr>
        <p:spPr>
          <a:xfrm rot="5400000">
            <a:off x="-103981" y="3258345"/>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Lato Light" panose="020F0502020204030203" pitchFamily="34" charset="0"/>
              <a:ea typeface="Lato Light" panose="020F0502020204030203" pitchFamily="34" charset="0"/>
              <a:cs typeface="Lato Light" panose="020F0502020204030203" pitchFamily="34" charset="0"/>
            </a:endParaRPr>
          </a:p>
        </p:txBody>
      </p:sp>
      <p:pic>
        <p:nvPicPr>
          <p:cNvPr id="24580" name="Picture 5" descr="Screen Clipping">
            <a:extLst>
              <a:ext uri="{FF2B5EF4-FFF2-40B4-BE49-F238E27FC236}">
                <a16:creationId xmlns:a16="http://schemas.microsoft.com/office/drawing/2014/main" id="{2D389CA3-F6CE-4C6B-A857-23274949D7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247651"/>
            <a:ext cx="86677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3">
            <a:extLst>
              <a:ext uri="{FF2B5EF4-FFF2-40B4-BE49-F238E27FC236}">
                <a16:creationId xmlns:a16="http://schemas.microsoft.com/office/drawing/2014/main" id="{D8A16BA6-529A-4D57-8A9A-088D1AB92790}"/>
              </a:ext>
            </a:extLst>
          </p:cNvPr>
          <p:cNvSpPr txBox="1">
            <a:spLocks/>
          </p:cNvSpPr>
          <p:nvPr/>
        </p:nvSpPr>
        <p:spPr bwMode="auto">
          <a:xfrm>
            <a:off x="3817939" y="409575"/>
            <a:ext cx="37099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08ABE6"/>
                </a:solidFill>
                <a:latin typeface="#9Slide04 AdrianeSwash" panose="02000504060000090004" pitchFamily="2" charset="0"/>
              </a:rPr>
              <a:t>Kết nối nghề nghiệp</a:t>
            </a:r>
          </a:p>
        </p:txBody>
      </p:sp>
      <p:pic>
        <p:nvPicPr>
          <p:cNvPr id="24582" name="Picture 2" descr="Đầu Bếp Có Thật Sự Là Việc Làm Không Cần Bằng Cấp? - Chefjob.vn">
            <a:extLst>
              <a:ext uri="{FF2B5EF4-FFF2-40B4-BE49-F238E27FC236}">
                <a16:creationId xmlns:a16="http://schemas.microsoft.com/office/drawing/2014/main" id="{BCBEDF20-D813-4893-B30B-92F6166A9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9" y="1101726"/>
            <a:ext cx="4054475"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autoUpdateAnimBg="0"/>
      <p:bldP spid="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B9DAFDB8-11A4-41C4-98A2-8919A911AC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1601"/>
            <a:ext cx="9207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3">
            <a:extLst>
              <a:ext uri="{FF2B5EF4-FFF2-40B4-BE49-F238E27FC236}">
                <a16:creationId xmlns:a16="http://schemas.microsoft.com/office/drawing/2014/main" id="{10211C69-319E-4663-9570-D05CA8D53937}"/>
              </a:ext>
            </a:extLst>
          </p:cNvPr>
          <p:cNvSpPr txBox="1">
            <a:spLocks/>
          </p:cNvSpPr>
          <p:nvPr/>
        </p:nvSpPr>
        <p:spPr bwMode="auto">
          <a:xfrm>
            <a:off x="3124201" y="231775"/>
            <a:ext cx="19161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64C5B4"/>
                </a:solidFill>
                <a:latin typeface="#9Slide05 Habano" panose="02040603050506020204" pitchFamily="18" charset="0"/>
              </a:rPr>
              <a:t>Thực hành</a:t>
            </a:r>
          </a:p>
        </p:txBody>
      </p:sp>
      <p:sp>
        <p:nvSpPr>
          <p:cNvPr id="25604" name="Title 13">
            <a:extLst>
              <a:ext uri="{FF2B5EF4-FFF2-40B4-BE49-F238E27FC236}">
                <a16:creationId xmlns:a16="http://schemas.microsoft.com/office/drawing/2014/main" id="{AE6F56F5-74D6-4370-9CA6-C0CC8DD6EE84}"/>
              </a:ext>
            </a:extLst>
          </p:cNvPr>
          <p:cNvSpPr txBox="1">
            <a:spLocks/>
          </p:cNvSpPr>
          <p:nvPr/>
        </p:nvSpPr>
        <p:spPr bwMode="auto">
          <a:xfrm>
            <a:off x="1752601" y="973139"/>
            <a:ext cx="73882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400">
                <a:latin typeface="Calibri" panose="020F0502020204030204" pitchFamily="34" charset="0"/>
              </a:rPr>
              <a:t> </a:t>
            </a:r>
            <a:r>
              <a:rPr lang="en-US" altLang="en-US" sz="3200" b="1">
                <a:solidFill>
                  <a:srgbClr val="64C5B4"/>
                </a:solidFill>
                <a:latin typeface="#9Slide05 Habano" panose="02040603050506020204" pitchFamily="18" charset="0"/>
              </a:rPr>
              <a:t>món sa lát hoa quả dành cho 3 đến 4 người ăn</a:t>
            </a:r>
          </a:p>
        </p:txBody>
      </p:sp>
      <p:pic>
        <p:nvPicPr>
          <p:cNvPr id="25605" name="Picture 10">
            <a:extLst>
              <a:ext uri="{FF2B5EF4-FFF2-40B4-BE49-F238E27FC236}">
                <a16:creationId xmlns:a16="http://schemas.microsoft.com/office/drawing/2014/main" id="{65E7B05E-83E5-493C-9500-F646EF0D7D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1898651"/>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12">
            <a:extLst>
              <a:ext uri="{FF2B5EF4-FFF2-40B4-BE49-F238E27FC236}">
                <a16:creationId xmlns:a16="http://schemas.microsoft.com/office/drawing/2014/main" id="{0DE04851-073E-4897-9239-2FFB8F51E7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48401" y="189865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14">
            <a:extLst>
              <a:ext uri="{FF2B5EF4-FFF2-40B4-BE49-F238E27FC236}">
                <a16:creationId xmlns:a16="http://schemas.microsoft.com/office/drawing/2014/main" id="{1E0EB2BB-3A73-493D-9653-BDB93360D9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09801" y="4343401"/>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6">
            <a:extLst>
              <a:ext uri="{FF2B5EF4-FFF2-40B4-BE49-F238E27FC236}">
                <a16:creationId xmlns:a16="http://schemas.microsoft.com/office/drawing/2014/main" id="{AB28E27C-AD29-43D7-8F74-C529DA9C85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21451" y="4249739"/>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997033DA-2E44-47ED-807D-5DB491C1FC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1601"/>
            <a:ext cx="9207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3">
            <a:extLst>
              <a:ext uri="{FF2B5EF4-FFF2-40B4-BE49-F238E27FC236}">
                <a16:creationId xmlns:a16="http://schemas.microsoft.com/office/drawing/2014/main" id="{6287E184-EB76-4CCF-B1A1-F9DEAE183D80}"/>
              </a:ext>
            </a:extLst>
          </p:cNvPr>
          <p:cNvSpPr txBox="1">
            <a:spLocks/>
          </p:cNvSpPr>
          <p:nvPr/>
        </p:nvSpPr>
        <p:spPr bwMode="auto">
          <a:xfrm>
            <a:off x="3124201" y="231775"/>
            <a:ext cx="19161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64C5B4"/>
                </a:solidFill>
                <a:latin typeface="#9Slide05 Habano" panose="02040603050506020204" pitchFamily="18" charset="0"/>
              </a:rPr>
              <a:t>Thực hành</a:t>
            </a:r>
          </a:p>
        </p:txBody>
      </p:sp>
      <p:sp>
        <p:nvSpPr>
          <p:cNvPr id="26628" name="Title 13">
            <a:extLst>
              <a:ext uri="{FF2B5EF4-FFF2-40B4-BE49-F238E27FC236}">
                <a16:creationId xmlns:a16="http://schemas.microsoft.com/office/drawing/2014/main" id="{4BA36AAF-8150-4F78-BF54-9508050B95B3}"/>
              </a:ext>
            </a:extLst>
          </p:cNvPr>
          <p:cNvSpPr txBox="1">
            <a:spLocks/>
          </p:cNvSpPr>
          <p:nvPr/>
        </p:nvSpPr>
        <p:spPr bwMode="auto">
          <a:xfrm>
            <a:off x="1752601" y="973139"/>
            <a:ext cx="73882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400">
                <a:latin typeface="Calibri" panose="020F0502020204030204" pitchFamily="34" charset="0"/>
              </a:rPr>
              <a:t> </a:t>
            </a:r>
            <a:r>
              <a:rPr lang="en-US" altLang="en-US" sz="3200" b="1">
                <a:solidFill>
                  <a:srgbClr val="64C5B4"/>
                </a:solidFill>
                <a:latin typeface="#9Slide05 Habano" panose="02040603050506020204" pitchFamily="18" charset="0"/>
              </a:rPr>
              <a:t>món sa lát hoa quả dành cho 3 đến 4 người ăn</a:t>
            </a:r>
          </a:p>
        </p:txBody>
      </p:sp>
      <p:sp>
        <p:nvSpPr>
          <p:cNvPr id="26629" name="Rectangle 1">
            <a:extLst>
              <a:ext uri="{FF2B5EF4-FFF2-40B4-BE49-F238E27FC236}">
                <a16:creationId xmlns:a16="http://schemas.microsoft.com/office/drawing/2014/main" id="{9332A0E7-A9A4-411A-9FE9-004EB8429413}"/>
              </a:ext>
            </a:extLst>
          </p:cNvPr>
          <p:cNvSpPr>
            <a:spLocks noChangeArrowheads="1"/>
          </p:cNvSpPr>
          <p:nvPr/>
        </p:nvSpPr>
        <p:spPr bwMode="auto">
          <a:xfrm>
            <a:off x="1728788" y="1616076"/>
            <a:ext cx="4572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a:solidFill>
                  <a:srgbClr val="4F81BD"/>
                </a:solidFill>
                <a:cs typeface="Times New Roman" panose="02020603050405020304" pitchFamily="18" charset="0"/>
              </a:rPr>
              <a:t>a) Nguyên liệu: táo 2 quả, dứa 1 quả, dưa chuột 1 quả, thanh long 1quả, cà chua bi 3 quả , quả chanh 1 quả ,sữa đặc 40g mật ong 2 thìa canh, sốt mayonaise 50, rau xà lách 1cây, đường: đủ dùng</a:t>
            </a:r>
          </a:p>
        </p:txBody>
      </p:sp>
      <p:sp>
        <p:nvSpPr>
          <p:cNvPr id="26630" name="Rectangle 9">
            <a:extLst>
              <a:ext uri="{FF2B5EF4-FFF2-40B4-BE49-F238E27FC236}">
                <a16:creationId xmlns:a16="http://schemas.microsoft.com/office/drawing/2014/main" id="{F964E4BA-007C-4E51-A448-0658155E1E06}"/>
              </a:ext>
            </a:extLst>
          </p:cNvPr>
          <p:cNvSpPr>
            <a:spLocks noChangeArrowheads="1"/>
          </p:cNvSpPr>
          <p:nvPr/>
        </p:nvSpPr>
        <p:spPr bwMode="auto">
          <a:xfrm>
            <a:off x="6248400" y="1898650"/>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a:solidFill>
                  <a:srgbClr val="4F81BD"/>
                </a:solidFill>
                <a:cs typeface="Times New Roman" panose="02020603050405020304" pitchFamily="18" charset="0"/>
              </a:rPr>
              <a:t>b) Dụng cụ </a:t>
            </a:r>
          </a:p>
          <a:p>
            <a:r>
              <a:rPr lang="en-US" altLang="en-US" sz="2800">
                <a:solidFill>
                  <a:srgbClr val="4F81BD"/>
                </a:solidFill>
                <a:cs typeface="Times New Roman" panose="02020603050405020304" pitchFamily="18" charset="0"/>
              </a:rPr>
              <a:t>  Dao thái, thớt, bát( tô )to, đĩa to, thìa,  rổ, găng tay chuyên dụng.</a:t>
            </a:r>
          </a:p>
        </p:txBody>
      </p:sp>
      <p:pic>
        <p:nvPicPr>
          <p:cNvPr id="26631" name="Picture 8">
            <a:extLst>
              <a:ext uri="{FF2B5EF4-FFF2-40B4-BE49-F238E27FC236}">
                <a16:creationId xmlns:a16="http://schemas.microsoft.com/office/drawing/2014/main" id="{B02C3936-038F-4B5C-9112-0D7022471B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3339" y="47244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AAF6E0E-1964-4558-8A8A-0F97671637CD}"/>
              </a:ext>
            </a:extLst>
          </p:cNvPr>
          <p:cNvSpPr/>
          <p:nvPr/>
        </p:nvSpPr>
        <p:spPr>
          <a:xfrm flipH="1">
            <a:off x="6248400" y="1944689"/>
            <a:ext cx="46038" cy="3108325"/>
          </a:xfrm>
          <a:prstGeom prst="rect">
            <a:avLst/>
          </a:prstGeom>
          <a:solidFill>
            <a:srgbClr val="145F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6633" name="Picture 10">
            <a:extLst>
              <a:ext uri="{FF2B5EF4-FFF2-40B4-BE49-F238E27FC236}">
                <a16:creationId xmlns:a16="http://schemas.microsoft.com/office/drawing/2014/main" id="{73B1615D-E3E2-4022-8955-55D66EDAC9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5425" y="3657600"/>
            <a:ext cx="28956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id="{3842DD19-DBBF-4BA5-A939-7DD8B3EA1C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1601"/>
            <a:ext cx="9207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3">
            <a:extLst>
              <a:ext uri="{FF2B5EF4-FFF2-40B4-BE49-F238E27FC236}">
                <a16:creationId xmlns:a16="http://schemas.microsoft.com/office/drawing/2014/main" id="{18C4D18C-2E61-45B1-AFE0-C96205F4D5A9}"/>
              </a:ext>
            </a:extLst>
          </p:cNvPr>
          <p:cNvSpPr txBox="1">
            <a:spLocks/>
          </p:cNvSpPr>
          <p:nvPr/>
        </p:nvSpPr>
        <p:spPr bwMode="auto">
          <a:xfrm>
            <a:off x="3124201" y="231775"/>
            <a:ext cx="19161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64C5B4"/>
                </a:solidFill>
                <a:latin typeface="#9Slide05 Habano" panose="02040603050506020204" pitchFamily="18" charset="0"/>
              </a:rPr>
              <a:t>Thực hành</a:t>
            </a:r>
          </a:p>
        </p:txBody>
      </p:sp>
      <p:sp>
        <p:nvSpPr>
          <p:cNvPr id="27652" name="Title 13">
            <a:extLst>
              <a:ext uri="{FF2B5EF4-FFF2-40B4-BE49-F238E27FC236}">
                <a16:creationId xmlns:a16="http://schemas.microsoft.com/office/drawing/2014/main" id="{529576F2-6A30-4B96-89AE-92296FCB3EFE}"/>
              </a:ext>
            </a:extLst>
          </p:cNvPr>
          <p:cNvSpPr txBox="1">
            <a:spLocks/>
          </p:cNvSpPr>
          <p:nvPr/>
        </p:nvSpPr>
        <p:spPr bwMode="auto">
          <a:xfrm>
            <a:off x="1752601" y="973139"/>
            <a:ext cx="73882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400">
                <a:latin typeface="Calibri" panose="020F0502020204030204" pitchFamily="34" charset="0"/>
              </a:rPr>
              <a:t> </a:t>
            </a:r>
            <a:r>
              <a:rPr lang="en-US" altLang="en-US" sz="3200" b="1">
                <a:solidFill>
                  <a:srgbClr val="64C5B4"/>
                </a:solidFill>
                <a:latin typeface="#9Slide05 Habano" panose="02040603050506020204" pitchFamily="18" charset="0"/>
              </a:rPr>
              <a:t>món sa lát hoa quả dành cho 3 đến 4 người ăn</a:t>
            </a:r>
          </a:p>
        </p:txBody>
      </p:sp>
      <p:sp>
        <p:nvSpPr>
          <p:cNvPr id="27653" name="Rectangle 11">
            <a:extLst>
              <a:ext uri="{FF2B5EF4-FFF2-40B4-BE49-F238E27FC236}">
                <a16:creationId xmlns:a16="http://schemas.microsoft.com/office/drawing/2014/main" id="{D561F363-C0E7-47C9-B9E9-C3469A178D89}"/>
              </a:ext>
            </a:extLst>
          </p:cNvPr>
          <p:cNvSpPr>
            <a:spLocks noChangeArrowheads="1"/>
          </p:cNvSpPr>
          <p:nvPr/>
        </p:nvSpPr>
        <p:spPr bwMode="auto">
          <a:xfrm>
            <a:off x="1905000" y="1793875"/>
            <a:ext cx="45720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a:t> </a:t>
            </a:r>
          </a:p>
          <a:p>
            <a:r>
              <a:rPr lang="en-US" altLang="en-US" sz="2800">
                <a:solidFill>
                  <a:srgbClr val="4F81BD"/>
                </a:solidFill>
                <a:cs typeface="Times New Roman" panose="02020603050405020304" pitchFamily="18" charset="0"/>
              </a:rPr>
              <a:t> c) Quy trình thực hiện</a:t>
            </a:r>
          </a:p>
          <a:p>
            <a:r>
              <a:rPr lang="en-US" altLang="en-US" sz="2800">
                <a:solidFill>
                  <a:srgbClr val="4F81BD"/>
                </a:solidFill>
                <a:cs typeface="Times New Roman" panose="02020603050405020304" pitchFamily="18" charset="0"/>
              </a:rPr>
              <a:t> Bước 1: Sơ chế nguyên liệu </a:t>
            </a:r>
          </a:p>
          <a:p>
            <a:r>
              <a:rPr lang="en-US" altLang="en-US" sz="2800">
                <a:solidFill>
                  <a:srgbClr val="4F81BD"/>
                </a:solidFill>
                <a:cs typeface="Times New Roman" panose="02020603050405020304" pitchFamily="18" charset="0"/>
              </a:rPr>
              <a:t> Bước 2: Trộn </a:t>
            </a:r>
          </a:p>
          <a:p>
            <a:r>
              <a:rPr lang="en-US" altLang="en-US" sz="2800">
                <a:solidFill>
                  <a:srgbClr val="4F81BD"/>
                </a:solidFill>
                <a:cs typeface="Times New Roman" panose="02020603050405020304" pitchFamily="18" charset="0"/>
              </a:rPr>
              <a:t>Bước 3: Trình bày món ăn</a:t>
            </a:r>
          </a:p>
          <a:p>
            <a:r>
              <a:rPr lang="en-US" altLang="en-US"/>
              <a:t> </a:t>
            </a:r>
          </a:p>
        </p:txBody>
      </p:sp>
      <p:sp>
        <p:nvSpPr>
          <p:cNvPr id="27654" name="Rectangle 13">
            <a:extLst>
              <a:ext uri="{FF2B5EF4-FFF2-40B4-BE49-F238E27FC236}">
                <a16:creationId xmlns:a16="http://schemas.microsoft.com/office/drawing/2014/main" id="{BD6C0D0F-9D9F-477A-9DF5-12CB5354A554}"/>
              </a:ext>
            </a:extLst>
          </p:cNvPr>
          <p:cNvSpPr>
            <a:spLocks noChangeArrowheads="1"/>
          </p:cNvSpPr>
          <p:nvPr/>
        </p:nvSpPr>
        <p:spPr bwMode="auto">
          <a:xfrm>
            <a:off x="6096000" y="2101851"/>
            <a:ext cx="4597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a:solidFill>
                  <a:srgbClr val="4F81BD"/>
                </a:solidFill>
                <a:cs typeface="Times New Roman" panose="02020603050405020304" pitchFamily="18" charset="0"/>
              </a:rPr>
              <a:t>d)Yêu cầu</a:t>
            </a:r>
          </a:p>
          <a:p>
            <a:r>
              <a:rPr lang="en-US" altLang="en-US" sz="2800">
                <a:solidFill>
                  <a:srgbClr val="4F81BD"/>
                </a:solidFill>
                <a:cs typeface="Times New Roman" panose="02020603050405020304" pitchFamily="18" charset="0"/>
              </a:rPr>
              <a:t> Trong món ăn không bị nát, màu sắc hài hòa có mùi thơm, trái cây có vị chua ngọt dịu nhẹ hay mát</a:t>
            </a:r>
          </a:p>
        </p:txBody>
      </p:sp>
      <p:pic>
        <p:nvPicPr>
          <p:cNvPr id="27655" name="Picture 10">
            <a:extLst>
              <a:ext uri="{FF2B5EF4-FFF2-40B4-BE49-F238E27FC236}">
                <a16:creationId xmlns:a16="http://schemas.microsoft.com/office/drawing/2014/main" id="{729C31BE-DB4E-4B9D-9BDD-735F26C830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4281489"/>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7" descr="bball">
            <a:extLst>
              <a:ext uri="{FF2B5EF4-FFF2-40B4-BE49-F238E27FC236}">
                <a16:creationId xmlns:a16="http://schemas.microsoft.com/office/drawing/2014/main" id="{AF95F1EB-675D-4982-ADA8-044E60F44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64D87223-09CE-4DE3-AD12-5D12CBE4C9BA}"/>
              </a:ext>
            </a:extLst>
          </p:cNvPr>
          <p:cNvSpPr/>
          <p:nvPr/>
        </p:nvSpPr>
        <p:spPr>
          <a:xfrm rot="5400000">
            <a:off x="-103981" y="3258345"/>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Lato Light" panose="020F0502020204030203" pitchFamily="34" charset="0"/>
              <a:ea typeface="Lato Light" panose="020F0502020204030203" pitchFamily="34" charset="0"/>
              <a:cs typeface="Lato Light" panose="020F0502020204030203" pitchFamily="34" charset="0"/>
            </a:endParaRPr>
          </a:p>
        </p:txBody>
      </p:sp>
      <p:sp>
        <p:nvSpPr>
          <p:cNvPr id="28676" name="Freeform 19">
            <a:extLst>
              <a:ext uri="{FF2B5EF4-FFF2-40B4-BE49-F238E27FC236}">
                <a16:creationId xmlns:a16="http://schemas.microsoft.com/office/drawing/2014/main" id="{08627C0B-2673-4863-B201-E6D76DFF9C0C}"/>
              </a:ext>
            </a:extLst>
          </p:cNvPr>
          <p:cNvSpPr>
            <a:spLocks/>
          </p:cNvSpPr>
          <p:nvPr/>
        </p:nvSpPr>
        <p:spPr bwMode="auto">
          <a:xfrm rot="5400000">
            <a:off x="2569369" y="-1305718"/>
            <a:ext cx="7053263" cy="9753600"/>
          </a:xfrm>
          <a:custGeom>
            <a:avLst/>
            <a:gdLst>
              <a:gd name="T0" fmla="*/ 0 w 1943049"/>
              <a:gd name="T1" fmla="*/ 0 h 1943049"/>
              <a:gd name="T2" fmla="*/ 214748364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20485" name="Rectangle 1">
            <a:extLst>
              <a:ext uri="{FF2B5EF4-FFF2-40B4-BE49-F238E27FC236}">
                <a16:creationId xmlns:a16="http://schemas.microsoft.com/office/drawing/2014/main" id="{CE665C1F-3F3D-49EC-9AFF-96BB4508A990}"/>
              </a:ext>
            </a:extLst>
          </p:cNvPr>
          <p:cNvSpPr>
            <a:spLocks noChangeArrowheads="1"/>
          </p:cNvSpPr>
          <p:nvPr/>
        </p:nvSpPr>
        <p:spPr bwMode="auto">
          <a:xfrm>
            <a:off x="2197100" y="1181100"/>
            <a:ext cx="78295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800" b="1">
                <a:solidFill>
                  <a:srgbClr val="339966"/>
                </a:solidFill>
              </a:rPr>
              <a:t>1. Gia đình em thường sử dụng phương pháp chế biến thực phẩm nào ? Em có  đề xuất sử dụng thêm phương pháp chế biến nào không?</a:t>
            </a:r>
          </a:p>
        </p:txBody>
      </p:sp>
      <p:pic>
        <p:nvPicPr>
          <p:cNvPr id="28678" name="Picture 12" descr="Screen Clipping">
            <a:extLst>
              <a:ext uri="{FF2B5EF4-FFF2-40B4-BE49-F238E27FC236}">
                <a16:creationId xmlns:a16="http://schemas.microsoft.com/office/drawing/2014/main" id="{D620A2FF-4DFC-4CAB-AFA8-EA23031ACC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1900" y="381000"/>
            <a:ext cx="8191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13">
            <a:extLst>
              <a:ext uri="{FF2B5EF4-FFF2-40B4-BE49-F238E27FC236}">
                <a16:creationId xmlns:a16="http://schemas.microsoft.com/office/drawing/2014/main" id="{BE64AD09-A05A-4CE6-84EF-18925E83F66D}"/>
              </a:ext>
            </a:extLst>
          </p:cNvPr>
          <p:cNvSpPr>
            <a:spLocks noChangeArrowheads="1"/>
          </p:cNvSpPr>
          <p:nvPr/>
        </p:nvSpPr>
        <p:spPr bwMode="auto">
          <a:xfrm>
            <a:off x="3581401" y="533401"/>
            <a:ext cx="1439863"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3DB043"/>
                </a:solidFill>
                <a:latin typeface="#9Slide04 HLT Aquus" panose="00000500000000000000" pitchFamily="2" charset="0"/>
              </a:rPr>
              <a:t>Vận dụng</a:t>
            </a:r>
          </a:p>
        </p:txBody>
      </p:sp>
      <p:sp>
        <p:nvSpPr>
          <p:cNvPr id="20488" name="Rectangle 15">
            <a:extLst>
              <a:ext uri="{FF2B5EF4-FFF2-40B4-BE49-F238E27FC236}">
                <a16:creationId xmlns:a16="http://schemas.microsoft.com/office/drawing/2014/main" id="{A3526E08-676A-4D30-B56B-19D8B6FBC0EE}"/>
              </a:ext>
            </a:extLst>
          </p:cNvPr>
          <p:cNvSpPr>
            <a:spLocks noChangeArrowheads="1"/>
          </p:cNvSpPr>
          <p:nvPr/>
        </p:nvSpPr>
        <p:spPr bwMode="auto">
          <a:xfrm>
            <a:off x="2170113" y="3094039"/>
            <a:ext cx="78295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339966"/>
                </a:solidFill>
              </a:rPr>
              <a:t>2. Cùng với người thân trong gia đình lựa chọn và chế biến một số món ăn sử dụng nhiệt?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500"/>
                                        <p:tgtEl>
                                          <p:spTgt spid="20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8"/>
                                        </p:tgtEl>
                                        <p:attrNameLst>
                                          <p:attrName>style.visibility</p:attrName>
                                        </p:attrNameLst>
                                      </p:cBhvr>
                                      <p:to>
                                        <p:strVal val="visible"/>
                                      </p:to>
                                    </p:set>
                                    <p:animEffect transition="in" filter="fade">
                                      <p:cBhvr>
                                        <p:cTn id="17" dur="5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7" grpId="0"/>
      <p:bldP spid="2048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EJ1450">
            <a:extLst>
              <a:ext uri="{FF2B5EF4-FFF2-40B4-BE49-F238E27FC236}">
                <a16:creationId xmlns:a16="http://schemas.microsoft.com/office/drawing/2014/main" id="{291A7BE1-F6EA-4DF4-A1EC-84BACCFD3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a:extLst>
              <a:ext uri="{FF2B5EF4-FFF2-40B4-BE49-F238E27FC236}">
                <a16:creationId xmlns:a16="http://schemas.microsoft.com/office/drawing/2014/main" id="{4C0626DA-8DF5-42CB-8B35-FAA0D6DAD2A7}"/>
              </a:ext>
            </a:extLst>
          </p:cNvPr>
          <p:cNvSpPr txBox="1">
            <a:spLocks noChangeArrowheads="1"/>
          </p:cNvSpPr>
          <p:nvPr/>
        </p:nvSpPr>
        <p:spPr bwMode="auto">
          <a:xfrm>
            <a:off x="3810000" y="2209801"/>
            <a:ext cx="53340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vi-VN" sz="4000" b="1">
                <a:solidFill>
                  <a:srgbClr val="FF3300"/>
                </a:solidFill>
              </a:rPr>
              <a:t>BÀI HỌC KẾT THÚC</a:t>
            </a:r>
          </a:p>
        </p:txBody>
      </p:sp>
      <p:sp>
        <p:nvSpPr>
          <p:cNvPr id="29700" name="Text Box 5">
            <a:extLst>
              <a:ext uri="{FF2B5EF4-FFF2-40B4-BE49-F238E27FC236}">
                <a16:creationId xmlns:a16="http://schemas.microsoft.com/office/drawing/2014/main" id="{06F3F1A5-750C-42C7-B866-C80FD21A5638}"/>
              </a:ext>
            </a:extLst>
          </p:cNvPr>
          <p:cNvSpPr txBox="1">
            <a:spLocks noChangeArrowheads="1"/>
          </p:cNvSpPr>
          <p:nvPr/>
        </p:nvSpPr>
        <p:spPr bwMode="auto">
          <a:xfrm>
            <a:off x="3200400" y="3824288"/>
            <a:ext cx="6096000"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2800"/>
          </a:p>
        </p:txBody>
      </p:sp>
      <p:sp>
        <p:nvSpPr>
          <p:cNvPr id="29701" name="AutoShape 6">
            <a:hlinkClick r:id="rId3" action="ppaction://hlinkpres?slideindex=9&amp;slidetitle=Slide 9"/>
            <a:extLst>
              <a:ext uri="{FF2B5EF4-FFF2-40B4-BE49-F238E27FC236}">
                <a16:creationId xmlns:a16="http://schemas.microsoft.com/office/drawing/2014/main" id="{521CF77C-7E84-4FA2-9B93-8AE3E1528DCB}"/>
              </a:ext>
            </a:extLst>
          </p:cNvPr>
          <p:cNvSpPr>
            <a:spLocks noChangeArrowheads="1"/>
          </p:cNvSpPr>
          <p:nvPr/>
        </p:nvSpPr>
        <p:spPr bwMode="auto">
          <a:xfrm>
            <a:off x="10287000" y="6553200"/>
            <a:ext cx="381000" cy="304800"/>
          </a:xfrm>
          <a:prstGeom prst="upArrow">
            <a:avLst>
              <a:gd name="adj1" fmla="val 50000"/>
              <a:gd name="adj2" fmla="val 25000"/>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a:p>
        </p:txBody>
      </p:sp>
      <p:sp>
        <p:nvSpPr>
          <p:cNvPr id="8" name="Rectangle 1">
            <a:extLst>
              <a:ext uri="{FF2B5EF4-FFF2-40B4-BE49-F238E27FC236}">
                <a16:creationId xmlns:a16="http://schemas.microsoft.com/office/drawing/2014/main" id="{14F32696-D8E8-4737-ACDB-FA218914F523}"/>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9" name="Rectangle 1">
            <a:extLst>
              <a:ext uri="{FF2B5EF4-FFF2-40B4-BE49-F238E27FC236}">
                <a16:creationId xmlns:a16="http://schemas.microsoft.com/office/drawing/2014/main" id="{E5F0C64F-1823-4ACA-AC11-BA6F84EE5A29}"/>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4" name="Picture 3">
            <a:extLst>
              <a:ext uri="{FF2B5EF4-FFF2-40B4-BE49-F238E27FC236}">
                <a16:creationId xmlns:a16="http://schemas.microsoft.com/office/drawing/2014/main" id="{76B92B99-202C-4ABF-982E-320AA23CB14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160588"/>
            <a:ext cx="9525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4">
            <a:extLst>
              <a:ext uri="{FF2B5EF4-FFF2-40B4-BE49-F238E27FC236}">
                <a16:creationId xmlns:a16="http://schemas.microsoft.com/office/drawing/2014/main" id="{CD428373-86E8-4C66-BA5E-DF032B5FF8A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3787775"/>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1">
            <a:extLst>
              <a:ext uri="{FF2B5EF4-FFF2-40B4-BE49-F238E27FC236}">
                <a16:creationId xmlns:a16="http://schemas.microsoft.com/office/drawing/2014/main" id="{A5F0B992-B7DD-4182-995F-8F3622AFA7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30863" y="3787775"/>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12">
            <a:extLst>
              <a:ext uri="{FF2B5EF4-FFF2-40B4-BE49-F238E27FC236}">
                <a16:creationId xmlns:a16="http://schemas.microsoft.com/office/drawing/2014/main" id="{78C34D87-C567-4ED1-BC01-2F2F84349BF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23150" y="3787775"/>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5">
            <a:extLst>
              <a:ext uri="{FF2B5EF4-FFF2-40B4-BE49-F238E27FC236}">
                <a16:creationId xmlns:a16="http://schemas.microsoft.com/office/drawing/2014/main" id="{3BF1E756-6ABB-4B0E-8EF4-98D5AB34B7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62500" y="3857625"/>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Picture 6">
            <a:extLst>
              <a:ext uri="{FF2B5EF4-FFF2-40B4-BE49-F238E27FC236}">
                <a16:creationId xmlns:a16="http://schemas.microsoft.com/office/drawing/2014/main" id="{07684634-FE5E-46BE-BA76-B5DC59A2A4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67750" y="1119188"/>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Picture 15">
            <a:extLst>
              <a:ext uri="{FF2B5EF4-FFF2-40B4-BE49-F238E27FC236}">
                <a16:creationId xmlns:a16="http://schemas.microsoft.com/office/drawing/2014/main" id="{B6E9B698-8D95-4B8F-85E7-520299E8A8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05100" y="4333875"/>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8435"/>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repeatCount="indefinite"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398584" y="5778787"/>
            <a:ext cx="248529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Món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ăn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số</a:t>
            </a:r>
            <a:r>
              <a:rPr lang="en-US" sz="3200" b="1" spc="50">
                <a:ln w="9525" cmpd="sng">
                  <a:solidFill>
                    <a:schemeClr val="accent1"/>
                  </a:solidFill>
                  <a:prstDash val="solid"/>
                </a:ln>
                <a:solidFill>
                  <a:srgbClr val="7030A0"/>
                </a:solidFill>
                <a:effectLst>
                  <a:glow rad="38100">
                    <a:schemeClr val="accent1">
                      <a:alpha val="40000"/>
                    </a:schemeClr>
                  </a:glow>
                </a:effectLst>
                <a:latin typeface="#9Slide05 IcielButterScotch" pitchFamily="2" charset="0"/>
              </a:rPr>
              <a:t> 1:</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398584" y="6239987"/>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398584" y="6273224"/>
            <a:ext cx="2883878" cy="584775"/>
          </a:xfrm>
          <a:prstGeom prst="rect">
            <a:avLst/>
          </a:prstGeom>
          <a:noFill/>
        </p:spPr>
        <p:txBody>
          <a:bodyPr wrap="square" rtlCol="0">
            <a:spAutoFit/>
          </a:bodyPr>
          <a:lstStyle/>
          <a:p>
            <a:pPr algn="l"/>
            <a:r>
              <a:rPr lang="en-US" sz="32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4 SVNSantis" panose="02000000000000000000" pitchFamily="2" charset="0"/>
              </a:rPr>
              <a:t>Rau </a:t>
            </a:r>
            <a:r>
              <a:rPr lang="en-US" sz="320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4 SVNSantis" panose="02000000000000000000" pitchFamily="2" charset="0"/>
              </a:rPr>
              <a:t>củ</a:t>
            </a:r>
            <a:r>
              <a:rPr lang="en-US" sz="32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4 SVNSantis" panose="02000000000000000000" pitchFamily="2" charset="0"/>
              </a:rPr>
              <a:t> </a:t>
            </a:r>
            <a:r>
              <a:rPr lang="en-US" sz="320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4 SVNSantis" panose="02000000000000000000" pitchFamily="2" charset="0"/>
              </a:rPr>
              <a:t>luộc</a:t>
            </a:r>
            <a:endParaRPr lang="en-US" sz="32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4 SVNSantis" panose="02000000000000000000" pitchFamily="2" charset="0"/>
            </a:endParaRPr>
          </a:p>
        </p:txBody>
      </p:sp>
      <p:pic>
        <p:nvPicPr>
          <p:cNvPr id="2" name="nhac bensound-hey">
            <a:hlinkClick r:id="" action="ppaction://media"/>
            <a:extLst>
              <a:ext uri="{FF2B5EF4-FFF2-40B4-BE49-F238E27FC236}">
                <a16:creationId xmlns:a16="http://schemas.microsoft.com/office/drawing/2014/main" id="{320EB787-926B-4B1B-B057-88929567E77D}"/>
              </a:ext>
            </a:extLst>
          </p:cNvPr>
          <p:cNvPicPr>
            <a:picLocks noChangeAspect="1"/>
          </p:cNvPicPr>
          <p:nvPr>
            <a:audioFile r:link="rId1"/>
            <p:extLst>
              <p:ext uri="{DAA4B4D4-6D71-4841-9C94-3DE7FCFB9230}">
                <p14:media xmlns:p14="http://schemas.microsoft.com/office/powerpoint/2010/main" r:embed="rId2">
                  <p14:trim end="50561.45"/>
                </p14:media>
              </p:ext>
            </p:extLst>
          </p:nvPr>
        </p:nvPicPr>
        <p:blipFill>
          <a:blip r:embed="rId5"/>
          <a:stretch>
            <a:fillRect/>
          </a:stretch>
        </p:blipFill>
        <p:spPr>
          <a:xfrm>
            <a:off x="529883" y="313212"/>
            <a:ext cx="609600" cy="609600"/>
          </a:xfrm>
          <a:prstGeom prst="rect">
            <a:avLst/>
          </a:prstGeom>
        </p:spPr>
      </p:pic>
    </p:spTree>
    <p:extLst>
      <p:ext uri="{BB962C8B-B14F-4D97-AF65-F5344CB8AC3E}">
        <p14:creationId xmlns:p14="http://schemas.microsoft.com/office/powerpoint/2010/main" val="2958314684"/>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0-#ppt_w/2"/>
                                          </p:val>
                                        </p:tav>
                                        <p:tav tm="100000">
                                          <p:val>
                                            <p:strVal val="#ppt_x"/>
                                          </p:val>
                                        </p:tav>
                                      </p:tavLst>
                                    </p:anim>
                                    <p:anim calcmode="lin" valueType="num">
                                      <p:cBhvr additive="base">
                                        <p:cTn id="8" dur="1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1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1" presetClass="mediacall" presetSubtype="0" fill="hold" nodeType="withEffect">
                                  <p:stCondLst>
                                    <p:cond delay="0"/>
                                  </p:stCondLst>
                                  <p:childTnLst>
                                    <p:cmd type="call" cmd="playFrom(0.0)">
                                      <p:cBhvr>
                                        <p:cTn id="3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9697" numSld="999">
                <p:cTn id="32" repeatCount="indefinite" fill="hold" display="0">
                  <p:stCondLst>
                    <p:cond delay="indefinite"/>
                  </p:stCondLst>
                  <p:endCondLst>
                    <p:cond evt="onStopAudio" delay="0">
                      <p:tgtEl>
                        <p:sldTgt/>
                      </p:tgtEl>
                    </p:cond>
                  </p:endCondLst>
                </p:cTn>
                <p:tgtEl>
                  <p:spTgt spid="2"/>
                </p:tgtEl>
              </p:cMediaNode>
            </p:audio>
          </p:childTnLst>
        </p:cTn>
      </p:par>
    </p:tnLst>
    <p:bldLst>
      <p:bldP spid="5"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398584" y="5778787"/>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2:</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581464" y="6357494"/>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801857" y="6318393"/>
            <a:ext cx="2883878" cy="584775"/>
          </a:xfrm>
          <a:prstGeom prst="rect">
            <a:avLst/>
          </a:prstGeom>
          <a:noFill/>
        </p:spPr>
        <p:txBody>
          <a:bodyPr wrap="square" rtlCol="0">
            <a:spAutoFit/>
          </a:bodyPr>
          <a:lstStyle/>
          <a:p>
            <a:pPr algn="l"/>
            <a:r>
              <a:rPr lang="en-US" sz="3200" err="1">
                <a:ln w="0"/>
                <a:effectLst>
                  <a:reflection blurRad="6350" stA="53000" endA="300" endPos="35500" dir="5400000" sy="-90000" algn="bl" rotWithShape="0"/>
                </a:effectLst>
                <a:latin typeface="#9Slide04 SVNSantis" panose="02000000000000000000" pitchFamily="2" charset="0"/>
              </a:rPr>
              <a:t>Gà</a:t>
            </a:r>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luộc</a:t>
            </a:r>
            <a:endParaRPr lang="en-US" sz="3200">
              <a:ln w="0"/>
              <a:effectLst>
                <a:reflection blurRad="6350" stA="53000" endA="300" endPos="35500" dir="5400000" sy="-90000" algn="bl" rotWithShape="0"/>
              </a:effectLst>
              <a:latin typeface="#9Slide04 SVNSantis" panose="02000000000000000000" pitchFamily="2" charset="0"/>
            </a:endParaRPr>
          </a:p>
        </p:txBody>
      </p:sp>
    </p:spTree>
    <p:extLst>
      <p:ext uri="{BB962C8B-B14F-4D97-AF65-F5344CB8AC3E}">
        <p14:creationId xmlns:p14="http://schemas.microsoft.com/office/powerpoint/2010/main" val="548080404"/>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670559" y="208117"/>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rgbClr val="7030A0"/>
                </a:solidFill>
                <a:effectLst>
                  <a:glow rad="38100">
                    <a:schemeClr val="accent1">
                      <a:alpha val="40000"/>
                    </a:schemeClr>
                  </a:glow>
                </a:effectLst>
                <a:latin typeface="#9Slide03 AllRoundGothic" panose="020B0703020202020104" pitchFamily="34" charset="0"/>
              </a:rPr>
              <a:t> 3:</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801857" y="792892"/>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370447" y="1001009"/>
            <a:ext cx="3418449" cy="584775"/>
          </a:xfrm>
          <a:prstGeom prst="rect">
            <a:avLst/>
          </a:prstGeom>
          <a:noFill/>
        </p:spPr>
        <p:txBody>
          <a:bodyPr wrap="square" rtlCol="0">
            <a:spAutoFit/>
          </a:bodyPr>
          <a:lstStyle/>
          <a:p>
            <a:pPr algn="l"/>
            <a:r>
              <a:rPr lang="en-US" sz="3200" err="1">
                <a:ln w="0"/>
                <a:effectLst>
                  <a:reflection blurRad="6350" stA="53000" endA="300" endPos="35500" dir="5400000" sy="-90000" algn="bl" rotWithShape="0"/>
                </a:effectLst>
                <a:latin typeface="#9Slide04 SVNSantis" panose="02000000000000000000" pitchFamily="2" charset="0"/>
              </a:rPr>
              <a:t>Thịt</a:t>
            </a:r>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kho</a:t>
            </a:r>
            <a:r>
              <a:rPr lang="en-US" sz="3200">
                <a:ln w="0"/>
                <a:effectLst>
                  <a:reflection blurRad="6350" stA="53000" endA="300" endPos="35500" dir="5400000" sy="-90000" algn="bl" rotWithShape="0"/>
                </a:effectLst>
                <a:latin typeface="#9Slide04 SVNSantis" panose="02000000000000000000" pitchFamily="2" charset="0"/>
              </a:rPr>
              <a:t> </a:t>
            </a:r>
            <a:r>
              <a:rPr lang="en-US" sz="3200" err="1">
                <a:ln w="0"/>
                <a:effectLst>
                  <a:reflection blurRad="6350" stA="53000" endA="300" endPos="35500" dir="5400000" sy="-90000" algn="bl" rotWithShape="0"/>
                </a:effectLst>
                <a:latin typeface="#9Slide04 SVNSantis" panose="02000000000000000000" pitchFamily="2" charset="0"/>
              </a:rPr>
              <a:t>trứng</a:t>
            </a:r>
            <a:endParaRPr lang="en-US" sz="3200">
              <a:ln w="0"/>
              <a:effectLst>
                <a:reflection blurRad="6350" stA="53000" endA="300" endPos="35500" dir="5400000" sy="-90000" algn="bl" rotWithShape="0"/>
              </a:effectLst>
              <a:latin typeface="#9Slide04 SVNSantis" panose="02000000000000000000" pitchFamily="2" charset="0"/>
            </a:endParaRPr>
          </a:p>
        </p:txBody>
      </p:sp>
    </p:spTree>
    <p:extLst>
      <p:ext uri="{BB962C8B-B14F-4D97-AF65-F5344CB8AC3E}">
        <p14:creationId xmlns:p14="http://schemas.microsoft.com/office/powerpoint/2010/main" val="3601771462"/>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980049" y="208117"/>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4:</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1148860" y="1001009"/>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1430212" y="1001009"/>
            <a:ext cx="1955411" cy="584775"/>
          </a:xfrm>
          <a:prstGeom prst="rect">
            <a:avLst/>
          </a:prstGeom>
          <a:noFill/>
        </p:spPr>
        <p:txBody>
          <a:bodyPr wrap="square" rtlCol="0">
            <a:spAutoFit/>
          </a:bodyPr>
          <a:lstStyle/>
          <a:p>
            <a:pPr algn="l"/>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Cá</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kho</a:t>
            </a:r>
            <a:endParaRPr lang="en-US" sz="3200">
              <a:ln w="0"/>
              <a:solidFill>
                <a:schemeClr val="bg1"/>
              </a:solidFill>
              <a:effectLst>
                <a:reflection blurRad="6350" stA="53000" endA="300" endPos="35500" dir="5400000" sy="-90000" algn="bl" rotWithShape="0"/>
              </a:effectLst>
              <a:latin typeface="#9Slide04 SVNSantis" panose="02000000000000000000" pitchFamily="2" charset="0"/>
            </a:endParaRPr>
          </a:p>
        </p:txBody>
      </p:sp>
    </p:spTree>
    <p:extLst>
      <p:ext uri="{BB962C8B-B14F-4D97-AF65-F5344CB8AC3E}">
        <p14:creationId xmlns:p14="http://schemas.microsoft.com/office/powerpoint/2010/main" val="116039522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8407791" y="109643"/>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5:</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8646940" y="832196"/>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8646940" y="969975"/>
            <a:ext cx="2696311" cy="584775"/>
          </a:xfrm>
          <a:prstGeom prst="rect">
            <a:avLst/>
          </a:prstGeom>
          <a:noFill/>
        </p:spPr>
        <p:txBody>
          <a:bodyPr wrap="square" rtlCol="0">
            <a:spAutoFit/>
          </a:bodyPr>
          <a:lstStyle/>
          <a:p>
            <a:pPr algn="l"/>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Thịt</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nướng</a:t>
            </a:r>
            <a:endParaRPr lang="en-US" sz="3200">
              <a:ln w="0"/>
              <a:solidFill>
                <a:schemeClr val="bg1"/>
              </a:solidFill>
              <a:effectLst>
                <a:reflection blurRad="6350" stA="53000" endA="300" endPos="35500" dir="5400000" sy="-90000" algn="bl" rotWithShape="0"/>
              </a:effectLst>
              <a:latin typeface="#9Slide04 SVNSantis" panose="02000000000000000000" pitchFamily="2" charset="0"/>
            </a:endParaRPr>
          </a:p>
        </p:txBody>
      </p:sp>
    </p:spTree>
    <p:extLst>
      <p:ext uri="{BB962C8B-B14F-4D97-AF65-F5344CB8AC3E}">
        <p14:creationId xmlns:p14="http://schemas.microsoft.com/office/powerpoint/2010/main" val="760228703"/>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E56AE-C29F-4CAB-87D9-B932890CC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43A21261-FB7D-4F7F-9BC9-74F0F50F4A0D}"/>
              </a:ext>
            </a:extLst>
          </p:cNvPr>
          <p:cNvSpPr txBox="1"/>
          <p:nvPr/>
        </p:nvSpPr>
        <p:spPr>
          <a:xfrm>
            <a:off x="194601" y="5176776"/>
            <a:ext cx="3146474" cy="584775"/>
          </a:xfrm>
          <a:prstGeom prst="rect">
            <a:avLst/>
          </a:prstGeom>
          <a:noFill/>
        </p:spPr>
        <p:txBody>
          <a:bodyPr wrap="square" rtlCol="0">
            <a:spAutoFit/>
          </a:bodyPr>
          <a:lstStyle/>
          <a:p>
            <a:pPr algn="l"/>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Món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ăn</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a:t>
            </a:r>
            <a:r>
              <a:rPr lang="en-US" sz="3200" b="1" spc="50" err="1">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số</a:t>
            </a:r>
            <a:r>
              <a:rPr lang="en-US" sz="3200" b="1" spc="50">
                <a:ln w="9525" cmpd="sng">
                  <a:solidFill>
                    <a:schemeClr val="accent1"/>
                  </a:solidFill>
                  <a:prstDash val="solid"/>
                </a:ln>
                <a:solidFill>
                  <a:schemeClr val="bg1"/>
                </a:solidFill>
                <a:effectLst>
                  <a:glow rad="38100">
                    <a:schemeClr val="accent1">
                      <a:alpha val="40000"/>
                    </a:schemeClr>
                  </a:glow>
                </a:effectLst>
                <a:latin typeface="#9Slide03 AllRoundGothic" panose="020B0703020202020104" pitchFamily="34" charset="0"/>
              </a:rPr>
              <a:t> 6:</a:t>
            </a:r>
          </a:p>
        </p:txBody>
      </p:sp>
      <p:cxnSp>
        <p:nvCxnSpPr>
          <p:cNvPr id="7" name="Straight Connector 6">
            <a:extLst>
              <a:ext uri="{FF2B5EF4-FFF2-40B4-BE49-F238E27FC236}">
                <a16:creationId xmlns:a16="http://schemas.microsoft.com/office/drawing/2014/main" id="{5A0B6FF6-44BB-441B-88CB-89D3C5BC9A5C}"/>
              </a:ext>
            </a:extLst>
          </p:cNvPr>
          <p:cNvCxnSpPr>
            <a:cxnSpLocks/>
          </p:cNvCxnSpPr>
          <p:nvPr/>
        </p:nvCxnSpPr>
        <p:spPr>
          <a:xfrm>
            <a:off x="304798" y="5761551"/>
            <a:ext cx="2189871"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01FBF-9226-416B-A0D7-C02DE31C3A4E}"/>
              </a:ext>
            </a:extLst>
          </p:cNvPr>
          <p:cNvSpPr txBox="1"/>
          <p:nvPr/>
        </p:nvSpPr>
        <p:spPr>
          <a:xfrm>
            <a:off x="-185227" y="5871194"/>
            <a:ext cx="4909625" cy="584775"/>
          </a:xfrm>
          <a:prstGeom prst="rect">
            <a:avLst/>
          </a:prstGeom>
          <a:noFill/>
        </p:spPr>
        <p:txBody>
          <a:bodyPr wrap="square" rtlCol="0">
            <a:spAutoFit/>
          </a:bodyPr>
          <a:lstStyle/>
          <a:p>
            <a:pPr algn="l"/>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Tôm</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nướng</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thịt</a:t>
            </a:r>
            <a:r>
              <a:rPr lang="en-US" sz="3200">
                <a:ln w="0"/>
                <a:solidFill>
                  <a:schemeClr val="bg1"/>
                </a:solidFill>
                <a:effectLst>
                  <a:reflection blurRad="6350" stA="53000" endA="300" endPos="35500" dir="5400000" sy="-90000" algn="bl" rotWithShape="0"/>
                </a:effectLst>
                <a:latin typeface="#9Slide04 SVNSantis" panose="02000000000000000000" pitchFamily="2" charset="0"/>
              </a:rPr>
              <a:t> </a:t>
            </a:r>
            <a:r>
              <a:rPr lang="en-US" sz="3200" err="1">
                <a:ln w="0"/>
                <a:solidFill>
                  <a:schemeClr val="bg1"/>
                </a:solidFill>
                <a:effectLst>
                  <a:reflection blurRad="6350" stA="53000" endA="300" endPos="35500" dir="5400000" sy="-90000" algn="bl" rotWithShape="0"/>
                </a:effectLst>
                <a:latin typeface="#9Slide04 SVNSantis" panose="02000000000000000000" pitchFamily="2" charset="0"/>
              </a:rPr>
              <a:t>nướng</a:t>
            </a:r>
            <a:endParaRPr lang="en-US" sz="3200">
              <a:ln w="0"/>
              <a:solidFill>
                <a:schemeClr val="bg1"/>
              </a:solidFill>
              <a:effectLst>
                <a:reflection blurRad="6350" stA="53000" endA="300" endPos="35500" dir="5400000" sy="-90000" algn="bl" rotWithShape="0"/>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504643819"/>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theme/theme1.xml><?xml version="1.0" encoding="utf-8"?>
<a:theme xmlns:a="http://schemas.openxmlformats.org/drawingml/2006/main" name="Office Theme">
  <a:themeElements>
    <a:clrScheme name="Color of 2020">
      <a:dk1>
        <a:srgbClr val="3F3F3F"/>
      </a:dk1>
      <a:lt1>
        <a:sysClr val="window" lastClr="FFFFFF"/>
      </a:lt1>
      <a:dk2>
        <a:srgbClr val="1D4E89"/>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Custom 5">
      <a:majorFont>
        <a:latin typeface="A3.OpenSansBold-San"/>
        <a:ea typeface=""/>
        <a:cs typeface=""/>
      </a:majorFont>
      <a:minorFont>
        <a:latin typeface="A3.OpenSans-S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raClrSchemeLst/>
  <a:extLst>
    <a:ext uri="{05A4C25C-085E-4340-85A3-A5531E510DB2}">
      <thm15:themeFamily xmlns:thm15="http://schemas.microsoft.com/office/thememl/2012/main" name="Presentation1" id="{10A84C02-4F09-40FE-82F3-79312BC08B2E}" vid="{69A41932-5ED9-47B3-8A6B-37B62AB78E1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A84C02-4F09-40FE-82F3-79312BC08B2E}" vid="{8CF0B9B1-669A-4898-A12F-E87E9FA76E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836</TotalTime>
  <Words>1629</Words>
  <Application>Microsoft Office PowerPoint</Application>
  <PresentationFormat>Widescreen</PresentationFormat>
  <Paragraphs>138</Paragraphs>
  <Slides>39</Slides>
  <Notes>0</Notes>
  <HiddenSlides>0</HiddenSlides>
  <MMClips>4</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39</vt:i4>
      </vt:variant>
    </vt:vector>
  </HeadingPairs>
  <TitlesOfParts>
    <vt:vector size="61" baseType="lpstr">
      <vt:lpstr>#9Slide03 AllRoundGothic</vt:lpstr>
      <vt:lpstr>#9Slide03 AmpleSoft Bold</vt:lpstr>
      <vt:lpstr>#9Slide03 Arima Madurai Black</vt:lpstr>
      <vt:lpstr>#9Slide04 AdrianeSwash</vt:lpstr>
      <vt:lpstr>#9Slide04 HLT Aquus</vt:lpstr>
      <vt:lpstr>#9Slide04 SVNSantis</vt:lpstr>
      <vt:lpstr>#9Slide05 Fourth Medium</vt:lpstr>
      <vt:lpstr>#9Slide05 Garris</vt:lpstr>
      <vt:lpstr>#9Slide05 Habano</vt:lpstr>
      <vt:lpstr>#9Slide05 IcielButterScotch</vt:lpstr>
      <vt:lpstr>A3.OpenSansBold-San</vt:lpstr>
      <vt:lpstr>A3.OpenSans-San</vt:lpstr>
      <vt:lpstr>Arial</vt:lpstr>
      <vt:lpstr>Calibri</vt:lpstr>
      <vt:lpstr>Calibri Light</vt:lpstr>
      <vt:lpstr>Lato Light</vt:lpstr>
      <vt:lpstr>Tahoma</vt:lpstr>
      <vt:lpstr>Times New Roman</vt:lpstr>
      <vt:lpstr>UVN Ke Chuyen1</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45</cp:revision>
  <dcterms:created xsi:type="dcterms:W3CDTF">2021-11-09T17:06:41Z</dcterms:created>
  <dcterms:modified xsi:type="dcterms:W3CDTF">2023-11-13T14:22:52Z</dcterms:modified>
</cp:coreProperties>
</file>