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</p:sldMasterIdLst>
  <p:notesMasterIdLst>
    <p:notesMasterId r:id="rId17"/>
  </p:notesMasterIdLst>
  <p:handoutMasterIdLst>
    <p:handoutMasterId r:id="rId18"/>
  </p:handout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72" r:id="rId16"/>
  </p:sldIdLst>
  <p:sldSz cx="18288000" cy="10287000"/>
  <p:notesSz cx="6858000" cy="9144000"/>
  <p:embeddedFontLst>
    <p:embeddedFont>
      <p:font typeface="Chokokutai" panose="020B0604020202020204" charset="-128"/>
      <p:regular r:id="rId19"/>
    </p:embeddedFont>
    <p:embeddedFont>
      <p:font typeface="Alex Brush" panose="020B0604020202020204" charset="0"/>
      <p:regular r:id="rId20"/>
    </p:embeddedFon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Calistoga" panose="020B0604020202020204" charset="0"/>
      <p:regular r:id="rId25"/>
    </p:embeddedFont>
    <p:embeddedFont>
      <p:font typeface="Charm Bold" panose="020B0604020202020204" charset="-34"/>
      <p:regular r:id="rId26"/>
    </p:embeddedFont>
    <p:embeddedFont>
      <p:font typeface="Charmonman Bold" panose="020B0604020202020204" charset="-34"/>
      <p:regular r:id="rId27"/>
    </p:embeddedFont>
    <p:embeddedFont>
      <p:font typeface="Dancing Script" panose="020B0604020202020204" charset="0"/>
      <p:regular r:id="rId28"/>
    </p:embeddedFont>
    <p:embeddedFont>
      <p:font typeface="DejaVu Serif Bold" panose="020B0604020202020204" charset="0"/>
      <p:regular r:id="rId29"/>
    </p:embeddedFont>
    <p:embeddedFont>
      <p:font typeface="Inter" panose="020B0604020202020204" charset="0"/>
      <p:regular r:id="rId30"/>
    </p:embeddedFont>
    <p:embeddedFont>
      <p:font typeface="Noto Sans Bold" panose="020B0802040504020204" pitchFamily="34" charset="0"/>
      <p:regular r:id="rId31"/>
      <p:bold r:id="rId32"/>
    </p:embeddedFont>
    <p:embeddedFont>
      <p:font typeface="Open Sans Light" panose="020B0306030504020204" pitchFamily="34" charset="0"/>
      <p:regular r:id="rId33"/>
      <p:italic r:id="rId34"/>
    </p:embeddedFont>
    <p:embeddedFont>
      <p:font typeface="Oswald" panose="00000500000000000000" pitchFamily="2" charset="0"/>
      <p:regular r:id="rId35"/>
      <p:bold r:id="rId36"/>
    </p:embeddedFont>
    <p:embeddedFont>
      <p:font typeface="Paytone One" panose="020B0604020202020204" charset="0"/>
      <p:regular r:id="rId37"/>
    </p:embeddedFont>
    <p:embeddedFont>
      <p:font typeface="Sigmar One" panose="020B0604020202020204" charset="0"/>
      <p:regular r:id="rId3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1" d="100"/>
          <a:sy n="51" d="100"/>
        </p:scale>
        <p:origin x="710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handoutMaster" Target="handoutMasters/handoutMaster1.xml"/><Relationship Id="rId26" Type="http://schemas.openxmlformats.org/officeDocument/2006/relationships/font" Target="fonts/font8.fntdata"/><Relationship Id="rId39" Type="http://schemas.openxmlformats.org/officeDocument/2006/relationships/presProps" Target="presProps.xml"/><Relationship Id="rId21" Type="http://schemas.openxmlformats.org/officeDocument/2006/relationships/font" Target="fonts/font3.fntdata"/><Relationship Id="rId34" Type="http://schemas.openxmlformats.org/officeDocument/2006/relationships/font" Target="fonts/font16.fntdata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6.fntdata"/><Relationship Id="rId32" Type="http://schemas.openxmlformats.org/officeDocument/2006/relationships/font" Target="fonts/font14.fntdata"/><Relationship Id="rId37" Type="http://schemas.openxmlformats.org/officeDocument/2006/relationships/font" Target="fonts/font19.fntdata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36" Type="http://schemas.openxmlformats.org/officeDocument/2006/relationships/font" Target="fonts/font18.fntdata"/><Relationship Id="rId10" Type="http://schemas.openxmlformats.org/officeDocument/2006/relationships/slide" Target="slides/slide8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font" Target="fonts/font17.fntdata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7.fntdata"/><Relationship Id="rId33" Type="http://schemas.openxmlformats.org/officeDocument/2006/relationships/font" Target="fonts/font15.fntdata"/><Relationship Id="rId38" Type="http://schemas.openxmlformats.org/officeDocument/2006/relationships/font" Target="fonts/font20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82D039E-165C-5454-141F-C537E49B356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AE53DC-E7E2-7272-ABD8-69224DC3B9E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E852496-5BC0-AECA-DA42-D78C91111EA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4DBDD9-32E9-9BF7-F8B7-BB96F8E6E7A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EA0A3D-FF7A-421C-9456-03100589CB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74132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5A8D70-0A39-4146-929C-F315E6C6F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194278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7959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114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4" y="4406901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4" y="2906714"/>
            <a:ext cx="7772400" cy="1500188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5625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8179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6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4"/>
            <a:ext cx="4041776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6"/>
            <a:ext cx="4041776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13720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2260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1932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4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4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257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8440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8030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2849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181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svg"/><Relationship Id="rId10" Type="http://schemas.openxmlformats.org/officeDocument/2006/relationships/image" Target="../media/image7.gif"/><Relationship Id="rId4" Type="http://schemas.openxmlformats.org/officeDocument/2006/relationships/image" Target="../media/image1.png"/><Relationship Id="rId9" Type="http://schemas.openxmlformats.org/officeDocument/2006/relationships/image" Target="../media/image6.png"/><Relationship Id="rId1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3.png"/><Relationship Id="rId12" Type="http://schemas.openxmlformats.org/officeDocument/2006/relationships/image" Target="../media/image78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72.png"/><Relationship Id="rId11" Type="http://schemas.openxmlformats.org/officeDocument/2006/relationships/image" Target="../media/image77.png"/><Relationship Id="rId5" Type="http://schemas.openxmlformats.org/officeDocument/2006/relationships/image" Target="../media/image71.png"/><Relationship Id="rId15" Type="http://schemas.openxmlformats.org/officeDocument/2006/relationships/image" Target="../media/image11.png"/><Relationship Id="rId10" Type="http://schemas.openxmlformats.org/officeDocument/2006/relationships/image" Target="../media/image76.png"/><Relationship Id="rId4" Type="http://schemas.openxmlformats.org/officeDocument/2006/relationships/image" Target="../media/image70.jpeg"/><Relationship Id="rId9" Type="http://schemas.openxmlformats.org/officeDocument/2006/relationships/image" Target="../media/image75.png"/><Relationship Id="rId1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gif"/><Relationship Id="rId13" Type="http://schemas.openxmlformats.org/officeDocument/2006/relationships/image" Target="../media/image1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2.svg"/><Relationship Id="rId12" Type="http://schemas.openxmlformats.org/officeDocument/2006/relationships/image" Target="../media/image87.pn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image" Target="../media/image81.png"/><Relationship Id="rId11" Type="http://schemas.openxmlformats.org/officeDocument/2006/relationships/image" Target="../media/image86.png"/><Relationship Id="rId5" Type="http://schemas.openxmlformats.org/officeDocument/2006/relationships/image" Target="../media/image80.gif"/><Relationship Id="rId10" Type="http://schemas.openxmlformats.org/officeDocument/2006/relationships/image" Target="../media/image85.svg"/><Relationship Id="rId4" Type="http://schemas.openxmlformats.org/officeDocument/2006/relationships/image" Target="../media/image79.jpeg"/><Relationship Id="rId9" Type="http://schemas.openxmlformats.org/officeDocument/2006/relationships/image" Target="../media/image8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3" Type="http://schemas.openxmlformats.org/officeDocument/2006/relationships/image" Target="../media/image89.svg"/><Relationship Id="rId7" Type="http://schemas.openxmlformats.org/officeDocument/2006/relationships/image" Target="../media/image93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2.png"/><Relationship Id="rId11" Type="http://schemas.openxmlformats.org/officeDocument/2006/relationships/image" Target="../media/image97.png"/><Relationship Id="rId5" Type="http://schemas.openxmlformats.org/officeDocument/2006/relationships/image" Target="../media/image91.png"/><Relationship Id="rId10" Type="http://schemas.openxmlformats.org/officeDocument/2006/relationships/image" Target="../media/image96.svg"/><Relationship Id="rId4" Type="http://schemas.openxmlformats.org/officeDocument/2006/relationships/image" Target="../media/image90.gif"/><Relationship Id="rId9" Type="http://schemas.openxmlformats.org/officeDocument/2006/relationships/image" Target="../media/image9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gif"/><Relationship Id="rId3" Type="http://schemas.openxmlformats.org/officeDocument/2006/relationships/image" Target="../media/image98.png"/><Relationship Id="rId7" Type="http://schemas.openxmlformats.org/officeDocument/2006/relationships/image" Target="../media/image102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1.gif"/><Relationship Id="rId5" Type="http://schemas.openxmlformats.org/officeDocument/2006/relationships/image" Target="../media/image100.gif"/><Relationship Id="rId4" Type="http://schemas.openxmlformats.org/officeDocument/2006/relationships/image" Target="../media/image99.gi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3" Type="http://schemas.openxmlformats.org/officeDocument/2006/relationships/image" Target="../media/image105.jpeg"/><Relationship Id="rId7" Type="http://schemas.microsoft.com/office/2007/relationships/hdphoto" Target="../media/hdphoto1.wdp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08.png"/><Relationship Id="rId5" Type="http://schemas.openxmlformats.org/officeDocument/2006/relationships/image" Target="../media/image107.svg"/><Relationship Id="rId4" Type="http://schemas.openxmlformats.org/officeDocument/2006/relationships/image" Target="../media/image106.png"/><Relationship Id="rId9" Type="http://schemas.openxmlformats.org/officeDocument/2006/relationships/image" Target="../media/image110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svg"/><Relationship Id="rId7" Type="http://schemas.openxmlformats.org/officeDocument/2006/relationships/image" Target="../media/image17.gif"/><Relationship Id="rId12" Type="http://schemas.openxmlformats.org/officeDocument/2006/relationships/image" Target="../media/image2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gif"/><Relationship Id="rId11" Type="http://schemas.openxmlformats.org/officeDocument/2006/relationships/image" Target="../media/image20.png"/><Relationship Id="rId5" Type="http://schemas.openxmlformats.org/officeDocument/2006/relationships/image" Target="../media/image15.svg"/><Relationship Id="rId10" Type="http://schemas.openxmlformats.org/officeDocument/2006/relationships/image" Target="../media/image8.png"/><Relationship Id="rId4" Type="http://schemas.openxmlformats.org/officeDocument/2006/relationships/image" Target="../media/image14.png"/><Relationship Id="rId9" Type="http://schemas.openxmlformats.org/officeDocument/2006/relationships/image" Target="../media/image19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svg"/><Relationship Id="rId18" Type="http://schemas.openxmlformats.org/officeDocument/2006/relationships/image" Target="../media/image38.png"/><Relationship Id="rId3" Type="http://schemas.openxmlformats.org/officeDocument/2006/relationships/image" Target="../media/image23.svg"/><Relationship Id="rId7" Type="http://schemas.openxmlformats.org/officeDocument/2006/relationships/image" Target="../media/image27.svg"/><Relationship Id="rId12" Type="http://schemas.openxmlformats.org/officeDocument/2006/relationships/image" Target="../media/image32.png"/><Relationship Id="rId17" Type="http://schemas.openxmlformats.org/officeDocument/2006/relationships/image" Target="../media/image37.svg"/><Relationship Id="rId2" Type="http://schemas.openxmlformats.org/officeDocument/2006/relationships/image" Target="../media/image22.png"/><Relationship Id="rId16" Type="http://schemas.openxmlformats.org/officeDocument/2006/relationships/image" Target="../media/image36.png"/><Relationship Id="rId20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31.svg"/><Relationship Id="rId5" Type="http://schemas.openxmlformats.org/officeDocument/2006/relationships/image" Target="../media/image25.svg"/><Relationship Id="rId15" Type="http://schemas.openxmlformats.org/officeDocument/2006/relationships/image" Target="../media/image35.svg"/><Relationship Id="rId10" Type="http://schemas.openxmlformats.org/officeDocument/2006/relationships/image" Target="../media/image30.png"/><Relationship Id="rId19" Type="http://schemas.openxmlformats.org/officeDocument/2006/relationships/image" Target="../media/image6.png"/><Relationship Id="rId4" Type="http://schemas.openxmlformats.org/officeDocument/2006/relationships/image" Target="../media/image24.png"/><Relationship Id="rId9" Type="http://schemas.openxmlformats.org/officeDocument/2006/relationships/image" Target="../media/image29.svg"/><Relationship Id="rId14" Type="http://schemas.openxmlformats.org/officeDocument/2006/relationships/image" Target="../media/image3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13.svg"/><Relationship Id="rId7" Type="http://schemas.openxmlformats.org/officeDocument/2006/relationships/image" Target="../media/image1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gif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41.png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svg"/><Relationship Id="rId18" Type="http://schemas.openxmlformats.org/officeDocument/2006/relationships/image" Target="../media/image46.png"/><Relationship Id="rId3" Type="http://schemas.openxmlformats.org/officeDocument/2006/relationships/image" Target="../media/image23.svg"/><Relationship Id="rId7" Type="http://schemas.openxmlformats.org/officeDocument/2006/relationships/image" Target="../media/image43.svg"/><Relationship Id="rId12" Type="http://schemas.openxmlformats.org/officeDocument/2006/relationships/image" Target="../media/image32.png"/><Relationship Id="rId17" Type="http://schemas.openxmlformats.org/officeDocument/2006/relationships/image" Target="../media/image37.svg"/><Relationship Id="rId2" Type="http://schemas.openxmlformats.org/officeDocument/2006/relationships/image" Target="../media/image22.png"/><Relationship Id="rId16" Type="http://schemas.openxmlformats.org/officeDocument/2006/relationships/image" Target="../media/image36.png"/><Relationship Id="rId20" Type="http://schemas.openxmlformats.org/officeDocument/2006/relationships/image" Target="../media/image3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11" Type="http://schemas.openxmlformats.org/officeDocument/2006/relationships/image" Target="../media/image31.svg"/><Relationship Id="rId5" Type="http://schemas.openxmlformats.org/officeDocument/2006/relationships/image" Target="../media/image25.svg"/><Relationship Id="rId15" Type="http://schemas.openxmlformats.org/officeDocument/2006/relationships/image" Target="../media/image45.svg"/><Relationship Id="rId10" Type="http://schemas.openxmlformats.org/officeDocument/2006/relationships/image" Target="../media/image30.png"/><Relationship Id="rId19" Type="http://schemas.openxmlformats.org/officeDocument/2006/relationships/image" Target="../media/image34.png"/><Relationship Id="rId4" Type="http://schemas.openxmlformats.org/officeDocument/2006/relationships/image" Target="../media/image24.png"/><Relationship Id="rId9" Type="http://schemas.openxmlformats.org/officeDocument/2006/relationships/image" Target="../media/image29.svg"/><Relationship Id="rId14" Type="http://schemas.openxmlformats.org/officeDocument/2006/relationships/image" Target="../media/image4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svg"/><Relationship Id="rId3" Type="http://schemas.openxmlformats.org/officeDocument/2006/relationships/image" Target="../media/image48.svg"/><Relationship Id="rId7" Type="http://schemas.openxmlformats.org/officeDocument/2006/relationships/image" Target="../media/image27.svg"/><Relationship Id="rId12" Type="http://schemas.openxmlformats.org/officeDocument/2006/relationships/image" Target="../media/image32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31.svg"/><Relationship Id="rId5" Type="http://schemas.openxmlformats.org/officeDocument/2006/relationships/image" Target="../media/image25.svg"/><Relationship Id="rId15" Type="http://schemas.openxmlformats.org/officeDocument/2006/relationships/image" Target="../media/image50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svg"/><Relationship Id="rId14" Type="http://schemas.openxmlformats.org/officeDocument/2006/relationships/image" Target="../media/image4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gif"/><Relationship Id="rId13" Type="http://schemas.openxmlformats.org/officeDocument/2006/relationships/image" Target="../media/image62.png"/><Relationship Id="rId3" Type="http://schemas.openxmlformats.org/officeDocument/2006/relationships/image" Target="../media/image52.gif"/><Relationship Id="rId7" Type="http://schemas.openxmlformats.org/officeDocument/2006/relationships/image" Target="../media/image56.gif"/><Relationship Id="rId12" Type="http://schemas.openxmlformats.org/officeDocument/2006/relationships/image" Target="../media/image61.gif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11" Type="http://schemas.openxmlformats.org/officeDocument/2006/relationships/image" Target="../media/image60.gif"/><Relationship Id="rId5" Type="http://schemas.openxmlformats.org/officeDocument/2006/relationships/image" Target="../media/image54.png"/><Relationship Id="rId10" Type="http://schemas.openxmlformats.org/officeDocument/2006/relationships/image" Target="../media/image59.png"/><Relationship Id="rId4" Type="http://schemas.openxmlformats.org/officeDocument/2006/relationships/image" Target="../media/image53.png"/><Relationship Id="rId9" Type="http://schemas.openxmlformats.org/officeDocument/2006/relationships/image" Target="../media/image5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4.svg"/><Relationship Id="rId7" Type="http://schemas.openxmlformats.org/officeDocument/2006/relationships/image" Target="../media/image68.gif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gif"/><Relationship Id="rId5" Type="http://schemas.openxmlformats.org/officeDocument/2006/relationships/image" Target="../media/image66.gif"/><Relationship Id="rId4" Type="http://schemas.openxmlformats.org/officeDocument/2006/relationships/image" Target="../media/image65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0889230" y="-23712"/>
            <a:ext cx="8419298" cy="2104825"/>
          </a:xfrm>
          <a:custGeom>
            <a:avLst/>
            <a:gdLst/>
            <a:ahLst/>
            <a:cxnLst/>
            <a:rect l="l" t="t" r="r" b="b"/>
            <a:pathLst>
              <a:path w="8419298" h="2104825">
                <a:moveTo>
                  <a:pt x="8419298" y="0"/>
                </a:moveTo>
                <a:lnTo>
                  <a:pt x="0" y="0"/>
                </a:lnTo>
                <a:lnTo>
                  <a:pt x="0" y="2104824"/>
                </a:lnTo>
                <a:lnTo>
                  <a:pt x="8419298" y="2104824"/>
                </a:lnTo>
                <a:lnTo>
                  <a:pt x="8419298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155695">
            <a:off x="6106640" y="822741"/>
            <a:ext cx="11660579" cy="8628828"/>
          </a:xfrm>
          <a:custGeom>
            <a:avLst/>
            <a:gdLst/>
            <a:ahLst/>
            <a:cxnLst/>
            <a:rect l="l" t="t" r="r" b="b"/>
            <a:pathLst>
              <a:path w="11660579" h="8628828">
                <a:moveTo>
                  <a:pt x="0" y="0"/>
                </a:moveTo>
                <a:lnTo>
                  <a:pt x="11660579" y="0"/>
                </a:lnTo>
                <a:lnTo>
                  <a:pt x="11660579" y="8628828"/>
                </a:lnTo>
                <a:lnTo>
                  <a:pt x="0" y="862882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5264528" y="8521164"/>
            <a:ext cx="4914237" cy="1474271"/>
          </a:xfrm>
          <a:custGeom>
            <a:avLst/>
            <a:gdLst/>
            <a:ahLst/>
            <a:cxnLst/>
            <a:rect l="l" t="t" r="r" b="b"/>
            <a:pathLst>
              <a:path w="4914237" h="1474271">
                <a:moveTo>
                  <a:pt x="0" y="0"/>
                </a:moveTo>
                <a:lnTo>
                  <a:pt x="4914237" y="0"/>
                </a:lnTo>
                <a:lnTo>
                  <a:pt x="4914237" y="1474272"/>
                </a:lnTo>
                <a:lnTo>
                  <a:pt x="0" y="147427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4020312" y="5773079"/>
            <a:ext cx="2875915" cy="3053035"/>
          </a:xfrm>
          <a:custGeom>
            <a:avLst/>
            <a:gdLst/>
            <a:ahLst/>
            <a:cxnLst/>
            <a:rect l="l" t="t" r="r" b="b"/>
            <a:pathLst>
              <a:path w="2875915" h="3053035">
                <a:moveTo>
                  <a:pt x="0" y="0"/>
                </a:moveTo>
                <a:lnTo>
                  <a:pt x="2875915" y="0"/>
                </a:lnTo>
                <a:lnTo>
                  <a:pt x="2875915" y="3053035"/>
                </a:lnTo>
                <a:lnTo>
                  <a:pt x="0" y="3053035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42113" b="-1254"/>
            </a:stretch>
          </a:blipFill>
        </p:spPr>
      </p:sp>
      <p:pic>
        <p:nvPicPr>
          <p:cNvPr id="6" name="Picture 6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 rot="-10800000">
            <a:off x="15270810" y="7763440"/>
            <a:ext cx="2665884" cy="2512626"/>
          </a:xfrm>
          <a:prstGeom prst="rect">
            <a:avLst/>
          </a:prstGeom>
        </p:spPr>
      </p:pic>
      <p:sp>
        <p:nvSpPr>
          <p:cNvPr id="7" name="Freeform 7"/>
          <p:cNvSpPr/>
          <p:nvPr/>
        </p:nvSpPr>
        <p:spPr>
          <a:xfrm rot="-749131">
            <a:off x="1641776" y="1683086"/>
            <a:ext cx="3157917" cy="4645631"/>
          </a:xfrm>
          <a:custGeom>
            <a:avLst/>
            <a:gdLst/>
            <a:ahLst/>
            <a:cxnLst/>
            <a:rect l="l" t="t" r="r" b="b"/>
            <a:pathLst>
              <a:path w="3157917" h="4645631">
                <a:moveTo>
                  <a:pt x="0" y="0"/>
                </a:moveTo>
                <a:lnTo>
                  <a:pt x="3157917" y="0"/>
                </a:lnTo>
                <a:lnTo>
                  <a:pt x="3157917" y="4645632"/>
                </a:lnTo>
                <a:lnTo>
                  <a:pt x="0" y="4645632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alphaModFix amt="80000"/>
            </a:blip>
            <a:stretch>
              <a:fillRect l="-5205" r="-5553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674724" y="6421503"/>
            <a:ext cx="3753662" cy="3390109"/>
          </a:xfrm>
          <a:custGeom>
            <a:avLst/>
            <a:gdLst/>
            <a:ahLst/>
            <a:cxnLst/>
            <a:rect l="l" t="t" r="r" b="b"/>
            <a:pathLst>
              <a:path w="3753662" h="3390109">
                <a:moveTo>
                  <a:pt x="0" y="0"/>
                </a:moveTo>
                <a:lnTo>
                  <a:pt x="3753662" y="0"/>
                </a:lnTo>
                <a:lnTo>
                  <a:pt x="3753662" y="3390108"/>
                </a:lnTo>
                <a:lnTo>
                  <a:pt x="0" y="3390108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t="-44457" b="-8584"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7657294" y="6421503"/>
            <a:ext cx="4279636" cy="2404611"/>
          </a:xfrm>
          <a:custGeom>
            <a:avLst/>
            <a:gdLst/>
            <a:ahLst/>
            <a:cxnLst/>
            <a:rect l="l" t="t" r="r" b="b"/>
            <a:pathLst>
              <a:path w="4279636" h="2404611">
                <a:moveTo>
                  <a:pt x="0" y="0"/>
                </a:moveTo>
                <a:lnTo>
                  <a:pt x="4279636" y="0"/>
                </a:lnTo>
                <a:lnTo>
                  <a:pt x="4279636" y="2404611"/>
                </a:lnTo>
                <a:lnTo>
                  <a:pt x="0" y="2404611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113339" y="277912"/>
            <a:ext cx="11823591" cy="11516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464"/>
              </a:lnSpc>
            </a:pPr>
            <a:r>
              <a:rPr lang="en-US" sz="4464" spc="44">
                <a:solidFill>
                  <a:srgbClr val="000000"/>
                </a:solidFill>
                <a:latin typeface="Sigmar One"/>
              </a:rPr>
              <a:t>Thư viện Trường THCS Liên Trung</a:t>
            </a:r>
          </a:p>
          <a:p>
            <a:pPr marL="0" lvl="0" indent="0" algn="ctr">
              <a:lnSpc>
                <a:spcPts val="4464"/>
              </a:lnSpc>
            </a:pPr>
            <a:endParaRPr lang="en-US" sz="4464" spc="44">
              <a:solidFill>
                <a:srgbClr val="000000"/>
              </a:solidFill>
              <a:latin typeface="Sigmar One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7479103" y="1237092"/>
            <a:ext cx="9417124" cy="30273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964"/>
              </a:lnSpc>
            </a:pPr>
            <a:r>
              <a:rPr lang="en-US" sz="9888">
                <a:solidFill>
                  <a:srgbClr val="004AAD"/>
                </a:solidFill>
                <a:latin typeface="Noto Sans Bold"/>
              </a:rPr>
              <a:t>Tuyên truyền giới thiệu sách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265415" y="9235689"/>
            <a:ext cx="9192339" cy="5471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9"/>
              </a:lnSpc>
            </a:pPr>
            <a:r>
              <a:rPr lang="en-US" sz="3207">
                <a:solidFill>
                  <a:srgbClr val="000000"/>
                </a:solidFill>
                <a:latin typeface="DejaVu Serif Bold"/>
              </a:rPr>
              <a:t>Liên Trung, ngày 14 tháng 12 năm 2023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391773" y="4222726"/>
            <a:ext cx="12537093" cy="23083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8013"/>
              </a:lnSpc>
            </a:pPr>
            <a:r>
              <a:rPr lang="en-US" sz="12866" b="1" dirty="0" err="1">
                <a:solidFill>
                  <a:srgbClr val="FF0000"/>
                </a:solidFill>
                <a:latin typeface="Alex Brush"/>
              </a:rPr>
              <a:t>Chị</a:t>
            </a:r>
            <a:r>
              <a:rPr lang="en-US" sz="12866" b="1" dirty="0">
                <a:solidFill>
                  <a:srgbClr val="FF0000"/>
                </a:solidFill>
                <a:latin typeface="Alex Brush"/>
              </a:rPr>
              <a:t> </a:t>
            </a:r>
            <a:r>
              <a:rPr lang="en-US" sz="12866" b="1" dirty="0" err="1">
                <a:solidFill>
                  <a:srgbClr val="FF0000"/>
                </a:solidFill>
                <a:latin typeface="Alex Brush"/>
              </a:rPr>
              <a:t>Sáu</a:t>
            </a:r>
            <a:r>
              <a:rPr lang="en-US" sz="12866" b="1" dirty="0">
                <a:solidFill>
                  <a:srgbClr val="FF0000"/>
                </a:solidFill>
                <a:latin typeface="Alex Brush"/>
              </a:rPr>
              <a:t> ở </a:t>
            </a:r>
            <a:r>
              <a:rPr lang="en-US" sz="12866" b="1" dirty="0" err="1">
                <a:solidFill>
                  <a:srgbClr val="FF0000"/>
                </a:solidFill>
                <a:latin typeface="Alex Brush"/>
              </a:rPr>
              <a:t>Côn</a:t>
            </a:r>
            <a:r>
              <a:rPr lang="en-US" sz="12866" b="1" dirty="0">
                <a:solidFill>
                  <a:srgbClr val="FF0000"/>
                </a:solidFill>
                <a:latin typeface="Alex Brush"/>
              </a:rPr>
              <a:t> </a:t>
            </a:r>
            <a:r>
              <a:rPr lang="en-US" sz="12866" b="1" dirty="0" err="1">
                <a:solidFill>
                  <a:srgbClr val="FF0000"/>
                </a:solidFill>
                <a:latin typeface="Alex Brush"/>
              </a:rPr>
              <a:t>Đảo</a:t>
            </a:r>
            <a:endParaRPr lang="en-US" sz="12866" b="1" dirty="0">
              <a:solidFill>
                <a:srgbClr val="FF0000"/>
              </a:solidFill>
              <a:latin typeface="Alex Brush"/>
            </a:endParaRPr>
          </a:p>
        </p:txBody>
      </p:sp>
      <p:pic>
        <p:nvPicPr>
          <p:cNvPr id="15" name="just-relax-11157">
            <a:hlinkClick r:id="" action="ppaction://media"/>
            <a:extLst>
              <a:ext uri="{FF2B5EF4-FFF2-40B4-BE49-F238E27FC236}">
                <a16:creationId xmlns:a16="http://schemas.microsoft.com/office/drawing/2014/main" id="{2F7B322B-2B36-0AA3-F16D-0FBD0BC7BD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82097" y="9128043"/>
            <a:ext cx="1309676" cy="13096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43902" numSld="14">
                <p:cTn id="16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b="-26222"/>
            </a:stretch>
          </a:blipFill>
        </p:spPr>
      </p:sp>
      <p:sp>
        <p:nvSpPr>
          <p:cNvPr id="3" name="Freeform 3"/>
          <p:cNvSpPr/>
          <p:nvPr/>
        </p:nvSpPr>
        <p:spPr>
          <a:xfrm rot="445114">
            <a:off x="7295606" y="914771"/>
            <a:ext cx="9137218" cy="1507641"/>
          </a:xfrm>
          <a:custGeom>
            <a:avLst/>
            <a:gdLst/>
            <a:ahLst/>
            <a:cxnLst/>
            <a:rect l="l" t="t" r="r" b="b"/>
            <a:pathLst>
              <a:path w="9137218" h="1507641">
                <a:moveTo>
                  <a:pt x="0" y="0"/>
                </a:moveTo>
                <a:lnTo>
                  <a:pt x="9137218" y="0"/>
                </a:lnTo>
                <a:lnTo>
                  <a:pt x="9137218" y="1507641"/>
                </a:lnTo>
                <a:lnTo>
                  <a:pt x="0" y="150764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177071">
            <a:off x="6818987" y="1852928"/>
            <a:ext cx="8838084" cy="6771644"/>
          </a:xfrm>
          <a:custGeom>
            <a:avLst/>
            <a:gdLst/>
            <a:ahLst/>
            <a:cxnLst/>
            <a:rect l="l" t="t" r="r" b="b"/>
            <a:pathLst>
              <a:path w="8838084" h="6771644">
                <a:moveTo>
                  <a:pt x="0" y="0"/>
                </a:moveTo>
                <a:lnTo>
                  <a:pt x="8838084" y="0"/>
                </a:lnTo>
                <a:lnTo>
                  <a:pt x="8838084" y="6771644"/>
                </a:lnTo>
                <a:lnTo>
                  <a:pt x="0" y="677164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3542" r="-104"/>
            </a:stretch>
          </a:blipFill>
        </p:spPr>
      </p:sp>
      <p:sp>
        <p:nvSpPr>
          <p:cNvPr id="5" name="Freeform 5"/>
          <p:cNvSpPr/>
          <p:nvPr/>
        </p:nvSpPr>
        <p:spPr>
          <a:xfrm rot="-386529">
            <a:off x="2289862" y="2778082"/>
            <a:ext cx="5382029" cy="5111836"/>
          </a:xfrm>
          <a:custGeom>
            <a:avLst/>
            <a:gdLst/>
            <a:ahLst/>
            <a:cxnLst/>
            <a:rect l="l" t="t" r="r" b="b"/>
            <a:pathLst>
              <a:path w="5382029" h="5111836">
                <a:moveTo>
                  <a:pt x="0" y="0"/>
                </a:moveTo>
                <a:lnTo>
                  <a:pt x="5382029" y="0"/>
                </a:lnTo>
                <a:lnTo>
                  <a:pt x="5382029" y="5111836"/>
                </a:lnTo>
                <a:lnTo>
                  <a:pt x="0" y="511183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1885" b="-1885"/>
            </a:stretch>
          </a:blipFill>
        </p:spPr>
      </p:sp>
      <p:sp>
        <p:nvSpPr>
          <p:cNvPr id="6" name="Freeform 6"/>
          <p:cNvSpPr/>
          <p:nvPr/>
        </p:nvSpPr>
        <p:spPr>
          <a:xfrm rot="-159398">
            <a:off x="-2002853" y="5293373"/>
            <a:ext cx="9614920" cy="2115282"/>
          </a:xfrm>
          <a:custGeom>
            <a:avLst/>
            <a:gdLst/>
            <a:ahLst/>
            <a:cxnLst/>
            <a:rect l="l" t="t" r="r" b="b"/>
            <a:pathLst>
              <a:path w="9614920" h="2115282">
                <a:moveTo>
                  <a:pt x="0" y="0"/>
                </a:moveTo>
                <a:lnTo>
                  <a:pt x="9614920" y="0"/>
                </a:lnTo>
                <a:lnTo>
                  <a:pt x="9614920" y="2115282"/>
                </a:lnTo>
                <a:lnTo>
                  <a:pt x="0" y="211528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60000"/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1778520">
            <a:off x="5375471" y="-608053"/>
            <a:ext cx="4560903" cy="6390057"/>
          </a:xfrm>
          <a:custGeom>
            <a:avLst/>
            <a:gdLst/>
            <a:ahLst/>
            <a:cxnLst/>
            <a:rect l="l" t="t" r="r" b="b"/>
            <a:pathLst>
              <a:path w="4560903" h="6390057">
                <a:moveTo>
                  <a:pt x="0" y="0"/>
                </a:moveTo>
                <a:lnTo>
                  <a:pt x="4560903" y="0"/>
                </a:lnTo>
                <a:lnTo>
                  <a:pt x="4560903" y="6390057"/>
                </a:lnTo>
                <a:lnTo>
                  <a:pt x="0" y="639005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8344116">
            <a:off x="3041660" y="369621"/>
            <a:ext cx="796252" cy="1040123"/>
          </a:xfrm>
          <a:custGeom>
            <a:avLst/>
            <a:gdLst/>
            <a:ahLst/>
            <a:cxnLst/>
            <a:rect l="l" t="t" r="r" b="b"/>
            <a:pathLst>
              <a:path w="796252" h="1040123">
                <a:moveTo>
                  <a:pt x="0" y="0"/>
                </a:moveTo>
                <a:lnTo>
                  <a:pt x="796253" y="0"/>
                </a:lnTo>
                <a:lnTo>
                  <a:pt x="796253" y="1040123"/>
                </a:lnTo>
                <a:lnTo>
                  <a:pt x="0" y="1040123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grpSp>
        <p:nvGrpSpPr>
          <p:cNvPr id="9" name="Group 9"/>
          <p:cNvGrpSpPr>
            <a:grpSpLocks noChangeAspect="1"/>
          </p:cNvGrpSpPr>
          <p:nvPr/>
        </p:nvGrpSpPr>
        <p:grpSpPr>
          <a:xfrm>
            <a:off x="1645159" y="5695595"/>
            <a:ext cx="1296711" cy="3359423"/>
            <a:chOff x="0" y="0"/>
            <a:chExt cx="3023616" cy="783336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023616" cy="7820660"/>
            </a:xfrm>
            <a:custGeom>
              <a:avLst/>
              <a:gdLst/>
              <a:ahLst/>
              <a:cxnLst/>
              <a:rect l="l" t="t" r="r" b="b"/>
              <a:pathLst>
                <a:path w="3023616" h="7820660">
                  <a:moveTo>
                    <a:pt x="3023616" y="7820660"/>
                  </a:moveTo>
                  <a:lnTo>
                    <a:pt x="0" y="7820660"/>
                  </a:lnTo>
                  <a:lnTo>
                    <a:pt x="0" y="0"/>
                  </a:lnTo>
                  <a:lnTo>
                    <a:pt x="3023616" y="0"/>
                  </a:lnTo>
                  <a:lnTo>
                    <a:pt x="3023616" y="7820660"/>
                  </a:lnTo>
                  <a:close/>
                </a:path>
              </a:pathLst>
            </a:custGeom>
            <a:blipFill>
              <a:blip r:embed="rId11">
                <a:alphaModFix amt="71000"/>
              </a:blip>
              <a:stretch>
                <a:fillRect t="-2304" b="-2304"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>
              <a:off x="232080" y="178976"/>
              <a:ext cx="2559456" cy="1986973"/>
            </a:xfrm>
            <a:custGeom>
              <a:avLst/>
              <a:gdLst/>
              <a:ahLst/>
              <a:cxnLst/>
              <a:rect l="l" t="t" r="r" b="b"/>
              <a:pathLst>
                <a:path w="2559456" h="1986973">
                  <a:moveTo>
                    <a:pt x="2559456" y="1986973"/>
                  </a:moveTo>
                  <a:lnTo>
                    <a:pt x="0" y="1986973"/>
                  </a:lnTo>
                  <a:lnTo>
                    <a:pt x="0" y="0"/>
                  </a:lnTo>
                  <a:lnTo>
                    <a:pt x="2559456" y="0"/>
                  </a:lnTo>
                  <a:lnTo>
                    <a:pt x="2559456" y="1986973"/>
                  </a:lnTo>
                  <a:close/>
                </a:path>
              </a:pathLst>
            </a:custGeom>
            <a:solidFill>
              <a:srgbClr val="A28873">
                <a:alpha val="70980"/>
              </a:srgbClr>
            </a:solidFill>
          </p:spPr>
        </p:sp>
        <p:sp>
          <p:nvSpPr>
            <p:cNvPr id="12" name="Freeform 12"/>
            <p:cNvSpPr/>
            <p:nvPr/>
          </p:nvSpPr>
          <p:spPr>
            <a:xfrm>
              <a:off x="232080" y="2339783"/>
              <a:ext cx="2559456" cy="1986974"/>
            </a:xfrm>
            <a:custGeom>
              <a:avLst/>
              <a:gdLst/>
              <a:ahLst/>
              <a:cxnLst/>
              <a:rect l="l" t="t" r="r" b="b"/>
              <a:pathLst>
                <a:path w="2559456" h="1986974">
                  <a:moveTo>
                    <a:pt x="2559456" y="1986974"/>
                  </a:moveTo>
                  <a:lnTo>
                    <a:pt x="0" y="1986974"/>
                  </a:lnTo>
                  <a:lnTo>
                    <a:pt x="0" y="0"/>
                  </a:lnTo>
                  <a:lnTo>
                    <a:pt x="2559456" y="0"/>
                  </a:lnTo>
                  <a:lnTo>
                    <a:pt x="2559456" y="1986974"/>
                  </a:lnTo>
                  <a:close/>
                </a:path>
              </a:pathLst>
            </a:custGeom>
            <a:solidFill>
              <a:srgbClr val="E6E6E6">
                <a:alpha val="70980"/>
              </a:srgbClr>
            </a:solidFill>
          </p:spPr>
        </p:sp>
        <p:sp>
          <p:nvSpPr>
            <p:cNvPr id="13" name="Freeform 13"/>
            <p:cNvSpPr/>
            <p:nvPr/>
          </p:nvSpPr>
          <p:spPr>
            <a:xfrm>
              <a:off x="232080" y="4513290"/>
              <a:ext cx="2559456" cy="1986973"/>
            </a:xfrm>
            <a:custGeom>
              <a:avLst/>
              <a:gdLst/>
              <a:ahLst/>
              <a:cxnLst/>
              <a:rect l="l" t="t" r="r" b="b"/>
              <a:pathLst>
                <a:path w="2559456" h="1986973">
                  <a:moveTo>
                    <a:pt x="2559456" y="1986974"/>
                  </a:moveTo>
                  <a:lnTo>
                    <a:pt x="0" y="1986974"/>
                  </a:lnTo>
                  <a:lnTo>
                    <a:pt x="0" y="0"/>
                  </a:lnTo>
                  <a:lnTo>
                    <a:pt x="2559456" y="0"/>
                  </a:lnTo>
                  <a:lnTo>
                    <a:pt x="2559456" y="1986974"/>
                  </a:lnTo>
                  <a:close/>
                </a:path>
              </a:pathLst>
            </a:custGeom>
            <a:solidFill>
              <a:srgbClr val="845D71">
                <a:alpha val="70980"/>
              </a:srgbClr>
            </a:solidFill>
          </p:spPr>
        </p:sp>
      </p:grpSp>
      <p:grpSp>
        <p:nvGrpSpPr>
          <p:cNvPr id="14" name="Group 14"/>
          <p:cNvGrpSpPr/>
          <p:nvPr/>
        </p:nvGrpSpPr>
        <p:grpSpPr>
          <a:xfrm rot="63331">
            <a:off x="16605252" y="3060443"/>
            <a:ext cx="914944" cy="1874206"/>
            <a:chOff x="0" y="0"/>
            <a:chExt cx="240973" cy="49361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40973" cy="493618"/>
            </a:xfrm>
            <a:custGeom>
              <a:avLst/>
              <a:gdLst/>
              <a:ahLst/>
              <a:cxnLst/>
              <a:rect l="l" t="t" r="r" b="b"/>
              <a:pathLst>
                <a:path w="240973" h="493618">
                  <a:moveTo>
                    <a:pt x="0" y="0"/>
                  </a:moveTo>
                  <a:lnTo>
                    <a:pt x="240973" y="0"/>
                  </a:lnTo>
                  <a:lnTo>
                    <a:pt x="240973" y="493618"/>
                  </a:lnTo>
                  <a:lnTo>
                    <a:pt x="0" y="493618"/>
                  </a:lnTo>
                  <a:close/>
                </a:path>
              </a:pathLst>
            </a:custGeom>
            <a:solidFill>
              <a:srgbClr val="000000">
                <a:alpha val="29804"/>
              </a:srgbClr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-190500"/>
              <a:ext cx="240973" cy="6841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439"/>
                </a:lnSpc>
              </a:pPr>
              <a:endParaRPr/>
            </a:p>
          </p:txBody>
        </p:sp>
      </p:grpSp>
      <p:sp>
        <p:nvSpPr>
          <p:cNvPr id="17" name="Freeform 17"/>
          <p:cNvSpPr/>
          <p:nvPr/>
        </p:nvSpPr>
        <p:spPr>
          <a:xfrm rot="-9759573">
            <a:off x="5246337" y="4015557"/>
            <a:ext cx="1103718" cy="1366834"/>
          </a:xfrm>
          <a:custGeom>
            <a:avLst/>
            <a:gdLst/>
            <a:ahLst/>
            <a:cxnLst/>
            <a:rect l="l" t="t" r="r" b="b"/>
            <a:pathLst>
              <a:path w="1103718" h="1366834">
                <a:moveTo>
                  <a:pt x="0" y="0"/>
                </a:moveTo>
                <a:lnTo>
                  <a:pt x="1103718" y="0"/>
                </a:lnTo>
                <a:lnTo>
                  <a:pt x="1103718" y="1366834"/>
                </a:lnTo>
                <a:lnTo>
                  <a:pt x="0" y="1366834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999010" y="349672"/>
            <a:ext cx="7963733" cy="4474606"/>
          </a:xfrm>
          <a:custGeom>
            <a:avLst/>
            <a:gdLst/>
            <a:ahLst/>
            <a:cxnLst/>
            <a:rect l="l" t="t" r="r" b="b"/>
            <a:pathLst>
              <a:path w="7963733" h="4474606">
                <a:moveTo>
                  <a:pt x="0" y="0"/>
                </a:moveTo>
                <a:lnTo>
                  <a:pt x="7963733" y="0"/>
                </a:lnTo>
                <a:lnTo>
                  <a:pt x="7963733" y="4474606"/>
                </a:lnTo>
                <a:lnTo>
                  <a:pt x="0" y="4474606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8326496" y="2305854"/>
            <a:ext cx="7075439" cy="5675292"/>
          </a:xfrm>
          <a:custGeom>
            <a:avLst/>
            <a:gdLst/>
            <a:ahLst/>
            <a:cxnLst/>
            <a:rect l="l" t="t" r="r" b="b"/>
            <a:pathLst>
              <a:path w="7075439" h="5675292">
                <a:moveTo>
                  <a:pt x="0" y="0"/>
                </a:moveTo>
                <a:lnTo>
                  <a:pt x="7075439" y="0"/>
                </a:lnTo>
                <a:lnTo>
                  <a:pt x="7075439" y="5675292"/>
                </a:lnTo>
                <a:lnTo>
                  <a:pt x="0" y="5675292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45823" b="-26496"/>
            </a:stretch>
          </a:blipFill>
        </p:spPr>
      </p:sp>
      <p:sp>
        <p:nvSpPr>
          <p:cNvPr id="20" name="TextBox 20"/>
          <p:cNvSpPr txBox="1"/>
          <p:nvPr/>
        </p:nvSpPr>
        <p:spPr>
          <a:xfrm>
            <a:off x="257154" y="5038725"/>
            <a:ext cx="7648271" cy="2767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dirty="0" err="1">
                <a:solidFill>
                  <a:srgbClr val="FF0000"/>
                </a:solidFill>
                <a:latin typeface="DejaVu Serif Bold"/>
              </a:rPr>
              <a:t>Bị</a:t>
            </a:r>
            <a:r>
              <a:rPr lang="en-US" sz="5199" dirty="0">
                <a:solidFill>
                  <a:srgbClr val="FF0000"/>
                </a:solidFill>
                <a:latin typeface="DejaVu Serif Bold"/>
              </a:rPr>
              <a:t> </a:t>
            </a:r>
            <a:r>
              <a:rPr lang="en-US" sz="5199" dirty="0" err="1">
                <a:solidFill>
                  <a:srgbClr val="FF0000"/>
                </a:solidFill>
                <a:latin typeface="DejaVu Serif Bold"/>
              </a:rPr>
              <a:t>đưa</a:t>
            </a:r>
            <a:r>
              <a:rPr lang="en-US" sz="5199" dirty="0">
                <a:solidFill>
                  <a:srgbClr val="FF0000"/>
                </a:solidFill>
                <a:latin typeface="DejaVu Serif Bold"/>
              </a:rPr>
              <a:t> </a:t>
            </a:r>
            <a:r>
              <a:rPr lang="en-US" sz="5199" dirty="0" err="1">
                <a:solidFill>
                  <a:srgbClr val="FF0000"/>
                </a:solidFill>
                <a:latin typeface="DejaVu Serif Bold"/>
              </a:rPr>
              <a:t>ra</a:t>
            </a:r>
            <a:r>
              <a:rPr lang="en-US" sz="5199" dirty="0">
                <a:solidFill>
                  <a:srgbClr val="FF0000"/>
                </a:solidFill>
                <a:latin typeface="DejaVu Serif Bold"/>
              </a:rPr>
              <a:t> </a:t>
            </a:r>
            <a:r>
              <a:rPr lang="en-US" sz="5199" dirty="0" err="1">
                <a:solidFill>
                  <a:srgbClr val="FF0000"/>
                </a:solidFill>
                <a:latin typeface="DejaVu Serif Bold"/>
              </a:rPr>
              <a:t>pháp</a:t>
            </a:r>
            <a:r>
              <a:rPr lang="en-US" sz="5199" dirty="0">
                <a:solidFill>
                  <a:srgbClr val="FF0000"/>
                </a:solidFill>
                <a:latin typeface="DejaVu Serif Bold"/>
              </a:rPr>
              <a:t> </a:t>
            </a:r>
            <a:r>
              <a:rPr lang="en-US" sz="5199" dirty="0" err="1">
                <a:solidFill>
                  <a:srgbClr val="FF0000"/>
                </a:solidFill>
                <a:latin typeface="DejaVu Serif Bold"/>
              </a:rPr>
              <a:t>trường</a:t>
            </a:r>
            <a:r>
              <a:rPr lang="en-US" sz="5199" dirty="0">
                <a:solidFill>
                  <a:srgbClr val="FF0000"/>
                </a:solidFill>
                <a:latin typeface="DejaVu Serif Bold"/>
              </a:rPr>
              <a:t> </a:t>
            </a:r>
            <a:r>
              <a:rPr lang="en-US" sz="5199" dirty="0" err="1">
                <a:solidFill>
                  <a:srgbClr val="FF0000"/>
                </a:solidFill>
                <a:latin typeface="DejaVu Serif Bold"/>
              </a:rPr>
              <a:t>chị</a:t>
            </a:r>
            <a:r>
              <a:rPr lang="en-US" sz="5199" dirty="0">
                <a:solidFill>
                  <a:srgbClr val="FF0000"/>
                </a:solidFill>
                <a:latin typeface="DejaVu Serif Bold"/>
              </a:rPr>
              <a:t> </a:t>
            </a:r>
            <a:r>
              <a:rPr lang="en-US" sz="5199" dirty="0" err="1">
                <a:solidFill>
                  <a:srgbClr val="FF0000"/>
                </a:solidFill>
                <a:latin typeface="DejaVu Serif Bold"/>
              </a:rPr>
              <a:t>Sáu</a:t>
            </a:r>
            <a:r>
              <a:rPr lang="en-US" sz="5199" dirty="0">
                <a:solidFill>
                  <a:srgbClr val="FF0000"/>
                </a:solidFill>
                <a:latin typeface="DejaVu Serif Bold"/>
              </a:rPr>
              <a:t> </a:t>
            </a:r>
            <a:r>
              <a:rPr lang="en-US" sz="5199" dirty="0" err="1">
                <a:solidFill>
                  <a:srgbClr val="FF0000"/>
                </a:solidFill>
                <a:latin typeface="DejaVu Serif Bold"/>
              </a:rPr>
              <a:t>vẫn</a:t>
            </a:r>
            <a:r>
              <a:rPr lang="en-US" sz="5199" dirty="0">
                <a:solidFill>
                  <a:srgbClr val="FF0000"/>
                </a:solidFill>
                <a:latin typeface="DejaVu Serif Bold"/>
              </a:rPr>
              <a:t> </a:t>
            </a:r>
            <a:r>
              <a:rPr lang="en-US" sz="5199" dirty="0" err="1">
                <a:solidFill>
                  <a:srgbClr val="FF0000"/>
                </a:solidFill>
                <a:latin typeface="DejaVu Serif Bold"/>
              </a:rPr>
              <a:t>thét</a:t>
            </a:r>
            <a:r>
              <a:rPr lang="en-US" sz="5199" dirty="0">
                <a:solidFill>
                  <a:srgbClr val="FF0000"/>
                </a:solidFill>
                <a:latin typeface="DejaVu Serif Bold"/>
              </a:rPr>
              <a:t> </a:t>
            </a:r>
            <a:r>
              <a:rPr lang="en-US" sz="5199" dirty="0" err="1">
                <a:solidFill>
                  <a:srgbClr val="FF0000"/>
                </a:solidFill>
                <a:latin typeface="DejaVu Serif Bold"/>
              </a:rPr>
              <a:t>lớn</a:t>
            </a:r>
            <a:r>
              <a:rPr lang="en-US" sz="5199" dirty="0">
                <a:solidFill>
                  <a:srgbClr val="FF0000"/>
                </a:solidFill>
                <a:latin typeface="DejaVu Serif Bold"/>
              </a:rPr>
              <a:t>: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999010" y="8167518"/>
            <a:ext cx="16740891" cy="12268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</a:pPr>
            <a:r>
              <a:rPr lang="en-US" sz="7200" dirty="0">
                <a:solidFill>
                  <a:srgbClr val="000000"/>
                </a:solidFill>
                <a:latin typeface="Paytone One"/>
              </a:rPr>
              <a:t>“</a:t>
            </a:r>
            <a:r>
              <a:rPr lang="en-US" sz="7200" dirty="0" err="1">
                <a:solidFill>
                  <a:srgbClr val="000000"/>
                </a:solidFill>
                <a:latin typeface="Paytone One"/>
              </a:rPr>
              <a:t>Đả</a:t>
            </a:r>
            <a:r>
              <a:rPr lang="en-US" sz="7200" dirty="0">
                <a:solidFill>
                  <a:srgbClr val="000000"/>
                </a:solidFill>
                <a:latin typeface="Paytone One"/>
              </a:rPr>
              <a:t> </a:t>
            </a:r>
            <a:r>
              <a:rPr lang="en-US" sz="7200" dirty="0" err="1">
                <a:solidFill>
                  <a:srgbClr val="000000"/>
                </a:solidFill>
                <a:latin typeface="Paytone One"/>
              </a:rPr>
              <a:t>đảo</a:t>
            </a:r>
            <a:r>
              <a:rPr lang="en-US" sz="7200" dirty="0">
                <a:solidFill>
                  <a:srgbClr val="000000"/>
                </a:solidFill>
                <a:latin typeface="Paytone One"/>
              </a:rPr>
              <a:t> </a:t>
            </a:r>
            <a:r>
              <a:rPr lang="en-US" sz="7200" dirty="0" err="1">
                <a:solidFill>
                  <a:srgbClr val="000000"/>
                </a:solidFill>
                <a:latin typeface="Paytone One"/>
              </a:rPr>
              <a:t>bọn</a:t>
            </a:r>
            <a:r>
              <a:rPr lang="en-US" sz="7200" dirty="0">
                <a:solidFill>
                  <a:srgbClr val="000000"/>
                </a:solidFill>
                <a:latin typeface="Paytone One"/>
              </a:rPr>
              <a:t> </a:t>
            </a:r>
            <a:r>
              <a:rPr lang="en-US" sz="7200" dirty="0" err="1">
                <a:solidFill>
                  <a:srgbClr val="000000"/>
                </a:solidFill>
                <a:latin typeface="Paytone One"/>
              </a:rPr>
              <a:t>giết</a:t>
            </a:r>
            <a:r>
              <a:rPr lang="en-US" sz="7200" dirty="0">
                <a:solidFill>
                  <a:srgbClr val="000000"/>
                </a:solidFill>
                <a:latin typeface="Paytone One"/>
              </a:rPr>
              <a:t> </a:t>
            </a:r>
            <a:r>
              <a:rPr lang="en-US" sz="7200" dirty="0" err="1">
                <a:solidFill>
                  <a:srgbClr val="000000"/>
                </a:solidFill>
                <a:latin typeface="Paytone One"/>
              </a:rPr>
              <a:t>người</a:t>
            </a:r>
            <a:r>
              <a:rPr lang="en-US" sz="7200" dirty="0">
                <a:solidFill>
                  <a:srgbClr val="000000"/>
                </a:solidFill>
                <a:latin typeface="Paytone One"/>
              </a:rPr>
              <a:t> </a:t>
            </a:r>
            <a:r>
              <a:rPr lang="en-US" sz="7200" dirty="0" err="1">
                <a:solidFill>
                  <a:srgbClr val="000000"/>
                </a:solidFill>
                <a:latin typeface="Paytone One"/>
              </a:rPr>
              <a:t>tàn</a:t>
            </a:r>
            <a:r>
              <a:rPr lang="en-US" sz="7200" dirty="0">
                <a:solidFill>
                  <a:srgbClr val="000000"/>
                </a:solidFill>
                <a:latin typeface="Paytone One"/>
              </a:rPr>
              <a:t> </a:t>
            </a:r>
            <a:r>
              <a:rPr lang="en-US" sz="7200" dirty="0" err="1">
                <a:solidFill>
                  <a:srgbClr val="000000"/>
                </a:solidFill>
                <a:latin typeface="Paytone One"/>
              </a:rPr>
              <a:t>bạo</a:t>
            </a:r>
            <a:r>
              <a:rPr lang="en-US" sz="7200" dirty="0">
                <a:solidFill>
                  <a:srgbClr val="000000"/>
                </a:solidFill>
                <a:latin typeface="Paytone One"/>
              </a:rPr>
              <a:t>”</a:t>
            </a:r>
          </a:p>
        </p:txBody>
      </p:sp>
      <p:pic>
        <p:nvPicPr>
          <p:cNvPr id="22" name="Chiến Sĩ Việt Nam - Tốp Ca Nhạc Viện TP [Lyrics MV] (online-audio-converter (mp3cut.net)">
            <a:hlinkClick r:id="" action="ppaction://media"/>
            <a:extLst>
              <a:ext uri="{FF2B5EF4-FFF2-40B4-BE49-F238E27FC236}">
                <a16:creationId xmlns:a16="http://schemas.microsoft.com/office/drawing/2014/main" id="{75BAD5F3-048D-4CE2-7CEF-25202FBC1E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37485" y="9033504"/>
            <a:ext cx="1562715" cy="1562715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40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3171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V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10287000"/>
                </a:moveTo>
                <a:lnTo>
                  <a:pt x="18288000" y="10287000"/>
                </a:lnTo>
                <a:lnTo>
                  <a:pt x="18288000" y="0"/>
                </a:lnTo>
                <a:lnTo>
                  <a:pt x="0" y="0"/>
                </a:lnTo>
                <a:lnTo>
                  <a:pt x="0" y="10287000"/>
                </a:lnTo>
                <a:close/>
              </a:path>
            </a:pathLst>
          </a:custGeom>
          <a:blipFill>
            <a:blip r:embed="rId4"/>
            <a:stretch>
              <a:fillRect t="-38888" b="-38888"/>
            </a:stretch>
          </a:blip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5">
            <a:alphaModFix amt="64000"/>
          </a:blip>
          <a:srcRect/>
          <a:stretch>
            <a:fillRect/>
          </a:stretch>
        </p:blipFill>
        <p:spPr>
          <a:xfrm rot="985976">
            <a:off x="-1904107" y="8544682"/>
            <a:ext cx="7420037" cy="2559913"/>
          </a:xfrm>
          <a:prstGeom prst="rect">
            <a:avLst/>
          </a:prstGeom>
        </p:spPr>
      </p:pic>
      <p:sp>
        <p:nvSpPr>
          <p:cNvPr id="4" name="Freeform 4"/>
          <p:cNvSpPr/>
          <p:nvPr/>
        </p:nvSpPr>
        <p:spPr>
          <a:xfrm>
            <a:off x="508607" y="6574189"/>
            <a:ext cx="2594609" cy="4207078"/>
          </a:xfrm>
          <a:custGeom>
            <a:avLst/>
            <a:gdLst/>
            <a:ahLst/>
            <a:cxnLst/>
            <a:rect l="l" t="t" r="r" b="b"/>
            <a:pathLst>
              <a:path w="2594609" h="4207078">
                <a:moveTo>
                  <a:pt x="0" y="0"/>
                </a:moveTo>
                <a:lnTo>
                  <a:pt x="2594609" y="0"/>
                </a:lnTo>
                <a:lnTo>
                  <a:pt x="2594609" y="4207079"/>
                </a:lnTo>
                <a:lnTo>
                  <a:pt x="0" y="420707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pic>
        <p:nvPicPr>
          <p:cNvPr id="5" name="Picture 5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 rot="8616241">
            <a:off x="16257834" y="-3877701"/>
            <a:ext cx="5738256" cy="7374872"/>
          </a:xfrm>
          <a:prstGeom prst="rect">
            <a:avLst/>
          </a:prstGeom>
        </p:spPr>
      </p:pic>
      <p:sp>
        <p:nvSpPr>
          <p:cNvPr id="6" name="Freeform 6"/>
          <p:cNvSpPr/>
          <p:nvPr/>
        </p:nvSpPr>
        <p:spPr>
          <a:xfrm rot="-8755053">
            <a:off x="16230083" y="-798297"/>
            <a:ext cx="2331596" cy="3653994"/>
          </a:xfrm>
          <a:custGeom>
            <a:avLst/>
            <a:gdLst/>
            <a:ahLst/>
            <a:cxnLst/>
            <a:rect l="l" t="t" r="r" b="b"/>
            <a:pathLst>
              <a:path w="2331596" h="3653994">
                <a:moveTo>
                  <a:pt x="0" y="0"/>
                </a:moveTo>
                <a:lnTo>
                  <a:pt x="2331596" y="0"/>
                </a:lnTo>
                <a:lnTo>
                  <a:pt x="2331596" y="3653994"/>
                </a:lnTo>
                <a:lnTo>
                  <a:pt x="0" y="365399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508607" y="554686"/>
            <a:ext cx="7205142" cy="5100269"/>
          </a:xfrm>
          <a:custGeom>
            <a:avLst/>
            <a:gdLst/>
            <a:ahLst/>
            <a:cxnLst/>
            <a:rect l="l" t="t" r="r" b="b"/>
            <a:pathLst>
              <a:path w="7205142" h="5100269">
                <a:moveTo>
                  <a:pt x="0" y="0"/>
                </a:moveTo>
                <a:lnTo>
                  <a:pt x="7205142" y="0"/>
                </a:lnTo>
                <a:lnTo>
                  <a:pt x="7205142" y="5100269"/>
                </a:lnTo>
                <a:lnTo>
                  <a:pt x="0" y="5100269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1600420" y="4480315"/>
            <a:ext cx="6058187" cy="5058804"/>
          </a:xfrm>
          <a:custGeom>
            <a:avLst/>
            <a:gdLst/>
            <a:ahLst/>
            <a:cxnLst/>
            <a:rect l="l" t="t" r="r" b="b"/>
            <a:pathLst>
              <a:path w="6058187" h="5058804">
                <a:moveTo>
                  <a:pt x="0" y="0"/>
                </a:moveTo>
                <a:lnTo>
                  <a:pt x="6058187" y="0"/>
                </a:lnTo>
                <a:lnTo>
                  <a:pt x="6058187" y="5058804"/>
                </a:lnTo>
                <a:lnTo>
                  <a:pt x="0" y="5058804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t="-4320" r="-23151" b="-4320"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8222356" y="727884"/>
            <a:ext cx="7962900" cy="28084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 dirty="0">
                <a:solidFill>
                  <a:srgbClr val="002060"/>
                </a:solidFill>
                <a:latin typeface="Alex Brush"/>
              </a:rPr>
              <a:t>“Tao </a:t>
            </a:r>
            <a:r>
              <a:rPr lang="en-US" sz="5199" b="1" dirty="0" err="1">
                <a:solidFill>
                  <a:srgbClr val="002060"/>
                </a:solidFill>
                <a:latin typeface="Alex Brush"/>
              </a:rPr>
              <a:t>không</a:t>
            </a:r>
            <a:r>
              <a:rPr lang="en-US" sz="5199" b="1" dirty="0">
                <a:solidFill>
                  <a:srgbClr val="002060"/>
                </a:solidFill>
                <a:latin typeface="Alex Brush"/>
              </a:rPr>
              <a:t> </a:t>
            </a:r>
            <a:r>
              <a:rPr lang="en-US" sz="5199" b="1" dirty="0" err="1">
                <a:solidFill>
                  <a:srgbClr val="002060"/>
                </a:solidFill>
                <a:latin typeface="Alex Brush"/>
              </a:rPr>
              <a:t>cần</a:t>
            </a:r>
            <a:r>
              <a:rPr lang="en-US" sz="5199" b="1" dirty="0">
                <a:solidFill>
                  <a:srgbClr val="002060"/>
                </a:solidFill>
                <a:latin typeface="Alex Brush"/>
              </a:rPr>
              <a:t> </a:t>
            </a:r>
            <a:r>
              <a:rPr lang="en-US" sz="5199" b="1" dirty="0" err="1">
                <a:solidFill>
                  <a:srgbClr val="002060"/>
                </a:solidFill>
                <a:latin typeface="Alex Brush"/>
              </a:rPr>
              <a:t>bịt</a:t>
            </a:r>
            <a:r>
              <a:rPr lang="en-US" sz="5199" b="1" dirty="0">
                <a:solidFill>
                  <a:srgbClr val="002060"/>
                </a:solidFill>
                <a:latin typeface="Alex Brush"/>
              </a:rPr>
              <a:t> </a:t>
            </a:r>
            <a:r>
              <a:rPr lang="en-US" sz="5199" b="1" dirty="0" err="1">
                <a:solidFill>
                  <a:srgbClr val="002060"/>
                </a:solidFill>
                <a:latin typeface="Alex Brush"/>
              </a:rPr>
              <a:t>mắt</a:t>
            </a:r>
            <a:r>
              <a:rPr lang="en-US" sz="5199" b="1" dirty="0">
                <a:solidFill>
                  <a:srgbClr val="002060"/>
                </a:solidFill>
                <a:latin typeface="Alex Brush"/>
              </a:rPr>
              <a:t>. </a:t>
            </a:r>
            <a:r>
              <a:rPr lang="en-US" sz="5199" b="1" dirty="0" err="1">
                <a:solidFill>
                  <a:srgbClr val="002060"/>
                </a:solidFill>
                <a:latin typeface="Alex Brush"/>
              </a:rPr>
              <a:t>Mắt</a:t>
            </a:r>
            <a:r>
              <a:rPr lang="en-US" sz="5199" b="1" dirty="0">
                <a:solidFill>
                  <a:srgbClr val="002060"/>
                </a:solidFill>
                <a:latin typeface="Alex Brush"/>
              </a:rPr>
              <a:t> </a:t>
            </a:r>
            <a:r>
              <a:rPr lang="en-US" sz="5199" b="1" dirty="0" err="1">
                <a:solidFill>
                  <a:srgbClr val="002060"/>
                </a:solidFill>
                <a:latin typeface="Alex Brush"/>
              </a:rPr>
              <a:t>tao</a:t>
            </a:r>
            <a:r>
              <a:rPr lang="en-US" sz="5199" b="1" dirty="0">
                <a:solidFill>
                  <a:srgbClr val="002060"/>
                </a:solidFill>
                <a:latin typeface="Alex Brush"/>
              </a:rPr>
              <a:t> </a:t>
            </a:r>
            <a:r>
              <a:rPr lang="en-US" sz="5199" b="1" dirty="0" err="1">
                <a:solidFill>
                  <a:srgbClr val="002060"/>
                </a:solidFill>
                <a:latin typeface="Alex Brush"/>
              </a:rPr>
              <a:t>mở</a:t>
            </a:r>
            <a:r>
              <a:rPr lang="en-US" sz="5199" b="1" dirty="0">
                <a:solidFill>
                  <a:srgbClr val="002060"/>
                </a:solidFill>
                <a:latin typeface="Alex Brush"/>
              </a:rPr>
              <a:t> to </a:t>
            </a:r>
            <a:r>
              <a:rPr lang="en-US" sz="5199" b="1" dirty="0" err="1">
                <a:solidFill>
                  <a:srgbClr val="002060"/>
                </a:solidFill>
                <a:latin typeface="Alex Brush"/>
              </a:rPr>
              <a:t>để</a:t>
            </a:r>
            <a:r>
              <a:rPr lang="en-US" sz="5199" b="1" dirty="0">
                <a:solidFill>
                  <a:srgbClr val="002060"/>
                </a:solidFill>
                <a:latin typeface="Alex Brush"/>
              </a:rPr>
              <a:t> </a:t>
            </a:r>
            <a:r>
              <a:rPr lang="en-US" sz="5199" b="1" dirty="0" err="1">
                <a:solidFill>
                  <a:srgbClr val="002060"/>
                </a:solidFill>
                <a:latin typeface="Alex Brush"/>
              </a:rPr>
              <a:t>đo</a:t>
            </a:r>
            <a:r>
              <a:rPr lang="en-US" sz="5199" b="1" dirty="0">
                <a:solidFill>
                  <a:srgbClr val="002060"/>
                </a:solidFill>
                <a:latin typeface="Alex Brush"/>
              </a:rPr>
              <a:t> </a:t>
            </a:r>
            <a:r>
              <a:rPr lang="en-US" sz="5199" b="1" dirty="0" err="1">
                <a:solidFill>
                  <a:srgbClr val="002060"/>
                </a:solidFill>
                <a:latin typeface="Alex Brush"/>
              </a:rPr>
              <a:t>làn</a:t>
            </a:r>
            <a:r>
              <a:rPr lang="en-US" sz="5199" b="1" dirty="0">
                <a:solidFill>
                  <a:srgbClr val="002060"/>
                </a:solidFill>
                <a:latin typeface="Alex Brush"/>
              </a:rPr>
              <a:t> </a:t>
            </a:r>
            <a:r>
              <a:rPr lang="en-US" sz="5199" b="1" dirty="0" err="1">
                <a:solidFill>
                  <a:srgbClr val="002060"/>
                </a:solidFill>
                <a:latin typeface="Alex Brush"/>
              </a:rPr>
              <a:t>đạn</a:t>
            </a:r>
            <a:r>
              <a:rPr lang="en-US" sz="5199" b="1" dirty="0">
                <a:solidFill>
                  <a:srgbClr val="002060"/>
                </a:solidFill>
                <a:latin typeface="Alex Brush"/>
              </a:rPr>
              <a:t> </a:t>
            </a:r>
            <a:r>
              <a:rPr lang="en-US" sz="5199" b="1" dirty="0" err="1">
                <a:solidFill>
                  <a:srgbClr val="002060"/>
                </a:solidFill>
                <a:latin typeface="Alex Brush"/>
              </a:rPr>
              <a:t>của</a:t>
            </a:r>
            <a:r>
              <a:rPr lang="en-US" sz="5199" b="1" dirty="0">
                <a:solidFill>
                  <a:srgbClr val="002060"/>
                </a:solidFill>
                <a:latin typeface="Alex Brush"/>
              </a:rPr>
              <a:t> </a:t>
            </a:r>
            <a:r>
              <a:rPr lang="en-US" sz="5199" b="1" dirty="0" err="1">
                <a:solidFill>
                  <a:srgbClr val="002060"/>
                </a:solidFill>
                <a:latin typeface="Alex Brush"/>
              </a:rPr>
              <a:t>chúng</a:t>
            </a:r>
            <a:r>
              <a:rPr lang="en-US" sz="5199" b="1" dirty="0">
                <a:solidFill>
                  <a:srgbClr val="002060"/>
                </a:solidFill>
                <a:latin typeface="Alex Brush"/>
              </a:rPr>
              <a:t> </a:t>
            </a:r>
            <a:r>
              <a:rPr lang="en-US" sz="5199" b="1" dirty="0" err="1">
                <a:solidFill>
                  <a:srgbClr val="002060"/>
                </a:solidFill>
                <a:latin typeface="Alex Brush"/>
              </a:rPr>
              <a:t>mày</a:t>
            </a:r>
            <a:r>
              <a:rPr lang="en-US" sz="5199" b="1" dirty="0">
                <a:solidFill>
                  <a:srgbClr val="002060"/>
                </a:solidFill>
                <a:latin typeface="Alex Brush"/>
              </a:rPr>
              <a:t>. </a:t>
            </a:r>
            <a:r>
              <a:rPr lang="en-US" sz="5199" b="1" dirty="0" err="1">
                <a:solidFill>
                  <a:srgbClr val="002060"/>
                </a:solidFill>
                <a:latin typeface="Alex Brush"/>
              </a:rPr>
              <a:t>Chúng</a:t>
            </a:r>
            <a:r>
              <a:rPr lang="en-US" sz="5199" b="1" dirty="0">
                <a:solidFill>
                  <a:srgbClr val="002060"/>
                </a:solidFill>
                <a:latin typeface="Alex Brush"/>
              </a:rPr>
              <a:t> </a:t>
            </a:r>
            <a:r>
              <a:rPr lang="en-US" sz="5199" b="1" dirty="0" err="1">
                <a:solidFill>
                  <a:srgbClr val="002060"/>
                </a:solidFill>
                <a:latin typeface="Alex Brush"/>
              </a:rPr>
              <a:t>mày</a:t>
            </a:r>
            <a:r>
              <a:rPr lang="en-US" sz="5199" b="1" dirty="0">
                <a:solidFill>
                  <a:srgbClr val="002060"/>
                </a:solidFill>
                <a:latin typeface="Alex Brush"/>
              </a:rPr>
              <a:t> </a:t>
            </a:r>
            <a:r>
              <a:rPr lang="en-US" sz="5199" b="1" dirty="0" err="1">
                <a:solidFill>
                  <a:srgbClr val="002060"/>
                </a:solidFill>
                <a:latin typeface="Alex Brush"/>
              </a:rPr>
              <a:t>cứ</a:t>
            </a:r>
            <a:r>
              <a:rPr lang="en-US" sz="5199" b="1" dirty="0">
                <a:solidFill>
                  <a:srgbClr val="002060"/>
                </a:solidFill>
                <a:latin typeface="Alex Brush"/>
              </a:rPr>
              <a:t> </a:t>
            </a:r>
            <a:r>
              <a:rPr lang="en-US" sz="5199" b="1" dirty="0" err="1">
                <a:solidFill>
                  <a:srgbClr val="002060"/>
                </a:solidFill>
                <a:latin typeface="Alex Brush"/>
              </a:rPr>
              <a:t>bắn</a:t>
            </a:r>
            <a:r>
              <a:rPr lang="en-US" sz="5199" b="1" dirty="0">
                <a:solidFill>
                  <a:srgbClr val="002060"/>
                </a:solidFill>
                <a:latin typeface="Alex Brush"/>
              </a:rPr>
              <a:t>”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-293974" y="6029756"/>
            <a:ext cx="12188369" cy="28975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4800" dirty="0">
                <a:solidFill>
                  <a:schemeClr val="accent6">
                    <a:lumMod val="75000"/>
                  </a:schemeClr>
                </a:solidFill>
                <a:latin typeface="DejaVu Serif Bold"/>
              </a:rPr>
              <a:t>“</a:t>
            </a:r>
            <a:r>
              <a:rPr lang="en-US" sz="4800" dirty="0" err="1">
                <a:solidFill>
                  <a:schemeClr val="accent6">
                    <a:lumMod val="75000"/>
                  </a:schemeClr>
                </a:solidFill>
                <a:latin typeface="DejaVu Serif Bold"/>
              </a:rPr>
              <a:t>Đảo</a:t>
            </a:r>
            <a:r>
              <a:rPr lang="en-US" sz="4800" dirty="0">
                <a:solidFill>
                  <a:schemeClr val="accent6">
                    <a:lumMod val="75000"/>
                  </a:schemeClr>
                </a:solidFill>
                <a:latin typeface="DejaVu Serif Bold"/>
              </a:rPr>
              <a:t> </a:t>
            </a:r>
            <a:r>
              <a:rPr lang="en-US" sz="4800" dirty="0" err="1">
                <a:solidFill>
                  <a:schemeClr val="accent6">
                    <a:lumMod val="75000"/>
                  </a:schemeClr>
                </a:solidFill>
                <a:latin typeface="DejaVu Serif Bold"/>
              </a:rPr>
              <a:t>đảo</a:t>
            </a:r>
            <a:r>
              <a:rPr lang="en-US" sz="4800" dirty="0">
                <a:solidFill>
                  <a:schemeClr val="accent6">
                    <a:lumMod val="75000"/>
                  </a:schemeClr>
                </a:solidFill>
                <a:latin typeface="DejaVu Serif Bold"/>
              </a:rPr>
              <a:t> </a:t>
            </a:r>
            <a:r>
              <a:rPr lang="en-US" sz="4800" dirty="0" err="1">
                <a:solidFill>
                  <a:schemeClr val="accent6">
                    <a:lumMod val="75000"/>
                  </a:schemeClr>
                </a:solidFill>
                <a:latin typeface="DejaVu Serif Bold"/>
              </a:rPr>
              <a:t>đế</a:t>
            </a:r>
            <a:r>
              <a:rPr lang="en-US" sz="4800" dirty="0">
                <a:solidFill>
                  <a:schemeClr val="accent6">
                    <a:lumMod val="75000"/>
                  </a:schemeClr>
                </a:solidFill>
                <a:latin typeface="DejaVu Serif Bold"/>
              </a:rPr>
              <a:t> </a:t>
            </a:r>
            <a:r>
              <a:rPr lang="en-US" sz="4800" dirty="0" err="1">
                <a:solidFill>
                  <a:schemeClr val="accent6">
                    <a:lumMod val="75000"/>
                  </a:schemeClr>
                </a:solidFill>
                <a:latin typeface="DejaVu Serif Bold"/>
              </a:rPr>
              <a:t>quốc</a:t>
            </a:r>
            <a:r>
              <a:rPr lang="en-US" sz="4800" dirty="0">
                <a:solidFill>
                  <a:schemeClr val="accent6">
                    <a:lumMod val="75000"/>
                  </a:schemeClr>
                </a:solidFill>
                <a:latin typeface="DejaVu Serif Bold"/>
              </a:rPr>
              <a:t> </a:t>
            </a:r>
            <a:r>
              <a:rPr lang="en-US" sz="4800" dirty="0" err="1">
                <a:solidFill>
                  <a:schemeClr val="accent6">
                    <a:lumMod val="75000"/>
                  </a:schemeClr>
                </a:solidFill>
                <a:latin typeface="DejaVu Serif Bold"/>
              </a:rPr>
              <a:t>Pháp</a:t>
            </a:r>
            <a:r>
              <a:rPr lang="en-US" sz="4800" dirty="0">
                <a:solidFill>
                  <a:schemeClr val="accent6">
                    <a:lumMod val="75000"/>
                  </a:schemeClr>
                </a:solidFill>
                <a:latin typeface="DejaVu Serif Bold"/>
              </a:rPr>
              <a:t> </a:t>
            </a:r>
            <a:r>
              <a:rPr lang="en-US" sz="4800" dirty="0" err="1">
                <a:solidFill>
                  <a:schemeClr val="accent6">
                    <a:lumMod val="75000"/>
                  </a:schemeClr>
                </a:solidFill>
                <a:latin typeface="DejaVu Serif Bold"/>
              </a:rPr>
              <a:t>xâm</a:t>
            </a:r>
            <a:r>
              <a:rPr lang="en-US" sz="4800" dirty="0">
                <a:solidFill>
                  <a:schemeClr val="accent6">
                    <a:lumMod val="75000"/>
                  </a:schemeClr>
                </a:solidFill>
                <a:latin typeface="DejaVu Serif Bold"/>
              </a:rPr>
              <a:t> </a:t>
            </a:r>
            <a:r>
              <a:rPr lang="en-US" sz="4800" dirty="0" err="1">
                <a:solidFill>
                  <a:schemeClr val="accent6">
                    <a:lumMod val="75000"/>
                  </a:schemeClr>
                </a:solidFill>
                <a:latin typeface="DejaVu Serif Bold"/>
              </a:rPr>
              <a:t>lược</a:t>
            </a:r>
            <a:endParaRPr lang="en-US" sz="4800" dirty="0">
              <a:solidFill>
                <a:schemeClr val="accent6">
                  <a:lumMod val="75000"/>
                </a:schemeClr>
              </a:solidFill>
              <a:latin typeface="DejaVu Serif Bold"/>
            </a:endParaRPr>
          </a:p>
          <a:p>
            <a:pPr algn="ctr">
              <a:lnSpc>
                <a:spcPct val="130000"/>
              </a:lnSpc>
            </a:pPr>
            <a:r>
              <a:rPr lang="en-US" sz="4800" dirty="0" err="1">
                <a:solidFill>
                  <a:schemeClr val="accent6">
                    <a:lumMod val="75000"/>
                  </a:schemeClr>
                </a:solidFill>
                <a:latin typeface="DejaVu Serif Bold"/>
              </a:rPr>
              <a:t>Hồ</a:t>
            </a:r>
            <a:r>
              <a:rPr lang="en-US" sz="4800" dirty="0">
                <a:solidFill>
                  <a:schemeClr val="accent6">
                    <a:lumMod val="75000"/>
                  </a:schemeClr>
                </a:solidFill>
                <a:latin typeface="DejaVu Serif Bold"/>
              </a:rPr>
              <a:t> </a:t>
            </a:r>
            <a:r>
              <a:rPr lang="en-US" sz="4800" dirty="0" err="1">
                <a:solidFill>
                  <a:schemeClr val="accent6">
                    <a:lumMod val="75000"/>
                  </a:schemeClr>
                </a:solidFill>
                <a:latin typeface="DejaVu Serif Bold"/>
              </a:rPr>
              <a:t>Chủ</a:t>
            </a:r>
            <a:r>
              <a:rPr lang="en-US" sz="4800" dirty="0">
                <a:solidFill>
                  <a:schemeClr val="accent6">
                    <a:lumMod val="75000"/>
                  </a:schemeClr>
                </a:solidFill>
                <a:latin typeface="DejaVu Serif Bold"/>
              </a:rPr>
              <a:t> </a:t>
            </a:r>
            <a:r>
              <a:rPr lang="en-US" sz="4800" dirty="0" err="1">
                <a:solidFill>
                  <a:schemeClr val="accent6">
                    <a:lumMod val="75000"/>
                  </a:schemeClr>
                </a:solidFill>
                <a:latin typeface="DejaVu Serif Bold"/>
              </a:rPr>
              <a:t>Tịch</a:t>
            </a:r>
            <a:r>
              <a:rPr lang="en-US" sz="4800" dirty="0">
                <a:solidFill>
                  <a:schemeClr val="accent6">
                    <a:lumMod val="75000"/>
                  </a:schemeClr>
                </a:solidFill>
                <a:latin typeface="DejaVu Serif Bold"/>
              </a:rPr>
              <a:t> </a:t>
            </a:r>
            <a:r>
              <a:rPr lang="en-US" sz="4800" dirty="0" err="1">
                <a:solidFill>
                  <a:schemeClr val="accent6">
                    <a:lumMod val="75000"/>
                  </a:schemeClr>
                </a:solidFill>
                <a:latin typeface="DejaVu Serif Bold"/>
              </a:rPr>
              <a:t>muôn</a:t>
            </a:r>
            <a:r>
              <a:rPr lang="en-US" sz="4800" dirty="0">
                <a:solidFill>
                  <a:schemeClr val="accent6">
                    <a:lumMod val="75000"/>
                  </a:schemeClr>
                </a:solidFill>
                <a:latin typeface="DejaVu Serif Bold"/>
              </a:rPr>
              <a:t> </a:t>
            </a:r>
            <a:r>
              <a:rPr lang="en-US" sz="4800" dirty="0" err="1">
                <a:solidFill>
                  <a:schemeClr val="accent6">
                    <a:lumMod val="75000"/>
                  </a:schemeClr>
                </a:solidFill>
                <a:latin typeface="DejaVu Serif Bold"/>
              </a:rPr>
              <a:t>năm</a:t>
            </a:r>
            <a:endParaRPr lang="en-US" sz="4800" dirty="0">
              <a:solidFill>
                <a:schemeClr val="accent6">
                  <a:lumMod val="75000"/>
                </a:schemeClr>
              </a:solidFill>
              <a:latin typeface="DejaVu Serif Bold"/>
            </a:endParaRPr>
          </a:p>
          <a:p>
            <a:pPr algn="ctr">
              <a:lnSpc>
                <a:spcPct val="130000"/>
              </a:lnSpc>
            </a:pPr>
            <a:r>
              <a:rPr lang="en-US" sz="5400" dirty="0">
                <a:solidFill>
                  <a:schemeClr val="accent6">
                    <a:lumMod val="75000"/>
                  </a:schemeClr>
                </a:solidFill>
                <a:latin typeface="DejaVu Serif Bold"/>
              </a:rPr>
              <a:t> </a:t>
            </a:r>
            <a:r>
              <a:rPr lang="en-US" sz="5400" dirty="0" err="1">
                <a:solidFill>
                  <a:schemeClr val="accent6">
                    <a:lumMod val="75000"/>
                  </a:schemeClr>
                </a:solidFill>
                <a:latin typeface="DejaVu Serif Bold"/>
              </a:rPr>
              <a:t>Việt</a:t>
            </a:r>
            <a:r>
              <a:rPr lang="en-US" sz="5400" dirty="0">
                <a:solidFill>
                  <a:schemeClr val="accent6">
                    <a:lumMod val="75000"/>
                  </a:schemeClr>
                </a:solidFill>
                <a:latin typeface="DejaVu Serif Bold"/>
              </a:rPr>
              <a:t> Nam </a:t>
            </a:r>
            <a:r>
              <a:rPr lang="en-US" sz="5400" dirty="0" err="1">
                <a:solidFill>
                  <a:schemeClr val="accent6">
                    <a:lumMod val="75000"/>
                  </a:schemeClr>
                </a:solidFill>
                <a:latin typeface="DejaVu Serif Bold"/>
              </a:rPr>
              <a:t>độc</a:t>
            </a:r>
            <a:r>
              <a:rPr lang="en-US" sz="5400" dirty="0">
                <a:solidFill>
                  <a:schemeClr val="accent6">
                    <a:lumMod val="75000"/>
                  </a:schemeClr>
                </a:solidFill>
                <a:latin typeface="DejaVu Serif Bold"/>
              </a:rPr>
              <a:t> </a:t>
            </a:r>
            <a:r>
              <a:rPr lang="en-US" sz="5400" dirty="0" err="1">
                <a:solidFill>
                  <a:schemeClr val="accent6">
                    <a:lumMod val="75000"/>
                  </a:schemeClr>
                </a:solidFill>
                <a:latin typeface="DejaVu Serif Bold"/>
              </a:rPr>
              <a:t>lập</a:t>
            </a:r>
            <a:r>
              <a:rPr lang="en-US" sz="5400" dirty="0">
                <a:solidFill>
                  <a:schemeClr val="accent6">
                    <a:lumMod val="75000"/>
                  </a:schemeClr>
                </a:solidFill>
                <a:latin typeface="DejaVu Serif Bold"/>
              </a:rPr>
              <a:t> </a:t>
            </a:r>
            <a:r>
              <a:rPr lang="en-US" sz="5400" dirty="0" err="1">
                <a:solidFill>
                  <a:schemeClr val="accent6">
                    <a:lumMod val="75000"/>
                  </a:schemeClr>
                </a:solidFill>
                <a:latin typeface="DejaVu Serif Bold"/>
              </a:rPr>
              <a:t>muôn</a:t>
            </a:r>
            <a:r>
              <a:rPr lang="en-US" sz="5400" dirty="0">
                <a:solidFill>
                  <a:schemeClr val="accent6">
                    <a:lumMod val="75000"/>
                  </a:schemeClr>
                </a:solidFill>
                <a:latin typeface="DejaVu Serif Bold"/>
              </a:rPr>
              <a:t> </a:t>
            </a:r>
            <a:r>
              <a:rPr lang="en-US" sz="5400" dirty="0" err="1">
                <a:solidFill>
                  <a:schemeClr val="accent6">
                    <a:lumMod val="75000"/>
                  </a:schemeClr>
                </a:solidFill>
                <a:latin typeface="DejaVu Serif Bold"/>
              </a:rPr>
              <a:t>năm</a:t>
            </a:r>
            <a:r>
              <a:rPr lang="en-US" sz="5400" dirty="0">
                <a:solidFill>
                  <a:schemeClr val="accent6">
                    <a:lumMod val="75000"/>
                  </a:schemeClr>
                </a:solidFill>
                <a:latin typeface="DejaVu Serif Bold"/>
              </a:rPr>
              <a:t>”</a:t>
            </a:r>
          </a:p>
        </p:txBody>
      </p:sp>
      <p:pic>
        <p:nvPicPr>
          <p:cNvPr id="11" name="Tieng-sung-ban-www_tiengdong_com">
            <a:hlinkClick r:id="" action="ppaction://media"/>
            <a:extLst>
              <a:ext uri="{FF2B5EF4-FFF2-40B4-BE49-F238E27FC236}">
                <a16:creationId xmlns:a16="http://schemas.microsoft.com/office/drawing/2014/main" id="{0FCC74BD-4124-88FE-7B5C-D470B48858A9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4442.25"/>
                </p14:media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0" y="9098763"/>
            <a:ext cx="1603640" cy="160364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4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69512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5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8392703">
            <a:off x="11609561" y="-3867241"/>
            <a:ext cx="8958926" cy="8877481"/>
          </a:xfrm>
          <a:custGeom>
            <a:avLst/>
            <a:gdLst/>
            <a:ahLst/>
            <a:cxnLst/>
            <a:rect l="l" t="t" r="r" b="b"/>
            <a:pathLst>
              <a:path w="8958926" h="8877481">
                <a:moveTo>
                  <a:pt x="0" y="0"/>
                </a:moveTo>
                <a:lnTo>
                  <a:pt x="8958926" y="0"/>
                </a:lnTo>
                <a:lnTo>
                  <a:pt x="8958926" y="8877482"/>
                </a:lnTo>
                <a:lnTo>
                  <a:pt x="0" y="887748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7482635">
            <a:off x="15192330" y="6278060"/>
            <a:ext cx="8958926" cy="8877481"/>
          </a:xfrm>
          <a:custGeom>
            <a:avLst/>
            <a:gdLst/>
            <a:ahLst/>
            <a:cxnLst/>
            <a:rect l="l" t="t" r="r" b="b"/>
            <a:pathLst>
              <a:path w="8958926" h="8877481">
                <a:moveTo>
                  <a:pt x="0" y="0"/>
                </a:moveTo>
                <a:lnTo>
                  <a:pt x="8958926" y="0"/>
                </a:lnTo>
                <a:lnTo>
                  <a:pt x="8958926" y="8877481"/>
                </a:lnTo>
                <a:lnTo>
                  <a:pt x="0" y="887748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10460595">
            <a:off x="-6170314" y="3460068"/>
            <a:ext cx="9067217" cy="8984788"/>
          </a:xfrm>
          <a:custGeom>
            <a:avLst/>
            <a:gdLst/>
            <a:ahLst/>
            <a:cxnLst/>
            <a:rect l="l" t="t" r="r" b="b"/>
            <a:pathLst>
              <a:path w="9067217" h="8984788">
                <a:moveTo>
                  <a:pt x="0" y="0"/>
                </a:moveTo>
                <a:lnTo>
                  <a:pt x="9067217" y="0"/>
                </a:lnTo>
                <a:lnTo>
                  <a:pt x="9067217" y="8984788"/>
                </a:lnTo>
                <a:lnTo>
                  <a:pt x="0" y="898478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1004927">
            <a:off x="-1619747" y="5331343"/>
            <a:ext cx="5296893" cy="6123576"/>
          </a:xfrm>
          <a:prstGeom prst="rect">
            <a:avLst/>
          </a:prstGeom>
        </p:spPr>
      </p:pic>
      <p:sp>
        <p:nvSpPr>
          <p:cNvPr id="6" name="Freeform 6"/>
          <p:cNvSpPr/>
          <p:nvPr/>
        </p:nvSpPr>
        <p:spPr>
          <a:xfrm rot="-9022093">
            <a:off x="-5147408" y="-3411551"/>
            <a:ext cx="8039185" cy="7966102"/>
          </a:xfrm>
          <a:custGeom>
            <a:avLst/>
            <a:gdLst/>
            <a:ahLst/>
            <a:cxnLst/>
            <a:rect l="l" t="t" r="r" b="b"/>
            <a:pathLst>
              <a:path w="8039185" h="7966102">
                <a:moveTo>
                  <a:pt x="0" y="0"/>
                </a:moveTo>
                <a:lnTo>
                  <a:pt x="8039185" y="0"/>
                </a:lnTo>
                <a:lnTo>
                  <a:pt x="8039185" y="7966102"/>
                </a:lnTo>
                <a:lnTo>
                  <a:pt x="0" y="796610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5311347" y="-1002741"/>
            <a:ext cx="3895906" cy="6146241"/>
          </a:xfrm>
          <a:custGeom>
            <a:avLst/>
            <a:gdLst/>
            <a:ahLst/>
            <a:cxnLst/>
            <a:rect l="l" t="t" r="r" b="b"/>
            <a:pathLst>
              <a:path w="3895906" h="6146241">
                <a:moveTo>
                  <a:pt x="0" y="0"/>
                </a:moveTo>
                <a:lnTo>
                  <a:pt x="3895906" y="0"/>
                </a:lnTo>
                <a:lnTo>
                  <a:pt x="3895906" y="6146241"/>
                </a:lnTo>
                <a:lnTo>
                  <a:pt x="0" y="614624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49703" b="-49494"/>
            </a:stretch>
          </a:blipFill>
        </p:spPr>
      </p:sp>
      <p:grpSp>
        <p:nvGrpSpPr>
          <p:cNvPr id="8" name="Group 8"/>
          <p:cNvGrpSpPr/>
          <p:nvPr/>
        </p:nvGrpSpPr>
        <p:grpSpPr>
          <a:xfrm>
            <a:off x="14701843" y="4342138"/>
            <a:ext cx="2557457" cy="2315331"/>
            <a:chOff x="0" y="0"/>
            <a:chExt cx="5580380" cy="5052060"/>
          </a:xfrm>
        </p:grpSpPr>
        <p:sp>
          <p:nvSpPr>
            <p:cNvPr id="9" name="Freeform 9"/>
            <p:cNvSpPr/>
            <p:nvPr/>
          </p:nvSpPr>
          <p:spPr>
            <a:xfrm>
              <a:off x="-635000" y="-673100"/>
              <a:ext cx="6488430" cy="6027420"/>
            </a:xfrm>
            <a:custGeom>
              <a:avLst/>
              <a:gdLst/>
              <a:ahLst/>
              <a:cxnLst/>
              <a:rect l="l" t="t" r="r" b="b"/>
              <a:pathLst>
                <a:path w="6488430" h="6027420">
                  <a:moveTo>
                    <a:pt x="5344160" y="1055370"/>
                  </a:moveTo>
                  <a:cubicBezTo>
                    <a:pt x="4573270" y="651510"/>
                    <a:pt x="3856990" y="1112520"/>
                    <a:pt x="3284220" y="1112520"/>
                  </a:cubicBezTo>
                  <a:cubicBezTo>
                    <a:pt x="2839720" y="1112520"/>
                    <a:pt x="2001520" y="0"/>
                    <a:pt x="1000760" y="1314450"/>
                  </a:cubicBezTo>
                  <a:cubicBezTo>
                    <a:pt x="0" y="2628900"/>
                    <a:pt x="1247140" y="3865880"/>
                    <a:pt x="2368550" y="4946650"/>
                  </a:cubicBezTo>
                  <a:cubicBezTo>
                    <a:pt x="3489960" y="6027420"/>
                    <a:pt x="5013960" y="6009640"/>
                    <a:pt x="5894070" y="4725670"/>
                  </a:cubicBezTo>
                  <a:cubicBezTo>
                    <a:pt x="6488430" y="3859530"/>
                    <a:pt x="6229350" y="1520190"/>
                    <a:pt x="5344160" y="1055370"/>
                  </a:cubicBezTo>
                  <a:close/>
                </a:path>
              </a:pathLst>
            </a:custGeom>
            <a:blipFill>
              <a:blip r:embed="rId6"/>
              <a:stretch>
                <a:fillRect l="-10434" r="-10434"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12575541" y="1739786"/>
            <a:ext cx="2590577" cy="2590577"/>
            <a:chOff x="0" y="0"/>
            <a:chExt cx="13716000" cy="137160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6858000" y="0"/>
                  </a:moveTo>
                  <a:cubicBezTo>
                    <a:pt x="3070431" y="0"/>
                    <a:pt x="0" y="3070431"/>
                    <a:pt x="0" y="6858000"/>
                  </a:cubicBezTo>
                  <a:cubicBezTo>
                    <a:pt x="0" y="10645569"/>
                    <a:pt x="3070431" y="13716000"/>
                    <a:pt x="6858000" y="13716000"/>
                  </a:cubicBezTo>
                  <a:cubicBezTo>
                    <a:pt x="10645569" y="13716000"/>
                    <a:pt x="13716000" y="10645569"/>
                    <a:pt x="13716000" y="6858000"/>
                  </a:cubicBezTo>
                  <a:cubicBezTo>
                    <a:pt x="13716000" y="3070431"/>
                    <a:pt x="10645569" y="0"/>
                    <a:pt x="6858000" y="0"/>
                  </a:cubicBezTo>
                  <a:close/>
                </a:path>
              </a:pathLst>
            </a:custGeom>
            <a:blipFill>
              <a:blip r:embed="rId7"/>
              <a:stretch>
                <a:fillRect l="-17616" r="-17616"/>
              </a:stretch>
            </a:blipFill>
          </p:spPr>
        </p:sp>
      </p:grpSp>
      <p:sp>
        <p:nvSpPr>
          <p:cNvPr id="12" name="Freeform 12"/>
          <p:cNvSpPr/>
          <p:nvPr/>
        </p:nvSpPr>
        <p:spPr>
          <a:xfrm>
            <a:off x="1275603" y="3456392"/>
            <a:ext cx="4084061" cy="5129284"/>
          </a:xfrm>
          <a:custGeom>
            <a:avLst/>
            <a:gdLst/>
            <a:ahLst/>
            <a:cxnLst/>
            <a:rect l="l" t="t" r="r" b="b"/>
            <a:pathLst>
              <a:path w="4084061" h="5129284">
                <a:moveTo>
                  <a:pt x="0" y="0"/>
                </a:moveTo>
                <a:lnTo>
                  <a:pt x="4084061" y="0"/>
                </a:lnTo>
                <a:lnTo>
                  <a:pt x="4084061" y="5129284"/>
                </a:lnTo>
                <a:lnTo>
                  <a:pt x="0" y="512928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3150" b="-3150"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658552" y="825490"/>
            <a:ext cx="5637088" cy="8636019"/>
          </a:xfrm>
          <a:custGeom>
            <a:avLst/>
            <a:gdLst/>
            <a:ahLst/>
            <a:cxnLst/>
            <a:rect l="l" t="t" r="r" b="b"/>
            <a:pathLst>
              <a:path w="5637088" h="8636019">
                <a:moveTo>
                  <a:pt x="0" y="0"/>
                </a:moveTo>
                <a:lnTo>
                  <a:pt x="5637089" y="0"/>
                </a:lnTo>
                <a:lnTo>
                  <a:pt x="5637089" y="8636020"/>
                </a:lnTo>
                <a:lnTo>
                  <a:pt x="0" y="863602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3740939" y="6826549"/>
            <a:ext cx="4479264" cy="3460451"/>
          </a:xfrm>
          <a:custGeom>
            <a:avLst/>
            <a:gdLst/>
            <a:ahLst/>
            <a:cxnLst/>
            <a:rect l="l" t="t" r="r" b="b"/>
            <a:pathLst>
              <a:path w="4479264" h="3460451">
                <a:moveTo>
                  <a:pt x="0" y="0"/>
                </a:moveTo>
                <a:lnTo>
                  <a:pt x="4479264" y="0"/>
                </a:lnTo>
                <a:lnTo>
                  <a:pt x="4479264" y="3460451"/>
                </a:lnTo>
                <a:lnTo>
                  <a:pt x="0" y="3460451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3477096" y="222483"/>
            <a:ext cx="9806454" cy="18478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125"/>
              </a:lnSpc>
            </a:pPr>
            <a:r>
              <a:rPr lang="en-US" sz="10804">
                <a:solidFill>
                  <a:srgbClr val="004AAD"/>
                </a:solidFill>
                <a:latin typeface="Charmonman Bold"/>
              </a:rPr>
              <a:t>Phụ nữ Việt Nam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829967" y="2048219"/>
            <a:ext cx="11314629" cy="904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141319"/>
                </a:solidFill>
                <a:latin typeface="DejaVu Serif Bold"/>
              </a:rPr>
              <a:t> XỨNG ĐÁNG TÁM CHỮ VÀNG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487282" y="3602709"/>
            <a:ext cx="4337090" cy="904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5E17EB"/>
                </a:solidFill>
                <a:latin typeface="DejaVu Serif Bold"/>
              </a:rPr>
              <a:t>ANH HÙNG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9803297" y="5116794"/>
            <a:ext cx="4101822" cy="904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FF3131"/>
                </a:solidFill>
                <a:latin typeface="DejaVu Serif Bold"/>
              </a:rPr>
              <a:t>LAO ĐỘNG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6255110" y="6833279"/>
            <a:ext cx="5022490" cy="8627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dirty="0">
                <a:solidFill>
                  <a:srgbClr val="00BF63"/>
                </a:solidFill>
                <a:latin typeface="DejaVu Serif Bold"/>
              </a:rPr>
              <a:t>BẤT KHUẤT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8648446" y="8624163"/>
            <a:ext cx="4802998" cy="8627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dirty="0">
                <a:solidFill>
                  <a:srgbClr val="0CC0DF"/>
                </a:solidFill>
                <a:latin typeface="DejaVu Serif Bold"/>
              </a:rPr>
              <a:t>ĐẢM ĐANG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14">
            <a:extLst>
              <a:ext uri="{FF2B5EF4-FFF2-40B4-BE49-F238E27FC236}">
                <a16:creationId xmlns:a16="http://schemas.microsoft.com/office/drawing/2014/main" id="{164509AC-4E72-4DC3-94C6-1C1860B8F3BB}"/>
              </a:ext>
            </a:extLst>
          </p:cNvPr>
          <p:cNvSpPr/>
          <p:nvPr/>
        </p:nvSpPr>
        <p:spPr>
          <a:xfrm>
            <a:off x="-246442" y="31473"/>
            <a:ext cx="5944625" cy="7010400"/>
          </a:xfrm>
          <a:custGeom>
            <a:avLst/>
            <a:gdLst/>
            <a:ahLst/>
            <a:cxnLst/>
            <a:rect l="l" t="t" r="r" b="b"/>
            <a:pathLst>
              <a:path w="4687202" h="6895374">
                <a:moveTo>
                  <a:pt x="0" y="0"/>
                </a:moveTo>
                <a:lnTo>
                  <a:pt x="4687203" y="0"/>
                </a:lnTo>
                <a:lnTo>
                  <a:pt x="4687203" y="6895374"/>
                </a:lnTo>
                <a:lnTo>
                  <a:pt x="0" y="689537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92000"/>
            </a:blip>
            <a:stretch>
              <a:fillRect l="-5205" r="-5553"/>
            </a:stretch>
          </a:blipFill>
        </p:spPr>
      </p:sp>
      <p:sp>
        <p:nvSpPr>
          <p:cNvPr id="2" name="Freeform 2"/>
          <p:cNvSpPr/>
          <p:nvPr/>
        </p:nvSpPr>
        <p:spPr>
          <a:xfrm>
            <a:off x="7306876" y="31473"/>
            <a:ext cx="14167849" cy="5891514"/>
          </a:xfrm>
          <a:custGeom>
            <a:avLst/>
            <a:gdLst/>
            <a:ahLst/>
            <a:cxnLst/>
            <a:rect l="l" t="t" r="r" b="b"/>
            <a:pathLst>
              <a:path w="14167849" h="5891514">
                <a:moveTo>
                  <a:pt x="0" y="0"/>
                </a:moveTo>
                <a:lnTo>
                  <a:pt x="14167849" y="0"/>
                </a:lnTo>
                <a:lnTo>
                  <a:pt x="14167849" y="5891514"/>
                </a:lnTo>
                <a:lnTo>
                  <a:pt x="0" y="589151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7694" b="-17694"/>
            </a:stretch>
          </a:blip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flipH="1">
            <a:off x="8746110" y="4219010"/>
            <a:ext cx="5944625" cy="606799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5258481" y="442557"/>
            <a:ext cx="2000819" cy="208665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 rot="2738905">
            <a:off x="1181041" y="4685664"/>
            <a:ext cx="1444552" cy="140960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 flipH="1">
            <a:off x="4327683" y="5308899"/>
            <a:ext cx="4111347" cy="394940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-505941" y="8416010"/>
            <a:ext cx="11348184" cy="413370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8746110" y="8646320"/>
            <a:ext cx="11348184" cy="4133703"/>
          </a:xfrm>
          <a:prstGeom prst="rect">
            <a:avLst/>
          </a:prstGeom>
        </p:spPr>
      </p:pic>
    </p:spTree>
  </p:cSld>
  <p:clrMapOvr>
    <a:masterClrMapping/>
  </p:clrMapOvr>
  <p:transition>
    <p:circl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D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Điều trị ngộ độc ma túy nhóm Opi | Vinmec">
            <a:extLst>
              <a:ext uri="{FF2B5EF4-FFF2-40B4-BE49-F238E27FC236}">
                <a16:creationId xmlns:a16="http://schemas.microsoft.com/office/drawing/2014/main" id="{64346D60-1411-921E-9652-E40BC955E3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69108" y="1135667"/>
            <a:ext cx="5182526" cy="290221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/>
          <p:cNvSpPr/>
          <p:nvPr/>
        </p:nvSpPr>
        <p:spPr>
          <a:xfrm>
            <a:off x="-1640877" y="-76262"/>
            <a:ext cx="6842877" cy="8926156"/>
          </a:xfrm>
          <a:prstGeom prst="rect">
            <a:avLst/>
          </a:prstGeom>
          <a:solidFill>
            <a:srgbClr val="D2744A">
              <a:alpha val="49804"/>
            </a:srgbClr>
          </a:solidFill>
        </p:spPr>
        <p:txBody>
          <a:bodyPr/>
          <a:lstStyle/>
          <a:p>
            <a:pPr defTabSz="685800"/>
            <a:endParaRPr lang="en-US" sz="135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-406400" y="3099806"/>
            <a:ext cx="18212072" cy="6324800"/>
            <a:chOff x="-15978867" y="1175664"/>
            <a:chExt cx="32377015" cy="11244090"/>
          </a:xfrm>
        </p:grpSpPr>
        <p:sp>
          <p:nvSpPr>
            <p:cNvPr id="4" name="AutoShape 4"/>
            <p:cNvSpPr/>
            <p:nvPr/>
          </p:nvSpPr>
          <p:spPr>
            <a:xfrm>
              <a:off x="-3884475" y="10636623"/>
              <a:ext cx="16290975" cy="1783131"/>
            </a:xfrm>
            <a:prstGeom prst="rect">
              <a:avLst/>
            </a:prstGeom>
            <a:solidFill>
              <a:srgbClr val="D2744A"/>
            </a:solidFill>
          </p:spPr>
          <p:txBody>
            <a:bodyPr/>
            <a:lstStyle/>
            <a:p>
              <a:pPr defTabSz="685800"/>
              <a:endParaRPr lang="en-US"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-15978867" y="1175664"/>
              <a:ext cx="32377015" cy="525272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00"/>
              <a:r>
                <a:rPr lang="en-US" sz="9600" b="1" spc="225" dirty="0">
                  <a:solidFill>
                    <a:srgbClr val="C00000"/>
                  </a:solidFill>
                  <a:latin typeface="Oswald"/>
                </a:rPr>
                <a:t>TUYÊN TRUYỀN </a:t>
              </a:r>
            </a:p>
            <a:p>
              <a:pPr algn="ctr" defTabSz="685800"/>
              <a:r>
                <a:rPr lang="en-US" sz="9600" b="1" spc="225" dirty="0">
                  <a:solidFill>
                    <a:srgbClr val="C00000"/>
                  </a:solidFill>
                  <a:latin typeface="Oswald"/>
                </a:rPr>
                <a:t>PHÒNG CHỐNG MA TÚY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-6198850" y="11327610"/>
              <a:ext cx="18148948" cy="80523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r" defTabSz="685800">
                <a:lnSpc>
                  <a:spcPts val="3150"/>
                </a:lnSpc>
              </a:pPr>
              <a:r>
                <a:rPr lang="en-US" sz="5000" b="1" spc="84" dirty="0" err="1">
                  <a:solidFill>
                    <a:prstClr val="white"/>
                  </a:solidFill>
                  <a:latin typeface="Lato Italics"/>
                </a:rPr>
                <a:t>Ngày</a:t>
              </a:r>
              <a:r>
                <a:rPr lang="en-US" sz="5000" b="1" spc="84" dirty="0">
                  <a:solidFill>
                    <a:prstClr val="white"/>
                  </a:solidFill>
                  <a:latin typeface="Lato Italics"/>
                </a:rPr>
                <a:t> 14 </a:t>
              </a:r>
              <a:r>
                <a:rPr lang="en-US" sz="5000" b="1" spc="84" dirty="0" err="1">
                  <a:solidFill>
                    <a:prstClr val="white"/>
                  </a:solidFill>
                  <a:latin typeface="Lato Italics"/>
                </a:rPr>
                <a:t>tháng</a:t>
              </a:r>
              <a:r>
                <a:rPr lang="en-US" sz="5000" b="1" spc="84" dirty="0">
                  <a:solidFill>
                    <a:prstClr val="white"/>
                  </a:solidFill>
                  <a:latin typeface="Lato Italics"/>
                </a:rPr>
                <a:t> 12 </a:t>
              </a:r>
              <a:r>
                <a:rPr lang="en-US" sz="5000" b="1" spc="84" dirty="0" err="1">
                  <a:solidFill>
                    <a:prstClr val="white"/>
                  </a:solidFill>
                  <a:latin typeface="Lato Italics"/>
                </a:rPr>
                <a:t>năm</a:t>
              </a:r>
              <a:r>
                <a:rPr lang="en-US" sz="5000" b="1" spc="84" dirty="0">
                  <a:solidFill>
                    <a:prstClr val="white"/>
                  </a:solidFill>
                  <a:latin typeface="Lato Italics"/>
                </a:rPr>
                <a:t> 2023</a:t>
              </a:r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3302217" y="1325535"/>
            <a:ext cx="11566674" cy="4723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00">
              <a:lnSpc>
                <a:spcPts val="3120"/>
              </a:lnSpc>
            </a:pPr>
            <a:r>
              <a:rPr lang="en-US" sz="6000" b="1" spc="216" dirty="0">
                <a:solidFill>
                  <a:prstClr val="black"/>
                </a:solidFill>
                <a:latin typeface="Segoe UI Variable Display Semib" pitchFamily="2" charset="0"/>
              </a:rPr>
              <a:t>TRƯỜNG THCS LIÊN TRUNG</a:t>
            </a:r>
          </a:p>
        </p:txBody>
      </p:sp>
      <p:pic>
        <p:nvPicPr>
          <p:cNvPr id="1028" name="Picture 4" descr="TÁC HẠI CỦA MA TÚY">
            <a:extLst>
              <a:ext uri="{FF2B5EF4-FFF2-40B4-BE49-F238E27FC236}">
                <a16:creationId xmlns:a16="http://schemas.microsoft.com/office/drawing/2014/main" id="{37A8B1AF-BBD0-73FE-40EB-CBD1468BF8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829" y="7201676"/>
            <a:ext cx="3800475" cy="270033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54C0B0FB-287D-47FA-BC67-E4F83500660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640182" flipH="1">
            <a:off x="1220091" y="5107764"/>
            <a:ext cx="1370019" cy="2384528"/>
          </a:xfrm>
          <a:prstGeom prst="rect">
            <a:avLst/>
          </a:prstGeom>
        </p:spPr>
      </p:pic>
      <p:pic>
        <p:nvPicPr>
          <p:cNvPr id="1030" name="Picture 6" descr="Các hoạt động hợp pháp liên quan đến ma túy">
            <a:extLst>
              <a:ext uri="{FF2B5EF4-FFF2-40B4-BE49-F238E27FC236}">
                <a16:creationId xmlns:a16="http://schemas.microsoft.com/office/drawing/2014/main" id="{5D20B084-020A-78F6-5F27-69C3144F17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93" b="99454" l="3273" r="99273">
                        <a14:foregroundMark x1="25455" y1="84153" x2="42909" y2="96721"/>
                        <a14:foregroundMark x1="42909" y1="96721" x2="62182" y2="95628"/>
                        <a14:foregroundMark x1="62182" y1="95628" x2="65455" y2="84699"/>
                        <a14:foregroundMark x1="25455" y1="85792" x2="6545" y2="93443"/>
                        <a14:foregroundMark x1="9455" y1="98361" x2="3273" y2="97814"/>
                        <a14:foregroundMark x1="56727" y1="11475" x2="78545" y2="1093"/>
                        <a14:foregroundMark x1="78545" y1="1093" x2="88727" y2="32240"/>
                        <a14:foregroundMark x1="90909" y1="61202" x2="93091" y2="33880"/>
                        <a14:foregroundMark x1="96727" y1="62842" x2="99273" y2="62842"/>
                        <a14:foregroundMark x1="80364" y1="91803" x2="79273" y2="994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34058" y="5826928"/>
            <a:ext cx="3929063" cy="2614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>
            <a:extLst>
              <a:ext uri="{FF2B5EF4-FFF2-40B4-BE49-F238E27FC236}">
                <a16:creationId xmlns:a16="http://schemas.microsoft.com/office/drawing/2014/main" id="{A70A2FDA-81B4-434C-8D88-08A86873917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780244">
            <a:off x="15440144" y="4075027"/>
            <a:ext cx="2147288" cy="241022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F143094-479C-5261-04AA-67F1A251FD9A}"/>
              </a:ext>
            </a:extLst>
          </p:cNvPr>
          <p:cNvSpPr txBox="1"/>
          <p:nvPr/>
        </p:nvSpPr>
        <p:spPr>
          <a:xfrm>
            <a:off x="4222985" y="324405"/>
            <a:ext cx="10290089" cy="4375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00">
              <a:lnSpc>
                <a:spcPts val="3120"/>
              </a:lnSpc>
            </a:pPr>
            <a:r>
              <a:rPr lang="en-US" sz="4800" b="1" spc="216" dirty="0">
                <a:solidFill>
                  <a:prstClr val="black"/>
                </a:solidFill>
                <a:latin typeface="Segoe UI Variable Display Semib" pitchFamily="2" charset="0"/>
              </a:rPr>
              <a:t>UBND HUYỆN ĐAN PHƯỢNG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B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410700" y="7412898"/>
            <a:ext cx="9459386" cy="6305835"/>
            <a:chOff x="0" y="0"/>
            <a:chExt cx="12612515" cy="8407781"/>
          </a:xfrm>
        </p:grpSpPr>
        <p:sp>
          <p:nvSpPr>
            <p:cNvPr id="3" name="Freeform 3"/>
            <p:cNvSpPr/>
            <p:nvPr/>
          </p:nvSpPr>
          <p:spPr>
            <a:xfrm rot="1376474" flipV="1">
              <a:off x="706265" y="2502452"/>
              <a:ext cx="6220815" cy="4886167"/>
            </a:xfrm>
            <a:custGeom>
              <a:avLst/>
              <a:gdLst/>
              <a:ahLst/>
              <a:cxnLst/>
              <a:rect l="l" t="t" r="r" b="b"/>
              <a:pathLst>
                <a:path w="6220815" h="4886167">
                  <a:moveTo>
                    <a:pt x="0" y="4886168"/>
                  </a:moveTo>
                  <a:lnTo>
                    <a:pt x="6220815" y="4886168"/>
                  </a:lnTo>
                  <a:lnTo>
                    <a:pt x="6220815" y="0"/>
                  </a:lnTo>
                  <a:lnTo>
                    <a:pt x="0" y="0"/>
                  </a:lnTo>
                  <a:lnTo>
                    <a:pt x="0" y="4886168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 rot="-760734">
              <a:off x="5931321" y="623121"/>
              <a:ext cx="6220815" cy="4886167"/>
            </a:xfrm>
            <a:custGeom>
              <a:avLst/>
              <a:gdLst/>
              <a:ahLst/>
              <a:cxnLst/>
              <a:rect l="l" t="t" r="r" b="b"/>
              <a:pathLst>
                <a:path w="6220815" h="4886167">
                  <a:moveTo>
                    <a:pt x="0" y="0"/>
                  </a:moveTo>
                  <a:lnTo>
                    <a:pt x="6220815" y="0"/>
                  </a:lnTo>
                  <a:lnTo>
                    <a:pt x="6220815" y="4886167"/>
                  </a:lnTo>
                  <a:lnTo>
                    <a:pt x="0" y="48861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 rot="-546367">
            <a:off x="-2335664" y="-3048786"/>
            <a:ext cx="11359180" cy="5797465"/>
            <a:chOff x="0" y="0"/>
            <a:chExt cx="15145574" cy="7729953"/>
          </a:xfrm>
        </p:grpSpPr>
        <p:sp>
          <p:nvSpPr>
            <p:cNvPr id="6" name="Freeform 6"/>
            <p:cNvSpPr/>
            <p:nvPr/>
          </p:nvSpPr>
          <p:spPr>
            <a:xfrm rot="-865745">
              <a:off x="592796" y="1247616"/>
              <a:ext cx="7221393" cy="5672076"/>
            </a:xfrm>
            <a:custGeom>
              <a:avLst/>
              <a:gdLst/>
              <a:ahLst/>
              <a:cxnLst/>
              <a:rect l="l" t="t" r="r" b="b"/>
              <a:pathLst>
                <a:path w="7221393" h="5672076">
                  <a:moveTo>
                    <a:pt x="0" y="0"/>
                  </a:moveTo>
                  <a:lnTo>
                    <a:pt x="7221392" y="0"/>
                  </a:lnTo>
                  <a:lnTo>
                    <a:pt x="7221392" y="5672076"/>
                  </a:lnTo>
                  <a:lnTo>
                    <a:pt x="0" y="56720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 rot="-865745" flipH="1" flipV="1">
              <a:off x="7331385" y="810261"/>
              <a:ext cx="7221393" cy="5672076"/>
            </a:xfrm>
            <a:custGeom>
              <a:avLst/>
              <a:gdLst/>
              <a:ahLst/>
              <a:cxnLst/>
              <a:rect l="l" t="t" r="r" b="b"/>
              <a:pathLst>
                <a:path w="7221393" h="5672076">
                  <a:moveTo>
                    <a:pt x="7221393" y="5672076"/>
                  </a:moveTo>
                  <a:lnTo>
                    <a:pt x="0" y="5672076"/>
                  </a:lnTo>
                  <a:lnTo>
                    <a:pt x="0" y="0"/>
                  </a:lnTo>
                  <a:lnTo>
                    <a:pt x="7221393" y="0"/>
                  </a:lnTo>
                  <a:lnTo>
                    <a:pt x="7221393" y="5672076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8" name="Freeform 8"/>
          <p:cNvSpPr/>
          <p:nvPr/>
        </p:nvSpPr>
        <p:spPr>
          <a:xfrm rot="-2564247" flipH="1">
            <a:off x="-105185" y="3299674"/>
            <a:ext cx="7937285" cy="11548960"/>
          </a:xfrm>
          <a:custGeom>
            <a:avLst/>
            <a:gdLst/>
            <a:ahLst/>
            <a:cxnLst/>
            <a:rect l="l" t="t" r="r" b="b"/>
            <a:pathLst>
              <a:path w="7937285" h="11548960">
                <a:moveTo>
                  <a:pt x="7937285" y="0"/>
                </a:moveTo>
                <a:lnTo>
                  <a:pt x="0" y="0"/>
                </a:lnTo>
                <a:lnTo>
                  <a:pt x="0" y="11548960"/>
                </a:lnTo>
                <a:lnTo>
                  <a:pt x="7937285" y="11548960"/>
                </a:lnTo>
                <a:lnTo>
                  <a:pt x="7937285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4785989">
            <a:off x="12871034" y="-4066136"/>
            <a:ext cx="5691801" cy="8281721"/>
          </a:xfrm>
          <a:custGeom>
            <a:avLst/>
            <a:gdLst/>
            <a:ahLst/>
            <a:cxnLst/>
            <a:rect l="l" t="t" r="r" b="b"/>
            <a:pathLst>
              <a:path w="5691801" h="8281721">
                <a:moveTo>
                  <a:pt x="0" y="0"/>
                </a:moveTo>
                <a:lnTo>
                  <a:pt x="5691802" y="0"/>
                </a:lnTo>
                <a:lnTo>
                  <a:pt x="5691802" y="8281721"/>
                </a:lnTo>
                <a:lnTo>
                  <a:pt x="0" y="828172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 rot="-1333148" flipH="1" flipV="1">
            <a:off x="-344572" y="6419874"/>
            <a:ext cx="5604927" cy="6479684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 rot="-6116551" flipH="1">
            <a:off x="14667600" y="-1450707"/>
            <a:ext cx="4094144" cy="4733115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>
            <a:off x="9991184" y="-224368"/>
            <a:ext cx="1682891" cy="1648991"/>
            <a:chOff x="0" y="0"/>
            <a:chExt cx="2243855" cy="2198654"/>
          </a:xfrm>
        </p:grpSpPr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>
            <a:xfrm rot="-732013">
              <a:off x="189505" y="147519"/>
              <a:ext cx="1315129" cy="1934013"/>
            </a:xfrm>
            <a:prstGeom prst="rect">
              <a:avLst/>
            </a:prstGeom>
          </p:spPr>
        </p:pic>
        <p:pic>
          <p:nvPicPr>
            <p:cNvPr id="14" name="Picture 14"/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>
            <a:xfrm rot="371622" flipH="1">
              <a:off x="1504634" y="34099"/>
              <a:ext cx="686745" cy="1009919"/>
            </a:xfrm>
            <a:prstGeom prst="rect">
              <a:avLst/>
            </a:prstGeom>
          </p:spPr>
        </p:pic>
      </p:grpSp>
      <p:grpSp>
        <p:nvGrpSpPr>
          <p:cNvPr id="15" name="Group 15"/>
          <p:cNvGrpSpPr/>
          <p:nvPr/>
        </p:nvGrpSpPr>
        <p:grpSpPr>
          <a:xfrm>
            <a:off x="16336847" y="6860659"/>
            <a:ext cx="1592560" cy="1702871"/>
            <a:chOff x="0" y="0"/>
            <a:chExt cx="2123414" cy="2270494"/>
          </a:xfrm>
        </p:grpSpPr>
        <p:pic>
          <p:nvPicPr>
            <p:cNvPr id="16" name="Picture 16"/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>
            <a:xfrm>
              <a:off x="846004" y="0"/>
              <a:ext cx="1277410" cy="1878544"/>
            </a:xfrm>
            <a:prstGeom prst="rect">
              <a:avLst/>
            </a:prstGeom>
          </p:spPr>
        </p:pic>
        <p:pic>
          <p:nvPicPr>
            <p:cNvPr id="17" name="Picture 17"/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>
            <a:xfrm rot="-527021" flipH="1">
              <a:off x="88209" y="995411"/>
              <a:ext cx="828882" cy="1218944"/>
            </a:xfrm>
            <a:prstGeom prst="rect">
              <a:avLst/>
            </a:prstGeom>
          </p:spPr>
        </p:pic>
      </p:grpSp>
      <p:sp>
        <p:nvSpPr>
          <p:cNvPr id="18" name="Freeform 18"/>
          <p:cNvSpPr/>
          <p:nvPr/>
        </p:nvSpPr>
        <p:spPr>
          <a:xfrm>
            <a:off x="9912561" y="5600699"/>
            <a:ext cx="12848572" cy="13542632"/>
          </a:xfrm>
          <a:custGeom>
            <a:avLst/>
            <a:gdLst/>
            <a:ahLst/>
            <a:cxnLst/>
            <a:rect l="l" t="t" r="r" b="b"/>
            <a:pathLst>
              <a:path w="12848572" h="13542632">
                <a:moveTo>
                  <a:pt x="0" y="0"/>
                </a:moveTo>
                <a:lnTo>
                  <a:pt x="12848572" y="0"/>
                </a:lnTo>
                <a:lnTo>
                  <a:pt x="12848572" y="13542632"/>
                </a:lnTo>
                <a:lnTo>
                  <a:pt x="0" y="1354263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10832630" y="2023842"/>
            <a:ext cx="3952418" cy="5814427"/>
          </a:xfrm>
          <a:custGeom>
            <a:avLst/>
            <a:gdLst/>
            <a:ahLst/>
            <a:cxnLst/>
            <a:rect l="l" t="t" r="r" b="b"/>
            <a:pathLst>
              <a:path w="3952418" h="5814427">
                <a:moveTo>
                  <a:pt x="0" y="0"/>
                </a:moveTo>
                <a:lnTo>
                  <a:pt x="3952418" y="0"/>
                </a:lnTo>
                <a:lnTo>
                  <a:pt x="3952418" y="5814428"/>
                </a:lnTo>
                <a:lnTo>
                  <a:pt x="0" y="581442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92000"/>
            </a:blip>
            <a:stretch>
              <a:fillRect l="-5205" r="-5553"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14920574" y="5152169"/>
            <a:ext cx="3075635" cy="4106131"/>
          </a:xfrm>
          <a:custGeom>
            <a:avLst/>
            <a:gdLst/>
            <a:ahLst/>
            <a:cxnLst/>
            <a:rect l="l" t="t" r="r" b="b"/>
            <a:pathLst>
              <a:path w="3075635" h="4106131">
                <a:moveTo>
                  <a:pt x="0" y="0"/>
                </a:moveTo>
                <a:lnTo>
                  <a:pt x="3075635" y="0"/>
                </a:lnTo>
                <a:lnTo>
                  <a:pt x="3075635" y="4106131"/>
                </a:lnTo>
                <a:lnTo>
                  <a:pt x="0" y="4106131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15199678" y="1424623"/>
            <a:ext cx="2517426" cy="3271376"/>
          </a:xfrm>
          <a:custGeom>
            <a:avLst/>
            <a:gdLst/>
            <a:ahLst/>
            <a:cxnLst/>
            <a:rect l="l" t="t" r="r" b="b"/>
            <a:pathLst>
              <a:path w="2517426" h="3271376">
                <a:moveTo>
                  <a:pt x="0" y="0"/>
                </a:moveTo>
                <a:lnTo>
                  <a:pt x="2517426" y="0"/>
                </a:lnTo>
                <a:lnTo>
                  <a:pt x="2517426" y="3271375"/>
                </a:lnTo>
                <a:lnTo>
                  <a:pt x="0" y="3271375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22" name="TextBox 22"/>
          <p:cNvSpPr txBox="1"/>
          <p:nvPr/>
        </p:nvSpPr>
        <p:spPr>
          <a:xfrm>
            <a:off x="9107239" y="4936807"/>
            <a:ext cx="73521" cy="3657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F0EBDE"/>
                </a:solidFill>
                <a:latin typeface="Inter"/>
              </a:rPr>
              <a:t>.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872780" y="1919067"/>
            <a:ext cx="9824324" cy="904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00000"/>
                </a:solidFill>
                <a:latin typeface="DejaVu Serif Bold"/>
              </a:rPr>
              <a:t>Ủy viên Tổng hội học sinh 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349739" y="3927792"/>
            <a:ext cx="10347365" cy="904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00000"/>
                </a:solidFill>
                <a:latin typeface="DejaVu Serif Bold"/>
              </a:rPr>
              <a:t>Sinh viên Sài Gòn - Chợ Lớn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329107" y="6356152"/>
            <a:ext cx="8450104" cy="904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00000"/>
                </a:solidFill>
                <a:latin typeface="DejaVu Serif Bold"/>
              </a:rPr>
              <a:t>Tù chính trị ở Côn Đảo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3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490850" y="7099765"/>
            <a:ext cx="6803801" cy="5381188"/>
          </a:xfrm>
          <a:custGeom>
            <a:avLst/>
            <a:gdLst/>
            <a:ahLst/>
            <a:cxnLst/>
            <a:rect l="l" t="t" r="r" b="b"/>
            <a:pathLst>
              <a:path w="6803801" h="5381188">
                <a:moveTo>
                  <a:pt x="0" y="0"/>
                </a:moveTo>
                <a:lnTo>
                  <a:pt x="6803801" y="0"/>
                </a:lnTo>
                <a:lnTo>
                  <a:pt x="6803801" y="5381187"/>
                </a:lnTo>
                <a:lnTo>
                  <a:pt x="0" y="538118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2733373" y="-3182034"/>
            <a:ext cx="6442417" cy="7571217"/>
          </a:xfrm>
          <a:custGeom>
            <a:avLst/>
            <a:gdLst/>
            <a:ahLst/>
            <a:cxnLst/>
            <a:rect l="l" t="t" r="r" b="b"/>
            <a:pathLst>
              <a:path w="6442417" h="7571217">
                <a:moveTo>
                  <a:pt x="0" y="0"/>
                </a:moveTo>
                <a:lnTo>
                  <a:pt x="6442417" y="0"/>
                </a:lnTo>
                <a:lnTo>
                  <a:pt x="6442417" y="7571216"/>
                </a:lnTo>
                <a:lnTo>
                  <a:pt x="0" y="75712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5269840" y="-1078585"/>
            <a:ext cx="4885088" cy="4703518"/>
          </a:xfrm>
          <a:custGeom>
            <a:avLst/>
            <a:gdLst/>
            <a:ahLst/>
            <a:cxnLst/>
            <a:rect l="l" t="t" r="r" b="b"/>
            <a:pathLst>
              <a:path w="4885088" h="4703518">
                <a:moveTo>
                  <a:pt x="0" y="0"/>
                </a:moveTo>
                <a:lnTo>
                  <a:pt x="4885087" y="0"/>
                </a:lnTo>
                <a:lnTo>
                  <a:pt x="4885087" y="4703518"/>
                </a:lnTo>
                <a:lnTo>
                  <a:pt x="0" y="470351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913849" y="-2947186"/>
            <a:ext cx="4379706" cy="4428012"/>
          </a:xfrm>
          <a:custGeom>
            <a:avLst/>
            <a:gdLst/>
            <a:ahLst/>
            <a:cxnLst/>
            <a:rect l="l" t="t" r="r" b="b"/>
            <a:pathLst>
              <a:path w="4379706" h="4428012">
                <a:moveTo>
                  <a:pt x="0" y="0"/>
                </a:moveTo>
                <a:lnTo>
                  <a:pt x="4379706" y="0"/>
                </a:lnTo>
                <a:lnTo>
                  <a:pt x="4379706" y="4428012"/>
                </a:lnTo>
                <a:lnTo>
                  <a:pt x="0" y="442801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8100000">
            <a:off x="-936326" y="2625722"/>
            <a:ext cx="2397871" cy="3162659"/>
          </a:xfrm>
          <a:custGeom>
            <a:avLst/>
            <a:gdLst/>
            <a:ahLst/>
            <a:cxnLst/>
            <a:rect l="l" t="t" r="r" b="b"/>
            <a:pathLst>
              <a:path w="2397871" h="3162659">
                <a:moveTo>
                  <a:pt x="0" y="0"/>
                </a:moveTo>
                <a:lnTo>
                  <a:pt x="2397871" y="0"/>
                </a:lnTo>
                <a:lnTo>
                  <a:pt x="2397871" y="3162659"/>
                </a:lnTo>
                <a:lnTo>
                  <a:pt x="0" y="316265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8225436">
            <a:off x="14054597" y="5608743"/>
            <a:ext cx="4853370" cy="7118276"/>
          </a:xfrm>
          <a:custGeom>
            <a:avLst/>
            <a:gdLst/>
            <a:ahLst/>
            <a:cxnLst/>
            <a:rect l="l" t="t" r="r" b="b"/>
            <a:pathLst>
              <a:path w="4853370" h="7118276">
                <a:moveTo>
                  <a:pt x="0" y="0"/>
                </a:moveTo>
                <a:lnTo>
                  <a:pt x="4853369" y="0"/>
                </a:lnTo>
                <a:lnTo>
                  <a:pt x="4853369" y="7118275"/>
                </a:lnTo>
                <a:lnTo>
                  <a:pt x="0" y="7118275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765541" y="6355257"/>
            <a:ext cx="1450618" cy="1131482"/>
          </a:xfrm>
          <a:custGeom>
            <a:avLst/>
            <a:gdLst/>
            <a:ahLst/>
            <a:cxnLst/>
            <a:rect l="l" t="t" r="r" b="b"/>
            <a:pathLst>
              <a:path w="1450618" h="1131482">
                <a:moveTo>
                  <a:pt x="0" y="0"/>
                </a:moveTo>
                <a:lnTo>
                  <a:pt x="1450618" y="0"/>
                </a:lnTo>
                <a:lnTo>
                  <a:pt x="1450618" y="1131482"/>
                </a:lnTo>
                <a:lnTo>
                  <a:pt x="0" y="1131482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6261765" y="2721288"/>
            <a:ext cx="1450618" cy="1131482"/>
          </a:xfrm>
          <a:custGeom>
            <a:avLst/>
            <a:gdLst/>
            <a:ahLst/>
            <a:cxnLst/>
            <a:rect l="l" t="t" r="r" b="b"/>
            <a:pathLst>
              <a:path w="1450618" h="1131482">
                <a:moveTo>
                  <a:pt x="0" y="0"/>
                </a:moveTo>
                <a:lnTo>
                  <a:pt x="1450619" y="0"/>
                </a:lnTo>
                <a:lnTo>
                  <a:pt x="1450619" y="1131482"/>
                </a:lnTo>
                <a:lnTo>
                  <a:pt x="0" y="1131482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431826" y="338722"/>
            <a:ext cx="8776369" cy="6582277"/>
          </a:xfrm>
          <a:custGeom>
            <a:avLst/>
            <a:gdLst/>
            <a:ahLst/>
            <a:cxnLst/>
            <a:rect l="l" t="t" r="r" b="b"/>
            <a:pathLst>
              <a:path w="8776369" h="6582277">
                <a:moveTo>
                  <a:pt x="0" y="0"/>
                </a:moveTo>
                <a:lnTo>
                  <a:pt x="8776369" y="0"/>
                </a:lnTo>
                <a:lnTo>
                  <a:pt x="8776369" y="6582276"/>
                </a:lnTo>
                <a:lnTo>
                  <a:pt x="0" y="6582276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9011063" y="7099765"/>
            <a:ext cx="2875915" cy="3053035"/>
          </a:xfrm>
          <a:custGeom>
            <a:avLst/>
            <a:gdLst/>
            <a:ahLst/>
            <a:cxnLst/>
            <a:rect l="l" t="t" r="r" b="b"/>
            <a:pathLst>
              <a:path w="2875915" h="3053035">
                <a:moveTo>
                  <a:pt x="0" y="0"/>
                </a:moveTo>
                <a:lnTo>
                  <a:pt x="2875915" y="0"/>
                </a:lnTo>
                <a:lnTo>
                  <a:pt x="2875915" y="3053035"/>
                </a:lnTo>
                <a:lnTo>
                  <a:pt x="0" y="3053035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 t="-42113" b="-1254"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10732070" y="1120774"/>
            <a:ext cx="7373654" cy="64440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215"/>
              </a:lnSpc>
            </a:pPr>
            <a:r>
              <a:rPr lang="en-US" sz="7296">
                <a:solidFill>
                  <a:srgbClr val="004AAD"/>
                </a:solidFill>
                <a:latin typeface="DejaVu Serif Bold"/>
              </a:rPr>
              <a:t>Lời bài hát trở thành điệu kèn xông trận của tù nhân Côn Đảo</a:t>
            </a:r>
          </a:p>
        </p:txBody>
      </p:sp>
      <p:sp>
        <p:nvSpPr>
          <p:cNvPr id="13" name="Freeform 13"/>
          <p:cNvSpPr/>
          <p:nvPr/>
        </p:nvSpPr>
        <p:spPr>
          <a:xfrm>
            <a:off x="5820010" y="6920998"/>
            <a:ext cx="3191053" cy="3226030"/>
          </a:xfrm>
          <a:custGeom>
            <a:avLst/>
            <a:gdLst/>
            <a:ahLst/>
            <a:cxnLst/>
            <a:rect l="l" t="t" r="r" b="b"/>
            <a:pathLst>
              <a:path w="3191053" h="3226030">
                <a:moveTo>
                  <a:pt x="0" y="0"/>
                </a:moveTo>
                <a:lnTo>
                  <a:pt x="3191053" y="0"/>
                </a:lnTo>
                <a:lnTo>
                  <a:pt x="3191053" y="3226030"/>
                </a:lnTo>
                <a:lnTo>
                  <a:pt x="0" y="3226030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alphaModFix amt="92000"/>
            </a:blip>
            <a:stretch>
              <a:fillRect l="-5205" t="-17454" r="-5553" b="-28060"/>
            </a:stretch>
          </a:blipFill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B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410700" y="7412898"/>
            <a:ext cx="9459386" cy="6305835"/>
            <a:chOff x="0" y="0"/>
            <a:chExt cx="12612515" cy="8407781"/>
          </a:xfrm>
        </p:grpSpPr>
        <p:sp>
          <p:nvSpPr>
            <p:cNvPr id="3" name="Freeform 3"/>
            <p:cNvSpPr/>
            <p:nvPr/>
          </p:nvSpPr>
          <p:spPr>
            <a:xfrm rot="1376474" flipV="1">
              <a:off x="706265" y="2502452"/>
              <a:ext cx="6220815" cy="4886167"/>
            </a:xfrm>
            <a:custGeom>
              <a:avLst/>
              <a:gdLst/>
              <a:ahLst/>
              <a:cxnLst/>
              <a:rect l="l" t="t" r="r" b="b"/>
              <a:pathLst>
                <a:path w="6220815" h="4886167">
                  <a:moveTo>
                    <a:pt x="0" y="4886168"/>
                  </a:moveTo>
                  <a:lnTo>
                    <a:pt x="6220815" y="4886168"/>
                  </a:lnTo>
                  <a:lnTo>
                    <a:pt x="6220815" y="0"/>
                  </a:lnTo>
                  <a:lnTo>
                    <a:pt x="0" y="0"/>
                  </a:lnTo>
                  <a:lnTo>
                    <a:pt x="0" y="4886168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 rot="-760734">
              <a:off x="5931321" y="623121"/>
              <a:ext cx="6220815" cy="4886167"/>
            </a:xfrm>
            <a:custGeom>
              <a:avLst/>
              <a:gdLst/>
              <a:ahLst/>
              <a:cxnLst/>
              <a:rect l="l" t="t" r="r" b="b"/>
              <a:pathLst>
                <a:path w="6220815" h="4886167">
                  <a:moveTo>
                    <a:pt x="0" y="0"/>
                  </a:moveTo>
                  <a:lnTo>
                    <a:pt x="6220815" y="0"/>
                  </a:lnTo>
                  <a:lnTo>
                    <a:pt x="6220815" y="4886167"/>
                  </a:lnTo>
                  <a:lnTo>
                    <a:pt x="0" y="48861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5" name="Freeform 5"/>
          <p:cNvSpPr/>
          <p:nvPr/>
        </p:nvSpPr>
        <p:spPr>
          <a:xfrm rot="-2564247" flipH="1">
            <a:off x="-105185" y="3299674"/>
            <a:ext cx="7937285" cy="11548960"/>
          </a:xfrm>
          <a:custGeom>
            <a:avLst/>
            <a:gdLst/>
            <a:ahLst/>
            <a:cxnLst/>
            <a:rect l="l" t="t" r="r" b="b"/>
            <a:pathLst>
              <a:path w="7937285" h="11548960">
                <a:moveTo>
                  <a:pt x="7937285" y="0"/>
                </a:moveTo>
                <a:lnTo>
                  <a:pt x="0" y="0"/>
                </a:lnTo>
                <a:lnTo>
                  <a:pt x="0" y="11548960"/>
                </a:lnTo>
                <a:lnTo>
                  <a:pt x="7937285" y="11548960"/>
                </a:lnTo>
                <a:lnTo>
                  <a:pt x="7937285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4785989">
            <a:off x="12871034" y="-4066136"/>
            <a:ext cx="5691801" cy="8281721"/>
          </a:xfrm>
          <a:custGeom>
            <a:avLst/>
            <a:gdLst/>
            <a:ahLst/>
            <a:cxnLst/>
            <a:rect l="l" t="t" r="r" b="b"/>
            <a:pathLst>
              <a:path w="5691801" h="8281721">
                <a:moveTo>
                  <a:pt x="0" y="0"/>
                </a:moveTo>
                <a:lnTo>
                  <a:pt x="5691802" y="0"/>
                </a:lnTo>
                <a:lnTo>
                  <a:pt x="5691802" y="8281721"/>
                </a:lnTo>
                <a:lnTo>
                  <a:pt x="0" y="828172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9991184" y="-224368"/>
            <a:ext cx="1682891" cy="1648991"/>
            <a:chOff x="0" y="0"/>
            <a:chExt cx="2243855" cy="2198654"/>
          </a:xfrm>
        </p:grpSpPr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6">
              <a:alphaModFix amt="46000"/>
            </a:blip>
            <a:srcRect/>
            <a:stretch>
              <a:fillRect/>
            </a:stretch>
          </p:blipFill>
          <p:spPr>
            <a:xfrm rot="-732013">
              <a:off x="189505" y="147519"/>
              <a:ext cx="1315129" cy="1934013"/>
            </a:xfrm>
            <a:prstGeom prst="rect">
              <a:avLst/>
            </a:prstGeom>
          </p:spPr>
        </p:pic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 rot="371622" flipH="1">
              <a:off x="1504634" y="34099"/>
              <a:ext cx="686745" cy="1009919"/>
            </a:xfrm>
            <a:prstGeom prst="rect">
              <a:avLst/>
            </a:prstGeom>
          </p:spPr>
        </p:pic>
      </p:grpSp>
      <p:grpSp>
        <p:nvGrpSpPr>
          <p:cNvPr id="10" name="Group 10"/>
          <p:cNvGrpSpPr/>
          <p:nvPr/>
        </p:nvGrpSpPr>
        <p:grpSpPr>
          <a:xfrm>
            <a:off x="16336847" y="6860659"/>
            <a:ext cx="1592560" cy="1702871"/>
            <a:chOff x="0" y="0"/>
            <a:chExt cx="2123414" cy="2270494"/>
          </a:xfrm>
        </p:grpSpPr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846004" y="0"/>
              <a:ext cx="1277410" cy="1878544"/>
            </a:xfrm>
            <a:prstGeom prst="rect">
              <a:avLst/>
            </a:prstGeom>
          </p:spPr>
        </p:pic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 rot="-527021" flipH="1">
              <a:off x="88209" y="995411"/>
              <a:ext cx="828882" cy="1218944"/>
            </a:xfrm>
            <a:prstGeom prst="rect">
              <a:avLst/>
            </a:prstGeom>
          </p:spPr>
        </p:pic>
      </p:grpSp>
      <p:sp>
        <p:nvSpPr>
          <p:cNvPr id="13" name="Freeform 13"/>
          <p:cNvSpPr/>
          <p:nvPr/>
        </p:nvSpPr>
        <p:spPr>
          <a:xfrm>
            <a:off x="9912561" y="5600699"/>
            <a:ext cx="12848572" cy="13542632"/>
          </a:xfrm>
          <a:custGeom>
            <a:avLst/>
            <a:gdLst/>
            <a:ahLst/>
            <a:cxnLst/>
            <a:rect l="l" t="t" r="r" b="b"/>
            <a:pathLst>
              <a:path w="12848572" h="13542632">
                <a:moveTo>
                  <a:pt x="0" y="0"/>
                </a:moveTo>
                <a:lnTo>
                  <a:pt x="12848572" y="0"/>
                </a:lnTo>
                <a:lnTo>
                  <a:pt x="12848572" y="13542632"/>
                </a:lnTo>
                <a:lnTo>
                  <a:pt x="0" y="1354263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rot="867552">
            <a:off x="13052067" y="2153012"/>
            <a:ext cx="4687202" cy="6895374"/>
          </a:xfrm>
          <a:custGeom>
            <a:avLst/>
            <a:gdLst/>
            <a:ahLst/>
            <a:cxnLst/>
            <a:rect l="l" t="t" r="r" b="b"/>
            <a:pathLst>
              <a:path w="4687202" h="6895374">
                <a:moveTo>
                  <a:pt x="0" y="0"/>
                </a:moveTo>
                <a:lnTo>
                  <a:pt x="4687203" y="0"/>
                </a:lnTo>
                <a:lnTo>
                  <a:pt x="4687203" y="6895374"/>
                </a:lnTo>
                <a:lnTo>
                  <a:pt x="0" y="689537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92000"/>
            </a:blip>
            <a:stretch>
              <a:fillRect l="-5205" r="-5553"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9107239" y="4936807"/>
            <a:ext cx="73521" cy="3657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F0EBDE"/>
                </a:solidFill>
                <a:latin typeface="Inter"/>
              </a:rPr>
              <a:t>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255722" y="2504087"/>
            <a:ext cx="8888016" cy="904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00000"/>
                </a:solidFill>
                <a:latin typeface="DejaVu Serif Bold"/>
              </a:rPr>
              <a:t>Tác giả: Lê Quang Vịnh 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956243" y="3927792"/>
            <a:ext cx="9134356" cy="904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00000"/>
                </a:solidFill>
                <a:latin typeface="DejaVu Serif Bold"/>
              </a:rPr>
              <a:t>Nhà xuất bản: Kim Đồng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2115912" y="5356750"/>
            <a:ext cx="6815018" cy="904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00000"/>
                </a:solidFill>
                <a:latin typeface="DejaVu Serif Bold"/>
              </a:rPr>
              <a:t>Số trang: 44 trang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2934504" y="6807855"/>
            <a:ext cx="5530453" cy="904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00000"/>
                </a:solidFill>
                <a:latin typeface="DejaVu Serif Bold"/>
              </a:rPr>
              <a:t>Khổ: 12x19cm 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371600" y="159703"/>
            <a:ext cx="12768793" cy="15665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dirty="0" err="1">
                <a:solidFill>
                  <a:srgbClr val="FF3131"/>
                </a:solidFill>
                <a:latin typeface="Chokokutai"/>
              </a:rPr>
              <a:t>Chị</a:t>
            </a:r>
            <a:r>
              <a:rPr lang="en-US" sz="9200" dirty="0">
                <a:solidFill>
                  <a:srgbClr val="FF3131"/>
                </a:solidFill>
                <a:latin typeface="Chokokutai"/>
              </a:rPr>
              <a:t> </a:t>
            </a:r>
            <a:r>
              <a:rPr lang="en-US" sz="9200" dirty="0" err="1">
                <a:solidFill>
                  <a:srgbClr val="FF3131"/>
                </a:solidFill>
                <a:latin typeface="Chokokutai"/>
              </a:rPr>
              <a:t>Sáu</a:t>
            </a:r>
            <a:r>
              <a:rPr lang="en-US" sz="9200" dirty="0">
                <a:solidFill>
                  <a:srgbClr val="FF3131"/>
                </a:solidFill>
                <a:latin typeface="Chokokutai"/>
              </a:rPr>
              <a:t> ở </a:t>
            </a:r>
            <a:r>
              <a:rPr lang="en-US" sz="9200" dirty="0" err="1">
                <a:solidFill>
                  <a:srgbClr val="FF3131"/>
                </a:solidFill>
                <a:latin typeface="Chokokutai"/>
              </a:rPr>
              <a:t>Côn</a:t>
            </a:r>
            <a:r>
              <a:rPr lang="en-US" sz="9200" dirty="0">
                <a:solidFill>
                  <a:srgbClr val="FF3131"/>
                </a:solidFill>
                <a:latin typeface="Chokokutai"/>
              </a:rPr>
              <a:t> </a:t>
            </a:r>
            <a:r>
              <a:rPr lang="en-US" sz="9200" dirty="0" err="1">
                <a:solidFill>
                  <a:srgbClr val="FF3131"/>
                </a:solidFill>
                <a:latin typeface="Chokokutai"/>
              </a:rPr>
              <a:t>Đảo</a:t>
            </a:r>
            <a:endParaRPr lang="en-US" sz="9200" dirty="0">
              <a:solidFill>
                <a:srgbClr val="FF3131"/>
              </a:solidFill>
              <a:latin typeface="Chokokutai"/>
            </a:endParaRPr>
          </a:p>
        </p:txBody>
      </p:sp>
    </p:spTree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5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0889230" y="-23712"/>
            <a:ext cx="8419298" cy="2104825"/>
          </a:xfrm>
          <a:custGeom>
            <a:avLst/>
            <a:gdLst/>
            <a:ahLst/>
            <a:cxnLst/>
            <a:rect l="l" t="t" r="r" b="b"/>
            <a:pathLst>
              <a:path w="8419298" h="2104825">
                <a:moveTo>
                  <a:pt x="8419298" y="0"/>
                </a:moveTo>
                <a:lnTo>
                  <a:pt x="0" y="0"/>
                </a:lnTo>
                <a:lnTo>
                  <a:pt x="0" y="2104824"/>
                </a:lnTo>
                <a:lnTo>
                  <a:pt x="8419298" y="2104824"/>
                </a:lnTo>
                <a:lnTo>
                  <a:pt x="8419298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155695">
            <a:off x="6106640" y="822741"/>
            <a:ext cx="11660579" cy="8628828"/>
          </a:xfrm>
          <a:custGeom>
            <a:avLst/>
            <a:gdLst/>
            <a:ahLst/>
            <a:cxnLst/>
            <a:rect l="l" t="t" r="r" b="b"/>
            <a:pathLst>
              <a:path w="11660579" h="8628828">
                <a:moveTo>
                  <a:pt x="0" y="0"/>
                </a:moveTo>
                <a:lnTo>
                  <a:pt x="11660579" y="0"/>
                </a:lnTo>
                <a:lnTo>
                  <a:pt x="11660579" y="8628828"/>
                </a:lnTo>
                <a:lnTo>
                  <a:pt x="0" y="862882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5264528" y="8521164"/>
            <a:ext cx="4914237" cy="1474271"/>
          </a:xfrm>
          <a:custGeom>
            <a:avLst/>
            <a:gdLst/>
            <a:ahLst/>
            <a:cxnLst/>
            <a:rect l="l" t="t" r="r" b="b"/>
            <a:pathLst>
              <a:path w="4914237" h="1474271">
                <a:moveTo>
                  <a:pt x="0" y="0"/>
                </a:moveTo>
                <a:lnTo>
                  <a:pt x="4914237" y="0"/>
                </a:lnTo>
                <a:lnTo>
                  <a:pt x="4914237" y="1474272"/>
                </a:lnTo>
                <a:lnTo>
                  <a:pt x="0" y="147427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3729854" y="5376388"/>
            <a:ext cx="4055764" cy="4305548"/>
          </a:xfrm>
          <a:custGeom>
            <a:avLst/>
            <a:gdLst/>
            <a:ahLst/>
            <a:cxnLst/>
            <a:rect l="l" t="t" r="r" b="b"/>
            <a:pathLst>
              <a:path w="4055764" h="4305548">
                <a:moveTo>
                  <a:pt x="0" y="0"/>
                </a:moveTo>
                <a:lnTo>
                  <a:pt x="4055763" y="0"/>
                </a:lnTo>
                <a:lnTo>
                  <a:pt x="4055763" y="4305548"/>
                </a:lnTo>
                <a:lnTo>
                  <a:pt x="0" y="430554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42113" b="-1254"/>
            </a:stretch>
          </a:blipFill>
        </p:spPr>
      </p:sp>
      <p:pic>
        <p:nvPicPr>
          <p:cNvPr id="6" name="Picture 6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 rot="-10800000">
            <a:off x="15270810" y="7763440"/>
            <a:ext cx="2665884" cy="2512626"/>
          </a:xfrm>
          <a:prstGeom prst="rect">
            <a:avLst/>
          </a:prstGeom>
        </p:spPr>
      </p:pic>
      <p:sp>
        <p:nvSpPr>
          <p:cNvPr id="7" name="Freeform 7"/>
          <p:cNvSpPr/>
          <p:nvPr/>
        </p:nvSpPr>
        <p:spPr>
          <a:xfrm rot="-749131">
            <a:off x="986627" y="389973"/>
            <a:ext cx="4017441" cy="5910084"/>
          </a:xfrm>
          <a:custGeom>
            <a:avLst/>
            <a:gdLst/>
            <a:ahLst/>
            <a:cxnLst/>
            <a:rect l="l" t="t" r="r" b="b"/>
            <a:pathLst>
              <a:path w="4017441" h="5910084">
                <a:moveTo>
                  <a:pt x="0" y="0"/>
                </a:moveTo>
                <a:lnTo>
                  <a:pt x="4017442" y="0"/>
                </a:lnTo>
                <a:lnTo>
                  <a:pt x="4017442" y="5910083"/>
                </a:lnTo>
                <a:lnTo>
                  <a:pt x="0" y="591008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70000"/>
            </a:blip>
            <a:stretch>
              <a:fillRect l="-5205" r="-5553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674724" y="6421503"/>
            <a:ext cx="3753662" cy="3390109"/>
          </a:xfrm>
          <a:custGeom>
            <a:avLst/>
            <a:gdLst/>
            <a:ahLst/>
            <a:cxnLst/>
            <a:rect l="l" t="t" r="r" b="b"/>
            <a:pathLst>
              <a:path w="3753662" h="3390109">
                <a:moveTo>
                  <a:pt x="0" y="0"/>
                </a:moveTo>
                <a:lnTo>
                  <a:pt x="3753662" y="0"/>
                </a:lnTo>
                <a:lnTo>
                  <a:pt x="3753662" y="3390108"/>
                </a:lnTo>
                <a:lnTo>
                  <a:pt x="0" y="339010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44457" b="-8584"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917285" y="6551178"/>
            <a:ext cx="5572004" cy="3130758"/>
          </a:xfrm>
          <a:custGeom>
            <a:avLst/>
            <a:gdLst/>
            <a:ahLst/>
            <a:cxnLst/>
            <a:rect l="l" t="t" r="r" b="b"/>
            <a:pathLst>
              <a:path w="5572004" h="3130758">
                <a:moveTo>
                  <a:pt x="0" y="0"/>
                </a:moveTo>
                <a:lnTo>
                  <a:pt x="5572004" y="0"/>
                </a:lnTo>
                <a:lnTo>
                  <a:pt x="5572004" y="3130758"/>
                </a:lnTo>
                <a:lnTo>
                  <a:pt x="0" y="3130758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14748" y="133201"/>
            <a:ext cx="18288000" cy="59246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7000" b="1" dirty="0">
                <a:solidFill>
                  <a:srgbClr val="000000"/>
                </a:solidFill>
                <a:latin typeface="Alex Brush"/>
              </a:rPr>
              <a:t>“</a:t>
            </a:r>
            <a:r>
              <a:rPr lang="en-US" sz="7000" b="1" dirty="0" err="1">
                <a:solidFill>
                  <a:srgbClr val="000000"/>
                </a:solidFill>
                <a:latin typeface="Alex Brush"/>
              </a:rPr>
              <a:t>Mùa</a:t>
            </a:r>
            <a:r>
              <a:rPr lang="en-US" sz="7000" b="1" dirty="0">
                <a:solidFill>
                  <a:srgbClr val="000000"/>
                </a:solidFill>
                <a:latin typeface="Alex Brush"/>
              </a:rPr>
              <a:t> </a:t>
            </a:r>
            <a:r>
              <a:rPr lang="en-US" sz="7000" b="1" dirty="0" err="1">
                <a:solidFill>
                  <a:srgbClr val="000000"/>
                </a:solidFill>
                <a:latin typeface="Alex Brush"/>
              </a:rPr>
              <a:t>hoa</a:t>
            </a:r>
            <a:r>
              <a:rPr lang="en-US" sz="7000" b="1" dirty="0">
                <a:solidFill>
                  <a:srgbClr val="000000"/>
                </a:solidFill>
                <a:latin typeface="Alex Brush"/>
              </a:rPr>
              <a:t> </a:t>
            </a:r>
            <a:r>
              <a:rPr lang="en-US" sz="7000" b="1" dirty="0" err="1">
                <a:solidFill>
                  <a:srgbClr val="000000"/>
                </a:solidFill>
                <a:latin typeface="Alex Brush"/>
              </a:rPr>
              <a:t>Lêkima</a:t>
            </a:r>
            <a:r>
              <a:rPr lang="en-US" sz="7000" b="1" dirty="0">
                <a:solidFill>
                  <a:srgbClr val="000000"/>
                </a:solidFill>
                <a:latin typeface="Alex Brush"/>
              </a:rPr>
              <a:t> </a:t>
            </a:r>
            <a:r>
              <a:rPr lang="en-US" sz="7000" b="1" dirty="0" err="1">
                <a:solidFill>
                  <a:srgbClr val="000000"/>
                </a:solidFill>
                <a:latin typeface="Alex Brush"/>
              </a:rPr>
              <a:t>nở</a:t>
            </a:r>
            <a:r>
              <a:rPr lang="en-US" sz="7000" b="1" dirty="0">
                <a:solidFill>
                  <a:srgbClr val="000000"/>
                </a:solidFill>
                <a:latin typeface="Alex Brush"/>
              </a:rPr>
              <a:t> ở </a:t>
            </a:r>
            <a:r>
              <a:rPr lang="en-US" sz="7000" b="1" dirty="0" err="1">
                <a:solidFill>
                  <a:srgbClr val="000000"/>
                </a:solidFill>
                <a:latin typeface="Alex Brush"/>
              </a:rPr>
              <a:t>quê</a:t>
            </a:r>
            <a:r>
              <a:rPr lang="en-US" sz="7000" b="1" dirty="0">
                <a:solidFill>
                  <a:srgbClr val="000000"/>
                </a:solidFill>
                <a:latin typeface="Alex Brush"/>
              </a:rPr>
              <a:t> ta </a:t>
            </a:r>
            <a:r>
              <a:rPr lang="en-US" sz="7000" b="1" dirty="0" err="1">
                <a:solidFill>
                  <a:srgbClr val="000000"/>
                </a:solidFill>
                <a:latin typeface="Alex Brush"/>
              </a:rPr>
              <a:t>miền</a:t>
            </a:r>
            <a:r>
              <a:rPr lang="en-US" sz="7000" b="1" dirty="0">
                <a:solidFill>
                  <a:srgbClr val="000000"/>
                </a:solidFill>
                <a:latin typeface="Alex Brush"/>
              </a:rPr>
              <a:t> </a:t>
            </a:r>
            <a:r>
              <a:rPr lang="en-US" sz="7000" b="1" dirty="0" err="1">
                <a:solidFill>
                  <a:srgbClr val="000000"/>
                </a:solidFill>
                <a:latin typeface="Alex Brush"/>
              </a:rPr>
              <a:t>Đất</a:t>
            </a:r>
            <a:r>
              <a:rPr lang="en-US" sz="7000" b="1" dirty="0">
                <a:solidFill>
                  <a:srgbClr val="000000"/>
                </a:solidFill>
                <a:latin typeface="Alex Brush"/>
              </a:rPr>
              <a:t> </a:t>
            </a:r>
            <a:r>
              <a:rPr lang="en-US" sz="7000" b="1" dirty="0" err="1">
                <a:solidFill>
                  <a:srgbClr val="000000"/>
                </a:solidFill>
                <a:latin typeface="Alex Brush"/>
              </a:rPr>
              <a:t>Đỏ</a:t>
            </a:r>
            <a:endParaRPr lang="en-US" sz="7000" b="1" dirty="0">
              <a:solidFill>
                <a:srgbClr val="000000"/>
              </a:solidFill>
              <a:latin typeface="Alex Brush"/>
            </a:endParaRPr>
          </a:p>
          <a:p>
            <a:pPr algn="ctr">
              <a:lnSpc>
                <a:spcPct val="110000"/>
              </a:lnSpc>
            </a:pPr>
            <a:r>
              <a:rPr lang="en-US" sz="7000" b="1" dirty="0" err="1">
                <a:solidFill>
                  <a:srgbClr val="000000"/>
                </a:solidFill>
                <a:latin typeface="Alex Brush"/>
              </a:rPr>
              <a:t>Thôn</a:t>
            </a:r>
            <a:r>
              <a:rPr lang="en-US" sz="7000" b="1" dirty="0">
                <a:solidFill>
                  <a:srgbClr val="000000"/>
                </a:solidFill>
                <a:latin typeface="Alex Brush"/>
              </a:rPr>
              <a:t> </a:t>
            </a:r>
            <a:r>
              <a:rPr lang="en-US" sz="7000" b="1" dirty="0" err="1">
                <a:solidFill>
                  <a:srgbClr val="000000"/>
                </a:solidFill>
                <a:latin typeface="Alex Brush"/>
              </a:rPr>
              <a:t>xóm</a:t>
            </a:r>
            <a:r>
              <a:rPr lang="en-US" sz="7000" b="1" dirty="0">
                <a:solidFill>
                  <a:srgbClr val="000000"/>
                </a:solidFill>
                <a:latin typeface="Alex Brush"/>
              </a:rPr>
              <a:t> </a:t>
            </a:r>
            <a:r>
              <a:rPr lang="en-US" sz="7000" b="1" dirty="0" err="1">
                <a:solidFill>
                  <a:srgbClr val="000000"/>
                </a:solidFill>
                <a:latin typeface="Alex Brush"/>
              </a:rPr>
              <a:t>vẫn</a:t>
            </a:r>
            <a:r>
              <a:rPr lang="en-US" sz="7000" b="1" dirty="0">
                <a:solidFill>
                  <a:srgbClr val="000000"/>
                </a:solidFill>
                <a:latin typeface="Alex Brush"/>
              </a:rPr>
              <a:t> </a:t>
            </a:r>
            <a:r>
              <a:rPr lang="en-US" sz="7000" b="1" dirty="0" err="1">
                <a:solidFill>
                  <a:srgbClr val="000000"/>
                </a:solidFill>
                <a:latin typeface="Alex Brush"/>
              </a:rPr>
              <a:t>nhắc</a:t>
            </a:r>
            <a:r>
              <a:rPr lang="en-US" sz="7000" b="1" dirty="0">
                <a:solidFill>
                  <a:srgbClr val="000000"/>
                </a:solidFill>
                <a:latin typeface="Alex Brush"/>
              </a:rPr>
              <a:t> </a:t>
            </a:r>
            <a:r>
              <a:rPr lang="en-US" sz="7000" b="1" dirty="0" err="1">
                <a:solidFill>
                  <a:srgbClr val="000000"/>
                </a:solidFill>
                <a:latin typeface="Alex Brush"/>
              </a:rPr>
              <a:t>tên</a:t>
            </a:r>
            <a:r>
              <a:rPr lang="en-US" sz="7000" b="1" dirty="0">
                <a:solidFill>
                  <a:srgbClr val="000000"/>
                </a:solidFill>
                <a:latin typeface="Alex Brush"/>
              </a:rPr>
              <a:t> </a:t>
            </a:r>
            <a:r>
              <a:rPr lang="en-US" sz="7000" b="1" dirty="0" err="1">
                <a:solidFill>
                  <a:srgbClr val="000000"/>
                </a:solidFill>
                <a:latin typeface="Alex Brush"/>
              </a:rPr>
              <a:t>người</a:t>
            </a:r>
            <a:r>
              <a:rPr lang="en-US" sz="7000" b="1" dirty="0">
                <a:solidFill>
                  <a:srgbClr val="000000"/>
                </a:solidFill>
                <a:latin typeface="Alex Brush"/>
              </a:rPr>
              <a:t> </a:t>
            </a:r>
            <a:r>
              <a:rPr lang="en-US" sz="7000" b="1" dirty="0" err="1">
                <a:solidFill>
                  <a:srgbClr val="000000"/>
                </a:solidFill>
                <a:latin typeface="Alex Brush"/>
              </a:rPr>
              <a:t>anh</a:t>
            </a:r>
            <a:r>
              <a:rPr lang="en-US" sz="7000" b="1" dirty="0">
                <a:solidFill>
                  <a:srgbClr val="000000"/>
                </a:solidFill>
                <a:latin typeface="Alex Brush"/>
              </a:rPr>
              <a:t> </a:t>
            </a:r>
            <a:r>
              <a:rPr lang="en-US" sz="7000" b="1" dirty="0" err="1">
                <a:solidFill>
                  <a:srgbClr val="000000"/>
                </a:solidFill>
                <a:latin typeface="Alex Brush"/>
              </a:rPr>
              <a:t>hùng</a:t>
            </a:r>
            <a:endParaRPr lang="en-US" sz="7000" b="1" dirty="0">
              <a:solidFill>
                <a:srgbClr val="000000"/>
              </a:solidFill>
              <a:latin typeface="Alex Brush"/>
            </a:endParaRPr>
          </a:p>
          <a:p>
            <a:pPr algn="ctr">
              <a:lnSpc>
                <a:spcPct val="110000"/>
              </a:lnSpc>
            </a:pPr>
            <a:r>
              <a:rPr lang="en-US" sz="7000" b="1" dirty="0" err="1">
                <a:solidFill>
                  <a:srgbClr val="000000"/>
                </a:solidFill>
                <a:latin typeface="Alex Brush"/>
              </a:rPr>
              <a:t>Đã</a:t>
            </a:r>
            <a:r>
              <a:rPr lang="en-US" sz="7000" b="1" dirty="0">
                <a:solidFill>
                  <a:srgbClr val="000000"/>
                </a:solidFill>
                <a:latin typeface="Alex Brush"/>
              </a:rPr>
              <a:t> </a:t>
            </a:r>
            <a:r>
              <a:rPr lang="en-US" sz="7000" b="1" dirty="0" err="1">
                <a:solidFill>
                  <a:srgbClr val="000000"/>
                </a:solidFill>
                <a:latin typeface="Alex Brush"/>
              </a:rPr>
              <a:t>chế</a:t>
            </a:r>
            <a:r>
              <a:rPr lang="en-US" sz="7000" b="1" dirty="0">
                <a:solidFill>
                  <a:srgbClr val="000000"/>
                </a:solidFill>
                <a:latin typeface="Alex Brush"/>
              </a:rPr>
              <a:t> </a:t>
            </a:r>
            <a:r>
              <a:rPr lang="en-US" sz="7000" b="1" dirty="0" err="1">
                <a:solidFill>
                  <a:srgbClr val="000000"/>
                </a:solidFill>
                <a:latin typeface="Alex Brush"/>
              </a:rPr>
              <a:t>cho</a:t>
            </a:r>
            <a:r>
              <a:rPr lang="en-US" sz="7000" b="1" dirty="0">
                <a:solidFill>
                  <a:srgbClr val="000000"/>
                </a:solidFill>
                <a:latin typeface="Alex Brush"/>
              </a:rPr>
              <a:t> </a:t>
            </a:r>
            <a:r>
              <a:rPr lang="en-US" sz="7000" b="1" dirty="0" err="1">
                <a:solidFill>
                  <a:srgbClr val="000000"/>
                </a:solidFill>
                <a:latin typeface="Alex Brush"/>
              </a:rPr>
              <a:t>mùa</a:t>
            </a:r>
            <a:r>
              <a:rPr lang="en-US" sz="7000" b="1" dirty="0">
                <a:solidFill>
                  <a:srgbClr val="000000"/>
                </a:solidFill>
                <a:latin typeface="Alex Brush"/>
              </a:rPr>
              <a:t> </a:t>
            </a:r>
            <a:r>
              <a:rPr lang="en-US" sz="7000" b="1" dirty="0" err="1">
                <a:solidFill>
                  <a:srgbClr val="000000"/>
                </a:solidFill>
                <a:latin typeface="Alex Brush"/>
              </a:rPr>
              <a:t>hoa</a:t>
            </a:r>
            <a:r>
              <a:rPr lang="en-US" sz="7000" b="1" dirty="0">
                <a:solidFill>
                  <a:srgbClr val="000000"/>
                </a:solidFill>
                <a:latin typeface="Alex Brush"/>
              </a:rPr>
              <a:t> </a:t>
            </a:r>
            <a:r>
              <a:rPr lang="en-US" sz="7000" b="1" dirty="0" err="1">
                <a:solidFill>
                  <a:srgbClr val="000000"/>
                </a:solidFill>
                <a:latin typeface="Alex Brush"/>
              </a:rPr>
              <a:t>Lêkima</a:t>
            </a:r>
            <a:r>
              <a:rPr lang="en-US" sz="7000" b="1" dirty="0">
                <a:solidFill>
                  <a:srgbClr val="000000"/>
                </a:solidFill>
                <a:latin typeface="Alex Brush"/>
              </a:rPr>
              <a:t> </a:t>
            </a:r>
            <a:r>
              <a:rPr lang="en-US" sz="7000" b="1" dirty="0" err="1">
                <a:solidFill>
                  <a:srgbClr val="000000"/>
                </a:solidFill>
                <a:latin typeface="Alex Brush"/>
              </a:rPr>
              <a:t>nở</a:t>
            </a:r>
            <a:r>
              <a:rPr lang="en-US" sz="7000" b="1" dirty="0">
                <a:solidFill>
                  <a:srgbClr val="000000"/>
                </a:solidFill>
                <a:latin typeface="Alex Brush"/>
              </a:rPr>
              <a:t> </a:t>
            </a:r>
            <a:r>
              <a:rPr lang="en-US" sz="7000" b="1" dirty="0" err="1">
                <a:solidFill>
                  <a:srgbClr val="000000"/>
                </a:solidFill>
                <a:latin typeface="Alex Brush"/>
              </a:rPr>
              <a:t>đời</a:t>
            </a:r>
            <a:r>
              <a:rPr lang="en-US" sz="7000" b="1" dirty="0">
                <a:solidFill>
                  <a:srgbClr val="000000"/>
                </a:solidFill>
                <a:latin typeface="Alex Brush"/>
              </a:rPr>
              <a:t> </a:t>
            </a:r>
            <a:r>
              <a:rPr lang="en-US" sz="7000" b="1" dirty="0" err="1">
                <a:solidFill>
                  <a:srgbClr val="000000"/>
                </a:solidFill>
                <a:latin typeface="Alex Brush"/>
              </a:rPr>
              <a:t>sau</a:t>
            </a:r>
            <a:r>
              <a:rPr lang="en-US" sz="7000" b="1" dirty="0">
                <a:solidFill>
                  <a:srgbClr val="000000"/>
                </a:solidFill>
                <a:latin typeface="Alex Brush"/>
              </a:rPr>
              <a:t> </a:t>
            </a:r>
            <a:r>
              <a:rPr lang="en-US" sz="7000" b="1" dirty="0" err="1">
                <a:solidFill>
                  <a:srgbClr val="000000"/>
                </a:solidFill>
                <a:latin typeface="Alex Brush"/>
              </a:rPr>
              <a:t>vẫn</a:t>
            </a:r>
            <a:r>
              <a:rPr lang="en-US" sz="7000" b="1" dirty="0">
                <a:solidFill>
                  <a:srgbClr val="000000"/>
                </a:solidFill>
                <a:latin typeface="Alex Brush"/>
              </a:rPr>
              <a:t> </a:t>
            </a:r>
            <a:r>
              <a:rPr lang="en-US" sz="7000" b="1" dirty="0" err="1">
                <a:solidFill>
                  <a:srgbClr val="000000"/>
                </a:solidFill>
                <a:latin typeface="Alex Brush"/>
              </a:rPr>
              <a:t>còn</a:t>
            </a:r>
            <a:r>
              <a:rPr lang="en-US" sz="7000" b="1" dirty="0">
                <a:solidFill>
                  <a:srgbClr val="000000"/>
                </a:solidFill>
                <a:latin typeface="Alex Brush"/>
              </a:rPr>
              <a:t> </a:t>
            </a:r>
            <a:r>
              <a:rPr lang="en-US" sz="7000" b="1" dirty="0" err="1">
                <a:solidFill>
                  <a:srgbClr val="000000"/>
                </a:solidFill>
                <a:latin typeface="Alex Brush"/>
              </a:rPr>
              <a:t>nhắc</a:t>
            </a:r>
            <a:r>
              <a:rPr lang="en-US" sz="7000" b="1" dirty="0">
                <a:solidFill>
                  <a:srgbClr val="000000"/>
                </a:solidFill>
                <a:latin typeface="Alex Brush"/>
              </a:rPr>
              <a:t> </a:t>
            </a:r>
            <a:r>
              <a:rPr lang="en-US" sz="7000" b="1" dirty="0" err="1">
                <a:solidFill>
                  <a:srgbClr val="000000"/>
                </a:solidFill>
                <a:latin typeface="Alex Brush"/>
              </a:rPr>
              <a:t>nhở</a:t>
            </a:r>
            <a:endParaRPr lang="en-US" sz="7000" b="1" dirty="0">
              <a:solidFill>
                <a:srgbClr val="000000"/>
              </a:solidFill>
              <a:latin typeface="Alex Brush"/>
            </a:endParaRPr>
          </a:p>
          <a:p>
            <a:pPr algn="ctr">
              <a:lnSpc>
                <a:spcPct val="110000"/>
              </a:lnSpc>
            </a:pPr>
            <a:r>
              <a:rPr lang="en-US" sz="7000" b="1" dirty="0" err="1">
                <a:solidFill>
                  <a:srgbClr val="000000"/>
                </a:solidFill>
                <a:latin typeface="Alex Brush"/>
              </a:rPr>
              <a:t>Sông</a:t>
            </a:r>
            <a:r>
              <a:rPr lang="en-US" sz="7000" b="1" dirty="0">
                <a:solidFill>
                  <a:srgbClr val="000000"/>
                </a:solidFill>
                <a:latin typeface="Alex Brush"/>
              </a:rPr>
              <a:t> </a:t>
            </a:r>
            <a:r>
              <a:rPr lang="en-US" sz="7000" b="1" dirty="0" err="1">
                <a:solidFill>
                  <a:srgbClr val="000000"/>
                </a:solidFill>
                <a:latin typeface="Alex Brush"/>
              </a:rPr>
              <a:t>núi</a:t>
            </a:r>
            <a:r>
              <a:rPr lang="en-US" sz="7000" b="1" dirty="0">
                <a:solidFill>
                  <a:srgbClr val="000000"/>
                </a:solidFill>
                <a:latin typeface="Alex Brush"/>
              </a:rPr>
              <a:t> </a:t>
            </a:r>
            <a:r>
              <a:rPr lang="en-US" sz="7000" b="1" dirty="0" err="1">
                <a:solidFill>
                  <a:srgbClr val="000000"/>
                </a:solidFill>
                <a:latin typeface="Alex Brush"/>
              </a:rPr>
              <a:t>đất</a:t>
            </a:r>
            <a:r>
              <a:rPr lang="en-US" sz="7000" b="1" dirty="0">
                <a:solidFill>
                  <a:srgbClr val="000000"/>
                </a:solidFill>
                <a:latin typeface="Alex Brush"/>
              </a:rPr>
              <a:t> </a:t>
            </a:r>
            <a:r>
              <a:rPr lang="en-US" sz="7000" b="1" dirty="0" err="1">
                <a:solidFill>
                  <a:srgbClr val="000000"/>
                </a:solidFill>
                <a:latin typeface="Alex Brush"/>
              </a:rPr>
              <a:t>nước</a:t>
            </a:r>
            <a:r>
              <a:rPr lang="en-US" sz="7000" b="1" dirty="0">
                <a:solidFill>
                  <a:srgbClr val="000000"/>
                </a:solidFill>
                <a:latin typeface="Alex Brush"/>
              </a:rPr>
              <a:t> </a:t>
            </a:r>
            <a:r>
              <a:rPr lang="en-US" sz="7000" b="1" dirty="0" err="1">
                <a:solidFill>
                  <a:srgbClr val="000000"/>
                </a:solidFill>
                <a:latin typeface="Alex Brush"/>
              </a:rPr>
              <a:t>ơn</a:t>
            </a:r>
            <a:r>
              <a:rPr lang="en-US" sz="7000" b="1" dirty="0">
                <a:solidFill>
                  <a:srgbClr val="000000"/>
                </a:solidFill>
                <a:latin typeface="Alex Brush"/>
              </a:rPr>
              <a:t> </a:t>
            </a:r>
            <a:r>
              <a:rPr lang="en-US" sz="7000" b="1" dirty="0" err="1">
                <a:solidFill>
                  <a:srgbClr val="000000"/>
                </a:solidFill>
                <a:latin typeface="Alex Brush"/>
              </a:rPr>
              <a:t>người</a:t>
            </a:r>
            <a:r>
              <a:rPr lang="en-US" sz="7000" b="1" dirty="0">
                <a:solidFill>
                  <a:srgbClr val="000000"/>
                </a:solidFill>
                <a:latin typeface="Alex Brush"/>
              </a:rPr>
              <a:t> </a:t>
            </a:r>
            <a:r>
              <a:rPr lang="en-US" sz="7000" b="1" dirty="0" err="1">
                <a:solidFill>
                  <a:srgbClr val="000000"/>
                </a:solidFill>
                <a:latin typeface="Alex Brush"/>
              </a:rPr>
              <a:t>anh</a:t>
            </a:r>
            <a:r>
              <a:rPr lang="en-US" sz="7000" b="1" dirty="0">
                <a:solidFill>
                  <a:srgbClr val="000000"/>
                </a:solidFill>
                <a:latin typeface="Alex Brush"/>
              </a:rPr>
              <a:t> </a:t>
            </a:r>
            <a:r>
              <a:rPr lang="en-US" sz="7000" b="1" dirty="0" err="1">
                <a:solidFill>
                  <a:srgbClr val="000000"/>
                </a:solidFill>
                <a:latin typeface="Alex Brush"/>
              </a:rPr>
              <a:t>hùng</a:t>
            </a:r>
            <a:endParaRPr lang="en-US" sz="7000" b="1" dirty="0">
              <a:solidFill>
                <a:srgbClr val="000000"/>
              </a:solidFill>
              <a:latin typeface="Alex Brush"/>
            </a:endParaRPr>
          </a:p>
          <a:p>
            <a:pPr algn="ctr">
              <a:lnSpc>
                <a:spcPct val="110000"/>
              </a:lnSpc>
            </a:pPr>
            <a:r>
              <a:rPr lang="en-US" sz="7000" b="1" dirty="0" err="1">
                <a:solidFill>
                  <a:srgbClr val="000000"/>
                </a:solidFill>
                <a:latin typeface="Alex Brush"/>
              </a:rPr>
              <a:t>Đã</a:t>
            </a:r>
            <a:r>
              <a:rPr lang="en-US" sz="7000" b="1" dirty="0">
                <a:solidFill>
                  <a:srgbClr val="000000"/>
                </a:solidFill>
                <a:latin typeface="Alex Brush"/>
              </a:rPr>
              <a:t> </a:t>
            </a:r>
            <a:r>
              <a:rPr lang="en-US" sz="7000" b="1" dirty="0" err="1">
                <a:solidFill>
                  <a:srgbClr val="000000"/>
                </a:solidFill>
                <a:latin typeface="Alex Brush"/>
              </a:rPr>
              <a:t>chết</a:t>
            </a:r>
            <a:r>
              <a:rPr lang="en-US" sz="7000" b="1" dirty="0">
                <a:solidFill>
                  <a:srgbClr val="000000"/>
                </a:solidFill>
                <a:latin typeface="Alex Brush"/>
              </a:rPr>
              <a:t> </a:t>
            </a:r>
            <a:r>
              <a:rPr lang="en-US" sz="7000" b="1" dirty="0" err="1">
                <a:solidFill>
                  <a:srgbClr val="000000"/>
                </a:solidFill>
                <a:latin typeface="Alex Brush"/>
              </a:rPr>
              <a:t>cho</a:t>
            </a:r>
            <a:r>
              <a:rPr lang="en-US" sz="7000" b="1" dirty="0">
                <a:solidFill>
                  <a:srgbClr val="000000"/>
                </a:solidFill>
                <a:latin typeface="Alex Brush"/>
              </a:rPr>
              <a:t> </a:t>
            </a:r>
            <a:r>
              <a:rPr lang="en-US" sz="7000" b="1" dirty="0" err="1">
                <a:solidFill>
                  <a:srgbClr val="000000"/>
                </a:solidFill>
                <a:latin typeface="Alex Brush"/>
              </a:rPr>
              <a:t>đời</a:t>
            </a:r>
            <a:r>
              <a:rPr lang="en-US" sz="7000" b="1" dirty="0">
                <a:solidFill>
                  <a:srgbClr val="000000"/>
                </a:solidFill>
                <a:latin typeface="Alex Brush"/>
              </a:rPr>
              <a:t> </a:t>
            </a:r>
            <a:r>
              <a:rPr lang="en-US" sz="7000" b="1" dirty="0" err="1">
                <a:solidFill>
                  <a:srgbClr val="000000"/>
                </a:solidFill>
                <a:latin typeface="Alex Brush"/>
              </a:rPr>
              <a:t>sau</a:t>
            </a:r>
            <a:r>
              <a:rPr lang="en-US" sz="7000" b="1" dirty="0">
                <a:solidFill>
                  <a:srgbClr val="000000"/>
                </a:solidFill>
                <a:latin typeface="Alex Brush"/>
              </a:rPr>
              <a:t>...”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490850" y="7099765"/>
            <a:ext cx="6803801" cy="5381188"/>
          </a:xfrm>
          <a:custGeom>
            <a:avLst/>
            <a:gdLst/>
            <a:ahLst/>
            <a:cxnLst/>
            <a:rect l="l" t="t" r="r" b="b"/>
            <a:pathLst>
              <a:path w="6803801" h="5381188">
                <a:moveTo>
                  <a:pt x="0" y="0"/>
                </a:moveTo>
                <a:lnTo>
                  <a:pt x="6803801" y="0"/>
                </a:lnTo>
                <a:lnTo>
                  <a:pt x="6803801" y="5381187"/>
                </a:lnTo>
                <a:lnTo>
                  <a:pt x="0" y="538118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2733373" y="-3182034"/>
            <a:ext cx="6442417" cy="7571217"/>
          </a:xfrm>
          <a:custGeom>
            <a:avLst/>
            <a:gdLst/>
            <a:ahLst/>
            <a:cxnLst/>
            <a:rect l="l" t="t" r="r" b="b"/>
            <a:pathLst>
              <a:path w="6442417" h="7571217">
                <a:moveTo>
                  <a:pt x="0" y="0"/>
                </a:moveTo>
                <a:lnTo>
                  <a:pt x="6442417" y="0"/>
                </a:lnTo>
                <a:lnTo>
                  <a:pt x="6442417" y="7571216"/>
                </a:lnTo>
                <a:lnTo>
                  <a:pt x="0" y="75712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5269840" y="-1078585"/>
            <a:ext cx="4885088" cy="4703518"/>
          </a:xfrm>
          <a:custGeom>
            <a:avLst/>
            <a:gdLst/>
            <a:ahLst/>
            <a:cxnLst/>
            <a:rect l="l" t="t" r="r" b="b"/>
            <a:pathLst>
              <a:path w="4885088" h="4703518">
                <a:moveTo>
                  <a:pt x="0" y="0"/>
                </a:moveTo>
                <a:lnTo>
                  <a:pt x="4885087" y="0"/>
                </a:lnTo>
                <a:lnTo>
                  <a:pt x="4885087" y="4703518"/>
                </a:lnTo>
                <a:lnTo>
                  <a:pt x="0" y="470351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913849" y="-2947186"/>
            <a:ext cx="4379706" cy="4428012"/>
          </a:xfrm>
          <a:custGeom>
            <a:avLst/>
            <a:gdLst/>
            <a:ahLst/>
            <a:cxnLst/>
            <a:rect l="l" t="t" r="r" b="b"/>
            <a:pathLst>
              <a:path w="4379706" h="4428012">
                <a:moveTo>
                  <a:pt x="0" y="0"/>
                </a:moveTo>
                <a:lnTo>
                  <a:pt x="4379706" y="0"/>
                </a:lnTo>
                <a:lnTo>
                  <a:pt x="4379706" y="4428012"/>
                </a:lnTo>
                <a:lnTo>
                  <a:pt x="0" y="442801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8100000">
            <a:off x="-936326" y="2625722"/>
            <a:ext cx="2397871" cy="3162659"/>
          </a:xfrm>
          <a:custGeom>
            <a:avLst/>
            <a:gdLst/>
            <a:ahLst/>
            <a:cxnLst/>
            <a:rect l="l" t="t" r="r" b="b"/>
            <a:pathLst>
              <a:path w="2397871" h="3162659">
                <a:moveTo>
                  <a:pt x="0" y="0"/>
                </a:moveTo>
                <a:lnTo>
                  <a:pt x="2397871" y="0"/>
                </a:lnTo>
                <a:lnTo>
                  <a:pt x="2397871" y="3162659"/>
                </a:lnTo>
                <a:lnTo>
                  <a:pt x="0" y="316265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8225436">
            <a:off x="-765838" y="-2482162"/>
            <a:ext cx="4853370" cy="7118276"/>
          </a:xfrm>
          <a:custGeom>
            <a:avLst/>
            <a:gdLst/>
            <a:ahLst/>
            <a:cxnLst/>
            <a:rect l="l" t="t" r="r" b="b"/>
            <a:pathLst>
              <a:path w="4853370" h="7118276">
                <a:moveTo>
                  <a:pt x="0" y="0"/>
                </a:moveTo>
                <a:lnTo>
                  <a:pt x="4853370" y="0"/>
                </a:lnTo>
                <a:lnTo>
                  <a:pt x="4853370" y="7118276"/>
                </a:lnTo>
                <a:lnTo>
                  <a:pt x="0" y="711827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-2441086">
            <a:off x="12076824" y="-130114"/>
            <a:ext cx="780082" cy="1028885"/>
          </a:xfrm>
          <a:custGeom>
            <a:avLst/>
            <a:gdLst/>
            <a:ahLst/>
            <a:cxnLst/>
            <a:rect l="l" t="t" r="r" b="b"/>
            <a:pathLst>
              <a:path w="780082" h="1028885">
                <a:moveTo>
                  <a:pt x="0" y="0"/>
                </a:moveTo>
                <a:lnTo>
                  <a:pt x="780082" y="0"/>
                </a:lnTo>
                <a:lnTo>
                  <a:pt x="780082" y="1028884"/>
                </a:lnTo>
                <a:lnTo>
                  <a:pt x="0" y="1028884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6261765" y="2721288"/>
            <a:ext cx="1450618" cy="1131482"/>
          </a:xfrm>
          <a:custGeom>
            <a:avLst/>
            <a:gdLst/>
            <a:ahLst/>
            <a:cxnLst/>
            <a:rect l="l" t="t" r="r" b="b"/>
            <a:pathLst>
              <a:path w="1450618" h="1131482">
                <a:moveTo>
                  <a:pt x="0" y="0"/>
                </a:moveTo>
                <a:lnTo>
                  <a:pt x="1450619" y="0"/>
                </a:lnTo>
                <a:lnTo>
                  <a:pt x="1450619" y="1131482"/>
                </a:lnTo>
                <a:lnTo>
                  <a:pt x="0" y="1131482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1157994" y="661089"/>
            <a:ext cx="6963172" cy="8964823"/>
          </a:xfrm>
          <a:custGeom>
            <a:avLst/>
            <a:gdLst/>
            <a:ahLst/>
            <a:cxnLst/>
            <a:rect l="l" t="t" r="r" b="b"/>
            <a:pathLst>
              <a:path w="6963172" h="8964823">
                <a:moveTo>
                  <a:pt x="0" y="0"/>
                </a:moveTo>
                <a:lnTo>
                  <a:pt x="6963172" y="0"/>
                </a:lnTo>
                <a:lnTo>
                  <a:pt x="6963172" y="8964822"/>
                </a:lnTo>
                <a:lnTo>
                  <a:pt x="0" y="8964822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 l="-5657" t="-17576" r="-4690" b="-16224"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1137030" y="406544"/>
            <a:ext cx="10698701" cy="4108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0921"/>
              </a:lnSpc>
              <a:spcBef>
                <a:spcPct val="0"/>
              </a:spcBef>
            </a:pPr>
            <a:r>
              <a:rPr lang="en-US" sz="7801">
                <a:solidFill>
                  <a:srgbClr val="373D3B"/>
                </a:solidFill>
                <a:latin typeface="Paytone One"/>
              </a:rPr>
              <a:t>Chị Sáu là một chiến sĩ cách mạng thông minh, lanh lợi</a:t>
            </a:r>
          </a:p>
        </p:txBody>
      </p:sp>
      <p:sp>
        <p:nvSpPr>
          <p:cNvPr id="12" name="Freeform 12"/>
          <p:cNvSpPr/>
          <p:nvPr/>
        </p:nvSpPr>
        <p:spPr>
          <a:xfrm>
            <a:off x="12128329" y="384328"/>
            <a:ext cx="1450618" cy="1131482"/>
          </a:xfrm>
          <a:custGeom>
            <a:avLst/>
            <a:gdLst/>
            <a:ahLst/>
            <a:cxnLst/>
            <a:rect l="l" t="t" r="r" b="b"/>
            <a:pathLst>
              <a:path w="1450618" h="1131482">
                <a:moveTo>
                  <a:pt x="0" y="0"/>
                </a:moveTo>
                <a:lnTo>
                  <a:pt x="1450618" y="0"/>
                </a:lnTo>
                <a:lnTo>
                  <a:pt x="1450618" y="1131483"/>
                </a:lnTo>
                <a:lnTo>
                  <a:pt x="0" y="1131483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 rot="-418567">
            <a:off x="1417517" y="4936208"/>
            <a:ext cx="9859000" cy="44343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89"/>
              </a:lnSpc>
            </a:pPr>
            <a:r>
              <a:rPr lang="en-US" sz="8420">
                <a:solidFill>
                  <a:srgbClr val="FF3131"/>
                </a:solidFill>
                <a:latin typeface="Dancing Script"/>
              </a:rPr>
              <a:t>Chị vẫn hồn nhiên, ngây thơ đúng với độ tuổi đẹp nhất - tuổi 17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AAA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16048" y="7815998"/>
            <a:ext cx="6803801" cy="5381188"/>
          </a:xfrm>
          <a:custGeom>
            <a:avLst/>
            <a:gdLst/>
            <a:ahLst/>
            <a:cxnLst/>
            <a:rect l="l" t="t" r="r" b="b"/>
            <a:pathLst>
              <a:path w="6803801" h="5381188">
                <a:moveTo>
                  <a:pt x="0" y="0"/>
                </a:moveTo>
                <a:lnTo>
                  <a:pt x="6803801" y="0"/>
                </a:lnTo>
                <a:lnTo>
                  <a:pt x="6803801" y="5381188"/>
                </a:lnTo>
                <a:lnTo>
                  <a:pt x="0" y="538118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2490850" y="-1078585"/>
            <a:ext cx="4981700" cy="5854562"/>
          </a:xfrm>
          <a:custGeom>
            <a:avLst/>
            <a:gdLst/>
            <a:ahLst/>
            <a:cxnLst/>
            <a:rect l="l" t="t" r="r" b="b"/>
            <a:pathLst>
              <a:path w="4981700" h="5854562">
                <a:moveTo>
                  <a:pt x="0" y="0"/>
                </a:moveTo>
                <a:lnTo>
                  <a:pt x="4981700" y="0"/>
                </a:lnTo>
                <a:lnTo>
                  <a:pt x="4981700" y="5854562"/>
                </a:lnTo>
                <a:lnTo>
                  <a:pt x="0" y="585456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5269840" y="-1078585"/>
            <a:ext cx="4885088" cy="4703518"/>
          </a:xfrm>
          <a:custGeom>
            <a:avLst/>
            <a:gdLst/>
            <a:ahLst/>
            <a:cxnLst/>
            <a:rect l="l" t="t" r="r" b="b"/>
            <a:pathLst>
              <a:path w="4885088" h="4703518">
                <a:moveTo>
                  <a:pt x="0" y="0"/>
                </a:moveTo>
                <a:lnTo>
                  <a:pt x="4885087" y="0"/>
                </a:lnTo>
                <a:lnTo>
                  <a:pt x="4885087" y="4703518"/>
                </a:lnTo>
                <a:lnTo>
                  <a:pt x="0" y="470351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329422" y="-896985"/>
            <a:ext cx="3386677" cy="3424030"/>
          </a:xfrm>
          <a:custGeom>
            <a:avLst/>
            <a:gdLst/>
            <a:ahLst/>
            <a:cxnLst/>
            <a:rect l="l" t="t" r="r" b="b"/>
            <a:pathLst>
              <a:path w="3386677" h="3424030">
                <a:moveTo>
                  <a:pt x="0" y="0"/>
                </a:moveTo>
                <a:lnTo>
                  <a:pt x="3386676" y="0"/>
                </a:lnTo>
                <a:lnTo>
                  <a:pt x="3386676" y="3424030"/>
                </a:lnTo>
                <a:lnTo>
                  <a:pt x="0" y="342403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8100000">
            <a:off x="-958026" y="2721177"/>
            <a:ext cx="2397871" cy="3162659"/>
          </a:xfrm>
          <a:custGeom>
            <a:avLst/>
            <a:gdLst/>
            <a:ahLst/>
            <a:cxnLst/>
            <a:rect l="l" t="t" r="r" b="b"/>
            <a:pathLst>
              <a:path w="2397871" h="3162659">
                <a:moveTo>
                  <a:pt x="0" y="0"/>
                </a:moveTo>
                <a:lnTo>
                  <a:pt x="2397871" y="0"/>
                </a:lnTo>
                <a:lnTo>
                  <a:pt x="2397871" y="3162659"/>
                </a:lnTo>
                <a:lnTo>
                  <a:pt x="0" y="316265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8225436">
            <a:off x="14341566" y="4936586"/>
            <a:ext cx="4853370" cy="7118276"/>
          </a:xfrm>
          <a:custGeom>
            <a:avLst/>
            <a:gdLst/>
            <a:ahLst/>
            <a:cxnLst/>
            <a:rect l="l" t="t" r="r" b="b"/>
            <a:pathLst>
              <a:path w="4853370" h="7118276">
                <a:moveTo>
                  <a:pt x="0" y="0"/>
                </a:moveTo>
                <a:lnTo>
                  <a:pt x="4853370" y="0"/>
                </a:lnTo>
                <a:lnTo>
                  <a:pt x="4853370" y="7118276"/>
                </a:lnTo>
                <a:lnTo>
                  <a:pt x="0" y="711827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-5400000">
            <a:off x="8348978" y="-614664"/>
            <a:ext cx="8088612" cy="10132164"/>
          </a:xfrm>
          <a:custGeom>
            <a:avLst/>
            <a:gdLst/>
            <a:ahLst/>
            <a:cxnLst/>
            <a:rect l="l" t="t" r="r" b="b"/>
            <a:pathLst>
              <a:path w="8088612" h="10132164">
                <a:moveTo>
                  <a:pt x="0" y="0"/>
                </a:moveTo>
                <a:lnTo>
                  <a:pt x="8088612" y="0"/>
                </a:lnTo>
                <a:lnTo>
                  <a:pt x="8088612" y="10132164"/>
                </a:lnTo>
                <a:lnTo>
                  <a:pt x="0" y="10132164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-3998" t="-9168" r="-1545" b="-3173"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346774" y="2085929"/>
            <a:ext cx="4428111" cy="5730069"/>
          </a:xfrm>
          <a:custGeom>
            <a:avLst/>
            <a:gdLst/>
            <a:ahLst/>
            <a:cxnLst/>
            <a:rect l="l" t="t" r="r" b="b"/>
            <a:pathLst>
              <a:path w="4428111" h="5730069">
                <a:moveTo>
                  <a:pt x="0" y="0"/>
                </a:moveTo>
                <a:lnTo>
                  <a:pt x="4428111" y="0"/>
                </a:lnTo>
                <a:lnTo>
                  <a:pt x="4428111" y="5730069"/>
                </a:lnTo>
                <a:lnTo>
                  <a:pt x="0" y="5730069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-152" b="-575"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4822031" y="8885562"/>
            <a:ext cx="8643938" cy="14014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480"/>
              </a:lnSpc>
            </a:pPr>
            <a:r>
              <a:rPr lang="en-US" sz="8200">
                <a:solidFill>
                  <a:srgbClr val="5E17EB"/>
                </a:solidFill>
                <a:latin typeface="Charmonman Bold"/>
              </a:rPr>
              <a:t>Chị Sáu ở Côn Đảo</a:t>
            </a:r>
          </a:p>
        </p:txBody>
      </p:sp>
    </p:spTree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3E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842617">
            <a:off x="15511903" y="6458544"/>
            <a:ext cx="6779226" cy="5957245"/>
          </a:xfrm>
          <a:custGeom>
            <a:avLst/>
            <a:gdLst/>
            <a:ahLst/>
            <a:cxnLst/>
            <a:rect l="l" t="t" r="r" b="b"/>
            <a:pathLst>
              <a:path w="6779226" h="5957245">
                <a:moveTo>
                  <a:pt x="0" y="0"/>
                </a:moveTo>
                <a:lnTo>
                  <a:pt x="6779226" y="0"/>
                </a:lnTo>
                <a:lnTo>
                  <a:pt x="6779226" y="5957245"/>
                </a:lnTo>
                <a:lnTo>
                  <a:pt x="0" y="595724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-7084578">
            <a:off x="-4230201" y="2049899"/>
            <a:ext cx="5786342" cy="5786342"/>
          </a:xfrm>
          <a:prstGeom prst="rect">
            <a:avLst/>
          </a:prstGeom>
        </p:spPr>
      </p:pic>
      <p:sp>
        <p:nvSpPr>
          <p:cNvPr id="4" name="Freeform 4"/>
          <p:cNvSpPr/>
          <p:nvPr/>
        </p:nvSpPr>
        <p:spPr>
          <a:xfrm rot="-9405039">
            <a:off x="-3020887" y="-3055637"/>
            <a:ext cx="6677908" cy="5734653"/>
          </a:xfrm>
          <a:custGeom>
            <a:avLst/>
            <a:gdLst/>
            <a:ahLst/>
            <a:cxnLst/>
            <a:rect l="l" t="t" r="r" b="b"/>
            <a:pathLst>
              <a:path w="6677908" h="5734653">
                <a:moveTo>
                  <a:pt x="0" y="0"/>
                </a:moveTo>
                <a:lnTo>
                  <a:pt x="6677907" y="0"/>
                </a:lnTo>
                <a:lnTo>
                  <a:pt x="6677907" y="5734653"/>
                </a:lnTo>
                <a:lnTo>
                  <a:pt x="0" y="573465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5236162" y="-1706773"/>
            <a:ext cx="5743776" cy="5470946"/>
          </a:xfrm>
          <a:custGeom>
            <a:avLst/>
            <a:gdLst/>
            <a:ahLst/>
            <a:cxnLst/>
            <a:rect l="l" t="t" r="r" b="b"/>
            <a:pathLst>
              <a:path w="5743776" h="5470946">
                <a:moveTo>
                  <a:pt x="0" y="0"/>
                </a:moveTo>
                <a:lnTo>
                  <a:pt x="5743776" y="0"/>
                </a:lnTo>
                <a:lnTo>
                  <a:pt x="5743776" y="5470946"/>
                </a:lnTo>
                <a:lnTo>
                  <a:pt x="0" y="547094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flipH="1">
            <a:off x="-1748908" y="6993561"/>
            <a:ext cx="6109558" cy="6155726"/>
          </a:xfrm>
          <a:custGeom>
            <a:avLst/>
            <a:gdLst/>
            <a:ahLst/>
            <a:cxnLst/>
            <a:rect l="l" t="t" r="r" b="b"/>
            <a:pathLst>
              <a:path w="6109558" h="6155726">
                <a:moveTo>
                  <a:pt x="6109558" y="0"/>
                </a:moveTo>
                <a:lnTo>
                  <a:pt x="0" y="0"/>
                </a:lnTo>
                <a:lnTo>
                  <a:pt x="0" y="6155726"/>
                </a:lnTo>
                <a:lnTo>
                  <a:pt x="6109558" y="6155726"/>
                </a:lnTo>
                <a:lnTo>
                  <a:pt x="6109558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pic>
        <p:nvPicPr>
          <p:cNvPr id="7" name="Picture 7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 rot="-6425174">
            <a:off x="16696693" y="2569030"/>
            <a:ext cx="4255940" cy="4249472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 rot="-798740">
            <a:off x="5075965" y="-1099879"/>
            <a:ext cx="4738756" cy="2199758"/>
          </a:xfrm>
          <a:prstGeom prst="rect">
            <a:avLst/>
          </a:prstGeom>
        </p:spPr>
      </p:pic>
      <p:sp>
        <p:nvSpPr>
          <p:cNvPr id="9" name="Freeform 9"/>
          <p:cNvSpPr/>
          <p:nvPr/>
        </p:nvSpPr>
        <p:spPr>
          <a:xfrm rot="1100288" flipH="1">
            <a:off x="11696910" y="-2115746"/>
            <a:ext cx="3536532" cy="3258030"/>
          </a:xfrm>
          <a:custGeom>
            <a:avLst/>
            <a:gdLst/>
            <a:ahLst/>
            <a:cxnLst/>
            <a:rect l="l" t="t" r="r" b="b"/>
            <a:pathLst>
              <a:path w="3536532" h="3258030">
                <a:moveTo>
                  <a:pt x="3536531" y="0"/>
                </a:moveTo>
                <a:lnTo>
                  <a:pt x="0" y="0"/>
                </a:lnTo>
                <a:lnTo>
                  <a:pt x="0" y="3258030"/>
                </a:lnTo>
                <a:lnTo>
                  <a:pt x="3536531" y="3258030"/>
                </a:lnTo>
                <a:lnTo>
                  <a:pt x="3536531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2577339" y="8165209"/>
            <a:ext cx="2897446" cy="3812429"/>
          </a:xfrm>
          <a:custGeom>
            <a:avLst/>
            <a:gdLst/>
            <a:ahLst/>
            <a:cxnLst/>
            <a:rect l="l" t="t" r="r" b="b"/>
            <a:pathLst>
              <a:path w="2897446" h="3812429">
                <a:moveTo>
                  <a:pt x="0" y="0"/>
                </a:moveTo>
                <a:lnTo>
                  <a:pt x="2897446" y="0"/>
                </a:lnTo>
                <a:lnTo>
                  <a:pt x="2897446" y="3812429"/>
                </a:lnTo>
                <a:lnTo>
                  <a:pt x="0" y="381242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4026062" y="8977871"/>
            <a:ext cx="10616708" cy="1578431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 rot="-394023">
            <a:off x="-7208158" y="2850971"/>
            <a:ext cx="10918501" cy="1826404"/>
          </a:xfrm>
          <a:prstGeom prst="rect">
            <a:avLst/>
          </a:prstGeom>
        </p:spPr>
      </p:pic>
      <p:sp>
        <p:nvSpPr>
          <p:cNvPr id="13" name="Freeform 13"/>
          <p:cNvSpPr/>
          <p:nvPr/>
        </p:nvSpPr>
        <p:spPr>
          <a:xfrm rot="-5400000">
            <a:off x="10424240" y="2020378"/>
            <a:ext cx="8630678" cy="5732529"/>
          </a:xfrm>
          <a:custGeom>
            <a:avLst/>
            <a:gdLst/>
            <a:ahLst/>
            <a:cxnLst/>
            <a:rect l="l" t="t" r="r" b="b"/>
            <a:pathLst>
              <a:path w="8630678" h="5732529">
                <a:moveTo>
                  <a:pt x="0" y="0"/>
                </a:moveTo>
                <a:lnTo>
                  <a:pt x="8630678" y="0"/>
                </a:lnTo>
                <a:lnTo>
                  <a:pt x="8630678" y="5732529"/>
                </a:lnTo>
                <a:lnTo>
                  <a:pt x="0" y="5732529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-5562" t="-115703" r="-4604" b="-5447"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9092654" y="4819967"/>
            <a:ext cx="102691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E3EAFF"/>
                </a:solidFill>
                <a:latin typeface="Open Sans Light"/>
              </a:rPr>
              <a:t>.</a:t>
            </a:r>
          </a:p>
        </p:txBody>
      </p:sp>
      <p:sp>
        <p:nvSpPr>
          <p:cNvPr id="15" name="Freeform 15"/>
          <p:cNvSpPr/>
          <p:nvPr/>
        </p:nvSpPr>
        <p:spPr>
          <a:xfrm rot="-5400000">
            <a:off x="2301394" y="-466604"/>
            <a:ext cx="7775351" cy="10320740"/>
          </a:xfrm>
          <a:custGeom>
            <a:avLst/>
            <a:gdLst/>
            <a:ahLst/>
            <a:cxnLst/>
            <a:rect l="l" t="t" r="r" b="b"/>
            <a:pathLst>
              <a:path w="7775351" h="10320740">
                <a:moveTo>
                  <a:pt x="0" y="0"/>
                </a:moveTo>
                <a:lnTo>
                  <a:pt x="7775351" y="0"/>
                </a:lnTo>
                <a:lnTo>
                  <a:pt x="7775351" y="10320740"/>
                </a:lnTo>
                <a:lnTo>
                  <a:pt x="0" y="1032074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-119687" t="-19017" r="-11054" b="-112762"/>
            </a:stretch>
          </a:blipFill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C2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9172">
            <a:off x="8791439" y="-1146095"/>
            <a:ext cx="10443215" cy="3398792"/>
          </a:xfrm>
          <a:custGeom>
            <a:avLst/>
            <a:gdLst/>
            <a:ahLst/>
            <a:cxnLst/>
            <a:rect l="l" t="t" r="r" b="b"/>
            <a:pathLst>
              <a:path w="10443215" h="3398792">
                <a:moveTo>
                  <a:pt x="0" y="0"/>
                </a:moveTo>
                <a:lnTo>
                  <a:pt x="10443215" y="0"/>
                </a:lnTo>
                <a:lnTo>
                  <a:pt x="10443215" y="3398792"/>
                </a:lnTo>
                <a:lnTo>
                  <a:pt x="0" y="33987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-3892225">
            <a:off x="1336447" y="-1330425"/>
            <a:ext cx="3110979" cy="327063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-206268">
            <a:off x="15635636" y="7165333"/>
            <a:ext cx="3847018" cy="385285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4793330" y="8626513"/>
            <a:ext cx="1460497" cy="143873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 rot="-5475753">
            <a:off x="-303676" y="-67319"/>
            <a:ext cx="1783866" cy="2192038"/>
          </a:xfrm>
          <a:prstGeom prst="rect">
            <a:avLst/>
          </a:prstGeom>
        </p:spPr>
      </p:pic>
      <p:sp>
        <p:nvSpPr>
          <p:cNvPr id="7" name="Freeform 7"/>
          <p:cNvSpPr/>
          <p:nvPr/>
        </p:nvSpPr>
        <p:spPr>
          <a:xfrm rot="-5400000">
            <a:off x="10014020" y="3126840"/>
            <a:ext cx="8482150" cy="5394658"/>
          </a:xfrm>
          <a:custGeom>
            <a:avLst/>
            <a:gdLst/>
            <a:ahLst/>
            <a:cxnLst/>
            <a:rect l="l" t="t" r="r" b="b"/>
            <a:pathLst>
              <a:path w="8482150" h="5394658">
                <a:moveTo>
                  <a:pt x="0" y="0"/>
                </a:moveTo>
                <a:lnTo>
                  <a:pt x="8482150" y="0"/>
                </a:lnTo>
                <a:lnTo>
                  <a:pt x="8482150" y="5394658"/>
                </a:lnTo>
                <a:lnTo>
                  <a:pt x="0" y="539465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6693" t="-123676"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9445164" y="152492"/>
            <a:ext cx="8643938" cy="14014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480"/>
              </a:lnSpc>
            </a:pPr>
            <a:r>
              <a:rPr lang="en-US" sz="8200">
                <a:solidFill>
                  <a:srgbClr val="000000"/>
                </a:solidFill>
                <a:latin typeface="Charmonman Bold"/>
              </a:rPr>
              <a:t>Chị Sáu ở Côn Đảo</a:t>
            </a:r>
          </a:p>
        </p:txBody>
      </p:sp>
      <p:sp>
        <p:nvSpPr>
          <p:cNvPr id="9" name="TextBox 9"/>
          <p:cNvSpPr txBox="1"/>
          <p:nvPr/>
        </p:nvSpPr>
        <p:spPr>
          <a:xfrm rot="-74506">
            <a:off x="300933" y="2218501"/>
            <a:ext cx="10639257" cy="21050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00"/>
              </a:lnSpc>
            </a:pPr>
            <a:r>
              <a:rPr lang="en-US" sz="6000">
                <a:solidFill>
                  <a:srgbClr val="000000"/>
                </a:solidFill>
                <a:latin typeface="Calistoga"/>
              </a:rPr>
              <a:t>Chị hát suốt đêm, hát đi hát lại bài “Chiến sĩ Việt Nam”</a:t>
            </a:r>
          </a:p>
        </p:txBody>
      </p:sp>
      <p:sp>
        <p:nvSpPr>
          <p:cNvPr id="10" name="TextBox 10"/>
          <p:cNvSpPr txBox="1"/>
          <p:nvPr/>
        </p:nvSpPr>
        <p:spPr>
          <a:xfrm rot="-679684">
            <a:off x="831477" y="5400566"/>
            <a:ext cx="9937315" cy="37249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939"/>
              </a:lnSpc>
            </a:pPr>
            <a:r>
              <a:rPr lang="en-US" sz="7099">
                <a:solidFill>
                  <a:srgbClr val="000000"/>
                </a:solidFill>
                <a:latin typeface="Charm Bold"/>
              </a:rPr>
              <a:t>Vì cách mạng sẵn sàng hy sinh tính mạng để chống lại chế độ tàn bạo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306</Words>
  <Application>Microsoft Office PowerPoint</Application>
  <PresentationFormat>Custom</PresentationFormat>
  <Paragraphs>44</Paragraphs>
  <Slides>14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33" baseType="lpstr">
      <vt:lpstr>Charmonman Bold</vt:lpstr>
      <vt:lpstr>Arial</vt:lpstr>
      <vt:lpstr>Noto Sans Bold</vt:lpstr>
      <vt:lpstr>Paytone One</vt:lpstr>
      <vt:lpstr>Charm Bold</vt:lpstr>
      <vt:lpstr>DejaVu Serif Bold</vt:lpstr>
      <vt:lpstr>Oswald</vt:lpstr>
      <vt:lpstr>Calistoga</vt:lpstr>
      <vt:lpstr>Calibri</vt:lpstr>
      <vt:lpstr>Segoe UI Variable Display Semib</vt:lpstr>
      <vt:lpstr>Alex Brush</vt:lpstr>
      <vt:lpstr>Sigmar One</vt:lpstr>
      <vt:lpstr>Lato Italics</vt:lpstr>
      <vt:lpstr>Dancing Script</vt:lpstr>
      <vt:lpstr>Open Sans Light</vt:lpstr>
      <vt:lpstr>Chokokutai</vt:lpstr>
      <vt:lpstr>Inter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Giới thiệu sách - Chị Sáu ở Côn Đảo</dc:title>
  <cp:lastModifiedBy>admin</cp:lastModifiedBy>
  <cp:revision>4</cp:revision>
  <cp:lastPrinted>2023-12-21T03:38:43Z</cp:lastPrinted>
  <dcterms:created xsi:type="dcterms:W3CDTF">2006-08-16T00:00:00Z</dcterms:created>
  <dcterms:modified xsi:type="dcterms:W3CDTF">2023-12-21T03:39:52Z</dcterms:modified>
  <dc:identifier>DAEszUwhHzM</dc:identifier>
</cp:coreProperties>
</file>