
<file path=[Content_Types].xml><?xml version="1.0" encoding="utf-8"?>
<Types xmlns="http://schemas.openxmlformats.org/package/2006/content-types">
  <Default Extension="glb" ContentType="model/gltf.binary"/>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6" r:id="rId3"/>
  </p:sldMasterIdLst>
  <p:sldIdLst>
    <p:sldId id="258" r:id="rId4"/>
    <p:sldId id="257" r:id="rId5"/>
    <p:sldId id="314" r:id="rId6"/>
    <p:sldId id="311" r:id="rId7"/>
    <p:sldId id="309" r:id="rId8"/>
    <p:sldId id="317" r:id="rId9"/>
    <p:sldId id="263" r:id="rId10"/>
    <p:sldId id="319" r:id="rId11"/>
    <p:sldId id="313" r:id="rId12"/>
    <p:sldId id="279" r:id="rId13"/>
    <p:sldId id="274" r:id="rId14"/>
    <p:sldId id="267" r:id="rId15"/>
    <p:sldId id="283" r:id="rId16"/>
    <p:sldId id="282" r:id="rId17"/>
    <p:sldId id="264" r:id="rId18"/>
    <p:sldId id="318" r:id="rId19"/>
    <p:sldId id="32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AF59C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2" d="100"/>
          <a:sy n="82" d="100"/>
        </p:scale>
        <p:origin x="82" y="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2B2D7-B5B1-4934-9E64-1FBAB40262D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DC68617-FDC7-43ED-9A7D-17A4A25A4A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7715CC4-6E6B-4646-A16A-F5980E407167}"/>
              </a:ext>
            </a:extLst>
          </p:cNvPr>
          <p:cNvSpPr>
            <a:spLocks noGrp="1"/>
          </p:cNvSpPr>
          <p:nvPr>
            <p:ph type="dt" sz="half" idx="10"/>
          </p:nvPr>
        </p:nvSpPr>
        <p:spPr/>
        <p:txBody>
          <a:bodyPr/>
          <a:lstStyle/>
          <a:p>
            <a:fld id="{F32C94A9-A790-4174-B336-372C8E6FB571}" type="datetimeFigureOut">
              <a:rPr lang="en-US" smtClean="0"/>
              <a:t>11/25/2023</a:t>
            </a:fld>
            <a:endParaRPr lang="en-US"/>
          </a:p>
        </p:txBody>
      </p:sp>
      <p:sp>
        <p:nvSpPr>
          <p:cNvPr id="5" name="Footer Placeholder 4">
            <a:extLst>
              <a:ext uri="{FF2B5EF4-FFF2-40B4-BE49-F238E27FC236}">
                <a16:creationId xmlns:a16="http://schemas.microsoft.com/office/drawing/2014/main" id="{7C8FB785-9CB3-40C7-B950-F10F9B9F09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861767-E40D-49CF-BE47-62B88B70E6F5}"/>
              </a:ext>
            </a:extLst>
          </p:cNvPr>
          <p:cNvSpPr>
            <a:spLocks noGrp="1"/>
          </p:cNvSpPr>
          <p:nvPr>
            <p:ph type="sldNum" sz="quarter" idx="12"/>
          </p:nvPr>
        </p:nvSpPr>
        <p:spPr/>
        <p:txBody>
          <a:bodyPr/>
          <a:lstStyle/>
          <a:p>
            <a:fld id="{32B3E50F-B1F7-4936-BEE1-E0B1ABB0B463}" type="slidenum">
              <a:rPr lang="en-US" smtClean="0"/>
              <a:t>‹#›</a:t>
            </a:fld>
            <a:endParaRPr lang="en-US"/>
          </a:p>
        </p:txBody>
      </p:sp>
    </p:spTree>
    <p:extLst>
      <p:ext uri="{BB962C8B-B14F-4D97-AF65-F5344CB8AC3E}">
        <p14:creationId xmlns:p14="http://schemas.microsoft.com/office/powerpoint/2010/main" val="2360740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B21F1-59A4-4AA3-98CB-3DDB866B0E7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FB1B97B-EB55-46A9-B744-A9460C86AEE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92AB7C-C327-4F51-9C3B-5254DEA644FE}"/>
              </a:ext>
            </a:extLst>
          </p:cNvPr>
          <p:cNvSpPr>
            <a:spLocks noGrp="1"/>
          </p:cNvSpPr>
          <p:nvPr>
            <p:ph type="dt" sz="half" idx="10"/>
          </p:nvPr>
        </p:nvSpPr>
        <p:spPr/>
        <p:txBody>
          <a:bodyPr/>
          <a:lstStyle/>
          <a:p>
            <a:fld id="{F32C94A9-A790-4174-B336-372C8E6FB571}" type="datetimeFigureOut">
              <a:rPr lang="en-US" smtClean="0"/>
              <a:t>11/25/2023</a:t>
            </a:fld>
            <a:endParaRPr lang="en-US"/>
          </a:p>
        </p:txBody>
      </p:sp>
      <p:sp>
        <p:nvSpPr>
          <p:cNvPr id="5" name="Footer Placeholder 4">
            <a:extLst>
              <a:ext uri="{FF2B5EF4-FFF2-40B4-BE49-F238E27FC236}">
                <a16:creationId xmlns:a16="http://schemas.microsoft.com/office/drawing/2014/main" id="{1E5629B5-C782-4EB4-9F43-B2155A0B60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0ED636-3CF2-4AB1-A1B4-8E7DD30DF583}"/>
              </a:ext>
            </a:extLst>
          </p:cNvPr>
          <p:cNvSpPr>
            <a:spLocks noGrp="1"/>
          </p:cNvSpPr>
          <p:nvPr>
            <p:ph type="sldNum" sz="quarter" idx="12"/>
          </p:nvPr>
        </p:nvSpPr>
        <p:spPr/>
        <p:txBody>
          <a:bodyPr/>
          <a:lstStyle/>
          <a:p>
            <a:fld id="{32B3E50F-B1F7-4936-BEE1-E0B1ABB0B463}" type="slidenum">
              <a:rPr lang="en-US" smtClean="0"/>
              <a:t>‹#›</a:t>
            </a:fld>
            <a:endParaRPr lang="en-US"/>
          </a:p>
        </p:txBody>
      </p:sp>
    </p:spTree>
    <p:extLst>
      <p:ext uri="{BB962C8B-B14F-4D97-AF65-F5344CB8AC3E}">
        <p14:creationId xmlns:p14="http://schemas.microsoft.com/office/powerpoint/2010/main" val="1670196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7E90153-6CCC-4A0D-9B0A-B690DA3E515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8E4AAA-BD74-43B6-A9A6-9DED5EFE94E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DFE192-FAB4-46A6-B37E-A064D0B4F90C}"/>
              </a:ext>
            </a:extLst>
          </p:cNvPr>
          <p:cNvSpPr>
            <a:spLocks noGrp="1"/>
          </p:cNvSpPr>
          <p:nvPr>
            <p:ph type="dt" sz="half" idx="10"/>
          </p:nvPr>
        </p:nvSpPr>
        <p:spPr/>
        <p:txBody>
          <a:bodyPr/>
          <a:lstStyle/>
          <a:p>
            <a:fld id="{F32C94A9-A790-4174-B336-372C8E6FB571}" type="datetimeFigureOut">
              <a:rPr lang="en-US" smtClean="0"/>
              <a:t>11/25/2023</a:t>
            </a:fld>
            <a:endParaRPr lang="en-US"/>
          </a:p>
        </p:txBody>
      </p:sp>
      <p:sp>
        <p:nvSpPr>
          <p:cNvPr id="5" name="Footer Placeholder 4">
            <a:extLst>
              <a:ext uri="{FF2B5EF4-FFF2-40B4-BE49-F238E27FC236}">
                <a16:creationId xmlns:a16="http://schemas.microsoft.com/office/drawing/2014/main" id="{0ACD602E-D60E-4759-8E43-063D488F89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45BB9C-5CD6-4126-B8F3-081D51666F45}"/>
              </a:ext>
            </a:extLst>
          </p:cNvPr>
          <p:cNvSpPr>
            <a:spLocks noGrp="1"/>
          </p:cNvSpPr>
          <p:nvPr>
            <p:ph type="sldNum" sz="quarter" idx="12"/>
          </p:nvPr>
        </p:nvSpPr>
        <p:spPr/>
        <p:txBody>
          <a:bodyPr/>
          <a:lstStyle/>
          <a:p>
            <a:fld id="{32B3E50F-B1F7-4936-BEE1-E0B1ABB0B463}" type="slidenum">
              <a:rPr lang="en-US" smtClean="0"/>
              <a:t>‹#›</a:t>
            </a:fld>
            <a:endParaRPr lang="en-US"/>
          </a:p>
        </p:txBody>
      </p:sp>
    </p:spTree>
    <p:extLst>
      <p:ext uri="{BB962C8B-B14F-4D97-AF65-F5344CB8AC3E}">
        <p14:creationId xmlns:p14="http://schemas.microsoft.com/office/powerpoint/2010/main" val="18860728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11/25/2023</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2439803765"/>
      </p:ext>
    </p:extLst>
  </p:cSld>
  <p:clrMapOvr>
    <a:masterClrMapping/>
  </p:clrMapOvr>
  <mc:AlternateContent xmlns:mc="http://schemas.openxmlformats.org/markup-compatibility/2006" xmlns:p14="http://schemas.microsoft.com/office/powerpoint/2010/main">
    <mc:Choice Requires="p14">
      <p:transition spd="slow" p14:dur="2250" advClick="0" advTm="20000">
        <p:fade/>
      </p:transition>
    </mc:Choice>
    <mc:Fallback xmlns="">
      <p:transition spd="slow" advClick="0" advTm="20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12192000" cy="6857999"/>
          </a:xfrm>
          <a:prstGeom prst="rect">
            <a:avLst/>
          </a:prstGeom>
          <a:pattFill prst="pct20">
            <a:fgClr>
              <a:schemeClr val="accent1"/>
            </a:fgClr>
            <a:bgClr>
              <a:schemeClr val="bg1"/>
            </a:bgClr>
          </a:pattFill>
        </p:spPr>
        <p:txBody>
          <a:bodyPr/>
          <a:lstStyle/>
          <a:p>
            <a:endParaRPr lang="en-US"/>
          </a:p>
        </p:txBody>
      </p:sp>
    </p:spTree>
    <p:extLst>
      <p:ext uri="{BB962C8B-B14F-4D97-AF65-F5344CB8AC3E}">
        <p14:creationId xmlns:p14="http://schemas.microsoft.com/office/powerpoint/2010/main" val="11146730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43687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362550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3" name="Picture Placeholder 7"/>
          <p:cNvSpPr>
            <a:spLocks noGrp="1"/>
          </p:cNvSpPr>
          <p:nvPr>
            <p:ph type="pic" sz="quarter" idx="10"/>
          </p:nvPr>
        </p:nvSpPr>
        <p:spPr>
          <a:xfrm>
            <a:off x="874870" y="1835427"/>
            <a:ext cx="3637722" cy="3637722"/>
          </a:xfrm>
          <a:prstGeom prst="ellipse">
            <a:avLst/>
          </a:prstGeom>
          <a:pattFill prst="pct20">
            <a:fgClr>
              <a:schemeClr val="accent1"/>
            </a:fgClr>
            <a:bgClr>
              <a:schemeClr val="bg1"/>
            </a:bgClr>
          </a:pattFill>
        </p:spPr>
        <p:txBody>
          <a:bodyPr/>
          <a:lstStyle/>
          <a:p>
            <a:endParaRPr lang="en-US"/>
          </a:p>
        </p:txBody>
      </p:sp>
    </p:spTree>
    <p:extLst>
      <p:ext uri="{BB962C8B-B14F-4D97-AF65-F5344CB8AC3E}">
        <p14:creationId xmlns:p14="http://schemas.microsoft.com/office/powerpoint/2010/main" val="1420743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4" name="Picture Placeholder 7"/>
          <p:cNvSpPr>
            <a:spLocks noGrp="1"/>
          </p:cNvSpPr>
          <p:nvPr>
            <p:ph type="pic" sz="quarter" idx="11"/>
          </p:nvPr>
        </p:nvSpPr>
        <p:spPr>
          <a:xfrm>
            <a:off x="0" y="1749287"/>
            <a:ext cx="12192000" cy="2703443"/>
          </a:xfrm>
          <a:prstGeom prst="rect">
            <a:avLst/>
          </a:prstGeom>
          <a:pattFill prst="pct20">
            <a:fgClr>
              <a:schemeClr val="accent1"/>
            </a:fgClr>
            <a:bgClr>
              <a:schemeClr val="bg1"/>
            </a:bgClr>
          </a:pattFill>
        </p:spPr>
        <p:txBody>
          <a:bodyPr/>
          <a:lstStyle/>
          <a:p>
            <a:endParaRPr lang="en-US"/>
          </a:p>
        </p:txBody>
      </p:sp>
    </p:spTree>
    <p:extLst>
      <p:ext uri="{BB962C8B-B14F-4D97-AF65-F5344CB8AC3E}">
        <p14:creationId xmlns:p14="http://schemas.microsoft.com/office/powerpoint/2010/main" val="16634798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4" name="Picture Placeholder 7"/>
          <p:cNvSpPr>
            <a:spLocks noGrp="1"/>
          </p:cNvSpPr>
          <p:nvPr>
            <p:ph type="pic" sz="quarter" idx="11"/>
          </p:nvPr>
        </p:nvSpPr>
        <p:spPr>
          <a:xfrm>
            <a:off x="371060" y="1921563"/>
            <a:ext cx="5367131" cy="2637183"/>
          </a:xfrm>
          <a:prstGeom prst="rect">
            <a:avLst/>
          </a:prstGeom>
          <a:pattFill prst="pct20">
            <a:fgClr>
              <a:schemeClr val="accent1"/>
            </a:fgClr>
            <a:bgClr>
              <a:schemeClr val="bg1"/>
            </a:bgClr>
          </a:pattFill>
        </p:spPr>
        <p:txBody>
          <a:bodyPr/>
          <a:lstStyle/>
          <a:p>
            <a:endParaRPr lang="en-US"/>
          </a:p>
        </p:txBody>
      </p:sp>
      <p:sp>
        <p:nvSpPr>
          <p:cNvPr id="6" name="Picture Placeholder 7"/>
          <p:cNvSpPr>
            <a:spLocks noGrp="1"/>
          </p:cNvSpPr>
          <p:nvPr>
            <p:ph type="pic" sz="quarter" idx="12"/>
          </p:nvPr>
        </p:nvSpPr>
        <p:spPr>
          <a:xfrm>
            <a:off x="6427303" y="1921563"/>
            <a:ext cx="5367131" cy="2637183"/>
          </a:xfrm>
          <a:prstGeom prst="rect">
            <a:avLst/>
          </a:prstGeom>
          <a:pattFill prst="pct20">
            <a:fgClr>
              <a:schemeClr val="accent1"/>
            </a:fgClr>
            <a:bgClr>
              <a:schemeClr val="bg1"/>
            </a:bgClr>
          </a:pattFill>
        </p:spPr>
        <p:txBody>
          <a:bodyPr/>
          <a:lstStyle/>
          <a:p>
            <a:endParaRPr lang="en-US"/>
          </a:p>
        </p:txBody>
      </p:sp>
    </p:spTree>
    <p:extLst>
      <p:ext uri="{BB962C8B-B14F-4D97-AF65-F5344CB8AC3E}">
        <p14:creationId xmlns:p14="http://schemas.microsoft.com/office/powerpoint/2010/main" val="27227059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4" name="Picture Placeholder 7"/>
          <p:cNvSpPr>
            <a:spLocks noGrp="1"/>
          </p:cNvSpPr>
          <p:nvPr>
            <p:ph type="pic" sz="quarter" idx="11"/>
          </p:nvPr>
        </p:nvSpPr>
        <p:spPr>
          <a:xfrm>
            <a:off x="241267" y="2184680"/>
            <a:ext cx="3853654" cy="2932588"/>
          </a:xfrm>
          <a:prstGeom prst="rect">
            <a:avLst/>
          </a:prstGeom>
          <a:pattFill prst="pct20">
            <a:fgClr>
              <a:schemeClr val="accent1"/>
            </a:fgClr>
            <a:bgClr>
              <a:schemeClr val="bg1"/>
            </a:bgClr>
          </a:pattFill>
        </p:spPr>
        <p:txBody>
          <a:bodyPr/>
          <a:lstStyle/>
          <a:p>
            <a:endParaRPr lang="en-US"/>
          </a:p>
        </p:txBody>
      </p:sp>
    </p:spTree>
    <p:extLst>
      <p:ext uri="{BB962C8B-B14F-4D97-AF65-F5344CB8AC3E}">
        <p14:creationId xmlns:p14="http://schemas.microsoft.com/office/powerpoint/2010/main" val="1102156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577F8-3B5F-4B96-9A5A-62F74439B5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072DB4-B02F-4F0D-9D29-32FE9592EEC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74E784-0901-4EF8-A330-B2E60ECC683D}"/>
              </a:ext>
            </a:extLst>
          </p:cNvPr>
          <p:cNvSpPr>
            <a:spLocks noGrp="1"/>
          </p:cNvSpPr>
          <p:nvPr>
            <p:ph type="dt" sz="half" idx="10"/>
          </p:nvPr>
        </p:nvSpPr>
        <p:spPr/>
        <p:txBody>
          <a:bodyPr/>
          <a:lstStyle/>
          <a:p>
            <a:fld id="{F32C94A9-A790-4174-B336-372C8E6FB571}" type="datetimeFigureOut">
              <a:rPr lang="en-US" smtClean="0"/>
              <a:t>11/25/2023</a:t>
            </a:fld>
            <a:endParaRPr lang="en-US"/>
          </a:p>
        </p:txBody>
      </p:sp>
      <p:sp>
        <p:nvSpPr>
          <p:cNvPr id="5" name="Footer Placeholder 4">
            <a:extLst>
              <a:ext uri="{FF2B5EF4-FFF2-40B4-BE49-F238E27FC236}">
                <a16:creationId xmlns:a16="http://schemas.microsoft.com/office/drawing/2014/main" id="{C4FCA1FA-283F-4712-B727-11BAF5FF25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A938E6-174A-42EC-A9CB-3C1854477271}"/>
              </a:ext>
            </a:extLst>
          </p:cNvPr>
          <p:cNvSpPr>
            <a:spLocks noGrp="1"/>
          </p:cNvSpPr>
          <p:nvPr>
            <p:ph type="sldNum" sz="quarter" idx="12"/>
          </p:nvPr>
        </p:nvSpPr>
        <p:spPr/>
        <p:txBody>
          <a:bodyPr/>
          <a:lstStyle/>
          <a:p>
            <a:fld id="{32B3E50F-B1F7-4936-BEE1-E0B1ABB0B463}" type="slidenum">
              <a:rPr lang="en-US" smtClean="0"/>
              <a:t>‹#›</a:t>
            </a:fld>
            <a:endParaRPr lang="en-US"/>
          </a:p>
        </p:txBody>
      </p:sp>
    </p:spTree>
    <p:extLst>
      <p:ext uri="{BB962C8B-B14F-4D97-AF65-F5344CB8AC3E}">
        <p14:creationId xmlns:p14="http://schemas.microsoft.com/office/powerpoint/2010/main" val="33641757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4" name="Picture Placeholder 7"/>
          <p:cNvSpPr>
            <a:spLocks noGrp="1"/>
          </p:cNvSpPr>
          <p:nvPr>
            <p:ph type="pic" sz="quarter" idx="11"/>
          </p:nvPr>
        </p:nvSpPr>
        <p:spPr>
          <a:xfrm>
            <a:off x="599428" y="2251861"/>
            <a:ext cx="3071424" cy="3512836"/>
          </a:xfrm>
          <a:custGeom>
            <a:avLst/>
            <a:gdLst>
              <a:gd name="connsiteX0" fmla="*/ 0 w 2610678"/>
              <a:gd name="connsiteY0" fmla="*/ 0 h 2865407"/>
              <a:gd name="connsiteX1" fmla="*/ 2610678 w 2610678"/>
              <a:gd name="connsiteY1" fmla="*/ 0 h 2865407"/>
              <a:gd name="connsiteX2" fmla="*/ 2610678 w 2610678"/>
              <a:gd name="connsiteY2" fmla="*/ 2865407 h 2865407"/>
              <a:gd name="connsiteX3" fmla="*/ 0 w 2610678"/>
              <a:gd name="connsiteY3" fmla="*/ 2865407 h 2865407"/>
              <a:gd name="connsiteX4" fmla="*/ 0 w 2610678"/>
              <a:gd name="connsiteY4" fmla="*/ 0 h 2865407"/>
              <a:gd name="connsiteX0" fmla="*/ 0 w 2610678"/>
              <a:gd name="connsiteY0" fmla="*/ 0 h 2865407"/>
              <a:gd name="connsiteX1" fmla="*/ 2610678 w 2610678"/>
              <a:gd name="connsiteY1" fmla="*/ 0 h 2865407"/>
              <a:gd name="connsiteX2" fmla="*/ 2610678 w 2610678"/>
              <a:gd name="connsiteY2" fmla="*/ 2865407 h 2865407"/>
              <a:gd name="connsiteX3" fmla="*/ 1237538 w 2610678"/>
              <a:gd name="connsiteY3" fmla="*/ 2850227 h 2865407"/>
              <a:gd name="connsiteX4" fmla="*/ 0 w 2610678"/>
              <a:gd name="connsiteY4" fmla="*/ 2865407 h 2865407"/>
              <a:gd name="connsiteX5" fmla="*/ 0 w 2610678"/>
              <a:gd name="connsiteY5" fmla="*/ 0 h 2865407"/>
              <a:gd name="connsiteX0" fmla="*/ 0 w 2610678"/>
              <a:gd name="connsiteY0" fmla="*/ 0 h 3473079"/>
              <a:gd name="connsiteX1" fmla="*/ 2610678 w 2610678"/>
              <a:gd name="connsiteY1" fmla="*/ 0 h 3473079"/>
              <a:gd name="connsiteX2" fmla="*/ 2610678 w 2610678"/>
              <a:gd name="connsiteY2" fmla="*/ 2865407 h 3473079"/>
              <a:gd name="connsiteX3" fmla="*/ 1237538 w 2610678"/>
              <a:gd name="connsiteY3" fmla="*/ 3473079 h 3473079"/>
              <a:gd name="connsiteX4" fmla="*/ 0 w 2610678"/>
              <a:gd name="connsiteY4" fmla="*/ 2865407 h 3473079"/>
              <a:gd name="connsiteX5" fmla="*/ 0 w 2610678"/>
              <a:gd name="connsiteY5" fmla="*/ 0 h 3473079"/>
              <a:gd name="connsiteX0" fmla="*/ 0 w 2610678"/>
              <a:gd name="connsiteY0" fmla="*/ 0 h 3512836"/>
              <a:gd name="connsiteX1" fmla="*/ 2610678 w 2610678"/>
              <a:gd name="connsiteY1" fmla="*/ 0 h 3512836"/>
              <a:gd name="connsiteX2" fmla="*/ 2610678 w 2610678"/>
              <a:gd name="connsiteY2" fmla="*/ 2865407 h 3512836"/>
              <a:gd name="connsiteX3" fmla="*/ 1237538 w 2610678"/>
              <a:gd name="connsiteY3" fmla="*/ 3512836 h 3512836"/>
              <a:gd name="connsiteX4" fmla="*/ 0 w 2610678"/>
              <a:gd name="connsiteY4" fmla="*/ 2865407 h 3512836"/>
              <a:gd name="connsiteX5" fmla="*/ 0 w 2610678"/>
              <a:gd name="connsiteY5" fmla="*/ 0 h 3512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0678" h="3512836">
                <a:moveTo>
                  <a:pt x="0" y="0"/>
                </a:moveTo>
                <a:lnTo>
                  <a:pt x="2610678" y="0"/>
                </a:lnTo>
                <a:lnTo>
                  <a:pt x="2610678" y="2865407"/>
                </a:lnTo>
                <a:lnTo>
                  <a:pt x="1237538" y="3512836"/>
                </a:lnTo>
                <a:lnTo>
                  <a:pt x="0" y="2865407"/>
                </a:lnTo>
                <a:lnTo>
                  <a:pt x="0" y="0"/>
                </a:lnTo>
                <a:close/>
              </a:path>
            </a:pathLst>
          </a:custGeom>
          <a:pattFill prst="pct20">
            <a:fgClr>
              <a:schemeClr val="accent1"/>
            </a:fgClr>
            <a:bgClr>
              <a:schemeClr val="bg1"/>
            </a:bgClr>
          </a:pattFill>
        </p:spPr>
        <p:txBody>
          <a:bodyPr/>
          <a:lstStyle/>
          <a:p>
            <a:endParaRPr lang="en-US"/>
          </a:p>
        </p:txBody>
      </p:sp>
    </p:spTree>
    <p:extLst>
      <p:ext uri="{BB962C8B-B14F-4D97-AF65-F5344CB8AC3E}">
        <p14:creationId xmlns:p14="http://schemas.microsoft.com/office/powerpoint/2010/main" val="17770382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914400" y="2001078"/>
            <a:ext cx="2133600" cy="2133600"/>
          </a:xfrm>
          <a:prstGeom prst="roundRect">
            <a:avLst/>
          </a:prstGeom>
          <a:pattFill prst="pct20">
            <a:fgClr>
              <a:schemeClr val="accent1"/>
            </a:fgClr>
            <a:bgClr>
              <a:schemeClr val="bg1"/>
            </a:bgClr>
          </a:pattFill>
        </p:spPr>
        <p:txBody>
          <a:bodyPr/>
          <a:lstStyle/>
          <a:p>
            <a:endParaRPr lang="en-US"/>
          </a:p>
        </p:txBody>
      </p:sp>
      <p:sp>
        <p:nvSpPr>
          <p:cNvPr id="9" name="Picture Placeholder 7"/>
          <p:cNvSpPr>
            <a:spLocks noGrp="1"/>
          </p:cNvSpPr>
          <p:nvPr>
            <p:ph type="pic" sz="quarter" idx="12"/>
          </p:nvPr>
        </p:nvSpPr>
        <p:spPr>
          <a:xfrm>
            <a:off x="3657600" y="2001078"/>
            <a:ext cx="2133600" cy="2133600"/>
          </a:xfrm>
          <a:prstGeom prst="roundRect">
            <a:avLst/>
          </a:prstGeom>
          <a:pattFill prst="pct20">
            <a:fgClr>
              <a:schemeClr val="accent1"/>
            </a:fgClr>
            <a:bgClr>
              <a:schemeClr val="bg1"/>
            </a:bgClr>
          </a:pattFill>
        </p:spPr>
        <p:txBody>
          <a:bodyPr/>
          <a:lstStyle/>
          <a:p>
            <a:endParaRPr lang="en-US"/>
          </a:p>
        </p:txBody>
      </p:sp>
      <p:sp>
        <p:nvSpPr>
          <p:cNvPr id="10" name="Picture Placeholder 7"/>
          <p:cNvSpPr>
            <a:spLocks noGrp="1"/>
          </p:cNvSpPr>
          <p:nvPr>
            <p:ph type="pic" sz="quarter" idx="13"/>
          </p:nvPr>
        </p:nvSpPr>
        <p:spPr>
          <a:xfrm>
            <a:off x="6400800" y="2001078"/>
            <a:ext cx="2133600" cy="2133600"/>
          </a:xfrm>
          <a:prstGeom prst="roundRect">
            <a:avLst/>
          </a:prstGeom>
          <a:pattFill prst="pct20">
            <a:fgClr>
              <a:schemeClr val="accent1"/>
            </a:fgClr>
            <a:bgClr>
              <a:schemeClr val="bg1"/>
            </a:bgClr>
          </a:pattFill>
        </p:spPr>
        <p:txBody>
          <a:bodyPr/>
          <a:lstStyle/>
          <a:p>
            <a:endParaRPr lang="en-US"/>
          </a:p>
        </p:txBody>
      </p:sp>
      <p:sp>
        <p:nvSpPr>
          <p:cNvPr id="11" name="Picture Placeholder 7"/>
          <p:cNvSpPr>
            <a:spLocks noGrp="1"/>
          </p:cNvSpPr>
          <p:nvPr>
            <p:ph type="pic" sz="quarter" idx="14"/>
          </p:nvPr>
        </p:nvSpPr>
        <p:spPr>
          <a:xfrm>
            <a:off x="9144000" y="2001078"/>
            <a:ext cx="2133600" cy="2133600"/>
          </a:xfrm>
          <a:prstGeom prst="roundRect">
            <a:avLst/>
          </a:prstGeom>
          <a:pattFill prst="pct20">
            <a:fgClr>
              <a:schemeClr val="accent1"/>
            </a:fgClr>
            <a:bgClr>
              <a:schemeClr val="bg1"/>
            </a:bgClr>
          </a:pattFill>
        </p:spPr>
        <p:txBody>
          <a:bodyPr/>
          <a:lstStyle/>
          <a:p>
            <a:endParaRPr lang="en-US"/>
          </a:p>
        </p:txBody>
      </p:sp>
    </p:spTree>
    <p:extLst>
      <p:ext uri="{BB962C8B-B14F-4D97-AF65-F5344CB8AC3E}">
        <p14:creationId xmlns:p14="http://schemas.microsoft.com/office/powerpoint/2010/main" val="2393657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11" name="Picture Placeholder 7"/>
          <p:cNvSpPr>
            <a:spLocks noGrp="1"/>
          </p:cNvSpPr>
          <p:nvPr>
            <p:ph type="pic" sz="quarter" idx="14"/>
          </p:nvPr>
        </p:nvSpPr>
        <p:spPr>
          <a:xfrm>
            <a:off x="1497496" y="2232991"/>
            <a:ext cx="1722784" cy="1722784"/>
          </a:xfrm>
          <a:prstGeom prst="ellipse">
            <a:avLst/>
          </a:prstGeom>
          <a:pattFill prst="pct20">
            <a:fgClr>
              <a:schemeClr val="accent1"/>
            </a:fgClr>
            <a:bgClr>
              <a:schemeClr val="bg1"/>
            </a:bgClr>
          </a:pattFill>
        </p:spPr>
        <p:txBody>
          <a:bodyPr/>
          <a:lstStyle/>
          <a:p>
            <a:endParaRPr lang="en-US"/>
          </a:p>
        </p:txBody>
      </p:sp>
      <p:sp>
        <p:nvSpPr>
          <p:cNvPr id="14" name="Picture Placeholder 7"/>
          <p:cNvSpPr>
            <a:spLocks noGrp="1"/>
          </p:cNvSpPr>
          <p:nvPr>
            <p:ph type="pic" sz="quarter" idx="15"/>
          </p:nvPr>
        </p:nvSpPr>
        <p:spPr>
          <a:xfrm>
            <a:off x="3988904" y="2232991"/>
            <a:ext cx="1722784" cy="1722784"/>
          </a:xfrm>
          <a:prstGeom prst="ellipse">
            <a:avLst/>
          </a:prstGeom>
          <a:pattFill prst="pct20">
            <a:fgClr>
              <a:schemeClr val="accent1"/>
            </a:fgClr>
            <a:bgClr>
              <a:schemeClr val="bg1"/>
            </a:bgClr>
          </a:pattFill>
        </p:spPr>
        <p:txBody>
          <a:bodyPr/>
          <a:lstStyle/>
          <a:p>
            <a:endParaRPr lang="en-US"/>
          </a:p>
        </p:txBody>
      </p:sp>
      <p:sp>
        <p:nvSpPr>
          <p:cNvPr id="15" name="Picture Placeholder 7"/>
          <p:cNvSpPr>
            <a:spLocks noGrp="1"/>
          </p:cNvSpPr>
          <p:nvPr>
            <p:ph type="pic" sz="quarter" idx="16"/>
          </p:nvPr>
        </p:nvSpPr>
        <p:spPr>
          <a:xfrm>
            <a:off x="6480312" y="2232991"/>
            <a:ext cx="1722784" cy="1722784"/>
          </a:xfrm>
          <a:prstGeom prst="ellipse">
            <a:avLst/>
          </a:prstGeom>
          <a:pattFill prst="pct20">
            <a:fgClr>
              <a:schemeClr val="accent1"/>
            </a:fgClr>
            <a:bgClr>
              <a:schemeClr val="bg1"/>
            </a:bgClr>
          </a:pattFill>
        </p:spPr>
        <p:txBody>
          <a:bodyPr/>
          <a:lstStyle/>
          <a:p>
            <a:endParaRPr lang="en-US"/>
          </a:p>
        </p:txBody>
      </p:sp>
      <p:sp>
        <p:nvSpPr>
          <p:cNvPr id="16" name="Picture Placeholder 7"/>
          <p:cNvSpPr>
            <a:spLocks noGrp="1"/>
          </p:cNvSpPr>
          <p:nvPr>
            <p:ph type="pic" sz="quarter" idx="17"/>
          </p:nvPr>
        </p:nvSpPr>
        <p:spPr>
          <a:xfrm>
            <a:off x="8971720" y="2232991"/>
            <a:ext cx="1722784" cy="1722784"/>
          </a:xfrm>
          <a:prstGeom prst="ellipse">
            <a:avLst/>
          </a:prstGeom>
          <a:pattFill prst="pct20">
            <a:fgClr>
              <a:schemeClr val="accent1"/>
            </a:fgClr>
            <a:bgClr>
              <a:schemeClr val="bg1"/>
            </a:bgClr>
          </a:pattFill>
        </p:spPr>
        <p:txBody>
          <a:bodyPr/>
          <a:lstStyle/>
          <a:p>
            <a:endParaRPr lang="en-US"/>
          </a:p>
        </p:txBody>
      </p:sp>
    </p:spTree>
    <p:extLst>
      <p:ext uri="{BB962C8B-B14F-4D97-AF65-F5344CB8AC3E}">
        <p14:creationId xmlns:p14="http://schemas.microsoft.com/office/powerpoint/2010/main" val="19436715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573156" y="1967948"/>
            <a:ext cx="2246243" cy="3220278"/>
          </a:xfrm>
          <a:prstGeom prst="rect">
            <a:avLst/>
          </a:prstGeom>
          <a:pattFill prst="pct20">
            <a:fgClr>
              <a:schemeClr val="accent1"/>
            </a:fgClr>
            <a:bgClr>
              <a:schemeClr val="bg1"/>
            </a:bgClr>
          </a:pattFill>
        </p:spPr>
        <p:txBody>
          <a:bodyPr/>
          <a:lstStyle/>
          <a:p>
            <a:endParaRPr lang="en-US"/>
          </a:p>
        </p:txBody>
      </p:sp>
      <p:sp>
        <p:nvSpPr>
          <p:cNvPr id="14" name="Picture Placeholder 7"/>
          <p:cNvSpPr>
            <a:spLocks noGrp="1"/>
          </p:cNvSpPr>
          <p:nvPr>
            <p:ph type="pic" sz="quarter" idx="12"/>
          </p:nvPr>
        </p:nvSpPr>
        <p:spPr>
          <a:xfrm>
            <a:off x="3521764" y="1967948"/>
            <a:ext cx="2246243" cy="3220278"/>
          </a:xfrm>
          <a:prstGeom prst="rect">
            <a:avLst/>
          </a:prstGeom>
          <a:pattFill prst="pct20">
            <a:fgClr>
              <a:schemeClr val="accent1"/>
            </a:fgClr>
            <a:bgClr>
              <a:schemeClr val="bg1"/>
            </a:bgClr>
          </a:pattFill>
        </p:spPr>
        <p:txBody>
          <a:bodyPr/>
          <a:lstStyle/>
          <a:p>
            <a:endParaRPr lang="en-US"/>
          </a:p>
        </p:txBody>
      </p:sp>
      <p:sp>
        <p:nvSpPr>
          <p:cNvPr id="15" name="Picture Placeholder 7"/>
          <p:cNvSpPr>
            <a:spLocks noGrp="1"/>
          </p:cNvSpPr>
          <p:nvPr>
            <p:ph type="pic" sz="quarter" idx="13"/>
          </p:nvPr>
        </p:nvSpPr>
        <p:spPr>
          <a:xfrm>
            <a:off x="6447182" y="1967948"/>
            <a:ext cx="2246243" cy="3220278"/>
          </a:xfrm>
          <a:prstGeom prst="rect">
            <a:avLst/>
          </a:prstGeom>
          <a:pattFill prst="pct20">
            <a:fgClr>
              <a:schemeClr val="accent1"/>
            </a:fgClr>
            <a:bgClr>
              <a:schemeClr val="bg1"/>
            </a:bgClr>
          </a:pattFill>
        </p:spPr>
        <p:txBody>
          <a:bodyPr/>
          <a:lstStyle/>
          <a:p>
            <a:endParaRPr lang="en-US"/>
          </a:p>
        </p:txBody>
      </p:sp>
      <p:sp>
        <p:nvSpPr>
          <p:cNvPr id="16" name="Picture Placeholder 7"/>
          <p:cNvSpPr>
            <a:spLocks noGrp="1"/>
          </p:cNvSpPr>
          <p:nvPr>
            <p:ph type="pic" sz="quarter" idx="14"/>
          </p:nvPr>
        </p:nvSpPr>
        <p:spPr>
          <a:xfrm>
            <a:off x="9372600" y="1967948"/>
            <a:ext cx="2246243" cy="3220278"/>
          </a:xfrm>
          <a:prstGeom prst="rect">
            <a:avLst/>
          </a:prstGeom>
          <a:pattFill prst="pct20">
            <a:fgClr>
              <a:schemeClr val="accent1"/>
            </a:fgClr>
            <a:bgClr>
              <a:schemeClr val="bg1"/>
            </a:bgClr>
          </a:pattFill>
        </p:spPr>
        <p:txBody>
          <a:bodyPr/>
          <a:lstStyle/>
          <a:p>
            <a:endParaRPr lang="en-US"/>
          </a:p>
        </p:txBody>
      </p:sp>
    </p:spTree>
    <p:extLst>
      <p:ext uri="{BB962C8B-B14F-4D97-AF65-F5344CB8AC3E}">
        <p14:creationId xmlns:p14="http://schemas.microsoft.com/office/powerpoint/2010/main" val="4061825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1574800" y="1944914"/>
            <a:ext cx="3686628" cy="1796213"/>
          </a:xfrm>
          <a:prstGeom prst="roundRect">
            <a:avLst/>
          </a:prstGeom>
          <a:pattFill prst="pct20">
            <a:fgClr>
              <a:schemeClr val="accent1"/>
            </a:fgClr>
            <a:bgClr>
              <a:schemeClr val="bg1"/>
            </a:bgClr>
          </a:pattFill>
        </p:spPr>
        <p:txBody>
          <a:bodyPr/>
          <a:lstStyle/>
          <a:p>
            <a:endParaRPr lang="en-US"/>
          </a:p>
        </p:txBody>
      </p:sp>
      <p:sp>
        <p:nvSpPr>
          <p:cNvPr id="11" name="Picture Placeholder 7"/>
          <p:cNvSpPr>
            <a:spLocks noGrp="1"/>
          </p:cNvSpPr>
          <p:nvPr>
            <p:ph type="pic" sz="quarter" idx="12"/>
          </p:nvPr>
        </p:nvSpPr>
        <p:spPr>
          <a:xfrm>
            <a:off x="6930572" y="1944914"/>
            <a:ext cx="3686628" cy="1796213"/>
          </a:xfrm>
          <a:prstGeom prst="roundRect">
            <a:avLst/>
          </a:prstGeom>
          <a:pattFill prst="pct20">
            <a:fgClr>
              <a:schemeClr val="accent1"/>
            </a:fgClr>
            <a:bgClr>
              <a:schemeClr val="bg1"/>
            </a:bgClr>
          </a:pattFill>
        </p:spPr>
        <p:txBody>
          <a:bodyPr/>
          <a:lstStyle/>
          <a:p>
            <a:endParaRPr lang="en-US"/>
          </a:p>
        </p:txBody>
      </p:sp>
      <p:sp>
        <p:nvSpPr>
          <p:cNvPr id="12" name="Picture Placeholder 7"/>
          <p:cNvSpPr>
            <a:spLocks noGrp="1"/>
          </p:cNvSpPr>
          <p:nvPr>
            <p:ph type="pic" sz="quarter" idx="13"/>
          </p:nvPr>
        </p:nvSpPr>
        <p:spPr>
          <a:xfrm>
            <a:off x="6930572" y="4223657"/>
            <a:ext cx="3686628" cy="1796213"/>
          </a:xfrm>
          <a:prstGeom prst="roundRect">
            <a:avLst/>
          </a:prstGeom>
          <a:pattFill prst="pct20">
            <a:fgClr>
              <a:schemeClr val="accent1"/>
            </a:fgClr>
            <a:bgClr>
              <a:schemeClr val="bg1"/>
            </a:bgClr>
          </a:pattFill>
        </p:spPr>
        <p:txBody>
          <a:bodyPr/>
          <a:lstStyle/>
          <a:p>
            <a:endParaRPr lang="en-US"/>
          </a:p>
        </p:txBody>
      </p:sp>
      <p:sp>
        <p:nvSpPr>
          <p:cNvPr id="13" name="Picture Placeholder 7"/>
          <p:cNvSpPr>
            <a:spLocks noGrp="1"/>
          </p:cNvSpPr>
          <p:nvPr>
            <p:ph type="pic" sz="quarter" idx="14"/>
          </p:nvPr>
        </p:nvSpPr>
        <p:spPr>
          <a:xfrm>
            <a:off x="1574800" y="4223657"/>
            <a:ext cx="3686628" cy="1796213"/>
          </a:xfrm>
          <a:prstGeom prst="roundRect">
            <a:avLst/>
          </a:prstGeom>
          <a:pattFill prst="pct20">
            <a:fgClr>
              <a:schemeClr val="accent1"/>
            </a:fgClr>
            <a:bgClr>
              <a:schemeClr val="bg1"/>
            </a:bgClr>
          </a:pattFill>
        </p:spPr>
        <p:txBody>
          <a:bodyPr/>
          <a:lstStyle/>
          <a:p>
            <a:endParaRPr lang="en-US"/>
          </a:p>
        </p:txBody>
      </p:sp>
    </p:spTree>
    <p:extLst>
      <p:ext uri="{BB962C8B-B14F-4D97-AF65-F5344CB8AC3E}">
        <p14:creationId xmlns:p14="http://schemas.microsoft.com/office/powerpoint/2010/main" val="26910973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0" y="1901372"/>
            <a:ext cx="5210629" cy="1857828"/>
          </a:xfrm>
          <a:prstGeom prst="rect">
            <a:avLst/>
          </a:prstGeom>
          <a:pattFill prst="pct20">
            <a:fgClr>
              <a:schemeClr val="accent1"/>
            </a:fgClr>
            <a:bgClr>
              <a:schemeClr val="bg1"/>
            </a:bgClr>
          </a:pattFill>
        </p:spPr>
        <p:txBody>
          <a:bodyPr/>
          <a:lstStyle/>
          <a:p>
            <a:endParaRPr lang="en-US"/>
          </a:p>
        </p:txBody>
      </p:sp>
      <p:sp>
        <p:nvSpPr>
          <p:cNvPr id="14" name="Picture Placeholder 7"/>
          <p:cNvSpPr>
            <a:spLocks noGrp="1"/>
          </p:cNvSpPr>
          <p:nvPr>
            <p:ph type="pic" sz="quarter" idx="12"/>
          </p:nvPr>
        </p:nvSpPr>
        <p:spPr>
          <a:xfrm>
            <a:off x="0" y="4093029"/>
            <a:ext cx="5210629" cy="1857828"/>
          </a:xfrm>
          <a:prstGeom prst="rect">
            <a:avLst/>
          </a:prstGeom>
          <a:pattFill prst="pct20">
            <a:fgClr>
              <a:schemeClr val="accent1"/>
            </a:fgClr>
            <a:bgClr>
              <a:schemeClr val="bg1"/>
            </a:bgClr>
          </a:pattFill>
        </p:spPr>
        <p:txBody>
          <a:bodyPr/>
          <a:lstStyle/>
          <a:p>
            <a:endParaRPr lang="en-US"/>
          </a:p>
        </p:txBody>
      </p:sp>
      <p:sp>
        <p:nvSpPr>
          <p:cNvPr id="15" name="Picture Placeholder 7"/>
          <p:cNvSpPr>
            <a:spLocks noGrp="1"/>
          </p:cNvSpPr>
          <p:nvPr>
            <p:ph type="pic" sz="quarter" idx="13"/>
          </p:nvPr>
        </p:nvSpPr>
        <p:spPr>
          <a:xfrm>
            <a:off x="6981371" y="1901372"/>
            <a:ext cx="5210629" cy="1857828"/>
          </a:xfrm>
          <a:prstGeom prst="rect">
            <a:avLst/>
          </a:prstGeom>
          <a:pattFill prst="pct20">
            <a:fgClr>
              <a:schemeClr val="accent1"/>
            </a:fgClr>
            <a:bgClr>
              <a:schemeClr val="bg1"/>
            </a:bgClr>
          </a:pattFill>
        </p:spPr>
        <p:txBody>
          <a:bodyPr/>
          <a:lstStyle/>
          <a:p>
            <a:endParaRPr lang="en-US"/>
          </a:p>
        </p:txBody>
      </p:sp>
      <p:sp>
        <p:nvSpPr>
          <p:cNvPr id="16" name="Picture Placeholder 7"/>
          <p:cNvSpPr>
            <a:spLocks noGrp="1"/>
          </p:cNvSpPr>
          <p:nvPr>
            <p:ph type="pic" sz="quarter" idx="14"/>
          </p:nvPr>
        </p:nvSpPr>
        <p:spPr>
          <a:xfrm>
            <a:off x="6981371" y="4093029"/>
            <a:ext cx="5210629" cy="1857828"/>
          </a:xfrm>
          <a:prstGeom prst="rect">
            <a:avLst/>
          </a:prstGeom>
          <a:pattFill prst="pct20">
            <a:fgClr>
              <a:schemeClr val="accent1"/>
            </a:fgClr>
            <a:bgClr>
              <a:schemeClr val="bg1"/>
            </a:bgClr>
          </a:pattFill>
        </p:spPr>
        <p:txBody>
          <a:bodyPr/>
          <a:lstStyle/>
          <a:p>
            <a:endParaRPr lang="en-US"/>
          </a:p>
        </p:txBody>
      </p:sp>
    </p:spTree>
    <p:extLst>
      <p:ext uri="{BB962C8B-B14F-4D97-AF65-F5344CB8AC3E}">
        <p14:creationId xmlns:p14="http://schemas.microsoft.com/office/powerpoint/2010/main" val="9042022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4894943" y="1857828"/>
            <a:ext cx="2402114" cy="3614058"/>
          </a:xfrm>
          <a:prstGeom prst="roundRect">
            <a:avLst>
              <a:gd name="adj" fmla="val 50000"/>
            </a:avLst>
          </a:prstGeom>
          <a:pattFill prst="pct20">
            <a:fgClr>
              <a:schemeClr val="accent1"/>
            </a:fgClr>
            <a:bgClr>
              <a:schemeClr val="bg1"/>
            </a:bgClr>
          </a:pattFill>
        </p:spPr>
        <p:txBody>
          <a:bodyPr/>
          <a:lstStyle/>
          <a:p>
            <a:endParaRPr lang="en-US"/>
          </a:p>
        </p:txBody>
      </p:sp>
      <p:sp>
        <p:nvSpPr>
          <p:cNvPr id="6" name="Picture Placeholder 7"/>
          <p:cNvSpPr>
            <a:spLocks noGrp="1"/>
          </p:cNvSpPr>
          <p:nvPr>
            <p:ph type="pic" sz="quarter" idx="12"/>
          </p:nvPr>
        </p:nvSpPr>
        <p:spPr>
          <a:xfrm>
            <a:off x="1585686" y="1857828"/>
            <a:ext cx="2402114" cy="3614058"/>
          </a:xfrm>
          <a:prstGeom prst="roundRect">
            <a:avLst>
              <a:gd name="adj" fmla="val 50000"/>
            </a:avLst>
          </a:prstGeom>
          <a:pattFill prst="pct20">
            <a:fgClr>
              <a:schemeClr val="accent1"/>
            </a:fgClr>
            <a:bgClr>
              <a:schemeClr val="bg1"/>
            </a:bgClr>
          </a:pattFill>
        </p:spPr>
        <p:txBody>
          <a:bodyPr/>
          <a:lstStyle/>
          <a:p>
            <a:endParaRPr lang="en-US"/>
          </a:p>
        </p:txBody>
      </p:sp>
      <p:sp>
        <p:nvSpPr>
          <p:cNvPr id="7" name="Picture Placeholder 7"/>
          <p:cNvSpPr>
            <a:spLocks noGrp="1"/>
          </p:cNvSpPr>
          <p:nvPr>
            <p:ph type="pic" sz="quarter" idx="13"/>
          </p:nvPr>
        </p:nvSpPr>
        <p:spPr>
          <a:xfrm>
            <a:off x="8204200" y="1857828"/>
            <a:ext cx="2402114" cy="3614058"/>
          </a:xfrm>
          <a:prstGeom prst="roundRect">
            <a:avLst>
              <a:gd name="adj" fmla="val 50000"/>
            </a:avLst>
          </a:prstGeom>
          <a:pattFill prst="pct20">
            <a:fgClr>
              <a:schemeClr val="accent1"/>
            </a:fgClr>
            <a:bgClr>
              <a:schemeClr val="bg1"/>
            </a:bgClr>
          </a:pattFill>
        </p:spPr>
        <p:txBody>
          <a:bodyPr/>
          <a:lstStyle/>
          <a:p>
            <a:endParaRPr lang="en-US"/>
          </a:p>
        </p:txBody>
      </p:sp>
    </p:spTree>
    <p:extLst>
      <p:ext uri="{BB962C8B-B14F-4D97-AF65-F5344CB8AC3E}">
        <p14:creationId xmlns:p14="http://schemas.microsoft.com/office/powerpoint/2010/main" val="34474851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sp>
        <p:nvSpPr>
          <p:cNvPr id="15" name="Freeform 14"/>
          <p:cNvSpPr>
            <a:spLocks noGrp="1"/>
          </p:cNvSpPr>
          <p:nvPr>
            <p:ph type="pic" sz="quarter" idx="17"/>
          </p:nvPr>
        </p:nvSpPr>
        <p:spPr>
          <a:xfrm>
            <a:off x="881272" y="1312755"/>
            <a:ext cx="4784034" cy="4784034"/>
          </a:xfrm>
          <a:custGeom>
            <a:avLst/>
            <a:gdLst>
              <a:gd name="connsiteX0" fmla="*/ 2392017 w 4784034"/>
              <a:gd name="connsiteY0" fmla="*/ 1530625 h 4784034"/>
              <a:gd name="connsiteX1" fmla="*/ 3253409 w 4784034"/>
              <a:gd name="connsiteY1" fmla="*/ 2392017 h 4784034"/>
              <a:gd name="connsiteX2" fmla="*/ 2392017 w 4784034"/>
              <a:gd name="connsiteY2" fmla="*/ 3253409 h 4784034"/>
              <a:gd name="connsiteX3" fmla="*/ 1530625 w 4784034"/>
              <a:gd name="connsiteY3" fmla="*/ 2392017 h 4784034"/>
              <a:gd name="connsiteX4" fmla="*/ 2392017 w 4784034"/>
              <a:gd name="connsiteY4" fmla="*/ 1530625 h 4784034"/>
              <a:gd name="connsiteX5" fmla="*/ 2392017 w 4784034"/>
              <a:gd name="connsiteY5" fmla="*/ 1391014 h 4784034"/>
              <a:gd name="connsiteX6" fmla="*/ 1391014 w 4784034"/>
              <a:gd name="connsiteY6" fmla="*/ 2392017 h 4784034"/>
              <a:gd name="connsiteX7" fmla="*/ 2392017 w 4784034"/>
              <a:gd name="connsiteY7" fmla="*/ 3393020 h 4784034"/>
              <a:gd name="connsiteX8" fmla="*/ 3393020 w 4784034"/>
              <a:gd name="connsiteY8" fmla="*/ 2392017 h 4784034"/>
              <a:gd name="connsiteX9" fmla="*/ 2392017 w 4784034"/>
              <a:gd name="connsiteY9" fmla="*/ 1391014 h 4784034"/>
              <a:gd name="connsiteX10" fmla="*/ 2392017 w 4784034"/>
              <a:gd name="connsiteY10" fmla="*/ 943429 h 4784034"/>
              <a:gd name="connsiteX11" fmla="*/ 3840605 w 4784034"/>
              <a:gd name="connsiteY11" fmla="*/ 2392017 h 4784034"/>
              <a:gd name="connsiteX12" fmla="*/ 2392017 w 4784034"/>
              <a:gd name="connsiteY12" fmla="*/ 3840605 h 4784034"/>
              <a:gd name="connsiteX13" fmla="*/ 943429 w 4784034"/>
              <a:gd name="connsiteY13" fmla="*/ 2392017 h 4784034"/>
              <a:gd name="connsiteX14" fmla="*/ 2392017 w 4784034"/>
              <a:gd name="connsiteY14" fmla="*/ 943429 h 4784034"/>
              <a:gd name="connsiteX15" fmla="*/ 2392017 w 4784034"/>
              <a:gd name="connsiteY15" fmla="*/ 809353 h 4784034"/>
              <a:gd name="connsiteX16" fmla="*/ 809353 w 4784034"/>
              <a:gd name="connsiteY16" fmla="*/ 2392017 h 4784034"/>
              <a:gd name="connsiteX17" fmla="*/ 2392017 w 4784034"/>
              <a:gd name="connsiteY17" fmla="*/ 3974681 h 4784034"/>
              <a:gd name="connsiteX18" fmla="*/ 3974681 w 4784034"/>
              <a:gd name="connsiteY18" fmla="*/ 2392017 h 4784034"/>
              <a:gd name="connsiteX19" fmla="*/ 2392017 w 4784034"/>
              <a:gd name="connsiteY19" fmla="*/ 809353 h 4784034"/>
              <a:gd name="connsiteX20" fmla="*/ 2392017 w 4784034"/>
              <a:gd name="connsiteY20" fmla="*/ 391886 h 4784034"/>
              <a:gd name="connsiteX21" fmla="*/ 4392148 w 4784034"/>
              <a:gd name="connsiteY21" fmla="*/ 2392017 h 4784034"/>
              <a:gd name="connsiteX22" fmla="*/ 2392017 w 4784034"/>
              <a:gd name="connsiteY22" fmla="*/ 4392148 h 4784034"/>
              <a:gd name="connsiteX23" fmla="*/ 391886 w 4784034"/>
              <a:gd name="connsiteY23" fmla="*/ 2392017 h 4784034"/>
              <a:gd name="connsiteX24" fmla="*/ 2392017 w 4784034"/>
              <a:gd name="connsiteY24" fmla="*/ 391886 h 4784034"/>
              <a:gd name="connsiteX25" fmla="*/ 2392017 w 4784034"/>
              <a:gd name="connsiteY25" fmla="*/ 256233 h 4784034"/>
              <a:gd name="connsiteX26" fmla="*/ 256233 w 4784034"/>
              <a:gd name="connsiteY26" fmla="*/ 2392017 h 4784034"/>
              <a:gd name="connsiteX27" fmla="*/ 2392017 w 4784034"/>
              <a:gd name="connsiteY27" fmla="*/ 4527801 h 4784034"/>
              <a:gd name="connsiteX28" fmla="*/ 4527801 w 4784034"/>
              <a:gd name="connsiteY28" fmla="*/ 2392017 h 4784034"/>
              <a:gd name="connsiteX29" fmla="*/ 2392017 w 4784034"/>
              <a:gd name="connsiteY29" fmla="*/ 256233 h 4784034"/>
              <a:gd name="connsiteX30" fmla="*/ 2392017 w 4784034"/>
              <a:gd name="connsiteY30" fmla="*/ 0 h 4784034"/>
              <a:gd name="connsiteX31" fmla="*/ 4784034 w 4784034"/>
              <a:gd name="connsiteY31" fmla="*/ 2392017 h 4784034"/>
              <a:gd name="connsiteX32" fmla="*/ 2392017 w 4784034"/>
              <a:gd name="connsiteY32" fmla="*/ 4784034 h 4784034"/>
              <a:gd name="connsiteX33" fmla="*/ 0 w 4784034"/>
              <a:gd name="connsiteY33" fmla="*/ 2392017 h 4784034"/>
              <a:gd name="connsiteX34" fmla="*/ 2392017 w 4784034"/>
              <a:gd name="connsiteY34" fmla="*/ 0 h 4784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784034" h="4784034">
                <a:moveTo>
                  <a:pt x="2392017" y="1530625"/>
                </a:moveTo>
                <a:cubicBezTo>
                  <a:pt x="2867751" y="1530625"/>
                  <a:pt x="3253409" y="1916283"/>
                  <a:pt x="3253409" y="2392017"/>
                </a:cubicBezTo>
                <a:cubicBezTo>
                  <a:pt x="3253409" y="2867751"/>
                  <a:pt x="2867751" y="3253409"/>
                  <a:pt x="2392017" y="3253409"/>
                </a:cubicBezTo>
                <a:cubicBezTo>
                  <a:pt x="1916283" y="3253409"/>
                  <a:pt x="1530625" y="2867751"/>
                  <a:pt x="1530625" y="2392017"/>
                </a:cubicBezTo>
                <a:cubicBezTo>
                  <a:pt x="1530625" y="1916283"/>
                  <a:pt x="1916283" y="1530625"/>
                  <a:pt x="2392017" y="1530625"/>
                </a:cubicBezTo>
                <a:close/>
                <a:moveTo>
                  <a:pt x="2392017" y="1391014"/>
                </a:moveTo>
                <a:cubicBezTo>
                  <a:pt x="1839178" y="1391014"/>
                  <a:pt x="1391014" y="1839178"/>
                  <a:pt x="1391014" y="2392017"/>
                </a:cubicBezTo>
                <a:cubicBezTo>
                  <a:pt x="1391014" y="2944856"/>
                  <a:pt x="1839178" y="3393020"/>
                  <a:pt x="2392017" y="3393020"/>
                </a:cubicBezTo>
                <a:cubicBezTo>
                  <a:pt x="2944856" y="3393020"/>
                  <a:pt x="3393020" y="2944856"/>
                  <a:pt x="3393020" y="2392017"/>
                </a:cubicBezTo>
                <a:cubicBezTo>
                  <a:pt x="3393020" y="1839178"/>
                  <a:pt x="2944856" y="1391014"/>
                  <a:pt x="2392017" y="1391014"/>
                </a:cubicBezTo>
                <a:close/>
                <a:moveTo>
                  <a:pt x="2392017" y="943429"/>
                </a:moveTo>
                <a:cubicBezTo>
                  <a:pt x="3192050" y="943429"/>
                  <a:pt x="3840605" y="1591984"/>
                  <a:pt x="3840605" y="2392017"/>
                </a:cubicBezTo>
                <a:cubicBezTo>
                  <a:pt x="3840605" y="3192050"/>
                  <a:pt x="3192050" y="3840605"/>
                  <a:pt x="2392017" y="3840605"/>
                </a:cubicBezTo>
                <a:cubicBezTo>
                  <a:pt x="1591984" y="3840605"/>
                  <a:pt x="943429" y="3192050"/>
                  <a:pt x="943429" y="2392017"/>
                </a:cubicBezTo>
                <a:cubicBezTo>
                  <a:pt x="943429" y="1591984"/>
                  <a:pt x="1591984" y="943429"/>
                  <a:pt x="2392017" y="943429"/>
                </a:cubicBezTo>
                <a:close/>
                <a:moveTo>
                  <a:pt x="2392017" y="809353"/>
                </a:moveTo>
                <a:cubicBezTo>
                  <a:pt x="1517936" y="809353"/>
                  <a:pt x="809353" y="1517936"/>
                  <a:pt x="809353" y="2392017"/>
                </a:cubicBezTo>
                <a:cubicBezTo>
                  <a:pt x="809353" y="3266098"/>
                  <a:pt x="1517936" y="3974681"/>
                  <a:pt x="2392017" y="3974681"/>
                </a:cubicBezTo>
                <a:cubicBezTo>
                  <a:pt x="3266098" y="3974681"/>
                  <a:pt x="3974681" y="3266098"/>
                  <a:pt x="3974681" y="2392017"/>
                </a:cubicBezTo>
                <a:cubicBezTo>
                  <a:pt x="3974681" y="1517936"/>
                  <a:pt x="3266098" y="809353"/>
                  <a:pt x="2392017" y="809353"/>
                </a:cubicBezTo>
                <a:close/>
                <a:moveTo>
                  <a:pt x="2392017" y="391886"/>
                </a:moveTo>
                <a:cubicBezTo>
                  <a:pt x="3496659" y="391886"/>
                  <a:pt x="4392148" y="1287375"/>
                  <a:pt x="4392148" y="2392017"/>
                </a:cubicBezTo>
                <a:cubicBezTo>
                  <a:pt x="4392148" y="3496659"/>
                  <a:pt x="3496659" y="4392148"/>
                  <a:pt x="2392017" y="4392148"/>
                </a:cubicBezTo>
                <a:cubicBezTo>
                  <a:pt x="1287375" y="4392148"/>
                  <a:pt x="391886" y="3496659"/>
                  <a:pt x="391886" y="2392017"/>
                </a:cubicBezTo>
                <a:cubicBezTo>
                  <a:pt x="391886" y="1287375"/>
                  <a:pt x="1287375" y="391886"/>
                  <a:pt x="2392017" y="391886"/>
                </a:cubicBezTo>
                <a:close/>
                <a:moveTo>
                  <a:pt x="2392017" y="256233"/>
                </a:moveTo>
                <a:cubicBezTo>
                  <a:pt x="1212456" y="256233"/>
                  <a:pt x="256233" y="1212456"/>
                  <a:pt x="256233" y="2392017"/>
                </a:cubicBezTo>
                <a:cubicBezTo>
                  <a:pt x="256233" y="3571578"/>
                  <a:pt x="1212456" y="4527801"/>
                  <a:pt x="2392017" y="4527801"/>
                </a:cubicBezTo>
                <a:cubicBezTo>
                  <a:pt x="3571578" y="4527801"/>
                  <a:pt x="4527801" y="3571578"/>
                  <a:pt x="4527801" y="2392017"/>
                </a:cubicBezTo>
                <a:cubicBezTo>
                  <a:pt x="4527801" y="1212456"/>
                  <a:pt x="3571578" y="256233"/>
                  <a:pt x="2392017" y="256233"/>
                </a:cubicBezTo>
                <a:close/>
                <a:moveTo>
                  <a:pt x="2392017" y="0"/>
                </a:moveTo>
                <a:cubicBezTo>
                  <a:pt x="3713092" y="0"/>
                  <a:pt x="4784034" y="1070942"/>
                  <a:pt x="4784034" y="2392017"/>
                </a:cubicBezTo>
                <a:cubicBezTo>
                  <a:pt x="4784034" y="3713092"/>
                  <a:pt x="3713092" y="4784034"/>
                  <a:pt x="2392017" y="4784034"/>
                </a:cubicBezTo>
                <a:cubicBezTo>
                  <a:pt x="1070942" y="4784034"/>
                  <a:pt x="0" y="3713092"/>
                  <a:pt x="0" y="2392017"/>
                </a:cubicBezTo>
                <a:cubicBezTo>
                  <a:pt x="0" y="1070942"/>
                  <a:pt x="1070942" y="0"/>
                  <a:pt x="2392017" y="0"/>
                </a:cubicBezTo>
                <a:close/>
              </a:path>
            </a:pathLst>
          </a:custGeom>
          <a:pattFill prst="pct20">
            <a:fgClr>
              <a:schemeClr val="accent1"/>
            </a:fgClr>
            <a:bgClr>
              <a:schemeClr val="bg1"/>
            </a:bgClr>
          </a:pattFill>
        </p:spPr>
        <p:txBody>
          <a:bodyPr wrap="square">
            <a:noAutofit/>
          </a:bodyPr>
          <a:lstStyle/>
          <a:p>
            <a:endParaRPr lang="en-US"/>
          </a:p>
        </p:txBody>
      </p:sp>
    </p:spTree>
    <p:extLst>
      <p:ext uri="{BB962C8B-B14F-4D97-AF65-F5344CB8AC3E}">
        <p14:creationId xmlns:p14="http://schemas.microsoft.com/office/powerpoint/2010/main" val="7817895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11/25/2023</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2445839786"/>
      </p:ext>
    </p:extLst>
  </p:cSld>
  <p:clrMapOvr>
    <a:masterClrMapping/>
  </p:clrMapOvr>
  <mc:AlternateContent xmlns:mc="http://schemas.openxmlformats.org/markup-compatibility/2006" xmlns:p14="http://schemas.microsoft.com/office/powerpoint/2010/main">
    <mc:Choice Requires="p14">
      <p:transition spd="slow" p14:dur="2250" advClick="0" advTm="20000">
        <p:fade/>
      </p:transition>
    </mc:Choice>
    <mc:Fallback xmlns="">
      <p:transition spd="slow" advClick="0" advTm="20000">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203219-0ED5-4CAD-8F16-4E3B3502CBBA}"/>
              </a:ext>
            </a:extLst>
          </p:cNvPr>
          <p:cNvSpPr>
            <a:spLocks noGrp="1"/>
          </p:cNvSpPr>
          <p:nvPr>
            <p:ph type="dt" sz="half" idx="10"/>
          </p:nvPr>
        </p:nvSpPr>
        <p:spPr/>
        <p:txBody>
          <a:bodyPr/>
          <a:lstStyle/>
          <a:p>
            <a:fld id="{D6D27D59-6977-44DD-8E4E-5EC5FBCC1A34}" type="datetime1">
              <a:rPr lang="en-US" smtClean="0"/>
              <a:t>11/25/2023</a:t>
            </a:fld>
            <a:endParaRPr lang="en-US"/>
          </a:p>
        </p:txBody>
      </p:sp>
      <p:sp>
        <p:nvSpPr>
          <p:cNvPr id="3" name="Footer Placeholder 2">
            <a:extLst>
              <a:ext uri="{FF2B5EF4-FFF2-40B4-BE49-F238E27FC236}">
                <a16:creationId xmlns:a16="http://schemas.microsoft.com/office/drawing/2014/main" id="{D9A89BAB-B41F-4760-996E-A658ABD611E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385E896-6A31-4981-B626-05CE0AE3B74C}"/>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810983967"/>
      </p:ext>
    </p:extLst>
  </p:cSld>
  <p:clrMapOvr>
    <a:masterClrMapping/>
  </p:clrMapOvr>
  <mc:AlternateContent xmlns:mc="http://schemas.openxmlformats.org/markup-compatibility/2006" xmlns:p14="http://schemas.microsoft.com/office/powerpoint/2010/main">
    <mc:Choice Requires="p14">
      <p:transition spd="slow" p14:dur="2250" advClick="0" advTm="20000">
        <p:fade/>
      </p:transition>
    </mc:Choice>
    <mc:Fallback xmlns="">
      <p:transition spd="slow" advClick="0" advTm="20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2ACAD-BB54-44B1-840E-6B13E86D58B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1B6BAF4-A98D-49F9-8583-F6F83C8B608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CE29ECF-EC7C-4C6E-B59D-01B0958E89E6}"/>
              </a:ext>
            </a:extLst>
          </p:cNvPr>
          <p:cNvSpPr>
            <a:spLocks noGrp="1"/>
          </p:cNvSpPr>
          <p:nvPr>
            <p:ph type="dt" sz="half" idx="10"/>
          </p:nvPr>
        </p:nvSpPr>
        <p:spPr/>
        <p:txBody>
          <a:bodyPr/>
          <a:lstStyle/>
          <a:p>
            <a:fld id="{F32C94A9-A790-4174-B336-372C8E6FB571}" type="datetimeFigureOut">
              <a:rPr lang="en-US" smtClean="0"/>
              <a:t>11/25/2023</a:t>
            </a:fld>
            <a:endParaRPr lang="en-US"/>
          </a:p>
        </p:txBody>
      </p:sp>
      <p:sp>
        <p:nvSpPr>
          <p:cNvPr id="5" name="Footer Placeholder 4">
            <a:extLst>
              <a:ext uri="{FF2B5EF4-FFF2-40B4-BE49-F238E27FC236}">
                <a16:creationId xmlns:a16="http://schemas.microsoft.com/office/drawing/2014/main" id="{B32C8AE5-6A74-4112-B535-35C30ED525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92BB88-45A3-46B1-A13A-00A62520D821}"/>
              </a:ext>
            </a:extLst>
          </p:cNvPr>
          <p:cNvSpPr>
            <a:spLocks noGrp="1"/>
          </p:cNvSpPr>
          <p:nvPr>
            <p:ph type="sldNum" sz="quarter" idx="12"/>
          </p:nvPr>
        </p:nvSpPr>
        <p:spPr/>
        <p:txBody>
          <a:bodyPr/>
          <a:lstStyle/>
          <a:p>
            <a:fld id="{32B3E50F-B1F7-4936-BEE1-E0B1ABB0B463}" type="slidenum">
              <a:rPr lang="en-US" smtClean="0"/>
              <a:t>‹#›</a:t>
            </a:fld>
            <a:endParaRPr lang="en-US"/>
          </a:p>
        </p:txBody>
      </p:sp>
    </p:spTree>
    <p:extLst>
      <p:ext uri="{BB962C8B-B14F-4D97-AF65-F5344CB8AC3E}">
        <p14:creationId xmlns:p14="http://schemas.microsoft.com/office/powerpoint/2010/main" val="42601848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454484-8038-40A1-A8F6-6E672B55E9E3}"/>
              </a:ext>
            </a:extLst>
          </p:cNvPr>
          <p:cNvSpPr>
            <a:spLocks noGrp="1"/>
          </p:cNvSpPr>
          <p:nvPr>
            <p:ph type="dt" sz="half" idx="10"/>
          </p:nvPr>
        </p:nvSpPr>
        <p:spPr/>
        <p:txBody>
          <a:bodyPr/>
          <a:lstStyle/>
          <a:p>
            <a:fld id="{0A829C2E-4D1E-4F59-91D1-95B83ABEEBF7}" type="datetime1">
              <a:rPr lang="en-US" smtClean="0"/>
              <a:t>11/25/2023</a:t>
            </a:fld>
            <a:endParaRPr lang="en-US"/>
          </a:p>
        </p:txBody>
      </p:sp>
      <p:sp>
        <p:nvSpPr>
          <p:cNvPr id="3" name="Footer Placeholder 2">
            <a:extLst>
              <a:ext uri="{FF2B5EF4-FFF2-40B4-BE49-F238E27FC236}">
                <a16:creationId xmlns:a16="http://schemas.microsoft.com/office/drawing/2014/main" id="{80FC74CE-79B6-4B2B-9C3C-FB9E11250DB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BDF9EEF-DFF9-4634-AC52-6B7FC573CB9D}"/>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1987765450"/>
      </p:ext>
    </p:extLst>
  </p:cSld>
  <p:clrMapOvr>
    <a:masterClrMapping/>
  </p:clrMapOvr>
  <mc:AlternateContent xmlns:mc="http://schemas.openxmlformats.org/markup-compatibility/2006" xmlns:p14="http://schemas.microsoft.com/office/powerpoint/2010/main">
    <mc:Choice Requires="p14">
      <p:transition spd="slow" p14:dur="2250" advClick="0" advTm="20000">
        <p:fade/>
      </p:transition>
    </mc:Choice>
    <mc:Fallback xmlns="">
      <p:transition spd="slow" advClick="0" advTm="20000">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0CB401-6D82-4712-B9E2-C59E35209B0B}"/>
              </a:ext>
            </a:extLst>
          </p:cNvPr>
          <p:cNvSpPr>
            <a:spLocks noGrp="1"/>
          </p:cNvSpPr>
          <p:nvPr>
            <p:ph type="dt" sz="half" idx="10"/>
          </p:nvPr>
        </p:nvSpPr>
        <p:spPr/>
        <p:txBody>
          <a:bodyPr/>
          <a:lstStyle/>
          <a:p>
            <a:fld id="{2E746A1F-9E99-4E72-9D09-5F6A6C41B36D}" type="datetime1">
              <a:rPr lang="en-US" smtClean="0"/>
              <a:t>11/25/2023</a:t>
            </a:fld>
            <a:endParaRPr lang="en-US"/>
          </a:p>
        </p:txBody>
      </p:sp>
      <p:sp>
        <p:nvSpPr>
          <p:cNvPr id="3" name="Footer Placeholder 2">
            <a:extLst>
              <a:ext uri="{FF2B5EF4-FFF2-40B4-BE49-F238E27FC236}">
                <a16:creationId xmlns:a16="http://schemas.microsoft.com/office/drawing/2014/main" id="{7B04DB14-2C5A-43F3-8064-E7F713324EB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B52E516-77F2-401D-B9B5-9210EF442DC4}"/>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2169537398"/>
      </p:ext>
    </p:extLst>
  </p:cSld>
  <p:clrMapOvr>
    <a:masterClrMapping/>
  </p:clrMapOvr>
  <mc:AlternateContent xmlns:mc="http://schemas.openxmlformats.org/markup-compatibility/2006" xmlns:p14="http://schemas.microsoft.com/office/powerpoint/2010/main">
    <mc:Choice Requires="p14">
      <p:transition spd="slow" p14:dur="2250" advClick="0" advTm="20000">
        <p:fade/>
      </p:transition>
    </mc:Choice>
    <mc:Fallback xmlns="">
      <p:transition spd="slow" advClick="0" advTm="20000">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8139E17-5C6E-4A2B-BB0E-4DAE9E5CDF08}"/>
              </a:ext>
            </a:extLst>
          </p:cNvPr>
          <p:cNvSpPr>
            <a:spLocks noGrp="1"/>
          </p:cNvSpPr>
          <p:nvPr>
            <p:ph type="dt" sz="half" idx="10"/>
          </p:nvPr>
        </p:nvSpPr>
        <p:spPr/>
        <p:txBody>
          <a:bodyPr/>
          <a:lstStyle/>
          <a:p>
            <a:fld id="{2D83F7B2-BB06-4C2C-A0BF-C3C4D1F4133B}" type="datetime1">
              <a:rPr lang="en-US" smtClean="0"/>
              <a:t>11/25/2023</a:t>
            </a:fld>
            <a:endParaRPr lang="en-US"/>
          </a:p>
        </p:txBody>
      </p:sp>
      <p:sp>
        <p:nvSpPr>
          <p:cNvPr id="3" name="Footer Placeholder 2">
            <a:extLst>
              <a:ext uri="{FF2B5EF4-FFF2-40B4-BE49-F238E27FC236}">
                <a16:creationId xmlns:a16="http://schemas.microsoft.com/office/drawing/2014/main" id="{4B4A3704-8A44-465E-8FF3-26CB1F40A69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FA5BFB1-52BA-4AC8-85AB-F8756C77D7BC}"/>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2252513279"/>
      </p:ext>
    </p:extLst>
  </p:cSld>
  <p:clrMapOvr>
    <a:masterClrMapping/>
  </p:clrMapOvr>
  <mc:AlternateContent xmlns:mc="http://schemas.openxmlformats.org/markup-compatibility/2006" xmlns:p14="http://schemas.microsoft.com/office/powerpoint/2010/main">
    <mc:Choice Requires="p14">
      <p:transition spd="slow" p14:dur="2250" advClick="0" advTm="20000">
        <p:fade/>
      </p:transition>
    </mc:Choice>
    <mc:Fallback xmlns="">
      <p:transition spd="slow" advClick="0" advTm="20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50564-150D-42CA-8B78-260C40E227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3ECC29-50AA-4B45-A88B-DAE3FE46895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772EDF6-8387-40EB-A3FE-DF3C11F6CD5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EB4FA8A-93E0-43BE-AD7A-C56D06668020}"/>
              </a:ext>
            </a:extLst>
          </p:cNvPr>
          <p:cNvSpPr>
            <a:spLocks noGrp="1"/>
          </p:cNvSpPr>
          <p:nvPr>
            <p:ph type="dt" sz="half" idx="10"/>
          </p:nvPr>
        </p:nvSpPr>
        <p:spPr/>
        <p:txBody>
          <a:bodyPr/>
          <a:lstStyle/>
          <a:p>
            <a:fld id="{F32C94A9-A790-4174-B336-372C8E6FB571}" type="datetimeFigureOut">
              <a:rPr lang="en-US" smtClean="0"/>
              <a:t>11/25/2023</a:t>
            </a:fld>
            <a:endParaRPr lang="en-US"/>
          </a:p>
        </p:txBody>
      </p:sp>
      <p:sp>
        <p:nvSpPr>
          <p:cNvPr id="6" name="Footer Placeholder 5">
            <a:extLst>
              <a:ext uri="{FF2B5EF4-FFF2-40B4-BE49-F238E27FC236}">
                <a16:creationId xmlns:a16="http://schemas.microsoft.com/office/drawing/2014/main" id="{5F26AD87-4B10-4710-AE21-07AEEC78CF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6C2429-94DE-4538-8DF8-7FEBF2A08F85}"/>
              </a:ext>
            </a:extLst>
          </p:cNvPr>
          <p:cNvSpPr>
            <a:spLocks noGrp="1"/>
          </p:cNvSpPr>
          <p:nvPr>
            <p:ph type="sldNum" sz="quarter" idx="12"/>
          </p:nvPr>
        </p:nvSpPr>
        <p:spPr/>
        <p:txBody>
          <a:bodyPr/>
          <a:lstStyle/>
          <a:p>
            <a:fld id="{32B3E50F-B1F7-4936-BEE1-E0B1ABB0B463}" type="slidenum">
              <a:rPr lang="en-US" smtClean="0"/>
              <a:t>‹#›</a:t>
            </a:fld>
            <a:endParaRPr lang="en-US"/>
          </a:p>
        </p:txBody>
      </p:sp>
    </p:spTree>
    <p:extLst>
      <p:ext uri="{BB962C8B-B14F-4D97-AF65-F5344CB8AC3E}">
        <p14:creationId xmlns:p14="http://schemas.microsoft.com/office/powerpoint/2010/main" val="3130609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E8B77-F8F9-43D4-8319-BD8D5EBB04B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027BA1D-1920-4F8B-8DA1-31D23EBBC9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1DA3D77-97B4-4D36-A597-BE3BB81489A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96A49CA-341D-4620-9359-A8D268CE17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EDE66FF-B3D5-4777-960C-E54C49B8B21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7B84907-9020-4505-84A5-6D7A501C52DD}"/>
              </a:ext>
            </a:extLst>
          </p:cNvPr>
          <p:cNvSpPr>
            <a:spLocks noGrp="1"/>
          </p:cNvSpPr>
          <p:nvPr>
            <p:ph type="dt" sz="half" idx="10"/>
          </p:nvPr>
        </p:nvSpPr>
        <p:spPr/>
        <p:txBody>
          <a:bodyPr/>
          <a:lstStyle/>
          <a:p>
            <a:fld id="{F32C94A9-A790-4174-B336-372C8E6FB571}" type="datetimeFigureOut">
              <a:rPr lang="en-US" smtClean="0"/>
              <a:t>11/25/2023</a:t>
            </a:fld>
            <a:endParaRPr lang="en-US"/>
          </a:p>
        </p:txBody>
      </p:sp>
      <p:sp>
        <p:nvSpPr>
          <p:cNvPr id="8" name="Footer Placeholder 7">
            <a:extLst>
              <a:ext uri="{FF2B5EF4-FFF2-40B4-BE49-F238E27FC236}">
                <a16:creationId xmlns:a16="http://schemas.microsoft.com/office/drawing/2014/main" id="{84E599EB-8DD4-4164-9F33-9AE9D6EBF30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5AACB1F-EB7D-4640-AE54-EEBE5585D520}"/>
              </a:ext>
            </a:extLst>
          </p:cNvPr>
          <p:cNvSpPr>
            <a:spLocks noGrp="1"/>
          </p:cNvSpPr>
          <p:nvPr>
            <p:ph type="sldNum" sz="quarter" idx="12"/>
          </p:nvPr>
        </p:nvSpPr>
        <p:spPr/>
        <p:txBody>
          <a:bodyPr/>
          <a:lstStyle/>
          <a:p>
            <a:fld id="{32B3E50F-B1F7-4936-BEE1-E0B1ABB0B463}" type="slidenum">
              <a:rPr lang="en-US" smtClean="0"/>
              <a:t>‹#›</a:t>
            </a:fld>
            <a:endParaRPr lang="en-US"/>
          </a:p>
        </p:txBody>
      </p:sp>
    </p:spTree>
    <p:extLst>
      <p:ext uri="{BB962C8B-B14F-4D97-AF65-F5344CB8AC3E}">
        <p14:creationId xmlns:p14="http://schemas.microsoft.com/office/powerpoint/2010/main" val="1375565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9CEF9-FFF6-4BEE-8A2D-54ABDD6EB91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FCCD11B-ACBA-4C2A-BDE0-9D5F4BD2F693}"/>
              </a:ext>
            </a:extLst>
          </p:cNvPr>
          <p:cNvSpPr>
            <a:spLocks noGrp="1"/>
          </p:cNvSpPr>
          <p:nvPr>
            <p:ph type="dt" sz="half" idx="10"/>
          </p:nvPr>
        </p:nvSpPr>
        <p:spPr/>
        <p:txBody>
          <a:bodyPr/>
          <a:lstStyle/>
          <a:p>
            <a:fld id="{F32C94A9-A790-4174-B336-372C8E6FB571}" type="datetimeFigureOut">
              <a:rPr lang="en-US" smtClean="0"/>
              <a:t>11/25/2023</a:t>
            </a:fld>
            <a:endParaRPr lang="en-US"/>
          </a:p>
        </p:txBody>
      </p:sp>
      <p:sp>
        <p:nvSpPr>
          <p:cNvPr id="4" name="Footer Placeholder 3">
            <a:extLst>
              <a:ext uri="{FF2B5EF4-FFF2-40B4-BE49-F238E27FC236}">
                <a16:creationId xmlns:a16="http://schemas.microsoft.com/office/drawing/2014/main" id="{28B06D59-D378-4181-BB14-FF46AEF13A1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3E6988B-35E3-4048-A8C7-7ABA91894673}"/>
              </a:ext>
            </a:extLst>
          </p:cNvPr>
          <p:cNvSpPr>
            <a:spLocks noGrp="1"/>
          </p:cNvSpPr>
          <p:nvPr>
            <p:ph type="sldNum" sz="quarter" idx="12"/>
          </p:nvPr>
        </p:nvSpPr>
        <p:spPr/>
        <p:txBody>
          <a:bodyPr/>
          <a:lstStyle/>
          <a:p>
            <a:fld id="{32B3E50F-B1F7-4936-BEE1-E0B1ABB0B463}" type="slidenum">
              <a:rPr lang="en-US" smtClean="0"/>
              <a:t>‹#›</a:t>
            </a:fld>
            <a:endParaRPr lang="en-US"/>
          </a:p>
        </p:txBody>
      </p:sp>
    </p:spTree>
    <p:extLst>
      <p:ext uri="{BB962C8B-B14F-4D97-AF65-F5344CB8AC3E}">
        <p14:creationId xmlns:p14="http://schemas.microsoft.com/office/powerpoint/2010/main" val="11160745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99D962-2A92-4A92-A783-10FB400DCBE6}"/>
              </a:ext>
            </a:extLst>
          </p:cNvPr>
          <p:cNvSpPr>
            <a:spLocks noGrp="1"/>
          </p:cNvSpPr>
          <p:nvPr>
            <p:ph type="dt" sz="half" idx="10"/>
          </p:nvPr>
        </p:nvSpPr>
        <p:spPr/>
        <p:txBody>
          <a:bodyPr/>
          <a:lstStyle/>
          <a:p>
            <a:fld id="{F32C94A9-A790-4174-B336-372C8E6FB571}" type="datetimeFigureOut">
              <a:rPr lang="en-US" smtClean="0"/>
              <a:t>11/25/2023</a:t>
            </a:fld>
            <a:endParaRPr lang="en-US"/>
          </a:p>
        </p:txBody>
      </p:sp>
      <p:sp>
        <p:nvSpPr>
          <p:cNvPr id="3" name="Footer Placeholder 2">
            <a:extLst>
              <a:ext uri="{FF2B5EF4-FFF2-40B4-BE49-F238E27FC236}">
                <a16:creationId xmlns:a16="http://schemas.microsoft.com/office/drawing/2014/main" id="{221D89F5-6DAE-43E3-B711-97AE733C65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BED246A-B33D-4334-B533-CE2545A065F8}"/>
              </a:ext>
            </a:extLst>
          </p:cNvPr>
          <p:cNvSpPr>
            <a:spLocks noGrp="1"/>
          </p:cNvSpPr>
          <p:nvPr>
            <p:ph type="sldNum" sz="quarter" idx="12"/>
          </p:nvPr>
        </p:nvSpPr>
        <p:spPr/>
        <p:txBody>
          <a:bodyPr/>
          <a:lstStyle/>
          <a:p>
            <a:fld id="{32B3E50F-B1F7-4936-BEE1-E0B1ABB0B463}" type="slidenum">
              <a:rPr lang="en-US" smtClean="0"/>
              <a:t>‹#›</a:t>
            </a:fld>
            <a:endParaRPr lang="en-US"/>
          </a:p>
        </p:txBody>
      </p:sp>
    </p:spTree>
    <p:extLst>
      <p:ext uri="{BB962C8B-B14F-4D97-AF65-F5344CB8AC3E}">
        <p14:creationId xmlns:p14="http://schemas.microsoft.com/office/powerpoint/2010/main" val="1136332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E6574-2561-4663-B2CE-ECE093ECAA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A984E04-ABFB-4377-8FB0-B8AEA672AAE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2C0F1C1-E5D8-4FDB-A42E-BBC65C0F97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65EBB1E-DD3A-4CF9-B6D5-9BE5E5DB1D6C}"/>
              </a:ext>
            </a:extLst>
          </p:cNvPr>
          <p:cNvSpPr>
            <a:spLocks noGrp="1"/>
          </p:cNvSpPr>
          <p:nvPr>
            <p:ph type="dt" sz="half" idx="10"/>
          </p:nvPr>
        </p:nvSpPr>
        <p:spPr/>
        <p:txBody>
          <a:bodyPr/>
          <a:lstStyle/>
          <a:p>
            <a:fld id="{F32C94A9-A790-4174-B336-372C8E6FB571}" type="datetimeFigureOut">
              <a:rPr lang="en-US" smtClean="0"/>
              <a:t>11/25/2023</a:t>
            </a:fld>
            <a:endParaRPr lang="en-US"/>
          </a:p>
        </p:txBody>
      </p:sp>
      <p:sp>
        <p:nvSpPr>
          <p:cNvPr id="6" name="Footer Placeholder 5">
            <a:extLst>
              <a:ext uri="{FF2B5EF4-FFF2-40B4-BE49-F238E27FC236}">
                <a16:creationId xmlns:a16="http://schemas.microsoft.com/office/drawing/2014/main" id="{9C11C19D-EA03-4A61-A0B5-D0406DDB81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31B78F-5B4E-4FAD-AACB-02EBF12B0BA7}"/>
              </a:ext>
            </a:extLst>
          </p:cNvPr>
          <p:cNvSpPr>
            <a:spLocks noGrp="1"/>
          </p:cNvSpPr>
          <p:nvPr>
            <p:ph type="sldNum" sz="quarter" idx="12"/>
          </p:nvPr>
        </p:nvSpPr>
        <p:spPr/>
        <p:txBody>
          <a:bodyPr/>
          <a:lstStyle/>
          <a:p>
            <a:fld id="{32B3E50F-B1F7-4936-BEE1-E0B1ABB0B463}" type="slidenum">
              <a:rPr lang="en-US" smtClean="0"/>
              <a:t>‹#›</a:t>
            </a:fld>
            <a:endParaRPr lang="en-US"/>
          </a:p>
        </p:txBody>
      </p:sp>
    </p:spTree>
    <p:extLst>
      <p:ext uri="{BB962C8B-B14F-4D97-AF65-F5344CB8AC3E}">
        <p14:creationId xmlns:p14="http://schemas.microsoft.com/office/powerpoint/2010/main" val="215549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50EB9-8D69-4D13-9D47-0D3EEED4BC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2C1E53A-BE1E-41D7-AEC7-C8211CA216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5398BD0-E256-4AF6-B480-5845B80CDA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0384321-BEEA-46BF-8481-8E547C2B5B7E}"/>
              </a:ext>
            </a:extLst>
          </p:cNvPr>
          <p:cNvSpPr>
            <a:spLocks noGrp="1"/>
          </p:cNvSpPr>
          <p:nvPr>
            <p:ph type="dt" sz="half" idx="10"/>
          </p:nvPr>
        </p:nvSpPr>
        <p:spPr/>
        <p:txBody>
          <a:bodyPr/>
          <a:lstStyle/>
          <a:p>
            <a:fld id="{F32C94A9-A790-4174-B336-372C8E6FB571}" type="datetimeFigureOut">
              <a:rPr lang="en-US" smtClean="0"/>
              <a:t>11/25/2023</a:t>
            </a:fld>
            <a:endParaRPr lang="en-US"/>
          </a:p>
        </p:txBody>
      </p:sp>
      <p:sp>
        <p:nvSpPr>
          <p:cNvPr id="6" name="Footer Placeholder 5">
            <a:extLst>
              <a:ext uri="{FF2B5EF4-FFF2-40B4-BE49-F238E27FC236}">
                <a16:creationId xmlns:a16="http://schemas.microsoft.com/office/drawing/2014/main" id="{1C47AAD5-D6A6-4EA1-9BAA-BA5A30CA26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CBCAC7-2B7A-40A5-9D39-AD74893C2F6F}"/>
              </a:ext>
            </a:extLst>
          </p:cNvPr>
          <p:cNvSpPr>
            <a:spLocks noGrp="1"/>
          </p:cNvSpPr>
          <p:nvPr>
            <p:ph type="sldNum" sz="quarter" idx="12"/>
          </p:nvPr>
        </p:nvSpPr>
        <p:spPr/>
        <p:txBody>
          <a:bodyPr/>
          <a:lstStyle/>
          <a:p>
            <a:fld id="{32B3E50F-B1F7-4936-BEE1-E0B1ABB0B463}" type="slidenum">
              <a:rPr lang="en-US" smtClean="0"/>
              <a:t>‹#›</a:t>
            </a:fld>
            <a:endParaRPr lang="en-US"/>
          </a:p>
        </p:txBody>
      </p:sp>
    </p:spTree>
    <p:extLst>
      <p:ext uri="{BB962C8B-B14F-4D97-AF65-F5344CB8AC3E}">
        <p14:creationId xmlns:p14="http://schemas.microsoft.com/office/powerpoint/2010/main" val="1368419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theme" Target="../theme/theme3.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DF30BC-71B1-4597-BBDD-A14A5560E7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EBF4112-32DD-4D37-9BEF-B2DBD86AF9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3E4051-452B-465E-9EBF-C9499C2F18B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2C94A9-A790-4174-B336-372C8E6FB571}" type="datetimeFigureOut">
              <a:rPr lang="en-US" smtClean="0"/>
              <a:t>11/25/2023</a:t>
            </a:fld>
            <a:endParaRPr lang="en-US"/>
          </a:p>
        </p:txBody>
      </p:sp>
      <p:sp>
        <p:nvSpPr>
          <p:cNvPr id="5" name="Footer Placeholder 4">
            <a:extLst>
              <a:ext uri="{FF2B5EF4-FFF2-40B4-BE49-F238E27FC236}">
                <a16:creationId xmlns:a16="http://schemas.microsoft.com/office/drawing/2014/main" id="{9A53CC5D-2384-4AFA-AE0C-09ED27CF0F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1A276D8-CA6D-409D-99D6-1E95EE3AEC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B3E50F-B1F7-4936-BEE1-E0B1ABB0B463}" type="slidenum">
              <a:rPr lang="en-US" smtClean="0"/>
              <a:t>‹#›</a:t>
            </a:fld>
            <a:endParaRPr lang="en-US"/>
          </a:p>
        </p:txBody>
      </p:sp>
    </p:spTree>
    <p:extLst>
      <p:ext uri="{BB962C8B-B14F-4D97-AF65-F5344CB8AC3E}">
        <p14:creationId xmlns:p14="http://schemas.microsoft.com/office/powerpoint/2010/main" val="14210923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8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1EBD3"/>
        </a:solidFill>
        <a:effectLst/>
      </p:bgPr>
    </p:bg>
    <p:spTree>
      <p:nvGrpSpPr>
        <p:cNvPr id="1" name=""/>
        <p:cNvGrpSpPr/>
        <p:nvPr/>
      </p:nvGrpSpPr>
      <p:grpSpPr>
        <a:xfrm>
          <a:off x="0" y="0"/>
          <a:ext cx="0" cy="0"/>
          <a:chOff x="0" y="0"/>
          <a:chExt cx="0" cy="0"/>
        </a:xfrm>
      </p:grpSpPr>
      <p:grpSp>
        <p:nvGrpSpPr>
          <p:cNvPr id="7" name="Group 6"/>
          <p:cNvGrpSpPr/>
          <p:nvPr userDrawn="1"/>
        </p:nvGrpSpPr>
        <p:grpSpPr>
          <a:xfrm>
            <a:off x="3175" y="-105146"/>
            <a:ext cx="12188825" cy="6985146"/>
            <a:chOff x="3175" y="-105146"/>
            <a:chExt cx="12188825" cy="6985146"/>
          </a:xfrm>
          <a:solidFill>
            <a:srgbClr val="EBE3BF"/>
          </a:solidFill>
        </p:grpSpPr>
        <p:grpSp>
          <p:nvGrpSpPr>
            <p:cNvPr id="8" name="Group 7"/>
            <p:cNvGrpSpPr/>
            <p:nvPr/>
          </p:nvGrpSpPr>
          <p:grpSpPr>
            <a:xfrm>
              <a:off x="3175" y="-105146"/>
              <a:ext cx="6986815" cy="6985146"/>
              <a:chOff x="3175" y="239486"/>
              <a:chExt cx="6642100" cy="6640513"/>
            </a:xfrm>
            <a:grpFill/>
          </p:grpSpPr>
          <p:sp>
            <p:nvSpPr>
              <p:cNvPr id="58" name="Freeform 5"/>
              <p:cNvSpPr>
                <a:spLocks/>
              </p:cNvSpPr>
              <p:nvPr/>
            </p:nvSpPr>
            <p:spPr bwMode="auto">
              <a:xfrm>
                <a:off x="3175" y="972911"/>
                <a:ext cx="5908675" cy="5907088"/>
              </a:xfrm>
              <a:custGeom>
                <a:avLst/>
                <a:gdLst>
                  <a:gd name="T0" fmla="*/ 3706 w 3722"/>
                  <a:gd name="T1" fmla="*/ 3721 h 3721"/>
                  <a:gd name="T2" fmla="*/ 0 w 3722"/>
                  <a:gd name="T3" fmla="*/ 16 h 3721"/>
                  <a:gd name="T4" fmla="*/ 0 w 3722"/>
                  <a:gd name="T5" fmla="*/ 0 h 3721"/>
                  <a:gd name="T6" fmla="*/ 3722 w 3722"/>
                  <a:gd name="T7" fmla="*/ 3721 h 3721"/>
                  <a:gd name="T8" fmla="*/ 3706 w 3722"/>
                  <a:gd name="T9" fmla="*/ 3721 h 3721"/>
                </a:gdLst>
                <a:ahLst/>
                <a:cxnLst>
                  <a:cxn ang="0">
                    <a:pos x="T0" y="T1"/>
                  </a:cxn>
                  <a:cxn ang="0">
                    <a:pos x="T2" y="T3"/>
                  </a:cxn>
                  <a:cxn ang="0">
                    <a:pos x="T4" y="T5"/>
                  </a:cxn>
                  <a:cxn ang="0">
                    <a:pos x="T6" y="T7"/>
                  </a:cxn>
                  <a:cxn ang="0">
                    <a:pos x="T8" y="T9"/>
                  </a:cxn>
                </a:cxnLst>
                <a:rect l="0" t="0" r="r" b="b"/>
                <a:pathLst>
                  <a:path w="3722" h="3721">
                    <a:moveTo>
                      <a:pt x="3706" y="3721"/>
                    </a:moveTo>
                    <a:lnTo>
                      <a:pt x="0" y="16"/>
                    </a:lnTo>
                    <a:lnTo>
                      <a:pt x="0" y="0"/>
                    </a:lnTo>
                    <a:lnTo>
                      <a:pt x="3722" y="3721"/>
                    </a:lnTo>
                    <a:lnTo>
                      <a:pt x="3706" y="37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6"/>
              <p:cNvSpPr>
                <a:spLocks/>
              </p:cNvSpPr>
              <p:nvPr/>
            </p:nvSpPr>
            <p:spPr bwMode="auto">
              <a:xfrm>
                <a:off x="3175" y="1465036"/>
                <a:ext cx="5416550" cy="5414963"/>
              </a:xfrm>
              <a:custGeom>
                <a:avLst/>
                <a:gdLst>
                  <a:gd name="T0" fmla="*/ 3397 w 3412"/>
                  <a:gd name="T1" fmla="*/ 3411 h 3411"/>
                  <a:gd name="T2" fmla="*/ 0 w 3412"/>
                  <a:gd name="T3" fmla="*/ 15 h 3411"/>
                  <a:gd name="T4" fmla="*/ 0 w 3412"/>
                  <a:gd name="T5" fmla="*/ 0 h 3411"/>
                  <a:gd name="T6" fmla="*/ 3412 w 3412"/>
                  <a:gd name="T7" fmla="*/ 3411 h 3411"/>
                  <a:gd name="T8" fmla="*/ 3397 w 3412"/>
                  <a:gd name="T9" fmla="*/ 3411 h 3411"/>
                </a:gdLst>
                <a:ahLst/>
                <a:cxnLst>
                  <a:cxn ang="0">
                    <a:pos x="T0" y="T1"/>
                  </a:cxn>
                  <a:cxn ang="0">
                    <a:pos x="T2" y="T3"/>
                  </a:cxn>
                  <a:cxn ang="0">
                    <a:pos x="T4" y="T5"/>
                  </a:cxn>
                  <a:cxn ang="0">
                    <a:pos x="T6" y="T7"/>
                  </a:cxn>
                  <a:cxn ang="0">
                    <a:pos x="T8" y="T9"/>
                  </a:cxn>
                </a:cxnLst>
                <a:rect l="0" t="0" r="r" b="b"/>
                <a:pathLst>
                  <a:path w="3412" h="3411">
                    <a:moveTo>
                      <a:pt x="3397" y="3411"/>
                    </a:moveTo>
                    <a:lnTo>
                      <a:pt x="0" y="15"/>
                    </a:lnTo>
                    <a:lnTo>
                      <a:pt x="0" y="0"/>
                    </a:lnTo>
                    <a:lnTo>
                      <a:pt x="3412" y="3411"/>
                    </a:lnTo>
                    <a:lnTo>
                      <a:pt x="3397" y="34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7"/>
              <p:cNvSpPr>
                <a:spLocks/>
              </p:cNvSpPr>
              <p:nvPr/>
            </p:nvSpPr>
            <p:spPr bwMode="auto">
              <a:xfrm>
                <a:off x="3175" y="1957161"/>
                <a:ext cx="4924425" cy="4922838"/>
              </a:xfrm>
              <a:custGeom>
                <a:avLst/>
                <a:gdLst>
                  <a:gd name="T0" fmla="*/ 3087 w 3102"/>
                  <a:gd name="T1" fmla="*/ 3101 h 3101"/>
                  <a:gd name="T2" fmla="*/ 0 w 3102"/>
                  <a:gd name="T3" fmla="*/ 15 h 3101"/>
                  <a:gd name="T4" fmla="*/ 0 w 3102"/>
                  <a:gd name="T5" fmla="*/ 0 h 3101"/>
                  <a:gd name="T6" fmla="*/ 3102 w 3102"/>
                  <a:gd name="T7" fmla="*/ 3101 h 3101"/>
                  <a:gd name="T8" fmla="*/ 3087 w 3102"/>
                  <a:gd name="T9" fmla="*/ 3101 h 3101"/>
                </a:gdLst>
                <a:ahLst/>
                <a:cxnLst>
                  <a:cxn ang="0">
                    <a:pos x="T0" y="T1"/>
                  </a:cxn>
                  <a:cxn ang="0">
                    <a:pos x="T2" y="T3"/>
                  </a:cxn>
                  <a:cxn ang="0">
                    <a:pos x="T4" y="T5"/>
                  </a:cxn>
                  <a:cxn ang="0">
                    <a:pos x="T6" y="T7"/>
                  </a:cxn>
                  <a:cxn ang="0">
                    <a:pos x="T8" y="T9"/>
                  </a:cxn>
                </a:cxnLst>
                <a:rect l="0" t="0" r="r" b="b"/>
                <a:pathLst>
                  <a:path w="3102" h="3101">
                    <a:moveTo>
                      <a:pt x="3087" y="3101"/>
                    </a:moveTo>
                    <a:lnTo>
                      <a:pt x="0" y="15"/>
                    </a:lnTo>
                    <a:lnTo>
                      <a:pt x="0" y="0"/>
                    </a:lnTo>
                    <a:lnTo>
                      <a:pt x="3102" y="3101"/>
                    </a:lnTo>
                    <a:lnTo>
                      <a:pt x="3087" y="31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8"/>
              <p:cNvSpPr>
                <a:spLocks/>
              </p:cNvSpPr>
              <p:nvPr/>
            </p:nvSpPr>
            <p:spPr bwMode="auto">
              <a:xfrm>
                <a:off x="3175" y="2447699"/>
                <a:ext cx="4433888" cy="4432300"/>
              </a:xfrm>
              <a:custGeom>
                <a:avLst/>
                <a:gdLst>
                  <a:gd name="T0" fmla="*/ 2778 w 2793"/>
                  <a:gd name="T1" fmla="*/ 2792 h 2792"/>
                  <a:gd name="T2" fmla="*/ 0 w 2793"/>
                  <a:gd name="T3" fmla="*/ 14 h 2792"/>
                  <a:gd name="T4" fmla="*/ 0 w 2793"/>
                  <a:gd name="T5" fmla="*/ 0 h 2792"/>
                  <a:gd name="T6" fmla="*/ 2793 w 2793"/>
                  <a:gd name="T7" fmla="*/ 2792 h 2792"/>
                  <a:gd name="T8" fmla="*/ 2778 w 2793"/>
                  <a:gd name="T9" fmla="*/ 2792 h 2792"/>
                </a:gdLst>
                <a:ahLst/>
                <a:cxnLst>
                  <a:cxn ang="0">
                    <a:pos x="T0" y="T1"/>
                  </a:cxn>
                  <a:cxn ang="0">
                    <a:pos x="T2" y="T3"/>
                  </a:cxn>
                  <a:cxn ang="0">
                    <a:pos x="T4" y="T5"/>
                  </a:cxn>
                  <a:cxn ang="0">
                    <a:pos x="T6" y="T7"/>
                  </a:cxn>
                  <a:cxn ang="0">
                    <a:pos x="T8" y="T9"/>
                  </a:cxn>
                </a:cxnLst>
                <a:rect l="0" t="0" r="r" b="b"/>
                <a:pathLst>
                  <a:path w="2793" h="2792">
                    <a:moveTo>
                      <a:pt x="2778" y="2792"/>
                    </a:moveTo>
                    <a:lnTo>
                      <a:pt x="0" y="14"/>
                    </a:lnTo>
                    <a:lnTo>
                      <a:pt x="0" y="0"/>
                    </a:lnTo>
                    <a:lnTo>
                      <a:pt x="2793" y="2792"/>
                    </a:lnTo>
                    <a:lnTo>
                      <a:pt x="2778" y="27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9"/>
              <p:cNvSpPr>
                <a:spLocks/>
              </p:cNvSpPr>
              <p:nvPr/>
            </p:nvSpPr>
            <p:spPr bwMode="auto">
              <a:xfrm>
                <a:off x="3175" y="2938236"/>
                <a:ext cx="3941763" cy="3941763"/>
              </a:xfrm>
              <a:custGeom>
                <a:avLst/>
                <a:gdLst>
                  <a:gd name="T0" fmla="*/ 2468 w 2483"/>
                  <a:gd name="T1" fmla="*/ 2483 h 2483"/>
                  <a:gd name="T2" fmla="*/ 0 w 2483"/>
                  <a:gd name="T3" fmla="*/ 15 h 2483"/>
                  <a:gd name="T4" fmla="*/ 0 w 2483"/>
                  <a:gd name="T5" fmla="*/ 0 h 2483"/>
                  <a:gd name="T6" fmla="*/ 2483 w 2483"/>
                  <a:gd name="T7" fmla="*/ 2483 h 2483"/>
                  <a:gd name="T8" fmla="*/ 2468 w 2483"/>
                  <a:gd name="T9" fmla="*/ 2483 h 2483"/>
                </a:gdLst>
                <a:ahLst/>
                <a:cxnLst>
                  <a:cxn ang="0">
                    <a:pos x="T0" y="T1"/>
                  </a:cxn>
                  <a:cxn ang="0">
                    <a:pos x="T2" y="T3"/>
                  </a:cxn>
                  <a:cxn ang="0">
                    <a:pos x="T4" y="T5"/>
                  </a:cxn>
                  <a:cxn ang="0">
                    <a:pos x="T6" y="T7"/>
                  </a:cxn>
                  <a:cxn ang="0">
                    <a:pos x="T8" y="T9"/>
                  </a:cxn>
                </a:cxnLst>
                <a:rect l="0" t="0" r="r" b="b"/>
                <a:pathLst>
                  <a:path w="2483" h="2483">
                    <a:moveTo>
                      <a:pt x="2468" y="2483"/>
                    </a:moveTo>
                    <a:lnTo>
                      <a:pt x="0" y="15"/>
                    </a:lnTo>
                    <a:lnTo>
                      <a:pt x="0" y="0"/>
                    </a:lnTo>
                    <a:lnTo>
                      <a:pt x="2483" y="2483"/>
                    </a:lnTo>
                    <a:lnTo>
                      <a:pt x="2468" y="24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10"/>
              <p:cNvSpPr>
                <a:spLocks/>
              </p:cNvSpPr>
              <p:nvPr/>
            </p:nvSpPr>
            <p:spPr bwMode="auto">
              <a:xfrm>
                <a:off x="3175" y="3428774"/>
                <a:ext cx="3451225" cy="3451225"/>
              </a:xfrm>
              <a:custGeom>
                <a:avLst/>
                <a:gdLst>
                  <a:gd name="T0" fmla="*/ 2160 w 2174"/>
                  <a:gd name="T1" fmla="*/ 2174 h 2174"/>
                  <a:gd name="T2" fmla="*/ 0 w 2174"/>
                  <a:gd name="T3" fmla="*/ 15 h 2174"/>
                  <a:gd name="T4" fmla="*/ 0 w 2174"/>
                  <a:gd name="T5" fmla="*/ 0 h 2174"/>
                  <a:gd name="T6" fmla="*/ 2174 w 2174"/>
                  <a:gd name="T7" fmla="*/ 2174 h 2174"/>
                  <a:gd name="T8" fmla="*/ 2160 w 2174"/>
                  <a:gd name="T9" fmla="*/ 2174 h 2174"/>
                </a:gdLst>
                <a:ahLst/>
                <a:cxnLst>
                  <a:cxn ang="0">
                    <a:pos x="T0" y="T1"/>
                  </a:cxn>
                  <a:cxn ang="0">
                    <a:pos x="T2" y="T3"/>
                  </a:cxn>
                  <a:cxn ang="0">
                    <a:pos x="T4" y="T5"/>
                  </a:cxn>
                  <a:cxn ang="0">
                    <a:pos x="T6" y="T7"/>
                  </a:cxn>
                  <a:cxn ang="0">
                    <a:pos x="T8" y="T9"/>
                  </a:cxn>
                </a:cxnLst>
                <a:rect l="0" t="0" r="r" b="b"/>
                <a:pathLst>
                  <a:path w="2174" h="2174">
                    <a:moveTo>
                      <a:pt x="2160" y="2174"/>
                    </a:moveTo>
                    <a:lnTo>
                      <a:pt x="0" y="15"/>
                    </a:lnTo>
                    <a:lnTo>
                      <a:pt x="0" y="0"/>
                    </a:lnTo>
                    <a:lnTo>
                      <a:pt x="2174" y="2174"/>
                    </a:lnTo>
                    <a:lnTo>
                      <a:pt x="2160" y="2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11"/>
              <p:cNvSpPr>
                <a:spLocks/>
              </p:cNvSpPr>
              <p:nvPr/>
            </p:nvSpPr>
            <p:spPr bwMode="auto">
              <a:xfrm>
                <a:off x="3175" y="3920899"/>
                <a:ext cx="2959100" cy="2959100"/>
              </a:xfrm>
              <a:custGeom>
                <a:avLst/>
                <a:gdLst>
                  <a:gd name="T0" fmla="*/ 1849 w 1864"/>
                  <a:gd name="T1" fmla="*/ 1864 h 1864"/>
                  <a:gd name="T2" fmla="*/ 0 w 1864"/>
                  <a:gd name="T3" fmla="*/ 15 h 1864"/>
                  <a:gd name="T4" fmla="*/ 0 w 1864"/>
                  <a:gd name="T5" fmla="*/ 0 h 1864"/>
                  <a:gd name="T6" fmla="*/ 1864 w 1864"/>
                  <a:gd name="T7" fmla="*/ 1864 h 1864"/>
                  <a:gd name="T8" fmla="*/ 1849 w 1864"/>
                  <a:gd name="T9" fmla="*/ 1864 h 1864"/>
                </a:gdLst>
                <a:ahLst/>
                <a:cxnLst>
                  <a:cxn ang="0">
                    <a:pos x="T0" y="T1"/>
                  </a:cxn>
                  <a:cxn ang="0">
                    <a:pos x="T2" y="T3"/>
                  </a:cxn>
                  <a:cxn ang="0">
                    <a:pos x="T4" y="T5"/>
                  </a:cxn>
                  <a:cxn ang="0">
                    <a:pos x="T6" y="T7"/>
                  </a:cxn>
                  <a:cxn ang="0">
                    <a:pos x="T8" y="T9"/>
                  </a:cxn>
                </a:cxnLst>
                <a:rect l="0" t="0" r="r" b="b"/>
                <a:pathLst>
                  <a:path w="1864" h="1864">
                    <a:moveTo>
                      <a:pt x="1849" y="1864"/>
                    </a:moveTo>
                    <a:lnTo>
                      <a:pt x="0" y="15"/>
                    </a:lnTo>
                    <a:lnTo>
                      <a:pt x="0" y="0"/>
                    </a:lnTo>
                    <a:lnTo>
                      <a:pt x="1864" y="1864"/>
                    </a:lnTo>
                    <a:lnTo>
                      <a:pt x="1849" y="18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12"/>
              <p:cNvSpPr>
                <a:spLocks/>
              </p:cNvSpPr>
              <p:nvPr/>
            </p:nvSpPr>
            <p:spPr bwMode="auto">
              <a:xfrm>
                <a:off x="3175" y="4411436"/>
                <a:ext cx="2470150" cy="2468563"/>
              </a:xfrm>
              <a:custGeom>
                <a:avLst/>
                <a:gdLst>
                  <a:gd name="T0" fmla="*/ 1539 w 1556"/>
                  <a:gd name="T1" fmla="*/ 1555 h 1555"/>
                  <a:gd name="T2" fmla="*/ 0 w 1556"/>
                  <a:gd name="T3" fmla="*/ 16 h 1555"/>
                  <a:gd name="T4" fmla="*/ 0 w 1556"/>
                  <a:gd name="T5" fmla="*/ 0 h 1555"/>
                  <a:gd name="T6" fmla="*/ 1556 w 1556"/>
                  <a:gd name="T7" fmla="*/ 1555 h 1555"/>
                  <a:gd name="T8" fmla="*/ 1539 w 1556"/>
                  <a:gd name="T9" fmla="*/ 1555 h 1555"/>
                </a:gdLst>
                <a:ahLst/>
                <a:cxnLst>
                  <a:cxn ang="0">
                    <a:pos x="T0" y="T1"/>
                  </a:cxn>
                  <a:cxn ang="0">
                    <a:pos x="T2" y="T3"/>
                  </a:cxn>
                  <a:cxn ang="0">
                    <a:pos x="T4" y="T5"/>
                  </a:cxn>
                  <a:cxn ang="0">
                    <a:pos x="T6" y="T7"/>
                  </a:cxn>
                  <a:cxn ang="0">
                    <a:pos x="T8" y="T9"/>
                  </a:cxn>
                </a:cxnLst>
                <a:rect l="0" t="0" r="r" b="b"/>
                <a:pathLst>
                  <a:path w="1556" h="1555">
                    <a:moveTo>
                      <a:pt x="1539" y="1555"/>
                    </a:moveTo>
                    <a:lnTo>
                      <a:pt x="0" y="16"/>
                    </a:lnTo>
                    <a:lnTo>
                      <a:pt x="0" y="0"/>
                    </a:lnTo>
                    <a:lnTo>
                      <a:pt x="1556" y="1555"/>
                    </a:lnTo>
                    <a:lnTo>
                      <a:pt x="1539" y="15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13"/>
              <p:cNvSpPr>
                <a:spLocks/>
              </p:cNvSpPr>
              <p:nvPr/>
            </p:nvSpPr>
            <p:spPr bwMode="auto">
              <a:xfrm>
                <a:off x="3175" y="4903561"/>
                <a:ext cx="1978025" cy="1976438"/>
              </a:xfrm>
              <a:custGeom>
                <a:avLst/>
                <a:gdLst>
                  <a:gd name="T0" fmla="*/ 1231 w 1246"/>
                  <a:gd name="T1" fmla="*/ 1245 h 1245"/>
                  <a:gd name="T2" fmla="*/ 0 w 1246"/>
                  <a:gd name="T3" fmla="*/ 15 h 1245"/>
                  <a:gd name="T4" fmla="*/ 0 w 1246"/>
                  <a:gd name="T5" fmla="*/ 0 h 1245"/>
                  <a:gd name="T6" fmla="*/ 1246 w 1246"/>
                  <a:gd name="T7" fmla="*/ 1245 h 1245"/>
                  <a:gd name="T8" fmla="*/ 1231 w 1246"/>
                  <a:gd name="T9" fmla="*/ 1245 h 1245"/>
                </a:gdLst>
                <a:ahLst/>
                <a:cxnLst>
                  <a:cxn ang="0">
                    <a:pos x="T0" y="T1"/>
                  </a:cxn>
                  <a:cxn ang="0">
                    <a:pos x="T2" y="T3"/>
                  </a:cxn>
                  <a:cxn ang="0">
                    <a:pos x="T4" y="T5"/>
                  </a:cxn>
                  <a:cxn ang="0">
                    <a:pos x="T6" y="T7"/>
                  </a:cxn>
                  <a:cxn ang="0">
                    <a:pos x="T8" y="T9"/>
                  </a:cxn>
                </a:cxnLst>
                <a:rect l="0" t="0" r="r" b="b"/>
                <a:pathLst>
                  <a:path w="1246" h="1245">
                    <a:moveTo>
                      <a:pt x="1231" y="1245"/>
                    </a:moveTo>
                    <a:lnTo>
                      <a:pt x="0" y="15"/>
                    </a:lnTo>
                    <a:lnTo>
                      <a:pt x="0" y="0"/>
                    </a:lnTo>
                    <a:lnTo>
                      <a:pt x="1246" y="1245"/>
                    </a:lnTo>
                    <a:lnTo>
                      <a:pt x="1231" y="12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14"/>
              <p:cNvSpPr>
                <a:spLocks/>
              </p:cNvSpPr>
              <p:nvPr/>
            </p:nvSpPr>
            <p:spPr bwMode="auto">
              <a:xfrm>
                <a:off x="3175" y="5392511"/>
                <a:ext cx="1487488" cy="1487488"/>
              </a:xfrm>
              <a:custGeom>
                <a:avLst/>
                <a:gdLst>
                  <a:gd name="T0" fmla="*/ 921 w 937"/>
                  <a:gd name="T1" fmla="*/ 937 h 937"/>
                  <a:gd name="T2" fmla="*/ 0 w 937"/>
                  <a:gd name="T3" fmla="*/ 17 h 937"/>
                  <a:gd name="T4" fmla="*/ 0 w 937"/>
                  <a:gd name="T5" fmla="*/ 0 h 937"/>
                  <a:gd name="T6" fmla="*/ 937 w 937"/>
                  <a:gd name="T7" fmla="*/ 937 h 937"/>
                  <a:gd name="T8" fmla="*/ 921 w 937"/>
                  <a:gd name="T9" fmla="*/ 937 h 937"/>
                </a:gdLst>
                <a:ahLst/>
                <a:cxnLst>
                  <a:cxn ang="0">
                    <a:pos x="T0" y="T1"/>
                  </a:cxn>
                  <a:cxn ang="0">
                    <a:pos x="T2" y="T3"/>
                  </a:cxn>
                  <a:cxn ang="0">
                    <a:pos x="T4" y="T5"/>
                  </a:cxn>
                  <a:cxn ang="0">
                    <a:pos x="T6" y="T7"/>
                  </a:cxn>
                  <a:cxn ang="0">
                    <a:pos x="T8" y="T9"/>
                  </a:cxn>
                </a:cxnLst>
                <a:rect l="0" t="0" r="r" b="b"/>
                <a:pathLst>
                  <a:path w="937" h="937">
                    <a:moveTo>
                      <a:pt x="921" y="937"/>
                    </a:moveTo>
                    <a:lnTo>
                      <a:pt x="0" y="17"/>
                    </a:lnTo>
                    <a:lnTo>
                      <a:pt x="0" y="0"/>
                    </a:lnTo>
                    <a:lnTo>
                      <a:pt x="937" y="937"/>
                    </a:lnTo>
                    <a:lnTo>
                      <a:pt x="921" y="9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15"/>
              <p:cNvSpPr>
                <a:spLocks/>
              </p:cNvSpPr>
              <p:nvPr/>
            </p:nvSpPr>
            <p:spPr bwMode="auto">
              <a:xfrm>
                <a:off x="3175" y="5884636"/>
                <a:ext cx="995363" cy="995363"/>
              </a:xfrm>
              <a:custGeom>
                <a:avLst/>
                <a:gdLst>
                  <a:gd name="T0" fmla="*/ 612 w 627"/>
                  <a:gd name="T1" fmla="*/ 627 h 627"/>
                  <a:gd name="T2" fmla="*/ 0 w 627"/>
                  <a:gd name="T3" fmla="*/ 15 h 627"/>
                  <a:gd name="T4" fmla="*/ 0 w 627"/>
                  <a:gd name="T5" fmla="*/ 0 h 627"/>
                  <a:gd name="T6" fmla="*/ 627 w 627"/>
                  <a:gd name="T7" fmla="*/ 627 h 627"/>
                  <a:gd name="T8" fmla="*/ 612 w 627"/>
                  <a:gd name="T9" fmla="*/ 627 h 627"/>
                </a:gdLst>
                <a:ahLst/>
                <a:cxnLst>
                  <a:cxn ang="0">
                    <a:pos x="T0" y="T1"/>
                  </a:cxn>
                  <a:cxn ang="0">
                    <a:pos x="T2" y="T3"/>
                  </a:cxn>
                  <a:cxn ang="0">
                    <a:pos x="T4" y="T5"/>
                  </a:cxn>
                  <a:cxn ang="0">
                    <a:pos x="T6" y="T7"/>
                  </a:cxn>
                  <a:cxn ang="0">
                    <a:pos x="T8" y="T9"/>
                  </a:cxn>
                </a:cxnLst>
                <a:rect l="0" t="0" r="r" b="b"/>
                <a:pathLst>
                  <a:path w="627" h="627">
                    <a:moveTo>
                      <a:pt x="612" y="627"/>
                    </a:moveTo>
                    <a:lnTo>
                      <a:pt x="0" y="15"/>
                    </a:lnTo>
                    <a:lnTo>
                      <a:pt x="0" y="0"/>
                    </a:lnTo>
                    <a:lnTo>
                      <a:pt x="627" y="627"/>
                    </a:lnTo>
                    <a:lnTo>
                      <a:pt x="612" y="6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16"/>
              <p:cNvSpPr>
                <a:spLocks/>
              </p:cNvSpPr>
              <p:nvPr/>
            </p:nvSpPr>
            <p:spPr bwMode="auto">
              <a:xfrm>
                <a:off x="3175" y="6376761"/>
                <a:ext cx="503238" cy="503238"/>
              </a:xfrm>
              <a:custGeom>
                <a:avLst/>
                <a:gdLst>
                  <a:gd name="T0" fmla="*/ 302 w 317"/>
                  <a:gd name="T1" fmla="*/ 317 h 317"/>
                  <a:gd name="T2" fmla="*/ 0 w 317"/>
                  <a:gd name="T3" fmla="*/ 15 h 317"/>
                  <a:gd name="T4" fmla="*/ 0 w 317"/>
                  <a:gd name="T5" fmla="*/ 0 h 317"/>
                  <a:gd name="T6" fmla="*/ 317 w 317"/>
                  <a:gd name="T7" fmla="*/ 317 h 317"/>
                  <a:gd name="T8" fmla="*/ 302 w 317"/>
                  <a:gd name="T9" fmla="*/ 317 h 317"/>
                </a:gdLst>
                <a:ahLst/>
                <a:cxnLst>
                  <a:cxn ang="0">
                    <a:pos x="T0" y="T1"/>
                  </a:cxn>
                  <a:cxn ang="0">
                    <a:pos x="T2" y="T3"/>
                  </a:cxn>
                  <a:cxn ang="0">
                    <a:pos x="T4" y="T5"/>
                  </a:cxn>
                  <a:cxn ang="0">
                    <a:pos x="T6" y="T7"/>
                  </a:cxn>
                  <a:cxn ang="0">
                    <a:pos x="T8" y="T9"/>
                  </a:cxn>
                </a:cxnLst>
                <a:rect l="0" t="0" r="r" b="b"/>
                <a:pathLst>
                  <a:path w="317" h="317">
                    <a:moveTo>
                      <a:pt x="302" y="317"/>
                    </a:moveTo>
                    <a:lnTo>
                      <a:pt x="0" y="15"/>
                    </a:lnTo>
                    <a:lnTo>
                      <a:pt x="0" y="0"/>
                    </a:lnTo>
                    <a:lnTo>
                      <a:pt x="317" y="317"/>
                    </a:lnTo>
                    <a:lnTo>
                      <a:pt x="302" y="3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17"/>
              <p:cNvSpPr>
                <a:spLocks/>
              </p:cNvSpPr>
              <p:nvPr/>
            </p:nvSpPr>
            <p:spPr bwMode="auto">
              <a:xfrm>
                <a:off x="3175" y="482374"/>
                <a:ext cx="6399213" cy="6397625"/>
              </a:xfrm>
              <a:custGeom>
                <a:avLst/>
                <a:gdLst>
                  <a:gd name="T0" fmla="*/ 4016 w 4031"/>
                  <a:gd name="T1" fmla="*/ 4030 h 4030"/>
                  <a:gd name="T2" fmla="*/ 0 w 4031"/>
                  <a:gd name="T3" fmla="*/ 15 h 4030"/>
                  <a:gd name="T4" fmla="*/ 0 w 4031"/>
                  <a:gd name="T5" fmla="*/ 0 h 4030"/>
                  <a:gd name="T6" fmla="*/ 4031 w 4031"/>
                  <a:gd name="T7" fmla="*/ 4030 h 4030"/>
                  <a:gd name="T8" fmla="*/ 4016 w 4031"/>
                  <a:gd name="T9" fmla="*/ 4030 h 4030"/>
                </a:gdLst>
                <a:ahLst/>
                <a:cxnLst>
                  <a:cxn ang="0">
                    <a:pos x="T0" y="T1"/>
                  </a:cxn>
                  <a:cxn ang="0">
                    <a:pos x="T2" y="T3"/>
                  </a:cxn>
                  <a:cxn ang="0">
                    <a:pos x="T4" y="T5"/>
                  </a:cxn>
                  <a:cxn ang="0">
                    <a:pos x="T6" y="T7"/>
                  </a:cxn>
                  <a:cxn ang="0">
                    <a:pos x="T8" y="T9"/>
                  </a:cxn>
                </a:cxnLst>
                <a:rect l="0" t="0" r="r" b="b"/>
                <a:pathLst>
                  <a:path w="4031" h="4030">
                    <a:moveTo>
                      <a:pt x="4016" y="4030"/>
                    </a:moveTo>
                    <a:lnTo>
                      <a:pt x="0" y="15"/>
                    </a:lnTo>
                    <a:lnTo>
                      <a:pt x="0" y="0"/>
                    </a:lnTo>
                    <a:lnTo>
                      <a:pt x="4031" y="4030"/>
                    </a:lnTo>
                    <a:lnTo>
                      <a:pt x="4016" y="40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19"/>
              <p:cNvSpPr>
                <a:spLocks/>
              </p:cNvSpPr>
              <p:nvPr/>
            </p:nvSpPr>
            <p:spPr bwMode="auto">
              <a:xfrm>
                <a:off x="3175" y="1222149"/>
                <a:ext cx="5659438" cy="5657850"/>
              </a:xfrm>
              <a:custGeom>
                <a:avLst/>
                <a:gdLst>
                  <a:gd name="T0" fmla="*/ 3549 w 3565"/>
                  <a:gd name="T1" fmla="*/ 3564 h 3564"/>
                  <a:gd name="T2" fmla="*/ 0 w 3565"/>
                  <a:gd name="T3" fmla="*/ 16 h 3564"/>
                  <a:gd name="T4" fmla="*/ 0 w 3565"/>
                  <a:gd name="T5" fmla="*/ 0 h 3564"/>
                  <a:gd name="T6" fmla="*/ 3565 w 3565"/>
                  <a:gd name="T7" fmla="*/ 3564 h 3564"/>
                  <a:gd name="T8" fmla="*/ 3549 w 3565"/>
                  <a:gd name="T9" fmla="*/ 3564 h 3564"/>
                </a:gdLst>
                <a:ahLst/>
                <a:cxnLst>
                  <a:cxn ang="0">
                    <a:pos x="T0" y="T1"/>
                  </a:cxn>
                  <a:cxn ang="0">
                    <a:pos x="T2" y="T3"/>
                  </a:cxn>
                  <a:cxn ang="0">
                    <a:pos x="T4" y="T5"/>
                  </a:cxn>
                  <a:cxn ang="0">
                    <a:pos x="T6" y="T7"/>
                  </a:cxn>
                  <a:cxn ang="0">
                    <a:pos x="T8" y="T9"/>
                  </a:cxn>
                </a:cxnLst>
                <a:rect l="0" t="0" r="r" b="b"/>
                <a:pathLst>
                  <a:path w="3565" h="3564">
                    <a:moveTo>
                      <a:pt x="3549" y="3564"/>
                    </a:moveTo>
                    <a:lnTo>
                      <a:pt x="0" y="16"/>
                    </a:lnTo>
                    <a:lnTo>
                      <a:pt x="0" y="0"/>
                    </a:lnTo>
                    <a:lnTo>
                      <a:pt x="3565" y="3564"/>
                    </a:lnTo>
                    <a:lnTo>
                      <a:pt x="3549" y="35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20"/>
              <p:cNvSpPr>
                <a:spLocks/>
              </p:cNvSpPr>
              <p:nvPr/>
            </p:nvSpPr>
            <p:spPr bwMode="auto">
              <a:xfrm>
                <a:off x="3175" y="1714274"/>
                <a:ext cx="5167313" cy="5165725"/>
              </a:xfrm>
              <a:custGeom>
                <a:avLst/>
                <a:gdLst>
                  <a:gd name="T0" fmla="*/ 3240 w 3255"/>
                  <a:gd name="T1" fmla="*/ 3254 h 3254"/>
                  <a:gd name="T2" fmla="*/ 0 w 3255"/>
                  <a:gd name="T3" fmla="*/ 15 h 3254"/>
                  <a:gd name="T4" fmla="*/ 0 w 3255"/>
                  <a:gd name="T5" fmla="*/ 0 h 3254"/>
                  <a:gd name="T6" fmla="*/ 3255 w 3255"/>
                  <a:gd name="T7" fmla="*/ 3254 h 3254"/>
                  <a:gd name="T8" fmla="*/ 3240 w 3255"/>
                  <a:gd name="T9" fmla="*/ 3254 h 3254"/>
                </a:gdLst>
                <a:ahLst/>
                <a:cxnLst>
                  <a:cxn ang="0">
                    <a:pos x="T0" y="T1"/>
                  </a:cxn>
                  <a:cxn ang="0">
                    <a:pos x="T2" y="T3"/>
                  </a:cxn>
                  <a:cxn ang="0">
                    <a:pos x="T4" y="T5"/>
                  </a:cxn>
                  <a:cxn ang="0">
                    <a:pos x="T6" y="T7"/>
                  </a:cxn>
                  <a:cxn ang="0">
                    <a:pos x="T8" y="T9"/>
                  </a:cxn>
                </a:cxnLst>
                <a:rect l="0" t="0" r="r" b="b"/>
                <a:pathLst>
                  <a:path w="3255" h="3254">
                    <a:moveTo>
                      <a:pt x="3240" y="3254"/>
                    </a:moveTo>
                    <a:lnTo>
                      <a:pt x="0" y="15"/>
                    </a:lnTo>
                    <a:lnTo>
                      <a:pt x="0" y="0"/>
                    </a:lnTo>
                    <a:lnTo>
                      <a:pt x="3255" y="3254"/>
                    </a:lnTo>
                    <a:lnTo>
                      <a:pt x="3240" y="32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21"/>
              <p:cNvSpPr>
                <a:spLocks/>
              </p:cNvSpPr>
              <p:nvPr/>
            </p:nvSpPr>
            <p:spPr bwMode="auto">
              <a:xfrm>
                <a:off x="3175" y="2206399"/>
                <a:ext cx="4675188" cy="4673600"/>
              </a:xfrm>
              <a:custGeom>
                <a:avLst/>
                <a:gdLst>
                  <a:gd name="T0" fmla="*/ 2930 w 2945"/>
                  <a:gd name="T1" fmla="*/ 2944 h 2944"/>
                  <a:gd name="T2" fmla="*/ 0 w 2945"/>
                  <a:gd name="T3" fmla="*/ 15 h 2944"/>
                  <a:gd name="T4" fmla="*/ 0 w 2945"/>
                  <a:gd name="T5" fmla="*/ 0 h 2944"/>
                  <a:gd name="T6" fmla="*/ 2945 w 2945"/>
                  <a:gd name="T7" fmla="*/ 2944 h 2944"/>
                  <a:gd name="T8" fmla="*/ 2930 w 2945"/>
                  <a:gd name="T9" fmla="*/ 2944 h 2944"/>
                </a:gdLst>
                <a:ahLst/>
                <a:cxnLst>
                  <a:cxn ang="0">
                    <a:pos x="T0" y="T1"/>
                  </a:cxn>
                  <a:cxn ang="0">
                    <a:pos x="T2" y="T3"/>
                  </a:cxn>
                  <a:cxn ang="0">
                    <a:pos x="T4" y="T5"/>
                  </a:cxn>
                  <a:cxn ang="0">
                    <a:pos x="T6" y="T7"/>
                  </a:cxn>
                  <a:cxn ang="0">
                    <a:pos x="T8" y="T9"/>
                  </a:cxn>
                </a:cxnLst>
                <a:rect l="0" t="0" r="r" b="b"/>
                <a:pathLst>
                  <a:path w="2945" h="2944">
                    <a:moveTo>
                      <a:pt x="2930" y="2944"/>
                    </a:moveTo>
                    <a:lnTo>
                      <a:pt x="0" y="15"/>
                    </a:lnTo>
                    <a:lnTo>
                      <a:pt x="0" y="0"/>
                    </a:lnTo>
                    <a:lnTo>
                      <a:pt x="2945" y="2944"/>
                    </a:lnTo>
                    <a:lnTo>
                      <a:pt x="2930" y="29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22"/>
              <p:cNvSpPr>
                <a:spLocks/>
              </p:cNvSpPr>
              <p:nvPr/>
            </p:nvSpPr>
            <p:spPr bwMode="auto">
              <a:xfrm>
                <a:off x="3175" y="2696936"/>
                <a:ext cx="4184650" cy="4183063"/>
              </a:xfrm>
              <a:custGeom>
                <a:avLst/>
                <a:gdLst>
                  <a:gd name="T0" fmla="*/ 2621 w 2636"/>
                  <a:gd name="T1" fmla="*/ 2635 h 2635"/>
                  <a:gd name="T2" fmla="*/ 0 w 2636"/>
                  <a:gd name="T3" fmla="*/ 14 h 2635"/>
                  <a:gd name="T4" fmla="*/ 0 w 2636"/>
                  <a:gd name="T5" fmla="*/ 0 h 2635"/>
                  <a:gd name="T6" fmla="*/ 2636 w 2636"/>
                  <a:gd name="T7" fmla="*/ 2635 h 2635"/>
                  <a:gd name="T8" fmla="*/ 2621 w 2636"/>
                  <a:gd name="T9" fmla="*/ 2635 h 2635"/>
                </a:gdLst>
                <a:ahLst/>
                <a:cxnLst>
                  <a:cxn ang="0">
                    <a:pos x="T0" y="T1"/>
                  </a:cxn>
                  <a:cxn ang="0">
                    <a:pos x="T2" y="T3"/>
                  </a:cxn>
                  <a:cxn ang="0">
                    <a:pos x="T4" y="T5"/>
                  </a:cxn>
                  <a:cxn ang="0">
                    <a:pos x="T6" y="T7"/>
                  </a:cxn>
                  <a:cxn ang="0">
                    <a:pos x="T8" y="T9"/>
                  </a:cxn>
                </a:cxnLst>
                <a:rect l="0" t="0" r="r" b="b"/>
                <a:pathLst>
                  <a:path w="2636" h="2635">
                    <a:moveTo>
                      <a:pt x="2621" y="2635"/>
                    </a:moveTo>
                    <a:lnTo>
                      <a:pt x="0" y="14"/>
                    </a:lnTo>
                    <a:lnTo>
                      <a:pt x="0" y="0"/>
                    </a:lnTo>
                    <a:lnTo>
                      <a:pt x="2636" y="2635"/>
                    </a:lnTo>
                    <a:lnTo>
                      <a:pt x="2621" y="26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23"/>
              <p:cNvSpPr>
                <a:spLocks/>
              </p:cNvSpPr>
              <p:nvPr/>
            </p:nvSpPr>
            <p:spPr bwMode="auto">
              <a:xfrm>
                <a:off x="3175" y="3189061"/>
                <a:ext cx="3692525" cy="3690938"/>
              </a:xfrm>
              <a:custGeom>
                <a:avLst/>
                <a:gdLst>
                  <a:gd name="T0" fmla="*/ 2311 w 2326"/>
                  <a:gd name="T1" fmla="*/ 2325 h 2325"/>
                  <a:gd name="T2" fmla="*/ 0 w 2326"/>
                  <a:gd name="T3" fmla="*/ 14 h 2325"/>
                  <a:gd name="T4" fmla="*/ 0 w 2326"/>
                  <a:gd name="T5" fmla="*/ 0 h 2325"/>
                  <a:gd name="T6" fmla="*/ 2326 w 2326"/>
                  <a:gd name="T7" fmla="*/ 2325 h 2325"/>
                  <a:gd name="T8" fmla="*/ 2311 w 2326"/>
                  <a:gd name="T9" fmla="*/ 2325 h 2325"/>
                </a:gdLst>
                <a:ahLst/>
                <a:cxnLst>
                  <a:cxn ang="0">
                    <a:pos x="T0" y="T1"/>
                  </a:cxn>
                  <a:cxn ang="0">
                    <a:pos x="T2" y="T3"/>
                  </a:cxn>
                  <a:cxn ang="0">
                    <a:pos x="T4" y="T5"/>
                  </a:cxn>
                  <a:cxn ang="0">
                    <a:pos x="T6" y="T7"/>
                  </a:cxn>
                  <a:cxn ang="0">
                    <a:pos x="T8" y="T9"/>
                  </a:cxn>
                </a:cxnLst>
                <a:rect l="0" t="0" r="r" b="b"/>
                <a:pathLst>
                  <a:path w="2326" h="2325">
                    <a:moveTo>
                      <a:pt x="2311" y="2325"/>
                    </a:moveTo>
                    <a:lnTo>
                      <a:pt x="0" y="14"/>
                    </a:lnTo>
                    <a:lnTo>
                      <a:pt x="0" y="0"/>
                    </a:lnTo>
                    <a:lnTo>
                      <a:pt x="2326" y="2325"/>
                    </a:lnTo>
                    <a:lnTo>
                      <a:pt x="2311" y="23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24"/>
              <p:cNvSpPr>
                <a:spLocks/>
              </p:cNvSpPr>
              <p:nvPr/>
            </p:nvSpPr>
            <p:spPr bwMode="auto">
              <a:xfrm>
                <a:off x="3175" y="3678011"/>
                <a:ext cx="3201988" cy="3201988"/>
              </a:xfrm>
              <a:custGeom>
                <a:avLst/>
                <a:gdLst>
                  <a:gd name="T0" fmla="*/ 2002 w 2017"/>
                  <a:gd name="T1" fmla="*/ 2017 h 2017"/>
                  <a:gd name="T2" fmla="*/ 0 w 2017"/>
                  <a:gd name="T3" fmla="*/ 15 h 2017"/>
                  <a:gd name="T4" fmla="*/ 0 w 2017"/>
                  <a:gd name="T5" fmla="*/ 0 h 2017"/>
                  <a:gd name="T6" fmla="*/ 2017 w 2017"/>
                  <a:gd name="T7" fmla="*/ 2017 h 2017"/>
                  <a:gd name="T8" fmla="*/ 2002 w 2017"/>
                  <a:gd name="T9" fmla="*/ 2017 h 2017"/>
                </a:gdLst>
                <a:ahLst/>
                <a:cxnLst>
                  <a:cxn ang="0">
                    <a:pos x="T0" y="T1"/>
                  </a:cxn>
                  <a:cxn ang="0">
                    <a:pos x="T2" y="T3"/>
                  </a:cxn>
                  <a:cxn ang="0">
                    <a:pos x="T4" y="T5"/>
                  </a:cxn>
                  <a:cxn ang="0">
                    <a:pos x="T6" y="T7"/>
                  </a:cxn>
                  <a:cxn ang="0">
                    <a:pos x="T8" y="T9"/>
                  </a:cxn>
                </a:cxnLst>
                <a:rect l="0" t="0" r="r" b="b"/>
                <a:pathLst>
                  <a:path w="2017" h="2017">
                    <a:moveTo>
                      <a:pt x="2002" y="2017"/>
                    </a:moveTo>
                    <a:lnTo>
                      <a:pt x="0" y="15"/>
                    </a:lnTo>
                    <a:lnTo>
                      <a:pt x="0" y="0"/>
                    </a:lnTo>
                    <a:lnTo>
                      <a:pt x="2017" y="2017"/>
                    </a:lnTo>
                    <a:lnTo>
                      <a:pt x="2002" y="20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25"/>
              <p:cNvSpPr>
                <a:spLocks/>
              </p:cNvSpPr>
              <p:nvPr/>
            </p:nvSpPr>
            <p:spPr bwMode="auto">
              <a:xfrm>
                <a:off x="3175" y="4170136"/>
                <a:ext cx="2709863" cy="2709863"/>
              </a:xfrm>
              <a:custGeom>
                <a:avLst/>
                <a:gdLst>
                  <a:gd name="T0" fmla="*/ 1692 w 1707"/>
                  <a:gd name="T1" fmla="*/ 1707 h 1707"/>
                  <a:gd name="T2" fmla="*/ 0 w 1707"/>
                  <a:gd name="T3" fmla="*/ 15 h 1707"/>
                  <a:gd name="T4" fmla="*/ 0 w 1707"/>
                  <a:gd name="T5" fmla="*/ 0 h 1707"/>
                  <a:gd name="T6" fmla="*/ 1707 w 1707"/>
                  <a:gd name="T7" fmla="*/ 1707 h 1707"/>
                  <a:gd name="T8" fmla="*/ 1692 w 1707"/>
                  <a:gd name="T9" fmla="*/ 1707 h 1707"/>
                </a:gdLst>
                <a:ahLst/>
                <a:cxnLst>
                  <a:cxn ang="0">
                    <a:pos x="T0" y="T1"/>
                  </a:cxn>
                  <a:cxn ang="0">
                    <a:pos x="T2" y="T3"/>
                  </a:cxn>
                  <a:cxn ang="0">
                    <a:pos x="T4" y="T5"/>
                  </a:cxn>
                  <a:cxn ang="0">
                    <a:pos x="T6" y="T7"/>
                  </a:cxn>
                  <a:cxn ang="0">
                    <a:pos x="T8" y="T9"/>
                  </a:cxn>
                </a:cxnLst>
                <a:rect l="0" t="0" r="r" b="b"/>
                <a:pathLst>
                  <a:path w="1707" h="1707">
                    <a:moveTo>
                      <a:pt x="1692" y="1707"/>
                    </a:moveTo>
                    <a:lnTo>
                      <a:pt x="0" y="15"/>
                    </a:lnTo>
                    <a:lnTo>
                      <a:pt x="0" y="0"/>
                    </a:lnTo>
                    <a:lnTo>
                      <a:pt x="1707" y="1707"/>
                    </a:lnTo>
                    <a:lnTo>
                      <a:pt x="1692" y="170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26"/>
              <p:cNvSpPr>
                <a:spLocks/>
              </p:cNvSpPr>
              <p:nvPr/>
            </p:nvSpPr>
            <p:spPr bwMode="auto">
              <a:xfrm>
                <a:off x="3175" y="4660674"/>
                <a:ext cx="2220913" cy="2219325"/>
              </a:xfrm>
              <a:custGeom>
                <a:avLst/>
                <a:gdLst>
                  <a:gd name="T0" fmla="*/ 1382 w 1399"/>
                  <a:gd name="T1" fmla="*/ 1398 h 1398"/>
                  <a:gd name="T2" fmla="*/ 0 w 1399"/>
                  <a:gd name="T3" fmla="*/ 16 h 1398"/>
                  <a:gd name="T4" fmla="*/ 0 w 1399"/>
                  <a:gd name="T5" fmla="*/ 0 h 1398"/>
                  <a:gd name="T6" fmla="*/ 1399 w 1399"/>
                  <a:gd name="T7" fmla="*/ 1398 h 1398"/>
                  <a:gd name="T8" fmla="*/ 1382 w 1399"/>
                  <a:gd name="T9" fmla="*/ 1398 h 1398"/>
                </a:gdLst>
                <a:ahLst/>
                <a:cxnLst>
                  <a:cxn ang="0">
                    <a:pos x="T0" y="T1"/>
                  </a:cxn>
                  <a:cxn ang="0">
                    <a:pos x="T2" y="T3"/>
                  </a:cxn>
                  <a:cxn ang="0">
                    <a:pos x="T4" y="T5"/>
                  </a:cxn>
                  <a:cxn ang="0">
                    <a:pos x="T6" y="T7"/>
                  </a:cxn>
                  <a:cxn ang="0">
                    <a:pos x="T8" y="T9"/>
                  </a:cxn>
                </a:cxnLst>
                <a:rect l="0" t="0" r="r" b="b"/>
                <a:pathLst>
                  <a:path w="1399" h="1398">
                    <a:moveTo>
                      <a:pt x="1382" y="1398"/>
                    </a:moveTo>
                    <a:lnTo>
                      <a:pt x="0" y="16"/>
                    </a:lnTo>
                    <a:lnTo>
                      <a:pt x="0" y="0"/>
                    </a:lnTo>
                    <a:lnTo>
                      <a:pt x="1399" y="1398"/>
                    </a:lnTo>
                    <a:lnTo>
                      <a:pt x="1382" y="13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27"/>
              <p:cNvSpPr>
                <a:spLocks/>
              </p:cNvSpPr>
              <p:nvPr/>
            </p:nvSpPr>
            <p:spPr bwMode="auto">
              <a:xfrm>
                <a:off x="3175" y="5152799"/>
                <a:ext cx="1728788" cy="1727200"/>
              </a:xfrm>
              <a:custGeom>
                <a:avLst/>
                <a:gdLst>
                  <a:gd name="T0" fmla="*/ 1074 w 1089"/>
                  <a:gd name="T1" fmla="*/ 1088 h 1088"/>
                  <a:gd name="T2" fmla="*/ 0 w 1089"/>
                  <a:gd name="T3" fmla="*/ 15 h 1088"/>
                  <a:gd name="T4" fmla="*/ 0 w 1089"/>
                  <a:gd name="T5" fmla="*/ 0 h 1088"/>
                  <a:gd name="T6" fmla="*/ 1089 w 1089"/>
                  <a:gd name="T7" fmla="*/ 1088 h 1088"/>
                  <a:gd name="T8" fmla="*/ 1074 w 1089"/>
                  <a:gd name="T9" fmla="*/ 1088 h 1088"/>
                </a:gdLst>
                <a:ahLst/>
                <a:cxnLst>
                  <a:cxn ang="0">
                    <a:pos x="T0" y="T1"/>
                  </a:cxn>
                  <a:cxn ang="0">
                    <a:pos x="T2" y="T3"/>
                  </a:cxn>
                  <a:cxn ang="0">
                    <a:pos x="T4" y="T5"/>
                  </a:cxn>
                  <a:cxn ang="0">
                    <a:pos x="T6" y="T7"/>
                  </a:cxn>
                  <a:cxn ang="0">
                    <a:pos x="T8" y="T9"/>
                  </a:cxn>
                </a:cxnLst>
                <a:rect l="0" t="0" r="r" b="b"/>
                <a:pathLst>
                  <a:path w="1089" h="1088">
                    <a:moveTo>
                      <a:pt x="1074" y="1088"/>
                    </a:moveTo>
                    <a:lnTo>
                      <a:pt x="0" y="15"/>
                    </a:lnTo>
                    <a:lnTo>
                      <a:pt x="0" y="0"/>
                    </a:lnTo>
                    <a:lnTo>
                      <a:pt x="1089" y="1088"/>
                    </a:lnTo>
                    <a:lnTo>
                      <a:pt x="1074" y="108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28"/>
              <p:cNvSpPr>
                <a:spLocks/>
              </p:cNvSpPr>
              <p:nvPr/>
            </p:nvSpPr>
            <p:spPr bwMode="auto">
              <a:xfrm>
                <a:off x="3175" y="5641749"/>
                <a:ext cx="1238250" cy="1238250"/>
              </a:xfrm>
              <a:custGeom>
                <a:avLst/>
                <a:gdLst>
                  <a:gd name="T0" fmla="*/ 764 w 780"/>
                  <a:gd name="T1" fmla="*/ 780 h 780"/>
                  <a:gd name="T2" fmla="*/ 0 w 780"/>
                  <a:gd name="T3" fmla="*/ 17 h 780"/>
                  <a:gd name="T4" fmla="*/ 0 w 780"/>
                  <a:gd name="T5" fmla="*/ 0 h 780"/>
                  <a:gd name="T6" fmla="*/ 780 w 780"/>
                  <a:gd name="T7" fmla="*/ 780 h 780"/>
                  <a:gd name="T8" fmla="*/ 764 w 780"/>
                  <a:gd name="T9" fmla="*/ 780 h 780"/>
                </a:gdLst>
                <a:ahLst/>
                <a:cxnLst>
                  <a:cxn ang="0">
                    <a:pos x="T0" y="T1"/>
                  </a:cxn>
                  <a:cxn ang="0">
                    <a:pos x="T2" y="T3"/>
                  </a:cxn>
                  <a:cxn ang="0">
                    <a:pos x="T4" y="T5"/>
                  </a:cxn>
                  <a:cxn ang="0">
                    <a:pos x="T6" y="T7"/>
                  </a:cxn>
                  <a:cxn ang="0">
                    <a:pos x="T8" y="T9"/>
                  </a:cxn>
                </a:cxnLst>
                <a:rect l="0" t="0" r="r" b="b"/>
                <a:pathLst>
                  <a:path w="780" h="780">
                    <a:moveTo>
                      <a:pt x="764" y="780"/>
                    </a:moveTo>
                    <a:lnTo>
                      <a:pt x="0" y="17"/>
                    </a:lnTo>
                    <a:lnTo>
                      <a:pt x="0" y="0"/>
                    </a:lnTo>
                    <a:lnTo>
                      <a:pt x="780" y="780"/>
                    </a:lnTo>
                    <a:lnTo>
                      <a:pt x="764" y="7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29"/>
              <p:cNvSpPr>
                <a:spLocks/>
              </p:cNvSpPr>
              <p:nvPr/>
            </p:nvSpPr>
            <p:spPr bwMode="auto">
              <a:xfrm>
                <a:off x="3175" y="6133874"/>
                <a:ext cx="746125" cy="746125"/>
              </a:xfrm>
              <a:custGeom>
                <a:avLst/>
                <a:gdLst>
                  <a:gd name="T0" fmla="*/ 455 w 470"/>
                  <a:gd name="T1" fmla="*/ 470 h 470"/>
                  <a:gd name="T2" fmla="*/ 0 w 470"/>
                  <a:gd name="T3" fmla="*/ 15 h 470"/>
                  <a:gd name="T4" fmla="*/ 0 w 470"/>
                  <a:gd name="T5" fmla="*/ 0 h 470"/>
                  <a:gd name="T6" fmla="*/ 470 w 470"/>
                  <a:gd name="T7" fmla="*/ 470 h 470"/>
                  <a:gd name="T8" fmla="*/ 455 w 470"/>
                  <a:gd name="T9" fmla="*/ 470 h 470"/>
                </a:gdLst>
                <a:ahLst/>
                <a:cxnLst>
                  <a:cxn ang="0">
                    <a:pos x="T0" y="T1"/>
                  </a:cxn>
                  <a:cxn ang="0">
                    <a:pos x="T2" y="T3"/>
                  </a:cxn>
                  <a:cxn ang="0">
                    <a:pos x="T4" y="T5"/>
                  </a:cxn>
                  <a:cxn ang="0">
                    <a:pos x="T6" y="T7"/>
                  </a:cxn>
                  <a:cxn ang="0">
                    <a:pos x="T8" y="T9"/>
                  </a:cxn>
                </a:cxnLst>
                <a:rect l="0" t="0" r="r" b="b"/>
                <a:pathLst>
                  <a:path w="470" h="470">
                    <a:moveTo>
                      <a:pt x="455" y="470"/>
                    </a:moveTo>
                    <a:lnTo>
                      <a:pt x="0" y="15"/>
                    </a:lnTo>
                    <a:lnTo>
                      <a:pt x="0" y="0"/>
                    </a:lnTo>
                    <a:lnTo>
                      <a:pt x="470" y="470"/>
                    </a:lnTo>
                    <a:lnTo>
                      <a:pt x="455" y="4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30"/>
              <p:cNvSpPr>
                <a:spLocks/>
              </p:cNvSpPr>
              <p:nvPr/>
            </p:nvSpPr>
            <p:spPr bwMode="auto">
              <a:xfrm>
                <a:off x="3175" y="6625999"/>
                <a:ext cx="254000" cy="254000"/>
              </a:xfrm>
              <a:custGeom>
                <a:avLst/>
                <a:gdLst>
                  <a:gd name="T0" fmla="*/ 145 w 160"/>
                  <a:gd name="T1" fmla="*/ 160 h 160"/>
                  <a:gd name="T2" fmla="*/ 0 w 160"/>
                  <a:gd name="T3" fmla="*/ 15 h 160"/>
                  <a:gd name="T4" fmla="*/ 0 w 160"/>
                  <a:gd name="T5" fmla="*/ 0 h 160"/>
                  <a:gd name="T6" fmla="*/ 160 w 160"/>
                  <a:gd name="T7" fmla="*/ 160 h 160"/>
                  <a:gd name="T8" fmla="*/ 145 w 160"/>
                  <a:gd name="T9" fmla="*/ 160 h 160"/>
                </a:gdLst>
                <a:ahLst/>
                <a:cxnLst>
                  <a:cxn ang="0">
                    <a:pos x="T0" y="T1"/>
                  </a:cxn>
                  <a:cxn ang="0">
                    <a:pos x="T2" y="T3"/>
                  </a:cxn>
                  <a:cxn ang="0">
                    <a:pos x="T4" y="T5"/>
                  </a:cxn>
                  <a:cxn ang="0">
                    <a:pos x="T6" y="T7"/>
                  </a:cxn>
                  <a:cxn ang="0">
                    <a:pos x="T8" y="T9"/>
                  </a:cxn>
                </a:cxnLst>
                <a:rect l="0" t="0" r="r" b="b"/>
                <a:pathLst>
                  <a:path w="160" h="160">
                    <a:moveTo>
                      <a:pt x="145" y="160"/>
                    </a:moveTo>
                    <a:lnTo>
                      <a:pt x="0" y="15"/>
                    </a:lnTo>
                    <a:lnTo>
                      <a:pt x="0" y="0"/>
                    </a:lnTo>
                    <a:lnTo>
                      <a:pt x="160" y="160"/>
                    </a:lnTo>
                    <a:lnTo>
                      <a:pt x="145" y="1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31"/>
              <p:cNvSpPr>
                <a:spLocks/>
              </p:cNvSpPr>
              <p:nvPr/>
            </p:nvSpPr>
            <p:spPr bwMode="auto">
              <a:xfrm>
                <a:off x="3175" y="731611"/>
                <a:ext cx="6149975" cy="6148388"/>
              </a:xfrm>
              <a:custGeom>
                <a:avLst/>
                <a:gdLst>
                  <a:gd name="T0" fmla="*/ 3859 w 3874"/>
                  <a:gd name="T1" fmla="*/ 3873 h 3873"/>
                  <a:gd name="T2" fmla="*/ 0 w 3874"/>
                  <a:gd name="T3" fmla="*/ 15 h 3873"/>
                  <a:gd name="T4" fmla="*/ 0 w 3874"/>
                  <a:gd name="T5" fmla="*/ 0 h 3873"/>
                  <a:gd name="T6" fmla="*/ 3874 w 3874"/>
                  <a:gd name="T7" fmla="*/ 3873 h 3873"/>
                  <a:gd name="T8" fmla="*/ 3859 w 3874"/>
                  <a:gd name="T9" fmla="*/ 3873 h 3873"/>
                </a:gdLst>
                <a:ahLst/>
                <a:cxnLst>
                  <a:cxn ang="0">
                    <a:pos x="T0" y="T1"/>
                  </a:cxn>
                  <a:cxn ang="0">
                    <a:pos x="T2" y="T3"/>
                  </a:cxn>
                  <a:cxn ang="0">
                    <a:pos x="T4" y="T5"/>
                  </a:cxn>
                  <a:cxn ang="0">
                    <a:pos x="T6" y="T7"/>
                  </a:cxn>
                  <a:cxn ang="0">
                    <a:pos x="T8" y="T9"/>
                  </a:cxn>
                </a:cxnLst>
                <a:rect l="0" t="0" r="r" b="b"/>
                <a:pathLst>
                  <a:path w="3874" h="3873">
                    <a:moveTo>
                      <a:pt x="3859" y="3873"/>
                    </a:moveTo>
                    <a:lnTo>
                      <a:pt x="0" y="15"/>
                    </a:lnTo>
                    <a:lnTo>
                      <a:pt x="0" y="0"/>
                    </a:lnTo>
                    <a:lnTo>
                      <a:pt x="3874" y="3873"/>
                    </a:lnTo>
                    <a:lnTo>
                      <a:pt x="3859" y="38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32"/>
              <p:cNvSpPr>
                <a:spLocks/>
              </p:cNvSpPr>
              <p:nvPr/>
            </p:nvSpPr>
            <p:spPr bwMode="auto">
              <a:xfrm>
                <a:off x="3175" y="239486"/>
                <a:ext cx="6642100" cy="6640513"/>
              </a:xfrm>
              <a:custGeom>
                <a:avLst/>
                <a:gdLst>
                  <a:gd name="T0" fmla="*/ 4167 w 4184"/>
                  <a:gd name="T1" fmla="*/ 4183 h 4183"/>
                  <a:gd name="T2" fmla="*/ 0 w 4184"/>
                  <a:gd name="T3" fmla="*/ 17 h 4183"/>
                  <a:gd name="T4" fmla="*/ 0 w 4184"/>
                  <a:gd name="T5" fmla="*/ 0 h 4183"/>
                  <a:gd name="T6" fmla="*/ 4184 w 4184"/>
                  <a:gd name="T7" fmla="*/ 4183 h 4183"/>
                  <a:gd name="T8" fmla="*/ 4167 w 4184"/>
                  <a:gd name="T9" fmla="*/ 4183 h 4183"/>
                </a:gdLst>
                <a:ahLst/>
                <a:cxnLst>
                  <a:cxn ang="0">
                    <a:pos x="T0" y="T1"/>
                  </a:cxn>
                  <a:cxn ang="0">
                    <a:pos x="T2" y="T3"/>
                  </a:cxn>
                  <a:cxn ang="0">
                    <a:pos x="T4" y="T5"/>
                  </a:cxn>
                  <a:cxn ang="0">
                    <a:pos x="T6" y="T7"/>
                  </a:cxn>
                  <a:cxn ang="0">
                    <a:pos x="T8" y="T9"/>
                  </a:cxn>
                </a:cxnLst>
                <a:rect l="0" t="0" r="r" b="b"/>
                <a:pathLst>
                  <a:path w="4184" h="4183">
                    <a:moveTo>
                      <a:pt x="4167" y="4183"/>
                    </a:moveTo>
                    <a:lnTo>
                      <a:pt x="0" y="17"/>
                    </a:lnTo>
                    <a:lnTo>
                      <a:pt x="0" y="0"/>
                    </a:lnTo>
                    <a:lnTo>
                      <a:pt x="4184" y="4183"/>
                    </a:lnTo>
                    <a:lnTo>
                      <a:pt x="4167" y="41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 name="Group 8"/>
            <p:cNvGrpSpPr/>
            <p:nvPr/>
          </p:nvGrpSpPr>
          <p:grpSpPr>
            <a:xfrm flipH="1" flipV="1">
              <a:off x="343922" y="-9751"/>
              <a:ext cx="11848078" cy="6889750"/>
              <a:chOff x="3175" y="-9751"/>
              <a:chExt cx="11848078" cy="6889750"/>
            </a:xfrm>
            <a:grpFill/>
          </p:grpSpPr>
          <p:sp>
            <p:nvSpPr>
              <p:cNvPr id="10" name="Freeform 5"/>
              <p:cNvSpPr>
                <a:spLocks/>
              </p:cNvSpPr>
              <p:nvPr/>
            </p:nvSpPr>
            <p:spPr bwMode="auto">
              <a:xfrm>
                <a:off x="3175" y="972911"/>
                <a:ext cx="5908675" cy="5907088"/>
              </a:xfrm>
              <a:custGeom>
                <a:avLst/>
                <a:gdLst>
                  <a:gd name="T0" fmla="*/ 3706 w 3722"/>
                  <a:gd name="T1" fmla="*/ 3721 h 3721"/>
                  <a:gd name="T2" fmla="*/ 0 w 3722"/>
                  <a:gd name="T3" fmla="*/ 16 h 3721"/>
                  <a:gd name="T4" fmla="*/ 0 w 3722"/>
                  <a:gd name="T5" fmla="*/ 0 h 3721"/>
                  <a:gd name="T6" fmla="*/ 3722 w 3722"/>
                  <a:gd name="T7" fmla="*/ 3721 h 3721"/>
                  <a:gd name="T8" fmla="*/ 3706 w 3722"/>
                  <a:gd name="T9" fmla="*/ 3721 h 3721"/>
                </a:gdLst>
                <a:ahLst/>
                <a:cxnLst>
                  <a:cxn ang="0">
                    <a:pos x="T0" y="T1"/>
                  </a:cxn>
                  <a:cxn ang="0">
                    <a:pos x="T2" y="T3"/>
                  </a:cxn>
                  <a:cxn ang="0">
                    <a:pos x="T4" y="T5"/>
                  </a:cxn>
                  <a:cxn ang="0">
                    <a:pos x="T6" y="T7"/>
                  </a:cxn>
                  <a:cxn ang="0">
                    <a:pos x="T8" y="T9"/>
                  </a:cxn>
                </a:cxnLst>
                <a:rect l="0" t="0" r="r" b="b"/>
                <a:pathLst>
                  <a:path w="3722" h="3721">
                    <a:moveTo>
                      <a:pt x="3706" y="3721"/>
                    </a:moveTo>
                    <a:lnTo>
                      <a:pt x="0" y="16"/>
                    </a:lnTo>
                    <a:lnTo>
                      <a:pt x="0" y="0"/>
                    </a:lnTo>
                    <a:lnTo>
                      <a:pt x="3722" y="3721"/>
                    </a:lnTo>
                    <a:lnTo>
                      <a:pt x="3706" y="37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6"/>
              <p:cNvSpPr>
                <a:spLocks/>
              </p:cNvSpPr>
              <p:nvPr/>
            </p:nvSpPr>
            <p:spPr bwMode="auto">
              <a:xfrm>
                <a:off x="3175" y="1465036"/>
                <a:ext cx="5416550" cy="5414963"/>
              </a:xfrm>
              <a:custGeom>
                <a:avLst/>
                <a:gdLst>
                  <a:gd name="T0" fmla="*/ 3397 w 3412"/>
                  <a:gd name="T1" fmla="*/ 3411 h 3411"/>
                  <a:gd name="T2" fmla="*/ 0 w 3412"/>
                  <a:gd name="T3" fmla="*/ 15 h 3411"/>
                  <a:gd name="T4" fmla="*/ 0 w 3412"/>
                  <a:gd name="T5" fmla="*/ 0 h 3411"/>
                  <a:gd name="T6" fmla="*/ 3412 w 3412"/>
                  <a:gd name="T7" fmla="*/ 3411 h 3411"/>
                  <a:gd name="T8" fmla="*/ 3397 w 3412"/>
                  <a:gd name="T9" fmla="*/ 3411 h 3411"/>
                </a:gdLst>
                <a:ahLst/>
                <a:cxnLst>
                  <a:cxn ang="0">
                    <a:pos x="T0" y="T1"/>
                  </a:cxn>
                  <a:cxn ang="0">
                    <a:pos x="T2" y="T3"/>
                  </a:cxn>
                  <a:cxn ang="0">
                    <a:pos x="T4" y="T5"/>
                  </a:cxn>
                  <a:cxn ang="0">
                    <a:pos x="T6" y="T7"/>
                  </a:cxn>
                  <a:cxn ang="0">
                    <a:pos x="T8" y="T9"/>
                  </a:cxn>
                </a:cxnLst>
                <a:rect l="0" t="0" r="r" b="b"/>
                <a:pathLst>
                  <a:path w="3412" h="3411">
                    <a:moveTo>
                      <a:pt x="3397" y="3411"/>
                    </a:moveTo>
                    <a:lnTo>
                      <a:pt x="0" y="15"/>
                    </a:lnTo>
                    <a:lnTo>
                      <a:pt x="0" y="0"/>
                    </a:lnTo>
                    <a:lnTo>
                      <a:pt x="3412" y="3411"/>
                    </a:lnTo>
                    <a:lnTo>
                      <a:pt x="3397" y="34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7"/>
              <p:cNvSpPr>
                <a:spLocks/>
              </p:cNvSpPr>
              <p:nvPr/>
            </p:nvSpPr>
            <p:spPr bwMode="auto">
              <a:xfrm>
                <a:off x="3175" y="1957161"/>
                <a:ext cx="4924425" cy="4922838"/>
              </a:xfrm>
              <a:custGeom>
                <a:avLst/>
                <a:gdLst>
                  <a:gd name="T0" fmla="*/ 3087 w 3102"/>
                  <a:gd name="T1" fmla="*/ 3101 h 3101"/>
                  <a:gd name="T2" fmla="*/ 0 w 3102"/>
                  <a:gd name="T3" fmla="*/ 15 h 3101"/>
                  <a:gd name="T4" fmla="*/ 0 w 3102"/>
                  <a:gd name="T5" fmla="*/ 0 h 3101"/>
                  <a:gd name="T6" fmla="*/ 3102 w 3102"/>
                  <a:gd name="T7" fmla="*/ 3101 h 3101"/>
                  <a:gd name="T8" fmla="*/ 3087 w 3102"/>
                  <a:gd name="T9" fmla="*/ 3101 h 3101"/>
                </a:gdLst>
                <a:ahLst/>
                <a:cxnLst>
                  <a:cxn ang="0">
                    <a:pos x="T0" y="T1"/>
                  </a:cxn>
                  <a:cxn ang="0">
                    <a:pos x="T2" y="T3"/>
                  </a:cxn>
                  <a:cxn ang="0">
                    <a:pos x="T4" y="T5"/>
                  </a:cxn>
                  <a:cxn ang="0">
                    <a:pos x="T6" y="T7"/>
                  </a:cxn>
                  <a:cxn ang="0">
                    <a:pos x="T8" y="T9"/>
                  </a:cxn>
                </a:cxnLst>
                <a:rect l="0" t="0" r="r" b="b"/>
                <a:pathLst>
                  <a:path w="3102" h="3101">
                    <a:moveTo>
                      <a:pt x="3087" y="3101"/>
                    </a:moveTo>
                    <a:lnTo>
                      <a:pt x="0" y="15"/>
                    </a:lnTo>
                    <a:lnTo>
                      <a:pt x="0" y="0"/>
                    </a:lnTo>
                    <a:lnTo>
                      <a:pt x="3102" y="3101"/>
                    </a:lnTo>
                    <a:lnTo>
                      <a:pt x="3087" y="31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8"/>
              <p:cNvSpPr>
                <a:spLocks/>
              </p:cNvSpPr>
              <p:nvPr/>
            </p:nvSpPr>
            <p:spPr bwMode="auto">
              <a:xfrm>
                <a:off x="3175" y="2447699"/>
                <a:ext cx="4433888" cy="4432300"/>
              </a:xfrm>
              <a:custGeom>
                <a:avLst/>
                <a:gdLst>
                  <a:gd name="T0" fmla="*/ 2778 w 2793"/>
                  <a:gd name="T1" fmla="*/ 2792 h 2792"/>
                  <a:gd name="T2" fmla="*/ 0 w 2793"/>
                  <a:gd name="T3" fmla="*/ 14 h 2792"/>
                  <a:gd name="T4" fmla="*/ 0 w 2793"/>
                  <a:gd name="T5" fmla="*/ 0 h 2792"/>
                  <a:gd name="T6" fmla="*/ 2793 w 2793"/>
                  <a:gd name="T7" fmla="*/ 2792 h 2792"/>
                  <a:gd name="T8" fmla="*/ 2778 w 2793"/>
                  <a:gd name="T9" fmla="*/ 2792 h 2792"/>
                </a:gdLst>
                <a:ahLst/>
                <a:cxnLst>
                  <a:cxn ang="0">
                    <a:pos x="T0" y="T1"/>
                  </a:cxn>
                  <a:cxn ang="0">
                    <a:pos x="T2" y="T3"/>
                  </a:cxn>
                  <a:cxn ang="0">
                    <a:pos x="T4" y="T5"/>
                  </a:cxn>
                  <a:cxn ang="0">
                    <a:pos x="T6" y="T7"/>
                  </a:cxn>
                  <a:cxn ang="0">
                    <a:pos x="T8" y="T9"/>
                  </a:cxn>
                </a:cxnLst>
                <a:rect l="0" t="0" r="r" b="b"/>
                <a:pathLst>
                  <a:path w="2793" h="2792">
                    <a:moveTo>
                      <a:pt x="2778" y="2792"/>
                    </a:moveTo>
                    <a:lnTo>
                      <a:pt x="0" y="14"/>
                    </a:lnTo>
                    <a:lnTo>
                      <a:pt x="0" y="0"/>
                    </a:lnTo>
                    <a:lnTo>
                      <a:pt x="2793" y="2792"/>
                    </a:lnTo>
                    <a:lnTo>
                      <a:pt x="2778" y="27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9"/>
              <p:cNvSpPr>
                <a:spLocks/>
              </p:cNvSpPr>
              <p:nvPr/>
            </p:nvSpPr>
            <p:spPr bwMode="auto">
              <a:xfrm>
                <a:off x="3175" y="2938236"/>
                <a:ext cx="3941763" cy="3941763"/>
              </a:xfrm>
              <a:custGeom>
                <a:avLst/>
                <a:gdLst>
                  <a:gd name="T0" fmla="*/ 2468 w 2483"/>
                  <a:gd name="T1" fmla="*/ 2483 h 2483"/>
                  <a:gd name="T2" fmla="*/ 0 w 2483"/>
                  <a:gd name="T3" fmla="*/ 15 h 2483"/>
                  <a:gd name="T4" fmla="*/ 0 w 2483"/>
                  <a:gd name="T5" fmla="*/ 0 h 2483"/>
                  <a:gd name="T6" fmla="*/ 2483 w 2483"/>
                  <a:gd name="T7" fmla="*/ 2483 h 2483"/>
                  <a:gd name="T8" fmla="*/ 2468 w 2483"/>
                  <a:gd name="T9" fmla="*/ 2483 h 2483"/>
                </a:gdLst>
                <a:ahLst/>
                <a:cxnLst>
                  <a:cxn ang="0">
                    <a:pos x="T0" y="T1"/>
                  </a:cxn>
                  <a:cxn ang="0">
                    <a:pos x="T2" y="T3"/>
                  </a:cxn>
                  <a:cxn ang="0">
                    <a:pos x="T4" y="T5"/>
                  </a:cxn>
                  <a:cxn ang="0">
                    <a:pos x="T6" y="T7"/>
                  </a:cxn>
                  <a:cxn ang="0">
                    <a:pos x="T8" y="T9"/>
                  </a:cxn>
                </a:cxnLst>
                <a:rect l="0" t="0" r="r" b="b"/>
                <a:pathLst>
                  <a:path w="2483" h="2483">
                    <a:moveTo>
                      <a:pt x="2468" y="2483"/>
                    </a:moveTo>
                    <a:lnTo>
                      <a:pt x="0" y="15"/>
                    </a:lnTo>
                    <a:lnTo>
                      <a:pt x="0" y="0"/>
                    </a:lnTo>
                    <a:lnTo>
                      <a:pt x="2483" y="2483"/>
                    </a:lnTo>
                    <a:lnTo>
                      <a:pt x="2468" y="24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0"/>
              <p:cNvSpPr>
                <a:spLocks/>
              </p:cNvSpPr>
              <p:nvPr/>
            </p:nvSpPr>
            <p:spPr bwMode="auto">
              <a:xfrm>
                <a:off x="3175" y="3428774"/>
                <a:ext cx="3451225" cy="3451225"/>
              </a:xfrm>
              <a:custGeom>
                <a:avLst/>
                <a:gdLst>
                  <a:gd name="T0" fmla="*/ 2160 w 2174"/>
                  <a:gd name="T1" fmla="*/ 2174 h 2174"/>
                  <a:gd name="T2" fmla="*/ 0 w 2174"/>
                  <a:gd name="T3" fmla="*/ 15 h 2174"/>
                  <a:gd name="T4" fmla="*/ 0 w 2174"/>
                  <a:gd name="T5" fmla="*/ 0 h 2174"/>
                  <a:gd name="T6" fmla="*/ 2174 w 2174"/>
                  <a:gd name="T7" fmla="*/ 2174 h 2174"/>
                  <a:gd name="T8" fmla="*/ 2160 w 2174"/>
                  <a:gd name="T9" fmla="*/ 2174 h 2174"/>
                </a:gdLst>
                <a:ahLst/>
                <a:cxnLst>
                  <a:cxn ang="0">
                    <a:pos x="T0" y="T1"/>
                  </a:cxn>
                  <a:cxn ang="0">
                    <a:pos x="T2" y="T3"/>
                  </a:cxn>
                  <a:cxn ang="0">
                    <a:pos x="T4" y="T5"/>
                  </a:cxn>
                  <a:cxn ang="0">
                    <a:pos x="T6" y="T7"/>
                  </a:cxn>
                  <a:cxn ang="0">
                    <a:pos x="T8" y="T9"/>
                  </a:cxn>
                </a:cxnLst>
                <a:rect l="0" t="0" r="r" b="b"/>
                <a:pathLst>
                  <a:path w="2174" h="2174">
                    <a:moveTo>
                      <a:pt x="2160" y="2174"/>
                    </a:moveTo>
                    <a:lnTo>
                      <a:pt x="0" y="15"/>
                    </a:lnTo>
                    <a:lnTo>
                      <a:pt x="0" y="0"/>
                    </a:lnTo>
                    <a:lnTo>
                      <a:pt x="2174" y="2174"/>
                    </a:lnTo>
                    <a:lnTo>
                      <a:pt x="2160" y="2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1"/>
              <p:cNvSpPr>
                <a:spLocks/>
              </p:cNvSpPr>
              <p:nvPr/>
            </p:nvSpPr>
            <p:spPr bwMode="auto">
              <a:xfrm>
                <a:off x="3175" y="3920899"/>
                <a:ext cx="2959100" cy="2959100"/>
              </a:xfrm>
              <a:custGeom>
                <a:avLst/>
                <a:gdLst>
                  <a:gd name="T0" fmla="*/ 1849 w 1864"/>
                  <a:gd name="T1" fmla="*/ 1864 h 1864"/>
                  <a:gd name="T2" fmla="*/ 0 w 1864"/>
                  <a:gd name="T3" fmla="*/ 15 h 1864"/>
                  <a:gd name="T4" fmla="*/ 0 w 1864"/>
                  <a:gd name="T5" fmla="*/ 0 h 1864"/>
                  <a:gd name="T6" fmla="*/ 1864 w 1864"/>
                  <a:gd name="T7" fmla="*/ 1864 h 1864"/>
                  <a:gd name="T8" fmla="*/ 1849 w 1864"/>
                  <a:gd name="T9" fmla="*/ 1864 h 1864"/>
                </a:gdLst>
                <a:ahLst/>
                <a:cxnLst>
                  <a:cxn ang="0">
                    <a:pos x="T0" y="T1"/>
                  </a:cxn>
                  <a:cxn ang="0">
                    <a:pos x="T2" y="T3"/>
                  </a:cxn>
                  <a:cxn ang="0">
                    <a:pos x="T4" y="T5"/>
                  </a:cxn>
                  <a:cxn ang="0">
                    <a:pos x="T6" y="T7"/>
                  </a:cxn>
                  <a:cxn ang="0">
                    <a:pos x="T8" y="T9"/>
                  </a:cxn>
                </a:cxnLst>
                <a:rect l="0" t="0" r="r" b="b"/>
                <a:pathLst>
                  <a:path w="1864" h="1864">
                    <a:moveTo>
                      <a:pt x="1849" y="1864"/>
                    </a:moveTo>
                    <a:lnTo>
                      <a:pt x="0" y="15"/>
                    </a:lnTo>
                    <a:lnTo>
                      <a:pt x="0" y="0"/>
                    </a:lnTo>
                    <a:lnTo>
                      <a:pt x="1864" y="1864"/>
                    </a:lnTo>
                    <a:lnTo>
                      <a:pt x="1849" y="18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2"/>
              <p:cNvSpPr>
                <a:spLocks/>
              </p:cNvSpPr>
              <p:nvPr/>
            </p:nvSpPr>
            <p:spPr bwMode="auto">
              <a:xfrm>
                <a:off x="3175" y="4411436"/>
                <a:ext cx="2470150" cy="2468563"/>
              </a:xfrm>
              <a:custGeom>
                <a:avLst/>
                <a:gdLst>
                  <a:gd name="T0" fmla="*/ 1539 w 1556"/>
                  <a:gd name="T1" fmla="*/ 1555 h 1555"/>
                  <a:gd name="T2" fmla="*/ 0 w 1556"/>
                  <a:gd name="T3" fmla="*/ 16 h 1555"/>
                  <a:gd name="T4" fmla="*/ 0 w 1556"/>
                  <a:gd name="T5" fmla="*/ 0 h 1555"/>
                  <a:gd name="T6" fmla="*/ 1556 w 1556"/>
                  <a:gd name="T7" fmla="*/ 1555 h 1555"/>
                  <a:gd name="T8" fmla="*/ 1539 w 1556"/>
                  <a:gd name="T9" fmla="*/ 1555 h 1555"/>
                </a:gdLst>
                <a:ahLst/>
                <a:cxnLst>
                  <a:cxn ang="0">
                    <a:pos x="T0" y="T1"/>
                  </a:cxn>
                  <a:cxn ang="0">
                    <a:pos x="T2" y="T3"/>
                  </a:cxn>
                  <a:cxn ang="0">
                    <a:pos x="T4" y="T5"/>
                  </a:cxn>
                  <a:cxn ang="0">
                    <a:pos x="T6" y="T7"/>
                  </a:cxn>
                  <a:cxn ang="0">
                    <a:pos x="T8" y="T9"/>
                  </a:cxn>
                </a:cxnLst>
                <a:rect l="0" t="0" r="r" b="b"/>
                <a:pathLst>
                  <a:path w="1556" h="1555">
                    <a:moveTo>
                      <a:pt x="1539" y="1555"/>
                    </a:moveTo>
                    <a:lnTo>
                      <a:pt x="0" y="16"/>
                    </a:lnTo>
                    <a:lnTo>
                      <a:pt x="0" y="0"/>
                    </a:lnTo>
                    <a:lnTo>
                      <a:pt x="1556" y="1555"/>
                    </a:lnTo>
                    <a:lnTo>
                      <a:pt x="1539" y="15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3"/>
              <p:cNvSpPr>
                <a:spLocks/>
              </p:cNvSpPr>
              <p:nvPr/>
            </p:nvSpPr>
            <p:spPr bwMode="auto">
              <a:xfrm>
                <a:off x="3175" y="4903561"/>
                <a:ext cx="1978025" cy="1976438"/>
              </a:xfrm>
              <a:custGeom>
                <a:avLst/>
                <a:gdLst>
                  <a:gd name="T0" fmla="*/ 1231 w 1246"/>
                  <a:gd name="T1" fmla="*/ 1245 h 1245"/>
                  <a:gd name="T2" fmla="*/ 0 w 1246"/>
                  <a:gd name="T3" fmla="*/ 15 h 1245"/>
                  <a:gd name="T4" fmla="*/ 0 w 1246"/>
                  <a:gd name="T5" fmla="*/ 0 h 1245"/>
                  <a:gd name="T6" fmla="*/ 1246 w 1246"/>
                  <a:gd name="T7" fmla="*/ 1245 h 1245"/>
                  <a:gd name="T8" fmla="*/ 1231 w 1246"/>
                  <a:gd name="T9" fmla="*/ 1245 h 1245"/>
                </a:gdLst>
                <a:ahLst/>
                <a:cxnLst>
                  <a:cxn ang="0">
                    <a:pos x="T0" y="T1"/>
                  </a:cxn>
                  <a:cxn ang="0">
                    <a:pos x="T2" y="T3"/>
                  </a:cxn>
                  <a:cxn ang="0">
                    <a:pos x="T4" y="T5"/>
                  </a:cxn>
                  <a:cxn ang="0">
                    <a:pos x="T6" y="T7"/>
                  </a:cxn>
                  <a:cxn ang="0">
                    <a:pos x="T8" y="T9"/>
                  </a:cxn>
                </a:cxnLst>
                <a:rect l="0" t="0" r="r" b="b"/>
                <a:pathLst>
                  <a:path w="1246" h="1245">
                    <a:moveTo>
                      <a:pt x="1231" y="1245"/>
                    </a:moveTo>
                    <a:lnTo>
                      <a:pt x="0" y="15"/>
                    </a:lnTo>
                    <a:lnTo>
                      <a:pt x="0" y="0"/>
                    </a:lnTo>
                    <a:lnTo>
                      <a:pt x="1246" y="1245"/>
                    </a:lnTo>
                    <a:lnTo>
                      <a:pt x="1231" y="12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4"/>
              <p:cNvSpPr>
                <a:spLocks/>
              </p:cNvSpPr>
              <p:nvPr/>
            </p:nvSpPr>
            <p:spPr bwMode="auto">
              <a:xfrm>
                <a:off x="3175" y="5392511"/>
                <a:ext cx="1487488" cy="1487488"/>
              </a:xfrm>
              <a:custGeom>
                <a:avLst/>
                <a:gdLst>
                  <a:gd name="T0" fmla="*/ 921 w 937"/>
                  <a:gd name="T1" fmla="*/ 937 h 937"/>
                  <a:gd name="T2" fmla="*/ 0 w 937"/>
                  <a:gd name="T3" fmla="*/ 17 h 937"/>
                  <a:gd name="T4" fmla="*/ 0 w 937"/>
                  <a:gd name="T5" fmla="*/ 0 h 937"/>
                  <a:gd name="T6" fmla="*/ 937 w 937"/>
                  <a:gd name="T7" fmla="*/ 937 h 937"/>
                  <a:gd name="T8" fmla="*/ 921 w 937"/>
                  <a:gd name="T9" fmla="*/ 937 h 937"/>
                </a:gdLst>
                <a:ahLst/>
                <a:cxnLst>
                  <a:cxn ang="0">
                    <a:pos x="T0" y="T1"/>
                  </a:cxn>
                  <a:cxn ang="0">
                    <a:pos x="T2" y="T3"/>
                  </a:cxn>
                  <a:cxn ang="0">
                    <a:pos x="T4" y="T5"/>
                  </a:cxn>
                  <a:cxn ang="0">
                    <a:pos x="T6" y="T7"/>
                  </a:cxn>
                  <a:cxn ang="0">
                    <a:pos x="T8" y="T9"/>
                  </a:cxn>
                </a:cxnLst>
                <a:rect l="0" t="0" r="r" b="b"/>
                <a:pathLst>
                  <a:path w="937" h="937">
                    <a:moveTo>
                      <a:pt x="921" y="937"/>
                    </a:moveTo>
                    <a:lnTo>
                      <a:pt x="0" y="17"/>
                    </a:lnTo>
                    <a:lnTo>
                      <a:pt x="0" y="0"/>
                    </a:lnTo>
                    <a:lnTo>
                      <a:pt x="937" y="937"/>
                    </a:lnTo>
                    <a:lnTo>
                      <a:pt x="921" y="9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5"/>
              <p:cNvSpPr>
                <a:spLocks/>
              </p:cNvSpPr>
              <p:nvPr/>
            </p:nvSpPr>
            <p:spPr bwMode="auto">
              <a:xfrm>
                <a:off x="3175" y="5884636"/>
                <a:ext cx="995363" cy="995363"/>
              </a:xfrm>
              <a:custGeom>
                <a:avLst/>
                <a:gdLst>
                  <a:gd name="T0" fmla="*/ 612 w 627"/>
                  <a:gd name="T1" fmla="*/ 627 h 627"/>
                  <a:gd name="T2" fmla="*/ 0 w 627"/>
                  <a:gd name="T3" fmla="*/ 15 h 627"/>
                  <a:gd name="T4" fmla="*/ 0 w 627"/>
                  <a:gd name="T5" fmla="*/ 0 h 627"/>
                  <a:gd name="T6" fmla="*/ 627 w 627"/>
                  <a:gd name="T7" fmla="*/ 627 h 627"/>
                  <a:gd name="T8" fmla="*/ 612 w 627"/>
                  <a:gd name="T9" fmla="*/ 627 h 627"/>
                </a:gdLst>
                <a:ahLst/>
                <a:cxnLst>
                  <a:cxn ang="0">
                    <a:pos x="T0" y="T1"/>
                  </a:cxn>
                  <a:cxn ang="0">
                    <a:pos x="T2" y="T3"/>
                  </a:cxn>
                  <a:cxn ang="0">
                    <a:pos x="T4" y="T5"/>
                  </a:cxn>
                  <a:cxn ang="0">
                    <a:pos x="T6" y="T7"/>
                  </a:cxn>
                  <a:cxn ang="0">
                    <a:pos x="T8" y="T9"/>
                  </a:cxn>
                </a:cxnLst>
                <a:rect l="0" t="0" r="r" b="b"/>
                <a:pathLst>
                  <a:path w="627" h="627">
                    <a:moveTo>
                      <a:pt x="612" y="627"/>
                    </a:moveTo>
                    <a:lnTo>
                      <a:pt x="0" y="15"/>
                    </a:lnTo>
                    <a:lnTo>
                      <a:pt x="0" y="0"/>
                    </a:lnTo>
                    <a:lnTo>
                      <a:pt x="627" y="627"/>
                    </a:lnTo>
                    <a:lnTo>
                      <a:pt x="612" y="6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6"/>
              <p:cNvSpPr>
                <a:spLocks/>
              </p:cNvSpPr>
              <p:nvPr/>
            </p:nvSpPr>
            <p:spPr bwMode="auto">
              <a:xfrm>
                <a:off x="3175" y="6376761"/>
                <a:ext cx="503238" cy="503238"/>
              </a:xfrm>
              <a:custGeom>
                <a:avLst/>
                <a:gdLst>
                  <a:gd name="T0" fmla="*/ 302 w 317"/>
                  <a:gd name="T1" fmla="*/ 317 h 317"/>
                  <a:gd name="T2" fmla="*/ 0 w 317"/>
                  <a:gd name="T3" fmla="*/ 15 h 317"/>
                  <a:gd name="T4" fmla="*/ 0 w 317"/>
                  <a:gd name="T5" fmla="*/ 0 h 317"/>
                  <a:gd name="T6" fmla="*/ 317 w 317"/>
                  <a:gd name="T7" fmla="*/ 317 h 317"/>
                  <a:gd name="T8" fmla="*/ 302 w 317"/>
                  <a:gd name="T9" fmla="*/ 317 h 317"/>
                </a:gdLst>
                <a:ahLst/>
                <a:cxnLst>
                  <a:cxn ang="0">
                    <a:pos x="T0" y="T1"/>
                  </a:cxn>
                  <a:cxn ang="0">
                    <a:pos x="T2" y="T3"/>
                  </a:cxn>
                  <a:cxn ang="0">
                    <a:pos x="T4" y="T5"/>
                  </a:cxn>
                  <a:cxn ang="0">
                    <a:pos x="T6" y="T7"/>
                  </a:cxn>
                  <a:cxn ang="0">
                    <a:pos x="T8" y="T9"/>
                  </a:cxn>
                </a:cxnLst>
                <a:rect l="0" t="0" r="r" b="b"/>
                <a:pathLst>
                  <a:path w="317" h="317">
                    <a:moveTo>
                      <a:pt x="302" y="317"/>
                    </a:moveTo>
                    <a:lnTo>
                      <a:pt x="0" y="15"/>
                    </a:lnTo>
                    <a:lnTo>
                      <a:pt x="0" y="0"/>
                    </a:lnTo>
                    <a:lnTo>
                      <a:pt x="317" y="317"/>
                    </a:lnTo>
                    <a:lnTo>
                      <a:pt x="302" y="3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7"/>
              <p:cNvSpPr>
                <a:spLocks/>
              </p:cNvSpPr>
              <p:nvPr/>
            </p:nvSpPr>
            <p:spPr bwMode="auto">
              <a:xfrm>
                <a:off x="3175" y="482374"/>
                <a:ext cx="6399213" cy="6397625"/>
              </a:xfrm>
              <a:custGeom>
                <a:avLst/>
                <a:gdLst>
                  <a:gd name="T0" fmla="*/ 4016 w 4031"/>
                  <a:gd name="T1" fmla="*/ 4030 h 4030"/>
                  <a:gd name="T2" fmla="*/ 0 w 4031"/>
                  <a:gd name="T3" fmla="*/ 15 h 4030"/>
                  <a:gd name="T4" fmla="*/ 0 w 4031"/>
                  <a:gd name="T5" fmla="*/ 0 h 4030"/>
                  <a:gd name="T6" fmla="*/ 4031 w 4031"/>
                  <a:gd name="T7" fmla="*/ 4030 h 4030"/>
                  <a:gd name="T8" fmla="*/ 4016 w 4031"/>
                  <a:gd name="T9" fmla="*/ 4030 h 4030"/>
                </a:gdLst>
                <a:ahLst/>
                <a:cxnLst>
                  <a:cxn ang="0">
                    <a:pos x="T0" y="T1"/>
                  </a:cxn>
                  <a:cxn ang="0">
                    <a:pos x="T2" y="T3"/>
                  </a:cxn>
                  <a:cxn ang="0">
                    <a:pos x="T4" y="T5"/>
                  </a:cxn>
                  <a:cxn ang="0">
                    <a:pos x="T6" y="T7"/>
                  </a:cxn>
                  <a:cxn ang="0">
                    <a:pos x="T8" y="T9"/>
                  </a:cxn>
                </a:cxnLst>
                <a:rect l="0" t="0" r="r" b="b"/>
                <a:pathLst>
                  <a:path w="4031" h="4030">
                    <a:moveTo>
                      <a:pt x="4016" y="4030"/>
                    </a:moveTo>
                    <a:lnTo>
                      <a:pt x="0" y="15"/>
                    </a:lnTo>
                    <a:lnTo>
                      <a:pt x="0" y="0"/>
                    </a:lnTo>
                    <a:lnTo>
                      <a:pt x="4031" y="4030"/>
                    </a:lnTo>
                    <a:lnTo>
                      <a:pt x="4016" y="40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8"/>
              <p:cNvSpPr>
                <a:spLocks/>
              </p:cNvSpPr>
              <p:nvPr/>
            </p:nvSpPr>
            <p:spPr bwMode="auto">
              <a:xfrm>
                <a:off x="3175" y="-9751"/>
                <a:ext cx="6891338" cy="6889750"/>
              </a:xfrm>
              <a:custGeom>
                <a:avLst/>
                <a:gdLst>
                  <a:gd name="T0" fmla="*/ 4324 w 4341"/>
                  <a:gd name="T1" fmla="*/ 4340 h 4340"/>
                  <a:gd name="T2" fmla="*/ 0 w 4341"/>
                  <a:gd name="T3" fmla="*/ 17 h 4340"/>
                  <a:gd name="T4" fmla="*/ 0 w 4341"/>
                  <a:gd name="T5" fmla="*/ 0 h 4340"/>
                  <a:gd name="T6" fmla="*/ 4341 w 4341"/>
                  <a:gd name="T7" fmla="*/ 4340 h 4340"/>
                  <a:gd name="T8" fmla="*/ 4324 w 4341"/>
                  <a:gd name="T9" fmla="*/ 4340 h 4340"/>
                </a:gdLst>
                <a:ahLst/>
                <a:cxnLst>
                  <a:cxn ang="0">
                    <a:pos x="T0" y="T1"/>
                  </a:cxn>
                  <a:cxn ang="0">
                    <a:pos x="T2" y="T3"/>
                  </a:cxn>
                  <a:cxn ang="0">
                    <a:pos x="T4" y="T5"/>
                  </a:cxn>
                  <a:cxn ang="0">
                    <a:pos x="T6" y="T7"/>
                  </a:cxn>
                  <a:cxn ang="0">
                    <a:pos x="T8" y="T9"/>
                  </a:cxn>
                </a:cxnLst>
                <a:rect l="0" t="0" r="r" b="b"/>
                <a:pathLst>
                  <a:path w="4341" h="4340">
                    <a:moveTo>
                      <a:pt x="4324" y="4340"/>
                    </a:moveTo>
                    <a:lnTo>
                      <a:pt x="0" y="17"/>
                    </a:lnTo>
                    <a:lnTo>
                      <a:pt x="0" y="0"/>
                    </a:lnTo>
                    <a:lnTo>
                      <a:pt x="4341" y="4340"/>
                    </a:lnTo>
                    <a:lnTo>
                      <a:pt x="4324" y="43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9"/>
              <p:cNvSpPr>
                <a:spLocks/>
              </p:cNvSpPr>
              <p:nvPr/>
            </p:nvSpPr>
            <p:spPr bwMode="auto">
              <a:xfrm>
                <a:off x="3175" y="1222149"/>
                <a:ext cx="5659438" cy="5657850"/>
              </a:xfrm>
              <a:custGeom>
                <a:avLst/>
                <a:gdLst>
                  <a:gd name="T0" fmla="*/ 3549 w 3565"/>
                  <a:gd name="T1" fmla="*/ 3564 h 3564"/>
                  <a:gd name="T2" fmla="*/ 0 w 3565"/>
                  <a:gd name="T3" fmla="*/ 16 h 3564"/>
                  <a:gd name="T4" fmla="*/ 0 w 3565"/>
                  <a:gd name="T5" fmla="*/ 0 h 3564"/>
                  <a:gd name="T6" fmla="*/ 3565 w 3565"/>
                  <a:gd name="T7" fmla="*/ 3564 h 3564"/>
                  <a:gd name="T8" fmla="*/ 3549 w 3565"/>
                  <a:gd name="T9" fmla="*/ 3564 h 3564"/>
                </a:gdLst>
                <a:ahLst/>
                <a:cxnLst>
                  <a:cxn ang="0">
                    <a:pos x="T0" y="T1"/>
                  </a:cxn>
                  <a:cxn ang="0">
                    <a:pos x="T2" y="T3"/>
                  </a:cxn>
                  <a:cxn ang="0">
                    <a:pos x="T4" y="T5"/>
                  </a:cxn>
                  <a:cxn ang="0">
                    <a:pos x="T6" y="T7"/>
                  </a:cxn>
                  <a:cxn ang="0">
                    <a:pos x="T8" y="T9"/>
                  </a:cxn>
                </a:cxnLst>
                <a:rect l="0" t="0" r="r" b="b"/>
                <a:pathLst>
                  <a:path w="3565" h="3564">
                    <a:moveTo>
                      <a:pt x="3549" y="3564"/>
                    </a:moveTo>
                    <a:lnTo>
                      <a:pt x="0" y="16"/>
                    </a:lnTo>
                    <a:lnTo>
                      <a:pt x="0" y="0"/>
                    </a:lnTo>
                    <a:lnTo>
                      <a:pt x="3565" y="3564"/>
                    </a:lnTo>
                    <a:lnTo>
                      <a:pt x="3549" y="35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0"/>
              <p:cNvSpPr>
                <a:spLocks/>
              </p:cNvSpPr>
              <p:nvPr/>
            </p:nvSpPr>
            <p:spPr bwMode="auto">
              <a:xfrm>
                <a:off x="3175" y="1714274"/>
                <a:ext cx="5167313" cy="5165725"/>
              </a:xfrm>
              <a:custGeom>
                <a:avLst/>
                <a:gdLst>
                  <a:gd name="T0" fmla="*/ 3240 w 3255"/>
                  <a:gd name="T1" fmla="*/ 3254 h 3254"/>
                  <a:gd name="T2" fmla="*/ 0 w 3255"/>
                  <a:gd name="T3" fmla="*/ 15 h 3254"/>
                  <a:gd name="T4" fmla="*/ 0 w 3255"/>
                  <a:gd name="T5" fmla="*/ 0 h 3254"/>
                  <a:gd name="T6" fmla="*/ 3255 w 3255"/>
                  <a:gd name="T7" fmla="*/ 3254 h 3254"/>
                  <a:gd name="T8" fmla="*/ 3240 w 3255"/>
                  <a:gd name="T9" fmla="*/ 3254 h 3254"/>
                </a:gdLst>
                <a:ahLst/>
                <a:cxnLst>
                  <a:cxn ang="0">
                    <a:pos x="T0" y="T1"/>
                  </a:cxn>
                  <a:cxn ang="0">
                    <a:pos x="T2" y="T3"/>
                  </a:cxn>
                  <a:cxn ang="0">
                    <a:pos x="T4" y="T5"/>
                  </a:cxn>
                  <a:cxn ang="0">
                    <a:pos x="T6" y="T7"/>
                  </a:cxn>
                  <a:cxn ang="0">
                    <a:pos x="T8" y="T9"/>
                  </a:cxn>
                </a:cxnLst>
                <a:rect l="0" t="0" r="r" b="b"/>
                <a:pathLst>
                  <a:path w="3255" h="3254">
                    <a:moveTo>
                      <a:pt x="3240" y="3254"/>
                    </a:moveTo>
                    <a:lnTo>
                      <a:pt x="0" y="15"/>
                    </a:lnTo>
                    <a:lnTo>
                      <a:pt x="0" y="0"/>
                    </a:lnTo>
                    <a:lnTo>
                      <a:pt x="3255" y="3254"/>
                    </a:lnTo>
                    <a:lnTo>
                      <a:pt x="3240" y="32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1"/>
              <p:cNvSpPr>
                <a:spLocks/>
              </p:cNvSpPr>
              <p:nvPr/>
            </p:nvSpPr>
            <p:spPr bwMode="auto">
              <a:xfrm>
                <a:off x="3175" y="2206399"/>
                <a:ext cx="4675188" cy="4673600"/>
              </a:xfrm>
              <a:custGeom>
                <a:avLst/>
                <a:gdLst>
                  <a:gd name="T0" fmla="*/ 2930 w 2945"/>
                  <a:gd name="T1" fmla="*/ 2944 h 2944"/>
                  <a:gd name="T2" fmla="*/ 0 w 2945"/>
                  <a:gd name="T3" fmla="*/ 15 h 2944"/>
                  <a:gd name="T4" fmla="*/ 0 w 2945"/>
                  <a:gd name="T5" fmla="*/ 0 h 2944"/>
                  <a:gd name="T6" fmla="*/ 2945 w 2945"/>
                  <a:gd name="T7" fmla="*/ 2944 h 2944"/>
                  <a:gd name="T8" fmla="*/ 2930 w 2945"/>
                  <a:gd name="T9" fmla="*/ 2944 h 2944"/>
                </a:gdLst>
                <a:ahLst/>
                <a:cxnLst>
                  <a:cxn ang="0">
                    <a:pos x="T0" y="T1"/>
                  </a:cxn>
                  <a:cxn ang="0">
                    <a:pos x="T2" y="T3"/>
                  </a:cxn>
                  <a:cxn ang="0">
                    <a:pos x="T4" y="T5"/>
                  </a:cxn>
                  <a:cxn ang="0">
                    <a:pos x="T6" y="T7"/>
                  </a:cxn>
                  <a:cxn ang="0">
                    <a:pos x="T8" y="T9"/>
                  </a:cxn>
                </a:cxnLst>
                <a:rect l="0" t="0" r="r" b="b"/>
                <a:pathLst>
                  <a:path w="2945" h="2944">
                    <a:moveTo>
                      <a:pt x="2930" y="2944"/>
                    </a:moveTo>
                    <a:lnTo>
                      <a:pt x="0" y="15"/>
                    </a:lnTo>
                    <a:lnTo>
                      <a:pt x="0" y="0"/>
                    </a:lnTo>
                    <a:lnTo>
                      <a:pt x="2945" y="2944"/>
                    </a:lnTo>
                    <a:lnTo>
                      <a:pt x="2930" y="29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auto">
              <a:xfrm>
                <a:off x="3175" y="2696936"/>
                <a:ext cx="4184650" cy="4183063"/>
              </a:xfrm>
              <a:custGeom>
                <a:avLst/>
                <a:gdLst>
                  <a:gd name="T0" fmla="*/ 2621 w 2636"/>
                  <a:gd name="T1" fmla="*/ 2635 h 2635"/>
                  <a:gd name="T2" fmla="*/ 0 w 2636"/>
                  <a:gd name="T3" fmla="*/ 14 h 2635"/>
                  <a:gd name="T4" fmla="*/ 0 w 2636"/>
                  <a:gd name="T5" fmla="*/ 0 h 2635"/>
                  <a:gd name="T6" fmla="*/ 2636 w 2636"/>
                  <a:gd name="T7" fmla="*/ 2635 h 2635"/>
                  <a:gd name="T8" fmla="*/ 2621 w 2636"/>
                  <a:gd name="T9" fmla="*/ 2635 h 2635"/>
                </a:gdLst>
                <a:ahLst/>
                <a:cxnLst>
                  <a:cxn ang="0">
                    <a:pos x="T0" y="T1"/>
                  </a:cxn>
                  <a:cxn ang="0">
                    <a:pos x="T2" y="T3"/>
                  </a:cxn>
                  <a:cxn ang="0">
                    <a:pos x="T4" y="T5"/>
                  </a:cxn>
                  <a:cxn ang="0">
                    <a:pos x="T6" y="T7"/>
                  </a:cxn>
                  <a:cxn ang="0">
                    <a:pos x="T8" y="T9"/>
                  </a:cxn>
                </a:cxnLst>
                <a:rect l="0" t="0" r="r" b="b"/>
                <a:pathLst>
                  <a:path w="2636" h="2635">
                    <a:moveTo>
                      <a:pt x="2621" y="2635"/>
                    </a:moveTo>
                    <a:lnTo>
                      <a:pt x="0" y="14"/>
                    </a:lnTo>
                    <a:lnTo>
                      <a:pt x="0" y="0"/>
                    </a:lnTo>
                    <a:lnTo>
                      <a:pt x="2636" y="2635"/>
                    </a:lnTo>
                    <a:lnTo>
                      <a:pt x="2621" y="26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3"/>
              <p:cNvSpPr>
                <a:spLocks/>
              </p:cNvSpPr>
              <p:nvPr/>
            </p:nvSpPr>
            <p:spPr bwMode="auto">
              <a:xfrm>
                <a:off x="3175" y="3189061"/>
                <a:ext cx="3692525" cy="3690938"/>
              </a:xfrm>
              <a:custGeom>
                <a:avLst/>
                <a:gdLst>
                  <a:gd name="T0" fmla="*/ 2311 w 2326"/>
                  <a:gd name="T1" fmla="*/ 2325 h 2325"/>
                  <a:gd name="T2" fmla="*/ 0 w 2326"/>
                  <a:gd name="T3" fmla="*/ 14 h 2325"/>
                  <a:gd name="T4" fmla="*/ 0 w 2326"/>
                  <a:gd name="T5" fmla="*/ 0 h 2325"/>
                  <a:gd name="T6" fmla="*/ 2326 w 2326"/>
                  <a:gd name="T7" fmla="*/ 2325 h 2325"/>
                  <a:gd name="T8" fmla="*/ 2311 w 2326"/>
                  <a:gd name="T9" fmla="*/ 2325 h 2325"/>
                </a:gdLst>
                <a:ahLst/>
                <a:cxnLst>
                  <a:cxn ang="0">
                    <a:pos x="T0" y="T1"/>
                  </a:cxn>
                  <a:cxn ang="0">
                    <a:pos x="T2" y="T3"/>
                  </a:cxn>
                  <a:cxn ang="0">
                    <a:pos x="T4" y="T5"/>
                  </a:cxn>
                  <a:cxn ang="0">
                    <a:pos x="T6" y="T7"/>
                  </a:cxn>
                  <a:cxn ang="0">
                    <a:pos x="T8" y="T9"/>
                  </a:cxn>
                </a:cxnLst>
                <a:rect l="0" t="0" r="r" b="b"/>
                <a:pathLst>
                  <a:path w="2326" h="2325">
                    <a:moveTo>
                      <a:pt x="2311" y="2325"/>
                    </a:moveTo>
                    <a:lnTo>
                      <a:pt x="0" y="14"/>
                    </a:lnTo>
                    <a:lnTo>
                      <a:pt x="0" y="0"/>
                    </a:lnTo>
                    <a:lnTo>
                      <a:pt x="2326" y="2325"/>
                    </a:lnTo>
                    <a:lnTo>
                      <a:pt x="2311" y="23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4"/>
              <p:cNvSpPr>
                <a:spLocks/>
              </p:cNvSpPr>
              <p:nvPr/>
            </p:nvSpPr>
            <p:spPr bwMode="auto">
              <a:xfrm>
                <a:off x="3175" y="3678011"/>
                <a:ext cx="3201988" cy="3201988"/>
              </a:xfrm>
              <a:custGeom>
                <a:avLst/>
                <a:gdLst>
                  <a:gd name="T0" fmla="*/ 2002 w 2017"/>
                  <a:gd name="T1" fmla="*/ 2017 h 2017"/>
                  <a:gd name="T2" fmla="*/ 0 w 2017"/>
                  <a:gd name="T3" fmla="*/ 15 h 2017"/>
                  <a:gd name="T4" fmla="*/ 0 w 2017"/>
                  <a:gd name="T5" fmla="*/ 0 h 2017"/>
                  <a:gd name="T6" fmla="*/ 2017 w 2017"/>
                  <a:gd name="T7" fmla="*/ 2017 h 2017"/>
                  <a:gd name="T8" fmla="*/ 2002 w 2017"/>
                  <a:gd name="T9" fmla="*/ 2017 h 2017"/>
                </a:gdLst>
                <a:ahLst/>
                <a:cxnLst>
                  <a:cxn ang="0">
                    <a:pos x="T0" y="T1"/>
                  </a:cxn>
                  <a:cxn ang="0">
                    <a:pos x="T2" y="T3"/>
                  </a:cxn>
                  <a:cxn ang="0">
                    <a:pos x="T4" y="T5"/>
                  </a:cxn>
                  <a:cxn ang="0">
                    <a:pos x="T6" y="T7"/>
                  </a:cxn>
                  <a:cxn ang="0">
                    <a:pos x="T8" y="T9"/>
                  </a:cxn>
                </a:cxnLst>
                <a:rect l="0" t="0" r="r" b="b"/>
                <a:pathLst>
                  <a:path w="2017" h="2017">
                    <a:moveTo>
                      <a:pt x="2002" y="2017"/>
                    </a:moveTo>
                    <a:lnTo>
                      <a:pt x="0" y="15"/>
                    </a:lnTo>
                    <a:lnTo>
                      <a:pt x="0" y="0"/>
                    </a:lnTo>
                    <a:lnTo>
                      <a:pt x="2017" y="2017"/>
                    </a:lnTo>
                    <a:lnTo>
                      <a:pt x="2002" y="20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5"/>
              <p:cNvSpPr>
                <a:spLocks/>
              </p:cNvSpPr>
              <p:nvPr/>
            </p:nvSpPr>
            <p:spPr bwMode="auto">
              <a:xfrm>
                <a:off x="3175" y="4170136"/>
                <a:ext cx="2709863" cy="2709863"/>
              </a:xfrm>
              <a:custGeom>
                <a:avLst/>
                <a:gdLst>
                  <a:gd name="T0" fmla="*/ 1692 w 1707"/>
                  <a:gd name="T1" fmla="*/ 1707 h 1707"/>
                  <a:gd name="T2" fmla="*/ 0 w 1707"/>
                  <a:gd name="T3" fmla="*/ 15 h 1707"/>
                  <a:gd name="T4" fmla="*/ 0 w 1707"/>
                  <a:gd name="T5" fmla="*/ 0 h 1707"/>
                  <a:gd name="T6" fmla="*/ 1707 w 1707"/>
                  <a:gd name="T7" fmla="*/ 1707 h 1707"/>
                  <a:gd name="T8" fmla="*/ 1692 w 1707"/>
                  <a:gd name="T9" fmla="*/ 1707 h 1707"/>
                </a:gdLst>
                <a:ahLst/>
                <a:cxnLst>
                  <a:cxn ang="0">
                    <a:pos x="T0" y="T1"/>
                  </a:cxn>
                  <a:cxn ang="0">
                    <a:pos x="T2" y="T3"/>
                  </a:cxn>
                  <a:cxn ang="0">
                    <a:pos x="T4" y="T5"/>
                  </a:cxn>
                  <a:cxn ang="0">
                    <a:pos x="T6" y="T7"/>
                  </a:cxn>
                  <a:cxn ang="0">
                    <a:pos x="T8" y="T9"/>
                  </a:cxn>
                </a:cxnLst>
                <a:rect l="0" t="0" r="r" b="b"/>
                <a:pathLst>
                  <a:path w="1707" h="1707">
                    <a:moveTo>
                      <a:pt x="1692" y="1707"/>
                    </a:moveTo>
                    <a:lnTo>
                      <a:pt x="0" y="15"/>
                    </a:lnTo>
                    <a:lnTo>
                      <a:pt x="0" y="0"/>
                    </a:lnTo>
                    <a:lnTo>
                      <a:pt x="1707" y="1707"/>
                    </a:lnTo>
                    <a:lnTo>
                      <a:pt x="1692" y="170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6"/>
              <p:cNvSpPr>
                <a:spLocks/>
              </p:cNvSpPr>
              <p:nvPr/>
            </p:nvSpPr>
            <p:spPr bwMode="auto">
              <a:xfrm>
                <a:off x="3175" y="4660674"/>
                <a:ext cx="2220913" cy="2219325"/>
              </a:xfrm>
              <a:custGeom>
                <a:avLst/>
                <a:gdLst>
                  <a:gd name="T0" fmla="*/ 1382 w 1399"/>
                  <a:gd name="T1" fmla="*/ 1398 h 1398"/>
                  <a:gd name="T2" fmla="*/ 0 w 1399"/>
                  <a:gd name="T3" fmla="*/ 16 h 1398"/>
                  <a:gd name="T4" fmla="*/ 0 w 1399"/>
                  <a:gd name="T5" fmla="*/ 0 h 1398"/>
                  <a:gd name="T6" fmla="*/ 1399 w 1399"/>
                  <a:gd name="T7" fmla="*/ 1398 h 1398"/>
                  <a:gd name="T8" fmla="*/ 1382 w 1399"/>
                  <a:gd name="T9" fmla="*/ 1398 h 1398"/>
                </a:gdLst>
                <a:ahLst/>
                <a:cxnLst>
                  <a:cxn ang="0">
                    <a:pos x="T0" y="T1"/>
                  </a:cxn>
                  <a:cxn ang="0">
                    <a:pos x="T2" y="T3"/>
                  </a:cxn>
                  <a:cxn ang="0">
                    <a:pos x="T4" y="T5"/>
                  </a:cxn>
                  <a:cxn ang="0">
                    <a:pos x="T6" y="T7"/>
                  </a:cxn>
                  <a:cxn ang="0">
                    <a:pos x="T8" y="T9"/>
                  </a:cxn>
                </a:cxnLst>
                <a:rect l="0" t="0" r="r" b="b"/>
                <a:pathLst>
                  <a:path w="1399" h="1398">
                    <a:moveTo>
                      <a:pt x="1382" y="1398"/>
                    </a:moveTo>
                    <a:lnTo>
                      <a:pt x="0" y="16"/>
                    </a:lnTo>
                    <a:lnTo>
                      <a:pt x="0" y="0"/>
                    </a:lnTo>
                    <a:lnTo>
                      <a:pt x="1399" y="1398"/>
                    </a:lnTo>
                    <a:lnTo>
                      <a:pt x="1382" y="13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7"/>
              <p:cNvSpPr>
                <a:spLocks/>
              </p:cNvSpPr>
              <p:nvPr/>
            </p:nvSpPr>
            <p:spPr bwMode="auto">
              <a:xfrm>
                <a:off x="3175" y="5152799"/>
                <a:ext cx="1728788" cy="1727200"/>
              </a:xfrm>
              <a:custGeom>
                <a:avLst/>
                <a:gdLst>
                  <a:gd name="T0" fmla="*/ 1074 w 1089"/>
                  <a:gd name="T1" fmla="*/ 1088 h 1088"/>
                  <a:gd name="T2" fmla="*/ 0 w 1089"/>
                  <a:gd name="T3" fmla="*/ 15 h 1088"/>
                  <a:gd name="T4" fmla="*/ 0 w 1089"/>
                  <a:gd name="T5" fmla="*/ 0 h 1088"/>
                  <a:gd name="T6" fmla="*/ 1089 w 1089"/>
                  <a:gd name="T7" fmla="*/ 1088 h 1088"/>
                  <a:gd name="T8" fmla="*/ 1074 w 1089"/>
                  <a:gd name="T9" fmla="*/ 1088 h 1088"/>
                </a:gdLst>
                <a:ahLst/>
                <a:cxnLst>
                  <a:cxn ang="0">
                    <a:pos x="T0" y="T1"/>
                  </a:cxn>
                  <a:cxn ang="0">
                    <a:pos x="T2" y="T3"/>
                  </a:cxn>
                  <a:cxn ang="0">
                    <a:pos x="T4" y="T5"/>
                  </a:cxn>
                  <a:cxn ang="0">
                    <a:pos x="T6" y="T7"/>
                  </a:cxn>
                  <a:cxn ang="0">
                    <a:pos x="T8" y="T9"/>
                  </a:cxn>
                </a:cxnLst>
                <a:rect l="0" t="0" r="r" b="b"/>
                <a:pathLst>
                  <a:path w="1089" h="1088">
                    <a:moveTo>
                      <a:pt x="1074" y="1088"/>
                    </a:moveTo>
                    <a:lnTo>
                      <a:pt x="0" y="15"/>
                    </a:lnTo>
                    <a:lnTo>
                      <a:pt x="0" y="0"/>
                    </a:lnTo>
                    <a:lnTo>
                      <a:pt x="1089" y="1088"/>
                    </a:lnTo>
                    <a:lnTo>
                      <a:pt x="1074" y="108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8"/>
              <p:cNvSpPr>
                <a:spLocks/>
              </p:cNvSpPr>
              <p:nvPr/>
            </p:nvSpPr>
            <p:spPr bwMode="auto">
              <a:xfrm>
                <a:off x="3175" y="5641749"/>
                <a:ext cx="1238250" cy="1238250"/>
              </a:xfrm>
              <a:custGeom>
                <a:avLst/>
                <a:gdLst>
                  <a:gd name="T0" fmla="*/ 764 w 780"/>
                  <a:gd name="T1" fmla="*/ 780 h 780"/>
                  <a:gd name="T2" fmla="*/ 0 w 780"/>
                  <a:gd name="T3" fmla="*/ 17 h 780"/>
                  <a:gd name="T4" fmla="*/ 0 w 780"/>
                  <a:gd name="T5" fmla="*/ 0 h 780"/>
                  <a:gd name="T6" fmla="*/ 780 w 780"/>
                  <a:gd name="T7" fmla="*/ 780 h 780"/>
                  <a:gd name="T8" fmla="*/ 764 w 780"/>
                  <a:gd name="T9" fmla="*/ 780 h 780"/>
                </a:gdLst>
                <a:ahLst/>
                <a:cxnLst>
                  <a:cxn ang="0">
                    <a:pos x="T0" y="T1"/>
                  </a:cxn>
                  <a:cxn ang="0">
                    <a:pos x="T2" y="T3"/>
                  </a:cxn>
                  <a:cxn ang="0">
                    <a:pos x="T4" y="T5"/>
                  </a:cxn>
                  <a:cxn ang="0">
                    <a:pos x="T6" y="T7"/>
                  </a:cxn>
                  <a:cxn ang="0">
                    <a:pos x="T8" y="T9"/>
                  </a:cxn>
                </a:cxnLst>
                <a:rect l="0" t="0" r="r" b="b"/>
                <a:pathLst>
                  <a:path w="780" h="780">
                    <a:moveTo>
                      <a:pt x="764" y="780"/>
                    </a:moveTo>
                    <a:lnTo>
                      <a:pt x="0" y="17"/>
                    </a:lnTo>
                    <a:lnTo>
                      <a:pt x="0" y="0"/>
                    </a:lnTo>
                    <a:lnTo>
                      <a:pt x="780" y="780"/>
                    </a:lnTo>
                    <a:lnTo>
                      <a:pt x="764" y="7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9"/>
              <p:cNvSpPr>
                <a:spLocks/>
              </p:cNvSpPr>
              <p:nvPr/>
            </p:nvSpPr>
            <p:spPr bwMode="auto">
              <a:xfrm>
                <a:off x="3175" y="6133874"/>
                <a:ext cx="746125" cy="746125"/>
              </a:xfrm>
              <a:custGeom>
                <a:avLst/>
                <a:gdLst>
                  <a:gd name="T0" fmla="*/ 455 w 470"/>
                  <a:gd name="T1" fmla="*/ 470 h 470"/>
                  <a:gd name="T2" fmla="*/ 0 w 470"/>
                  <a:gd name="T3" fmla="*/ 15 h 470"/>
                  <a:gd name="T4" fmla="*/ 0 w 470"/>
                  <a:gd name="T5" fmla="*/ 0 h 470"/>
                  <a:gd name="T6" fmla="*/ 470 w 470"/>
                  <a:gd name="T7" fmla="*/ 470 h 470"/>
                  <a:gd name="T8" fmla="*/ 455 w 470"/>
                  <a:gd name="T9" fmla="*/ 470 h 470"/>
                </a:gdLst>
                <a:ahLst/>
                <a:cxnLst>
                  <a:cxn ang="0">
                    <a:pos x="T0" y="T1"/>
                  </a:cxn>
                  <a:cxn ang="0">
                    <a:pos x="T2" y="T3"/>
                  </a:cxn>
                  <a:cxn ang="0">
                    <a:pos x="T4" y="T5"/>
                  </a:cxn>
                  <a:cxn ang="0">
                    <a:pos x="T6" y="T7"/>
                  </a:cxn>
                  <a:cxn ang="0">
                    <a:pos x="T8" y="T9"/>
                  </a:cxn>
                </a:cxnLst>
                <a:rect l="0" t="0" r="r" b="b"/>
                <a:pathLst>
                  <a:path w="470" h="470">
                    <a:moveTo>
                      <a:pt x="455" y="470"/>
                    </a:moveTo>
                    <a:lnTo>
                      <a:pt x="0" y="15"/>
                    </a:lnTo>
                    <a:lnTo>
                      <a:pt x="0" y="0"/>
                    </a:lnTo>
                    <a:lnTo>
                      <a:pt x="470" y="470"/>
                    </a:lnTo>
                    <a:lnTo>
                      <a:pt x="455" y="4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0"/>
              <p:cNvSpPr>
                <a:spLocks/>
              </p:cNvSpPr>
              <p:nvPr/>
            </p:nvSpPr>
            <p:spPr bwMode="auto">
              <a:xfrm>
                <a:off x="3175" y="6625999"/>
                <a:ext cx="254000" cy="254000"/>
              </a:xfrm>
              <a:custGeom>
                <a:avLst/>
                <a:gdLst>
                  <a:gd name="T0" fmla="*/ 145 w 160"/>
                  <a:gd name="T1" fmla="*/ 160 h 160"/>
                  <a:gd name="T2" fmla="*/ 0 w 160"/>
                  <a:gd name="T3" fmla="*/ 15 h 160"/>
                  <a:gd name="T4" fmla="*/ 0 w 160"/>
                  <a:gd name="T5" fmla="*/ 0 h 160"/>
                  <a:gd name="T6" fmla="*/ 160 w 160"/>
                  <a:gd name="T7" fmla="*/ 160 h 160"/>
                  <a:gd name="T8" fmla="*/ 145 w 160"/>
                  <a:gd name="T9" fmla="*/ 160 h 160"/>
                </a:gdLst>
                <a:ahLst/>
                <a:cxnLst>
                  <a:cxn ang="0">
                    <a:pos x="T0" y="T1"/>
                  </a:cxn>
                  <a:cxn ang="0">
                    <a:pos x="T2" y="T3"/>
                  </a:cxn>
                  <a:cxn ang="0">
                    <a:pos x="T4" y="T5"/>
                  </a:cxn>
                  <a:cxn ang="0">
                    <a:pos x="T6" y="T7"/>
                  </a:cxn>
                  <a:cxn ang="0">
                    <a:pos x="T8" y="T9"/>
                  </a:cxn>
                </a:cxnLst>
                <a:rect l="0" t="0" r="r" b="b"/>
                <a:pathLst>
                  <a:path w="160" h="160">
                    <a:moveTo>
                      <a:pt x="145" y="160"/>
                    </a:moveTo>
                    <a:lnTo>
                      <a:pt x="0" y="15"/>
                    </a:lnTo>
                    <a:lnTo>
                      <a:pt x="0" y="0"/>
                    </a:lnTo>
                    <a:lnTo>
                      <a:pt x="160" y="160"/>
                    </a:lnTo>
                    <a:lnTo>
                      <a:pt x="145" y="1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1"/>
              <p:cNvSpPr>
                <a:spLocks/>
              </p:cNvSpPr>
              <p:nvPr/>
            </p:nvSpPr>
            <p:spPr bwMode="auto">
              <a:xfrm>
                <a:off x="3175" y="731611"/>
                <a:ext cx="6149975" cy="6148388"/>
              </a:xfrm>
              <a:custGeom>
                <a:avLst/>
                <a:gdLst>
                  <a:gd name="T0" fmla="*/ 3859 w 3874"/>
                  <a:gd name="T1" fmla="*/ 3873 h 3873"/>
                  <a:gd name="T2" fmla="*/ 0 w 3874"/>
                  <a:gd name="T3" fmla="*/ 15 h 3873"/>
                  <a:gd name="T4" fmla="*/ 0 w 3874"/>
                  <a:gd name="T5" fmla="*/ 0 h 3873"/>
                  <a:gd name="T6" fmla="*/ 3874 w 3874"/>
                  <a:gd name="T7" fmla="*/ 3873 h 3873"/>
                  <a:gd name="T8" fmla="*/ 3859 w 3874"/>
                  <a:gd name="T9" fmla="*/ 3873 h 3873"/>
                </a:gdLst>
                <a:ahLst/>
                <a:cxnLst>
                  <a:cxn ang="0">
                    <a:pos x="T0" y="T1"/>
                  </a:cxn>
                  <a:cxn ang="0">
                    <a:pos x="T2" y="T3"/>
                  </a:cxn>
                  <a:cxn ang="0">
                    <a:pos x="T4" y="T5"/>
                  </a:cxn>
                  <a:cxn ang="0">
                    <a:pos x="T6" y="T7"/>
                  </a:cxn>
                  <a:cxn ang="0">
                    <a:pos x="T8" y="T9"/>
                  </a:cxn>
                </a:cxnLst>
                <a:rect l="0" t="0" r="r" b="b"/>
                <a:pathLst>
                  <a:path w="3874" h="3873">
                    <a:moveTo>
                      <a:pt x="3859" y="3873"/>
                    </a:moveTo>
                    <a:lnTo>
                      <a:pt x="0" y="15"/>
                    </a:lnTo>
                    <a:lnTo>
                      <a:pt x="0" y="0"/>
                    </a:lnTo>
                    <a:lnTo>
                      <a:pt x="3874" y="3873"/>
                    </a:lnTo>
                    <a:lnTo>
                      <a:pt x="3859" y="38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2"/>
              <p:cNvSpPr>
                <a:spLocks/>
              </p:cNvSpPr>
              <p:nvPr/>
            </p:nvSpPr>
            <p:spPr bwMode="auto">
              <a:xfrm>
                <a:off x="3175" y="239486"/>
                <a:ext cx="6642100" cy="6640513"/>
              </a:xfrm>
              <a:custGeom>
                <a:avLst/>
                <a:gdLst>
                  <a:gd name="T0" fmla="*/ 4167 w 4184"/>
                  <a:gd name="T1" fmla="*/ 4183 h 4183"/>
                  <a:gd name="T2" fmla="*/ 0 w 4184"/>
                  <a:gd name="T3" fmla="*/ 17 h 4183"/>
                  <a:gd name="T4" fmla="*/ 0 w 4184"/>
                  <a:gd name="T5" fmla="*/ 0 h 4183"/>
                  <a:gd name="T6" fmla="*/ 4184 w 4184"/>
                  <a:gd name="T7" fmla="*/ 4183 h 4183"/>
                  <a:gd name="T8" fmla="*/ 4167 w 4184"/>
                  <a:gd name="T9" fmla="*/ 4183 h 4183"/>
                </a:gdLst>
                <a:ahLst/>
                <a:cxnLst>
                  <a:cxn ang="0">
                    <a:pos x="T0" y="T1"/>
                  </a:cxn>
                  <a:cxn ang="0">
                    <a:pos x="T2" y="T3"/>
                  </a:cxn>
                  <a:cxn ang="0">
                    <a:pos x="T4" y="T5"/>
                  </a:cxn>
                  <a:cxn ang="0">
                    <a:pos x="T6" y="T7"/>
                  </a:cxn>
                  <a:cxn ang="0">
                    <a:pos x="T8" y="T9"/>
                  </a:cxn>
                </a:cxnLst>
                <a:rect l="0" t="0" r="r" b="b"/>
                <a:pathLst>
                  <a:path w="4184" h="4183">
                    <a:moveTo>
                      <a:pt x="4167" y="4183"/>
                    </a:moveTo>
                    <a:lnTo>
                      <a:pt x="0" y="17"/>
                    </a:lnTo>
                    <a:lnTo>
                      <a:pt x="0" y="0"/>
                    </a:lnTo>
                    <a:lnTo>
                      <a:pt x="4184" y="4183"/>
                    </a:lnTo>
                    <a:lnTo>
                      <a:pt x="4167" y="41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18"/>
              <p:cNvSpPr>
                <a:spLocks/>
              </p:cNvSpPr>
              <p:nvPr/>
            </p:nvSpPr>
            <p:spPr bwMode="auto">
              <a:xfrm>
                <a:off x="257175" y="-9751"/>
                <a:ext cx="6891338" cy="6889750"/>
              </a:xfrm>
              <a:custGeom>
                <a:avLst/>
                <a:gdLst>
                  <a:gd name="T0" fmla="*/ 4324 w 4341"/>
                  <a:gd name="T1" fmla="*/ 4340 h 4340"/>
                  <a:gd name="T2" fmla="*/ 0 w 4341"/>
                  <a:gd name="T3" fmla="*/ 17 h 4340"/>
                  <a:gd name="T4" fmla="*/ 0 w 4341"/>
                  <a:gd name="T5" fmla="*/ 0 h 4340"/>
                  <a:gd name="T6" fmla="*/ 4341 w 4341"/>
                  <a:gd name="T7" fmla="*/ 4340 h 4340"/>
                  <a:gd name="T8" fmla="*/ 4324 w 4341"/>
                  <a:gd name="T9" fmla="*/ 4340 h 4340"/>
                </a:gdLst>
                <a:ahLst/>
                <a:cxnLst>
                  <a:cxn ang="0">
                    <a:pos x="T0" y="T1"/>
                  </a:cxn>
                  <a:cxn ang="0">
                    <a:pos x="T2" y="T3"/>
                  </a:cxn>
                  <a:cxn ang="0">
                    <a:pos x="T4" y="T5"/>
                  </a:cxn>
                  <a:cxn ang="0">
                    <a:pos x="T6" y="T7"/>
                  </a:cxn>
                  <a:cxn ang="0">
                    <a:pos x="T8" y="T9"/>
                  </a:cxn>
                </a:cxnLst>
                <a:rect l="0" t="0" r="r" b="b"/>
                <a:pathLst>
                  <a:path w="4341" h="4340">
                    <a:moveTo>
                      <a:pt x="4324" y="4340"/>
                    </a:moveTo>
                    <a:lnTo>
                      <a:pt x="0" y="17"/>
                    </a:lnTo>
                    <a:lnTo>
                      <a:pt x="0" y="0"/>
                    </a:lnTo>
                    <a:lnTo>
                      <a:pt x="4341" y="4340"/>
                    </a:lnTo>
                    <a:lnTo>
                      <a:pt x="4324" y="43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18"/>
              <p:cNvSpPr>
                <a:spLocks/>
              </p:cNvSpPr>
              <p:nvPr/>
            </p:nvSpPr>
            <p:spPr bwMode="auto">
              <a:xfrm>
                <a:off x="506413" y="-9751"/>
                <a:ext cx="6891338" cy="6889750"/>
              </a:xfrm>
              <a:custGeom>
                <a:avLst/>
                <a:gdLst>
                  <a:gd name="T0" fmla="*/ 4324 w 4341"/>
                  <a:gd name="T1" fmla="*/ 4340 h 4340"/>
                  <a:gd name="T2" fmla="*/ 0 w 4341"/>
                  <a:gd name="T3" fmla="*/ 17 h 4340"/>
                  <a:gd name="T4" fmla="*/ 0 w 4341"/>
                  <a:gd name="T5" fmla="*/ 0 h 4340"/>
                  <a:gd name="T6" fmla="*/ 4341 w 4341"/>
                  <a:gd name="T7" fmla="*/ 4340 h 4340"/>
                  <a:gd name="T8" fmla="*/ 4324 w 4341"/>
                  <a:gd name="T9" fmla="*/ 4340 h 4340"/>
                </a:gdLst>
                <a:ahLst/>
                <a:cxnLst>
                  <a:cxn ang="0">
                    <a:pos x="T0" y="T1"/>
                  </a:cxn>
                  <a:cxn ang="0">
                    <a:pos x="T2" y="T3"/>
                  </a:cxn>
                  <a:cxn ang="0">
                    <a:pos x="T4" y="T5"/>
                  </a:cxn>
                  <a:cxn ang="0">
                    <a:pos x="T6" y="T7"/>
                  </a:cxn>
                  <a:cxn ang="0">
                    <a:pos x="T8" y="T9"/>
                  </a:cxn>
                </a:cxnLst>
                <a:rect l="0" t="0" r="r" b="b"/>
                <a:pathLst>
                  <a:path w="4341" h="4340">
                    <a:moveTo>
                      <a:pt x="4324" y="4340"/>
                    </a:moveTo>
                    <a:lnTo>
                      <a:pt x="0" y="17"/>
                    </a:lnTo>
                    <a:lnTo>
                      <a:pt x="0" y="0"/>
                    </a:lnTo>
                    <a:lnTo>
                      <a:pt x="4341" y="4340"/>
                    </a:lnTo>
                    <a:lnTo>
                      <a:pt x="4324" y="43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18"/>
              <p:cNvSpPr>
                <a:spLocks/>
              </p:cNvSpPr>
              <p:nvPr/>
            </p:nvSpPr>
            <p:spPr bwMode="auto">
              <a:xfrm>
                <a:off x="736600" y="-9751"/>
                <a:ext cx="6891338" cy="6889750"/>
              </a:xfrm>
              <a:custGeom>
                <a:avLst/>
                <a:gdLst>
                  <a:gd name="T0" fmla="*/ 4324 w 4341"/>
                  <a:gd name="T1" fmla="*/ 4340 h 4340"/>
                  <a:gd name="T2" fmla="*/ 0 w 4341"/>
                  <a:gd name="T3" fmla="*/ 17 h 4340"/>
                  <a:gd name="T4" fmla="*/ 0 w 4341"/>
                  <a:gd name="T5" fmla="*/ 0 h 4340"/>
                  <a:gd name="T6" fmla="*/ 4341 w 4341"/>
                  <a:gd name="T7" fmla="*/ 4340 h 4340"/>
                  <a:gd name="T8" fmla="*/ 4324 w 4341"/>
                  <a:gd name="T9" fmla="*/ 4340 h 4340"/>
                </a:gdLst>
                <a:ahLst/>
                <a:cxnLst>
                  <a:cxn ang="0">
                    <a:pos x="T0" y="T1"/>
                  </a:cxn>
                  <a:cxn ang="0">
                    <a:pos x="T2" y="T3"/>
                  </a:cxn>
                  <a:cxn ang="0">
                    <a:pos x="T4" y="T5"/>
                  </a:cxn>
                  <a:cxn ang="0">
                    <a:pos x="T6" y="T7"/>
                  </a:cxn>
                  <a:cxn ang="0">
                    <a:pos x="T8" y="T9"/>
                  </a:cxn>
                </a:cxnLst>
                <a:rect l="0" t="0" r="r" b="b"/>
                <a:pathLst>
                  <a:path w="4341" h="4340">
                    <a:moveTo>
                      <a:pt x="4324" y="4340"/>
                    </a:moveTo>
                    <a:lnTo>
                      <a:pt x="0" y="17"/>
                    </a:lnTo>
                    <a:lnTo>
                      <a:pt x="0" y="0"/>
                    </a:lnTo>
                    <a:lnTo>
                      <a:pt x="4341" y="4340"/>
                    </a:lnTo>
                    <a:lnTo>
                      <a:pt x="4324" y="43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18"/>
              <p:cNvSpPr>
                <a:spLocks/>
              </p:cNvSpPr>
              <p:nvPr/>
            </p:nvSpPr>
            <p:spPr bwMode="auto">
              <a:xfrm>
                <a:off x="996951" y="-9751"/>
                <a:ext cx="6891338" cy="6889750"/>
              </a:xfrm>
              <a:custGeom>
                <a:avLst/>
                <a:gdLst>
                  <a:gd name="T0" fmla="*/ 4324 w 4341"/>
                  <a:gd name="T1" fmla="*/ 4340 h 4340"/>
                  <a:gd name="T2" fmla="*/ 0 w 4341"/>
                  <a:gd name="T3" fmla="*/ 17 h 4340"/>
                  <a:gd name="T4" fmla="*/ 0 w 4341"/>
                  <a:gd name="T5" fmla="*/ 0 h 4340"/>
                  <a:gd name="T6" fmla="*/ 4341 w 4341"/>
                  <a:gd name="T7" fmla="*/ 4340 h 4340"/>
                  <a:gd name="T8" fmla="*/ 4324 w 4341"/>
                  <a:gd name="T9" fmla="*/ 4340 h 4340"/>
                </a:gdLst>
                <a:ahLst/>
                <a:cxnLst>
                  <a:cxn ang="0">
                    <a:pos x="T0" y="T1"/>
                  </a:cxn>
                  <a:cxn ang="0">
                    <a:pos x="T2" y="T3"/>
                  </a:cxn>
                  <a:cxn ang="0">
                    <a:pos x="T4" y="T5"/>
                  </a:cxn>
                  <a:cxn ang="0">
                    <a:pos x="T6" y="T7"/>
                  </a:cxn>
                  <a:cxn ang="0">
                    <a:pos x="T8" y="T9"/>
                  </a:cxn>
                </a:cxnLst>
                <a:rect l="0" t="0" r="r" b="b"/>
                <a:pathLst>
                  <a:path w="4341" h="4340">
                    <a:moveTo>
                      <a:pt x="4324" y="4340"/>
                    </a:moveTo>
                    <a:lnTo>
                      <a:pt x="0" y="17"/>
                    </a:lnTo>
                    <a:lnTo>
                      <a:pt x="0" y="0"/>
                    </a:lnTo>
                    <a:lnTo>
                      <a:pt x="4341" y="4340"/>
                    </a:lnTo>
                    <a:lnTo>
                      <a:pt x="4324" y="43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18"/>
              <p:cNvSpPr>
                <a:spLocks/>
              </p:cNvSpPr>
              <p:nvPr/>
            </p:nvSpPr>
            <p:spPr bwMode="auto">
              <a:xfrm>
                <a:off x="1241425" y="-9751"/>
                <a:ext cx="6891338" cy="6889750"/>
              </a:xfrm>
              <a:custGeom>
                <a:avLst/>
                <a:gdLst>
                  <a:gd name="T0" fmla="*/ 4324 w 4341"/>
                  <a:gd name="T1" fmla="*/ 4340 h 4340"/>
                  <a:gd name="T2" fmla="*/ 0 w 4341"/>
                  <a:gd name="T3" fmla="*/ 17 h 4340"/>
                  <a:gd name="T4" fmla="*/ 0 w 4341"/>
                  <a:gd name="T5" fmla="*/ 0 h 4340"/>
                  <a:gd name="T6" fmla="*/ 4341 w 4341"/>
                  <a:gd name="T7" fmla="*/ 4340 h 4340"/>
                  <a:gd name="T8" fmla="*/ 4324 w 4341"/>
                  <a:gd name="T9" fmla="*/ 4340 h 4340"/>
                </a:gdLst>
                <a:ahLst/>
                <a:cxnLst>
                  <a:cxn ang="0">
                    <a:pos x="T0" y="T1"/>
                  </a:cxn>
                  <a:cxn ang="0">
                    <a:pos x="T2" y="T3"/>
                  </a:cxn>
                  <a:cxn ang="0">
                    <a:pos x="T4" y="T5"/>
                  </a:cxn>
                  <a:cxn ang="0">
                    <a:pos x="T6" y="T7"/>
                  </a:cxn>
                  <a:cxn ang="0">
                    <a:pos x="T8" y="T9"/>
                  </a:cxn>
                </a:cxnLst>
                <a:rect l="0" t="0" r="r" b="b"/>
                <a:pathLst>
                  <a:path w="4341" h="4340">
                    <a:moveTo>
                      <a:pt x="4324" y="4340"/>
                    </a:moveTo>
                    <a:lnTo>
                      <a:pt x="0" y="17"/>
                    </a:lnTo>
                    <a:lnTo>
                      <a:pt x="0" y="0"/>
                    </a:lnTo>
                    <a:lnTo>
                      <a:pt x="4341" y="4340"/>
                    </a:lnTo>
                    <a:lnTo>
                      <a:pt x="4324" y="43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18"/>
              <p:cNvSpPr>
                <a:spLocks/>
              </p:cNvSpPr>
              <p:nvPr/>
            </p:nvSpPr>
            <p:spPr bwMode="auto">
              <a:xfrm>
                <a:off x="1496786" y="-9751"/>
                <a:ext cx="6891338" cy="6889750"/>
              </a:xfrm>
              <a:custGeom>
                <a:avLst/>
                <a:gdLst>
                  <a:gd name="T0" fmla="*/ 4324 w 4341"/>
                  <a:gd name="T1" fmla="*/ 4340 h 4340"/>
                  <a:gd name="T2" fmla="*/ 0 w 4341"/>
                  <a:gd name="T3" fmla="*/ 17 h 4340"/>
                  <a:gd name="T4" fmla="*/ 0 w 4341"/>
                  <a:gd name="T5" fmla="*/ 0 h 4340"/>
                  <a:gd name="T6" fmla="*/ 4341 w 4341"/>
                  <a:gd name="T7" fmla="*/ 4340 h 4340"/>
                  <a:gd name="T8" fmla="*/ 4324 w 4341"/>
                  <a:gd name="T9" fmla="*/ 4340 h 4340"/>
                </a:gdLst>
                <a:ahLst/>
                <a:cxnLst>
                  <a:cxn ang="0">
                    <a:pos x="T0" y="T1"/>
                  </a:cxn>
                  <a:cxn ang="0">
                    <a:pos x="T2" y="T3"/>
                  </a:cxn>
                  <a:cxn ang="0">
                    <a:pos x="T4" y="T5"/>
                  </a:cxn>
                  <a:cxn ang="0">
                    <a:pos x="T6" y="T7"/>
                  </a:cxn>
                  <a:cxn ang="0">
                    <a:pos x="T8" y="T9"/>
                  </a:cxn>
                </a:cxnLst>
                <a:rect l="0" t="0" r="r" b="b"/>
                <a:pathLst>
                  <a:path w="4341" h="4340">
                    <a:moveTo>
                      <a:pt x="4324" y="4340"/>
                    </a:moveTo>
                    <a:lnTo>
                      <a:pt x="0" y="17"/>
                    </a:lnTo>
                    <a:lnTo>
                      <a:pt x="0" y="0"/>
                    </a:lnTo>
                    <a:lnTo>
                      <a:pt x="4341" y="4340"/>
                    </a:lnTo>
                    <a:lnTo>
                      <a:pt x="4324" y="43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18"/>
              <p:cNvSpPr>
                <a:spLocks/>
              </p:cNvSpPr>
              <p:nvPr/>
            </p:nvSpPr>
            <p:spPr bwMode="auto">
              <a:xfrm>
                <a:off x="1750786" y="-9751"/>
                <a:ext cx="6891338" cy="6889750"/>
              </a:xfrm>
              <a:custGeom>
                <a:avLst/>
                <a:gdLst>
                  <a:gd name="T0" fmla="*/ 4324 w 4341"/>
                  <a:gd name="T1" fmla="*/ 4340 h 4340"/>
                  <a:gd name="T2" fmla="*/ 0 w 4341"/>
                  <a:gd name="T3" fmla="*/ 17 h 4340"/>
                  <a:gd name="T4" fmla="*/ 0 w 4341"/>
                  <a:gd name="T5" fmla="*/ 0 h 4340"/>
                  <a:gd name="T6" fmla="*/ 4341 w 4341"/>
                  <a:gd name="T7" fmla="*/ 4340 h 4340"/>
                  <a:gd name="T8" fmla="*/ 4324 w 4341"/>
                  <a:gd name="T9" fmla="*/ 4340 h 4340"/>
                </a:gdLst>
                <a:ahLst/>
                <a:cxnLst>
                  <a:cxn ang="0">
                    <a:pos x="T0" y="T1"/>
                  </a:cxn>
                  <a:cxn ang="0">
                    <a:pos x="T2" y="T3"/>
                  </a:cxn>
                  <a:cxn ang="0">
                    <a:pos x="T4" y="T5"/>
                  </a:cxn>
                  <a:cxn ang="0">
                    <a:pos x="T6" y="T7"/>
                  </a:cxn>
                  <a:cxn ang="0">
                    <a:pos x="T8" y="T9"/>
                  </a:cxn>
                </a:cxnLst>
                <a:rect l="0" t="0" r="r" b="b"/>
                <a:pathLst>
                  <a:path w="4341" h="4340">
                    <a:moveTo>
                      <a:pt x="4324" y="4340"/>
                    </a:moveTo>
                    <a:lnTo>
                      <a:pt x="0" y="17"/>
                    </a:lnTo>
                    <a:lnTo>
                      <a:pt x="0" y="0"/>
                    </a:lnTo>
                    <a:lnTo>
                      <a:pt x="4341" y="4340"/>
                    </a:lnTo>
                    <a:lnTo>
                      <a:pt x="4324" y="43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18"/>
              <p:cNvSpPr>
                <a:spLocks/>
              </p:cNvSpPr>
              <p:nvPr/>
            </p:nvSpPr>
            <p:spPr bwMode="auto">
              <a:xfrm>
                <a:off x="2000024" y="-9751"/>
                <a:ext cx="6891338" cy="6889750"/>
              </a:xfrm>
              <a:custGeom>
                <a:avLst/>
                <a:gdLst>
                  <a:gd name="T0" fmla="*/ 4324 w 4341"/>
                  <a:gd name="T1" fmla="*/ 4340 h 4340"/>
                  <a:gd name="T2" fmla="*/ 0 w 4341"/>
                  <a:gd name="T3" fmla="*/ 17 h 4340"/>
                  <a:gd name="T4" fmla="*/ 0 w 4341"/>
                  <a:gd name="T5" fmla="*/ 0 h 4340"/>
                  <a:gd name="T6" fmla="*/ 4341 w 4341"/>
                  <a:gd name="T7" fmla="*/ 4340 h 4340"/>
                  <a:gd name="T8" fmla="*/ 4324 w 4341"/>
                  <a:gd name="T9" fmla="*/ 4340 h 4340"/>
                </a:gdLst>
                <a:ahLst/>
                <a:cxnLst>
                  <a:cxn ang="0">
                    <a:pos x="T0" y="T1"/>
                  </a:cxn>
                  <a:cxn ang="0">
                    <a:pos x="T2" y="T3"/>
                  </a:cxn>
                  <a:cxn ang="0">
                    <a:pos x="T4" y="T5"/>
                  </a:cxn>
                  <a:cxn ang="0">
                    <a:pos x="T6" y="T7"/>
                  </a:cxn>
                  <a:cxn ang="0">
                    <a:pos x="T8" y="T9"/>
                  </a:cxn>
                </a:cxnLst>
                <a:rect l="0" t="0" r="r" b="b"/>
                <a:pathLst>
                  <a:path w="4341" h="4340">
                    <a:moveTo>
                      <a:pt x="4324" y="4340"/>
                    </a:moveTo>
                    <a:lnTo>
                      <a:pt x="0" y="17"/>
                    </a:lnTo>
                    <a:lnTo>
                      <a:pt x="0" y="0"/>
                    </a:lnTo>
                    <a:lnTo>
                      <a:pt x="4341" y="4340"/>
                    </a:lnTo>
                    <a:lnTo>
                      <a:pt x="4324" y="43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18"/>
              <p:cNvSpPr>
                <a:spLocks/>
              </p:cNvSpPr>
              <p:nvPr/>
            </p:nvSpPr>
            <p:spPr bwMode="auto">
              <a:xfrm>
                <a:off x="2230211" y="-9751"/>
                <a:ext cx="6891338" cy="6889750"/>
              </a:xfrm>
              <a:custGeom>
                <a:avLst/>
                <a:gdLst>
                  <a:gd name="T0" fmla="*/ 4324 w 4341"/>
                  <a:gd name="T1" fmla="*/ 4340 h 4340"/>
                  <a:gd name="T2" fmla="*/ 0 w 4341"/>
                  <a:gd name="T3" fmla="*/ 17 h 4340"/>
                  <a:gd name="T4" fmla="*/ 0 w 4341"/>
                  <a:gd name="T5" fmla="*/ 0 h 4340"/>
                  <a:gd name="T6" fmla="*/ 4341 w 4341"/>
                  <a:gd name="T7" fmla="*/ 4340 h 4340"/>
                  <a:gd name="T8" fmla="*/ 4324 w 4341"/>
                  <a:gd name="T9" fmla="*/ 4340 h 4340"/>
                </a:gdLst>
                <a:ahLst/>
                <a:cxnLst>
                  <a:cxn ang="0">
                    <a:pos x="T0" y="T1"/>
                  </a:cxn>
                  <a:cxn ang="0">
                    <a:pos x="T2" y="T3"/>
                  </a:cxn>
                  <a:cxn ang="0">
                    <a:pos x="T4" y="T5"/>
                  </a:cxn>
                  <a:cxn ang="0">
                    <a:pos x="T6" y="T7"/>
                  </a:cxn>
                  <a:cxn ang="0">
                    <a:pos x="T8" y="T9"/>
                  </a:cxn>
                </a:cxnLst>
                <a:rect l="0" t="0" r="r" b="b"/>
                <a:pathLst>
                  <a:path w="4341" h="4340">
                    <a:moveTo>
                      <a:pt x="4324" y="4340"/>
                    </a:moveTo>
                    <a:lnTo>
                      <a:pt x="0" y="17"/>
                    </a:lnTo>
                    <a:lnTo>
                      <a:pt x="0" y="0"/>
                    </a:lnTo>
                    <a:lnTo>
                      <a:pt x="4341" y="4340"/>
                    </a:lnTo>
                    <a:lnTo>
                      <a:pt x="4324" y="43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18"/>
              <p:cNvSpPr>
                <a:spLocks/>
              </p:cNvSpPr>
              <p:nvPr/>
            </p:nvSpPr>
            <p:spPr bwMode="auto">
              <a:xfrm>
                <a:off x="2490562" y="-9751"/>
                <a:ext cx="6891338" cy="6889750"/>
              </a:xfrm>
              <a:custGeom>
                <a:avLst/>
                <a:gdLst>
                  <a:gd name="T0" fmla="*/ 4324 w 4341"/>
                  <a:gd name="T1" fmla="*/ 4340 h 4340"/>
                  <a:gd name="T2" fmla="*/ 0 w 4341"/>
                  <a:gd name="T3" fmla="*/ 17 h 4340"/>
                  <a:gd name="T4" fmla="*/ 0 w 4341"/>
                  <a:gd name="T5" fmla="*/ 0 h 4340"/>
                  <a:gd name="T6" fmla="*/ 4341 w 4341"/>
                  <a:gd name="T7" fmla="*/ 4340 h 4340"/>
                  <a:gd name="T8" fmla="*/ 4324 w 4341"/>
                  <a:gd name="T9" fmla="*/ 4340 h 4340"/>
                </a:gdLst>
                <a:ahLst/>
                <a:cxnLst>
                  <a:cxn ang="0">
                    <a:pos x="T0" y="T1"/>
                  </a:cxn>
                  <a:cxn ang="0">
                    <a:pos x="T2" y="T3"/>
                  </a:cxn>
                  <a:cxn ang="0">
                    <a:pos x="T4" y="T5"/>
                  </a:cxn>
                  <a:cxn ang="0">
                    <a:pos x="T6" y="T7"/>
                  </a:cxn>
                  <a:cxn ang="0">
                    <a:pos x="T8" y="T9"/>
                  </a:cxn>
                </a:cxnLst>
                <a:rect l="0" t="0" r="r" b="b"/>
                <a:pathLst>
                  <a:path w="4341" h="4340">
                    <a:moveTo>
                      <a:pt x="4324" y="4340"/>
                    </a:moveTo>
                    <a:lnTo>
                      <a:pt x="0" y="17"/>
                    </a:lnTo>
                    <a:lnTo>
                      <a:pt x="0" y="0"/>
                    </a:lnTo>
                    <a:lnTo>
                      <a:pt x="4341" y="4340"/>
                    </a:lnTo>
                    <a:lnTo>
                      <a:pt x="4324" y="43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18"/>
              <p:cNvSpPr>
                <a:spLocks/>
              </p:cNvSpPr>
              <p:nvPr/>
            </p:nvSpPr>
            <p:spPr bwMode="auto">
              <a:xfrm>
                <a:off x="2735036" y="-9751"/>
                <a:ext cx="6891338" cy="6889750"/>
              </a:xfrm>
              <a:custGeom>
                <a:avLst/>
                <a:gdLst>
                  <a:gd name="T0" fmla="*/ 4324 w 4341"/>
                  <a:gd name="T1" fmla="*/ 4340 h 4340"/>
                  <a:gd name="T2" fmla="*/ 0 w 4341"/>
                  <a:gd name="T3" fmla="*/ 17 h 4340"/>
                  <a:gd name="T4" fmla="*/ 0 w 4341"/>
                  <a:gd name="T5" fmla="*/ 0 h 4340"/>
                  <a:gd name="T6" fmla="*/ 4341 w 4341"/>
                  <a:gd name="T7" fmla="*/ 4340 h 4340"/>
                  <a:gd name="T8" fmla="*/ 4324 w 4341"/>
                  <a:gd name="T9" fmla="*/ 4340 h 4340"/>
                </a:gdLst>
                <a:ahLst/>
                <a:cxnLst>
                  <a:cxn ang="0">
                    <a:pos x="T0" y="T1"/>
                  </a:cxn>
                  <a:cxn ang="0">
                    <a:pos x="T2" y="T3"/>
                  </a:cxn>
                  <a:cxn ang="0">
                    <a:pos x="T4" y="T5"/>
                  </a:cxn>
                  <a:cxn ang="0">
                    <a:pos x="T6" y="T7"/>
                  </a:cxn>
                  <a:cxn ang="0">
                    <a:pos x="T8" y="T9"/>
                  </a:cxn>
                </a:cxnLst>
                <a:rect l="0" t="0" r="r" b="b"/>
                <a:pathLst>
                  <a:path w="4341" h="4340">
                    <a:moveTo>
                      <a:pt x="4324" y="4340"/>
                    </a:moveTo>
                    <a:lnTo>
                      <a:pt x="0" y="17"/>
                    </a:lnTo>
                    <a:lnTo>
                      <a:pt x="0" y="0"/>
                    </a:lnTo>
                    <a:lnTo>
                      <a:pt x="4341" y="4340"/>
                    </a:lnTo>
                    <a:lnTo>
                      <a:pt x="4324" y="43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18"/>
              <p:cNvSpPr>
                <a:spLocks/>
              </p:cNvSpPr>
              <p:nvPr/>
            </p:nvSpPr>
            <p:spPr bwMode="auto">
              <a:xfrm>
                <a:off x="2978717" y="-9751"/>
                <a:ext cx="6891338" cy="6889750"/>
              </a:xfrm>
              <a:custGeom>
                <a:avLst/>
                <a:gdLst>
                  <a:gd name="T0" fmla="*/ 4324 w 4341"/>
                  <a:gd name="T1" fmla="*/ 4340 h 4340"/>
                  <a:gd name="T2" fmla="*/ 0 w 4341"/>
                  <a:gd name="T3" fmla="*/ 17 h 4340"/>
                  <a:gd name="T4" fmla="*/ 0 w 4341"/>
                  <a:gd name="T5" fmla="*/ 0 h 4340"/>
                  <a:gd name="T6" fmla="*/ 4341 w 4341"/>
                  <a:gd name="T7" fmla="*/ 4340 h 4340"/>
                  <a:gd name="T8" fmla="*/ 4324 w 4341"/>
                  <a:gd name="T9" fmla="*/ 4340 h 4340"/>
                </a:gdLst>
                <a:ahLst/>
                <a:cxnLst>
                  <a:cxn ang="0">
                    <a:pos x="T0" y="T1"/>
                  </a:cxn>
                  <a:cxn ang="0">
                    <a:pos x="T2" y="T3"/>
                  </a:cxn>
                  <a:cxn ang="0">
                    <a:pos x="T4" y="T5"/>
                  </a:cxn>
                  <a:cxn ang="0">
                    <a:pos x="T6" y="T7"/>
                  </a:cxn>
                  <a:cxn ang="0">
                    <a:pos x="T8" y="T9"/>
                  </a:cxn>
                </a:cxnLst>
                <a:rect l="0" t="0" r="r" b="b"/>
                <a:pathLst>
                  <a:path w="4341" h="4340">
                    <a:moveTo>
                      <a:pt x="4324" y="4340"/>
                    </a:moveTo>
                    <a:lnTo>
                      <a:pt x="0" y="17"/>
                    </a:lnTo>
                    <a:lnTo>
                      <a:pt x="0" y="0"/>
                    </a:lnTo>
                    <a:lnTo>
                      <a:pt x="4341" y="4340"/>
                    </a:lnTo>
                    <a:lnTo>
                      <a:pt x="4324" y="43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18"/>
              <p:cNvSpPr>
                <a:spLocks/>
              </p:cNvSpPr>
              <p:nvPr/>
            </p:nvSpPr>
            <p:spPr bwMode="auto">
              <a:xfrm>
                <a:off x="3232717" y="-9751"/>
                <a:ext cx="6891338" cy="6889750"/>
              </a:xfrm>
              <a:custGeom>
                <a:avLst/>
                <a:gdLst>
                  <a:gd name="T0" fmla="*/ 4324 w 4341"/>
                  <a:gd name="T1" fmla="*/ 4340 h 4340"/>
                  <a:gd name="T2" fmla="*/ 0 w 4341"/>
                  <a:gd name="T3" fmla="*/ 17 h 4340"/>
                  <a:gd name="T4" fmla="*/ 0 w 4341"/>
                  <a:gd name="T5" fmla="*/ 0 h 4340"/>
                  <a:gd name="T6" fmla="*/ 4341 w 4341"/>
                  <a:gd name="T7" fmla="*/ 4340 h 4340"/>
                  <a:gd name="T8" fmla="*/ 4324 w 4341"/>
                  <a:gd name="T9" fmla="*/ 4340 h 4340"/>
                </a:gdLst>
                <a:ahLst/>
                <a:cxnLst>
                  <a:cxn ang="0">
                    <a:pos x="T0" y="T1"/>
                  </a:cxn>
                  <a:cxn ang="0">
                    <a:pos x="T2" y="T3"/>
                  </a:cxn>
                  <a:cxn ang="0">
                    <a:pos x="T4" y="T5"/>
                  </a:cxn>
                  <a:cxn ang="0">
                    <a:pos x="T6" y="T7"/>
                  </a:cxn>
                  <a:cxn ang="0">
                    <a:pos x="T8" y="T9"/>
                  </a:cxn>
                </a:cxnLst>
                <a:rect l="0" t="0" r="r" b="b"/>
                <a:pathLst>
                  <a:path w="4341" h="4340">
                    <a:moveTo>
                      <a:pt x="4324" y="4340"/>
                    </a:moveTo>
                    <a:lnTo>
                      <a:pt x="0" y="17"/>
                    </a:lnTo>
                    <a:lnTo>
                      <a:pt x="0" y="0"/>
                    </a:lnTo>
                    <a:lnTo>
                      <a:pt x="4341" y="4340"/>
                    </a:lnTo>
                    <a:lnTo>
                      <a:pt x="4324" y="43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18"/>
              <p:cNvSpPr>
                <a:spLocks/>
              </p:cNvSpPr>
              <p:nvPr/>
            </p:nvSpPr>
            <p:spPr bwMode="auto">
              <a:xfrm>
                <a:off x="3481955" y="-9751"/>
                <a:ext cx="6891338" cy="6889750"/>
              </a:xfrm>
              <a:custGeom>
                <a:avLst/>
                <a:gdLst>
                  <a:gd name="T0" fmla="*/ 4324 w 4341"/>
                  <a:gd name="T1" fmla="*/ 4340 h 4340"/>
                  <a:gd name="T2" fmla="*/ 0 w 4341"/>
                  <a:gd name="T3" fmla="*/ 17 h 4340"/>
                  <a:gd name="T4" fmla="*/ 0 w 4341"/>
                  <a:gd name="T5" fmla="*/ 0 h 4340"/>
                  <a:gd name="T6" fmla="*/ 4341 w 4341"/>
                  <a:gd name="T7" fmla="*/ 4340 h 4340"/>
                  <a:gd name="T8" fmla="*/ 4324 w 4341"/>
                  <a:gd name="T9" fmla="*/ 4340 h 4340"/>
                </a:gdLst>
                <a:ahLst/>
                <a:cxnLst>
                  <a:cxn ang="0">
                    <a:pos x="T0" y="T1"/>
                  </a:cxn>
                  <a:cxn ang="0">
                    <a:pos x="T2" y="T3"/>
                  </a:cxn>
                  <a:cxn ang="0">
                    <a:pos x="T4" y="T5"/>
                  </a:cxn>
                  <a:cxn ang="0">
                    <a:pos x="T6" y="T7"/>
                  </a:cxn>
                  <a:cxn ang="0">
                    <a:pos x="T8" y="T9"/>
                  </a:cxn>
                </a:cxnLst>
                <a:rect l="0" t="0" r="r" b="b"/>
                <a:pathLst>
                  <a:path w="4341" h="4340">
                    <a:moveTo>
                      <a:pt x="4324" y="4340"/>
                    </a:moveTo>
                    <a:lnTo>
                      <a:pt x="0" y="17"/>
                    </a:lnTo>
                    <a:lnTo>
                      <a:pt x="0" y="0"/>
                    </a:lnTo>
                    <a:lnTo>
                      <a:pt x="4341" y="4340"/>
                    </a:lnTo>
                    <a:lnTo>
                      <a:pt x="4324" y="43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18"/>
              <p:cNvSpPr>
                <a:spLocks/>
              </p:cNvSpPr>
              <p:nvPr/>
            </p:nvSpPr>
            <p:spPr bwMode="auto">
              <a:xfrm>
                <a:off x="3712142" y="-9751"/>
                <a:ext cx="6891338" cy="6889750"/>
              </a:xfrm>
              <a:custGeom>
                <a:avLst/>
                <a:gdLst>
                  <a:gd name="T0" fmla="*/ 4324 w 4341"/>
                  <a:gd name="T1" fmla="*/ 4340 h 4340"/>
                  <a:gd name="T2" fmla="*/ 0 w 4341"/>
                  <a:gd name="T3" fmla="*/ 17 h 4340"/>
                  <a:gd name="T4" fmla="*/ 0 w 4341"/>
                  <a:gd name="T5" fmla="*/ 0 h 4340"/>
                  <a:gd name="T6" fmla="*/ 4341 w 4341"/>
                  <a:gd name="T7" fmla="*/ 4340 h 4340"/>
                  <a:gd name="T8" fmla="*/ 4324 w 4341"/>
                  <a:gd name="T9" fmla="*/ 4340 h 4340"/>
                </a:gdLst>
                <a:ahLst/>
                <a:cxnLst>
                  <a:cxn ang="0">
                    <a:pos x="T0" y="T1"/>
                  </a:cxn>
                  <a:cxn ang="0">
                    <a:pos x="T2" y="T3"/>
                  </a:cxn>
                  <a:cxn ang="0">
                    <a:pos x="T4" y="T5"/>
                  </a:cxn>
                  <a:cxn ang="0">
                    <a:pos x="T6" y="T7"/>
                  </a:cxn>
                  <a:cxn ang="0">
                    <a:pos x="T8" y="T9"/>
                  </a:cxn>
                </a:cxnLst>
                <a:rect l="0" t="0" r="r" b="b"/>
                <a:pathLst>
                  <a:path w="4341" h="4340">
                    <a:moveTo>
                      <a:pt x="4324" y="4340"/>
                    </a:moveTo>
                    <a:lnTo>
                      <a:pt x="0" y="17"/>
                    </a:lnTo>
                    <a:lnTo>
                      <a:pt x="0" y="0"/>
                    </a:lnTo>
                    <a:lnTo>
                      <a:pt x="4341" y="4340"/>
                    </a:lnTo>
                    <a:lnTo>
                      <a:pt x="4324" y="43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18"/>
              <p:cNvSpPr>
                <a:spLocks/>
              </p:cNvSpPr>
              <p:nvPr/>
            </p:nvSpPr>
            <p:spPr bwMode="auto">
              <a:xfrm>
                <a:off x="3972493" y="-9751"/>
                <a:ext cx="6891338" cy="6889750"/>
              </a:xfrm>
              <a:custGeom>
                <a:avLst/>
                <a:gdLst>
                  <a:gd name="T0" fmla="*/ 4324 w 4341"/>
                  <a:gd name="T1" fmla="*/ 4340 h 4340"/>
                  <a:gd name="T2" fmla="*/ 0 w 4341"/>
                  <a:gd name="T3" fmla="*/ 17 h 4340"/>
                  <a:gd name="T4" fmla="*/ 0 w 4341"/>
                  <a:gd name="T5" fmla="*/ 0 h 4340"/>
                  <a:gd name="T6" fmla="*/ 4341 w 4341"/>
                  <a:gd name="T7" fmla="*/ 4340 h 4340"/>
                  <a:gd name="T8" fmla="*/ 4324 w 4341"/>
                  <a:gd name="T9" fmla="*/ 4340 h 4340"/>
                </a:gdLst>
                <a:ahLst/>
                <a:cxnLst>
                  <a:cxn ang="0">
                    <a:pos x="T0" y="T1"/>
                  </a:cxn>
                  <a:cxn ang="0">
                    <a:pos x="T2" y="T3"/>
                  </a:cxn>
                  <a:cxn ang="0">
                    <a:pos x="T4" y="T5"/>
                  </a:cxn>
                  <a:cxn ang="0">
                    <a:pos x="T6" y="T7"/>
                  </a:cxn>
                  <a:cxn ang="0">
                    <a:pos x="T8" y="T9"/>
                  </a:cxn>
                </a:cxnLst>
                <a:rect l="0" t="0" r="r" b="b"/>
                <a:pathLst>
                  <a:path w="4341" h="4340">
                    <a:moveTo>
                      <a:pt x="4324" y="4340"/>
                    </a:moveTo>
                    <a:lnTo>
                      <a:pt x="0" y="17"/>
                    </a:lnTo>
                    <a:lnTo>
                      <a:pt x="0" y="0"/>
                    </a:lnTo>
                    <a:lnTo>
                      <a:pt x="4341" y="4340"/>
                    </a:lnTo>
                    <a:lnTo>
                      <a:pt x="4324" y="43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18"/>
              <p:cNvSpPr>
                <a:spLocks/>
              </p:cNvSpPr>
              <p:nvPr/>
            </p:nvSpPr>
            <p:spPr bwMode="auto">
              <a:xfrm>
                <a:off x="4216967" y="-9751"/>
                <a:ext cx="6891338" cy="6889750"/>
              </a:xfrm>
              <a:custGeom>
                <a:avLst/>
                <a:gdLst>
                  <a:gd name="T0" fmla="*/ 4324 w 4341"/>
                  <a:gd name="T1" fmla="*/ 4340 h 4340"/>
                  <a:gd name="T2" fmla="*/ 0 w 4341"/>
                  <a:gd name="T3" fmla="*/ 17 h 4340"/>
                  <a:gd name="T4" fmla="*/ 0 w 4341"/>
                  <a:gd name="T5" fmla="*/ 0 h 4340"/>
                  <a:gd name="T6" fmla="*/ 4341 w 4341"/>
                  <a:gd name="T7" fmla="*/ 4340 h 4340"/>
                  <a:gd name="T8" fmla="*/ 4324 w 4341"/>
                  <a:gd name="T9" fmla="*/ 4340 h 4340"/>
                </a:gdLst>
                <a:ahLst/>
                <a:cxnLst>
                  <a:cxn ang="0">
                    <a:pos x="T0" y="T1"/>
                  </a:cxn>
                  <a:cxn ang="0">
                    <a:pos x="T2" y="T3"/>
                  </a:cxn>
                  <a:cxn ang="0">
                    <a:pos x="T4" y="T5"/>
                  </a:cxn>
                  <a:cxn ang="0">
                    <a:pos x="T6" y="T7"/>
                  </a:cxn>
                  <a:cxn ang="0">
                    <a:pos x="T8" y="T9"/>
                  </a:cxn>
                </a:cxnLst>
                <a:rect l="0" t="0" r="r" b="b"/>
                <a:pathLst>
                  <a:path w="4341" h="4340">
                    <a:moveTo>
                      <a:pt x="4324" y="4340"/>
                    </a:moveTo>
                    <a:lnTo>
                      <a:pt x="0" y="17"/>
                    </a:lnTo>
                    <a:lnTo>
                      <a:pt x="0" y="0"/>
                    </a:lnTo>
                    <a:lnTo>
                      <a:pt x="4341" y="4340"/>
                    </a:lnTo>
                    <a:lnTo>
                      <a:pt x="4324" y="43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18"/>
              <p:cNvSpPr>
                <a:spLocks/>
              </p:cNvSpPr>
              <p:nvPr/>
            </p:nvSpPr>
            <p:spPr bwMode="auto">
              <a:xfrm>
                <a:off x="4466205" y="-9751"/>
                <a:ext cx="6891338" cy="6889750"/>
              </a:xfrm>
              <a:custGeom>
                <a:avLst/>
                <a:gdLst>
                  <a:gd name="T0" fmla="*/ 4324 w 4341"/>
                  <a:gd name="T1" fmla="*/ 4340 h 4340"/>
                  <a:gd name="T2" fmla="*/ 0 w 4341"/>
                  <a:gd name="T3" fmla="*/ 17 h 4340"/>
                  <a:gd name="T4" fmla="*/ 0 w 4341"/>
                  <a:gd name="T5" fmla="*/ 0 h 4340"/>
                  <a:gd name="T6" fmla="*/ 4341 w 4341"/>
                  <a:gd name="T7" fmla="*/ 4340 h 4340"/>
                  <a:gd name="T8" fmla="*/ 4324 w 4341"/>
                  <a:gd name="T9" fmla="*/ 4340 h 4340"/>
                </a:gdLst>
                <a:ahLst/>
                <a:cxnLst>
                  <a:cxn ang="0">
                    <a:pos x="T0" y="T1"/>
                  </a:cxn>
                  <a:cxn ang="0">
                    <a:pos x="T2" y="T3"/>
                  </a:cxn>
                  <a:cxn ang="0">
                    <a:pos x="T4" y="T5"/>
                  </a:cxn>
                  <a:cxn ang="0">
                    <a:pos x="T6" y="T7"/>
                  </a:cxn>
                  <a:cxn ang="0">
                    <a:pos x="T8" y="T9"/>
                  </a:cxn>
                </a:cxnLst>
                <a:rect l="0" t="0" r="r" b="b"/>
                <a:pathLst>
                  <a:path w="4341" h="4340">
                    <a:moveTo>
                      <a:pt x="4324" y="4340"/>
                    </a:moveTo>
                    <a:lnTo>
                      <a:pt x="0" y="17"/>
                    </a:lnTo>
                    <a:lnTo>
                      <a:pt x="0" y="0"/>
                    </a:lnTo>
                    <a:lnTo>
                      <a:pt x="4341" y="4340"/>
                    </a:lnTo>
                    <a:lnTo>
                      <a:pt x="4324" y="43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18"/>
              <p:cNvSpPr>
                <a:spLocks/>
              </p:cNvSpPr>
              <p:nvPr/>
            </p:nvSpPr>
            <p:spPr bwMode="auto">
              <a:xfrm>
                <a:off x="4713060" y="-9751"/>
                <a:ext cx="6891338" cy="6889750"/>
              </a:xfrm>
              <a:custGeom>
                <a:avLst/>
                <a:gdLst>
                  <a:gd name="T0" fmla="*/ 4324 w 4341"/>
                  <a:gd name="T1" fmla="*/ 4340 h 4340"/>
                  <a:gd name="T2" fmla="*/ 0 w 4341"/>
                  <a:gd name="T3" fmla="*/ 17 h 4340"/>
                  <a:gd name="T4" fmla="*/ 0 w 4341"/>
                  <a:gd name="T5" fmla="*/ 0 h 4340"/>
                  <a:gd name="T6" fmla="*/ 4341 w 4341"/>
                  <a:gd name="T7" fmla="*/ 4340 h 4340"/>
                  <a:gd name="T8" fmla="*/ 4324 w 4341"/>
                  <a:gd name="T9" fmla="*/ 4340 h 4340"/>
                </a:gdLst>
                <a:ahLst/>
                <a:cxnLst>
                  <a:cxn ang="0">
                    <a:pos x="T0" y="T1"/>
                  </a:cxn>
                  <a:cxn ang="0">
                    <a:pos x="T2" y="T3"/>
                  </a:cxn>
                  <a:cxn ang="0">
                    <a:pos x="T4" y="T5"/>
                  </a:cxn>
                  <a:cxn ang="0">
                    <a:pos x="T6" y="T7"/>
                  </a:cxn>
                  <a:cxn ang="0">
                    <a:pos x="T8" y="T9"/>
                  </a:cxn>
                </a:cxnLst>
                <a:rect l="0" t="0" r="r" b="b"/>
                <a:pathLst>
                  <a:path w="4341" h="4340">
                    <a:moveTo>
                      <a:pt x="4324" y="4340"/>
                    </a:moveTo>
                    <a:lnTo>
                      <a:pt x="0" y="17"/>
                    </a:lnTo>
                    <a:lnTo>
                      <a:pt x="0" y="0"/>
                    </a:lnTo>
                    <a:lnTo>
                      <a:pt x="4341" y="4340"/>
                    </a:lnTo>
                    <a:lnTo>
                      <a:pt x="4324" y="43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18"/>
              <p:cNvSpPr>
                <a:spLocks/>
              </p:cNvSpPr>
              <p:nvPr/>
            </p:nvSpPr>
            <p:spPr bwMode="auto">
              <a:xfrm>
                <a:off x="4959915" y="-9751"/>
                <a:ext cx="6891338" cy="6889750"/>
              </a:xfrm>
              <a:custGeom>
                <a:avLst/>
                <a:gdLst>
                  <a:gd name="T0" fmla="*/ 4324 w 4341"/>
                  <a:gd name="T1" fmla="*/ 4340 h 4340"/>
                  <a:gd name="T2" fmla="*/ 0 w 4341"/>
                  <a:gd name="T3" fmla="*/ 17 h 4340"/>
                  <a:gd name="T4" fmla="*/ 0 w 4341"/>
                  <a:gd name="T5" fmla="*/ 0 h 4340"/>
                  <a:gd name="T6" fmla="*/ 4341 w 4341"/>
                  <a:gd name="T7" fmla="*/ 4340 h 4340"/>
                  <a:gd name="T8" fmla="*/ 4324 w 4341"/>
                  <a:gd name="T9" fmla="*/ 4340 h 4340"/>
                </a:gdLst>
                <a:ahLst/>
                <a:cxnLst>
                  <a:cxn ang="0">
                    <a:pos x="T0" y="T1"/>
                  </a:cxn>
                  <a:cxn ang="0">
                    <a:pos x="T2" y="T3"/>
                  </a:cxn>
                  <a:cxn ang="0">
                    <a:pos x="T4" y="T5"/>
                  </a:cxn>
                  <a:cxn ang="0">
                    <a:pos x="T6" y="T7"/>
                  </a:cxn>
                  <a:cxn ang="0">
                    <a:pos x="T8" y="T9"/>
                  </a:cxn>
                </a:cxnLst>
                <a:rect l="0" t="0" r="r" b="b"/>
                <a:pathLst>
                  <a:path w="4341" h="4340">
                    <a:moveTo>
                      <a:pt x="4324" y="4340"/>
                    </a:moveTo>
                    <a:lnTo>
                      <a:pt x="0" y="17"/>
                    </a:lnTo>
                    <a:lnTo>
                      <a:pt x="0" y="0"/>
                    </a:lnTo>
                    <a:lnTo>
                      <a:pt x="4341" y="4340"/>
                    </a:lnTo>
                    <a:lnTo>
                      <a:pt x="4324" y="43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9E7AB7-7E6B-4F97-8597-33048A41C0B5}" type="datetimeFigureOut">
              <a:rPr lang="en-US" smtClean="0"/>
              <a:t>11/25/2023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CD7C2D-90BE-44D3-A6C6-A778215C0543}" type="slidenum">
              <a:rPr lang="en-US" smtClean="0"/>
              <a:t>‹#›</a:t>
            </a:fld>
            <a:endParaRPr lang="en-US"/>
          </a:p>
        </p:txBody>
      </p:sp>
      <p:grpSp>
        <p:nvGrpSpPr>
          <p:cNvPr id="85" name="Group 84"/>
          <p:cNvGrpSpPr/>
          <p:nvPr userDrawn="1"/>
        </p:nvGrpSpPr>
        <p:grpSpPr>
          <a:xfrm>
            <a:off x="3765552" y="120346"/>
            <a:ext cx="4667248" cy="1336604"/>
            <a:chOff x="2859088" y="2574925"/>
            <a:chExt cx="6480175" cy="1855788"/>
          </a:xfrm>
        </p:grpSpPr>
        <p:sp>
          <p:nvSpPr>
            <p:cNvPr id="86" name="Freeform 13"/>
            <p:cNvSpPr>
              <a:spLocks/>
            </p:cNvSpPr>
            <p:nvPr/>
          </p:nvSpPr>
          <p:spPr bwMode="auto">
            <a:xfrm>
              <a:off x="2859088" y="2673350"/>
              <a:ext cx="1401763" cy="1531938"/>
            </a:xfrm>
            <a:custGeom>
              <a:avLst/>
              <a:gdLst>
                <a:gd name="T0" fmla="*/ 0 w 373"/>
                <a:gd name="T1" fmla="*/ 194 h 406"/>
                <a:gd name="T2" fmla="*/ 105 w 373"/>
                <a:gd name="T3" fmla="*/ 280 h 406"/>
                <a:gd name="T4" fmla="*/ 314 w 373"/>
                <a:gd name="T5" fmla="*/ 406 h 406"/>
                <a:gd name="T6" fmla="*/ 373 w 373"/>
                <a:gd name="T7" fmla="*/ 42 h 406"/>
                <a:gd name="T8" fmla="*/ 161 w 373"/>
                <a:gd name="T9" fmla="*/ 0 h 406"/>
                <a:gd name="T10" fmla="*/ 150 w 373"/>
                <a:gd name="T11" fmla="*/ 120 h 406"/>
                <a:gd name="T12" fmla="*/ 0 w 373"/>
                <a:gd name="T13" fmla="*/ 194 h 406"/>
              </a:gdLst>
              <a:ahLst/>
              <a:cxnLst>
                <a:cxn ang="0">
                  <a:pos x="T0" y="T1"/>
                </a:cxn>
                <a:cxn ang="0">
                  <a:pos x="T2" y="T3"/>
                </a:cxn>
                <a:cxn ang="0">
                  <a:pos x="T4" y="T5"/>
                </a:cxn>
                <a:cxn ang="0">
                  <a:pos x="T6" y="T7"/>
                </a:cxn>
                <a:cxn ang="0">
                  <a:pos x="T8" y="T9"/>
                </a:cxn>
                <a:cxn ang="0">
                  <a:pos x="T10" y="T11"/>
                </a:cxn>
                <a:cxn ang="0">
                  <a:pos x="T12" y="T13"/>
                </a:cxn>
              </a:cxnLst>
              <a:rect l="0" t="0" r="r" b="b"/>
              <a:pathLst>
                <a:path w="373" h="406">
                  <a:moveTo>
                    <a:pt x="0" y="194"/>
                  </a:moveTo>
                  <a:cubicBezTo>
                    <a:pt x="0" y="194"/>
                    <a:pt x="43" y="229"/>
                    <a:pt x="105" y="280"/>
                  </a:cubicBezTo>
                  <a:cubicBezTo>
                    <a:pt x="166" y="330"/>
                    <a:pt x="246" y="395"/>
                    <a:pt x="314" y="406"/>
                  </a:cubicBezTo>
                  <a:cubicBezTo>
                    <a:pt x="341" y="205"/>
                    <a:pt x="370" y="120"/>
                    <a:pt x="373" y="42"/>
                  </a:cubicBezTo>
                  <a:cubicBezTo>
                    <a:pt x="373" y="42"/>
                    <a:pt x="232" y="15"/>
                    <a:pt x="161" y="0"/>
                  </a:cubicBezTo>
                  <a:cubicBezTo>
                    <a:pt x="171" y="43"/>
                    <a:pt x="161" y="78"/>
                    <a:pt x="150" y="120"/>
                  </a:cubicBezTo>
                  <a:cubicBezTo>
                    <a:pt x="102" y="150"/>
                    <a:pt x="48" y="177"/>
                    <a:pt x="0" y="194"/>
                  </a:cubicBezTo>
                  <a:close/>
                </a:path>
              </a:pathLst>
            </a:custGeom>
            <a:gradFill flip="none" rotWithShape="1">
              <a:gsLst>
                <a:gs pos="0">
                  <a:schemeClr val="accent1">
                    <a:lumMod val="40000"/>
                    <a:lumOff val="60000"/>
                  </a:schemeClr>
                </a:gs>
                <a:gs pos="100000">
                  <a:schemeClr val="accent1">
                    <a:lumMod val="60000"/>
                    <a:lumOff val="40000"/>
                  </a:schemeClr>
                </a:gs>
              </a:gsLst>
              <a:lin ang="10800000" scaled="1"/>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87" name="Freeform 14"/>
            <p:cNvSpPr>
              <a:spLocks/>
            </p:cNvSpPr>
            <p:nvPr/>
          </p:nvSpPr>
          <p:spPr bwMode="auto">
            <a:xfrm>
              <a:off x="3502026" y="2813050"/>
              <a:ext cx="995363" cy="1392238"/>
            </a:xfrm>
            <a:custGeom>
              <a:avLst/>
              <a:gdLst>
                <a:gd name="T0" fmla="*/ 265 w 265"/>
                <a:gd name="T1" fmla="*/ 0 h 369"/>
                <a:gd name="T2" fmla="*/ 83 w 265"/>
                <a:gd name="T3" fmla="*/ 169 h 369"/>
                <a:gd name="T4" fmla="*/ 0 w 265"/>
                <a:gd name="T5" fmla="*/ 195 h 369"/>
                <a:gd name="T6" fmla="*/ 143 w 265"/>
                <a:gd name="T7" fmla="*/ 369 h 369"/>
                <a:gd name="T8" fmla="*/ 265 w 265"/>
                <a:gd name="T9" fmla="*/ 0 h 369"/>
              </a:gdLst>
              <a:ahLst/>
              <a:cxnLst>
                <a:cxn ang="0">
                  <a:pos x="T0" y="T1"/>
                </a:cxn>
                <a:cxn ang="0">
                  <a:pos x="T2" y="T3"/>
                </a:cxn>
                <a:cxn ang="0">
                  <a:pos x="T4" y="T5"/>
                </a:cxn>
                <a:cxn ang="0">
                  <a:pos x="T6" y="T7"/>
                </a:cxn>
                <a:cxn ang="0">
                  <a:pos x="T8" y="T9"/>
                </a:cxn>
              </a:cxnLst>
              <a:rect l="0" t="0" r="r" b="b"/>
              <a:pathLst>
                <a:path w="265" h="369">
                  <a:moveTo>
                    <a:pt x="265" y="0"/>
                  </a:moveTo>
                  <a:cubicBezTo>
                    <a:pt x="220" y="50"/>
                    <a:pt x="157" y="106"/>
                    <a:pt x="83" y="169"/>
                  </a:cubicBezTo>
                  <a:cubicBezTo>
                    <a:pt x="56" y="179"/>
                    <a:pt x="28" y="188"/>
                    <a:pt x="0" y="195"/>
                  </a:cubicBezTo>
                  <a:cubicBezTo>
                    <a:pt x="46" y="240"/>
                    <a:pt x="93" y="297"/>
                    <a:pt x="143" y="369"/>
                  </a:cubicBezTo>
                  <a:cubicBezTo>
                    <a:pt x="197" y="172"/>
                    <a:pt x="247" y="80"/>
                    <a:pt x="265" y="0"/>
                  </a:cubicBezTo>
                  <a:close/>
                </a:path>
              </a:pathLst>
            </a:custGeom>
            <a:gradFill>
              <a:gsLst>
                <a:gs pos="0">
                  <a:schemeClr val="accent1">
                    <a:lumMod val="60000"/>
                    <a:lumOff val="40000"/>
                  </a:schemeClr>
                </a:gs>
                <a:gs pos="100000">
                  <a:schemeClr val="accent1">
                    <a:lumMod val="75000"/>
                  </a:schemeClr>
                </a:gs>
              </a:gsLst>
              <a:lin ang="10800000" scaled="1"/>
            </a:gradFill>
            <a:ln>
              <a:noFill/>
            </a:ln>
          </p:spPr>
          <p:txBody>
            <a:bodyPr vert="horz" wrap="square" lIns="91440" tIns="45720" rIns="91440" bIns="45720" numCol="1" anchor="t" anchorCtr="0" compatLnSpc="1">
              <a:prstTxWarp prst="textNoShape">
                <a:avLst/>
              </a:prstTxWarp>
            </a:bodyPr>
            <a:lstStyle/>
            <a:p>
              <a:endParaRPr lang="en-US"/>
            </a:p>
          </p:txBody>
        </p:sp>
        <p:sp>
          <p:nvSpPr>
            <p:cNvPr id="88" name="Freeform 15"/>
            <p:cNvSpPr>
              <a:spLocks/>
            </p:cNvSpPr>
            <p:nvPr/>
          </p:nvSpPr>
          <p:spPr bwMode="auto">
            <a:xfrm>
              <a:off x="7958138" y="2689225"/>
              <a:ext cx="1381125" cy="1500188"/>
            </a:xfrm>
            <a:custGeom>
              <a:avLst/>
              <a:gdLst>
                <a:gd name="T0" fmla="*/ 368 w 368"/>
                <a:gd name="T1" fmla="*/ 186 h 398"/>
                <a:gd name="T2" fmla="*/ 263 w 368"/>
                <a:gd name="T3" fmla="*/ 272 h 398"/>
                <a:gd name="T4" fmla="*/ 54 w 368"/>
                <a:gd name="T5" fmla="*/ 398 h 398"/>
                <a:gd name="T6" fmla="*/ 0 w 368"/>
                <a:gd name="T7" fmla="*/ 41 h 398"/>
                <a:gd name="T8" fmla="*/ 213 w 368"/>
                <a:gd name="T9" fmla="*/ 0 h 398"/>
                <a:gd name="T10" fmla="*/ 222 w 368"/>
                <a:gd name="T11" fmla="*/ 116 h 398"/>
                <a:gd name="T12" fmla="*/ 368 w 368"/>
                <a:gd name="T13" fmla="*/ 186 h 398"/>
              </a:gdLst>
              <a:ahLst/>
              <a:cxnLst>
                <a:cxn ang="0">
                  <a:pos x="T0" y="T1"/>
                </a:cxn>
                <a:cxn ang="0">
                  <a:pos x="T2" y="T3"/>
                </a:cxn>
                <a:cxn ang="0">
                  <a:pos x="T4" y="T5"/>
                </a:cxn>
                <a:cxn ang="0">
                  <a:pos x="T6" y="T7"/>
                </a:cxn>
                <a:cxn ang="0">
                  <a:pos x="T8" y="T9"/>
                </a:cxn>
                <a:cxn ang="0">
                  <a:pos x="T10" y="T11"/>
                </a:cxn>
                <a:cxn ang="0">
                  <a:pos x="T12" y="T13"/>
                </a:cxn>
              </a:cxnLst>
              <a:rect l="0" t="0" r="r" b="b"/>
              <a:pathLst>
                <a:path w="368" h="398">
                  <a:moveTo>
                    <a:pt x="368" y="186"/>
                  </a:moveTo>
                  <a:cubicBezTo>
                    <a:pt x="367" y="186"/>
                    <a:pt x="324" y="221"/>
                    <a:pt x="263" y="272"/>
                  </a:cubicBezTo>
                  <a:cubicBezTo>
                    <a:pt x="202" y="321"/>
                    <a:pt x="122" y="386"/>
                    <a:pt x="54" y="398"/>
                  </a:cubicBezTo>
                  <a:cubicBezTo>
                    <a:pt x="29" y="199"/>
                    <a:pt x="2" y="116"/>
                    <a:pt x="0" y="41"/>
                  </a:cubicBezTo>
                  <a:cubicBezTo>
                    <a:pt x="0" y="40"/>
                    <a:pt x="141" y="14"/>
                    <a:pt x="213" y="0"/>
                  </a:cubicBezTo>
                  <a:cubicBezTo>
                    <a:pt x="203" y="41"/>
                    <a:pt x="211" y="75"/>
                    <a:pt x="222" y="116"/>
                  </a:cubicBezTo>
                  <a:cubicBezTo>
                    <a:pt x="268" y="144"/>
                    <a:pt x="321" y="170"/>
                    <a:pt x="368" y="186"/>
                  </a:cubicBezTo>
                  <a:close/>
                </a:path>
              </a:pathLst>
            </a:custGeom>
            <a:gradFill flip="none" rotWithShape="1">
              <a:gsLst>
                <a:gs pos="0">
                  <a:schemeClr val="accent1">
                    <a:lumMod val="40000"/>
                    <a:lumOff val="60000"/>
                  </a:schemeClr>
                </a:gs>
                <a:gs pos="100000">
                  <a:schemeClr val="accent1">
                    <a:lumMod val="60000"/>
                    <a:lumOff val="40000"/>
                  </a:schemeClr>
                </a:gs>
              </a:gsLst>
              <a:lin ang="0" scaled="1"/>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89" name="Freeform 16"/>
            <p:cNvSpPr>
              <a:spLocks/>
            </p:cNvSpPr>
            <p:nvPr/>
          </p:nvSpPr>
          <p:spPr bwMode="auto">
            <a:xfrm>
              <a:off x="7721601" y="2820988"/>
              <a:ext cx="979488" cy="1368425"/>
            </a:xfrm>
            <a:custGeom>
              <a:avLst/>
              <a:gdLst>
                <a:gd name="T0" fmla="*/ 0 w 261"/>
                <a:gd name="T1" fmla="*/ 0 h 363"/>
                <a:gd name="T2" fmla="*/ 179 w 261"/>
                <a:gd name="T3" fmla="*/ 166 h 363"/>
                <a:gd name="T4" fmla="*/ 261 w 261"/>
                <a:gd name="T5" fmla="*/ 190 h 363"/>
                <a:gd name="T6" fmla="*/ 117 w 261"/>
                <a:gd name="T7" fmla="*/ 363 h 363"/>
                <a:gd name="T8" fmla="*/ 0 w 261"/>
                <a:gd name="T9" fmla="*/ 0 h 363"/>
              </a:gdLst>
              <a:ahLst/>
              <a:cxnLst>
                <a:cxn ang="0">
                  <a:pos x="T0" y="T1"/>
                </a:cxn>
                <a:cxn ang="0">
                  <a:pos x="T2" y="T3"/>
                </a:cxn>
                <a:cxn ang="0">
                  <a:pos x="T4" y="T5"/>
                </a:cxn>
                <a:cxn ang="0">
                  <a:pos x="T6" y="T7"/>
                </a:cxn>
                <a:cxn ang="0">
                  <a:pos x="T8" y="T9"/>
                </a:cxn>
              </a:cxnLst>
              <a:rect l="0" t="0" r="r" b="b"/>
              <a:pathLst>
                <a:path w="261" h="363">
                  <a:moveTo>
                    <a:pt x="0" y="0"/>
                  </a:moveTo>
                  <a:cubicBezTo>
                    <a:pt x="44" y="49"/>
                    <a:pt x="106" y="104"/>
                    <a:pt x="179" y="166"/>
                  </a:cubicBezTo>
                  <a:cubicBezTo>
                    <a:pt x="206" y="175"/>
                    <a:pt x="233" y="183"/>
                    <a:pt x="261" y="190"/>
                  </a:cubicBezTo>
                  <a:cubicBezTo>
                    <a:pt x="215" y="235"/>
                    <a:pt x="168" y="292"/>
                    <a:pt x="117" y="363"/>
                  </a:cubicBezTo>
                  <a:cubicBezTo>
                    <a:pt x="65" y="168"/>
                    <a:pt x="17" y="79"/>
                    <a:pt x="0" y="0"/>
                  </a:cubicBezTo>
                  <a:close/>
                </a:path>
              </a:pathLst>
            </a:custGeom>
            <a:gradFill flip="none" rotWithShape="1">
              <a:gsLst>
                <a:gs pos="0">
                  <a:schemeClr val="accent1">
                    <a:lumMod val="60000"/>
                    <a:lumOff val="40000"/>
                  </a:schemeClr>
                </a:gs>
                <a:gs pos="100000">
                  <a:schemeClr val="accent1">
                    <a:lumMod val="75000"/>
                  </a:schemeClr>
                </a:gs>
              </a:gsLst>
              <a:lin ang="0" scaled="1"/>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90" name="Freeform 17"/>
            <p:cNvSpPr>
              <a:spLocks/>
            </p:cNvSpPr>
            <p:nvPr/>
          </p:nvSpPr>
          <p:spPr bwMode="auto">
            <a:xfrm>
              <a:off x="3502026" y="2574925"/>
              <a:ext cx="5199063" cy="1855788"/>
            </a:xfrm>
            <a:custGeom>
              <a:avLst/>
              <a:gdLst>
                <a:gd name="T0" fmla="*/ 1267 w 1384"/>
                <a:gd name="T1" fmla="*/ 4 h 492"/>
                <a:gd name="T2" fmla="*/ 1265 w 1384"/>
                <a:gd name="T3" fmla="*/ 5 h 492"/>
                <a:gd name="T4" fmla="*/ 1255 w 1384"/>
                <a:gd name="T5" fmla="*/ 7 h 492"/>
                <a:gd name="T6" fmla="*/ 1255 w 1384"/>
                <a:gd name="T7" fmla="*/ 7 h 492"/>
                <a:gd name="T8" fmla="*/ 694 w 1384"/>
                <a:gd name="T9" fmla="*/ 46 h 492"/>
                <a:gd name="T10" fmla="*/ 122 w 1384"/>
                <a:gd name="T11" fmla="*/ 0 h 492"/>
                <a:gd name="T12" fmla="*/ 0 w 1384"/>
                <a:gd name="T13" fmla="*/ 258 h 492"/>
                <a:gd name="T14" fmla="*/ 128 w 1384"/>
                <a:gd name="T15" fmla="*/ 341 h 492"/>
                <a:gd name="T16" fmla="*/ 692 w 1384"/>
                <a:gd name="T17" fmla="*/ 492 h 492"/>
                <a:gd name="T18" fmla="*/ 1256 w 1384"/>
                <a:gd name="T19" fmla="*/ 338 h 492"/>
                <a:gd name="T20" fmla="*/ 1384 w 1384"/>
                <a:gd name="T21" fmla="*/ 255 h 492"/>
                <a:gd name="T22" fmla="*/ 1267 w 1384"/>
                <a:gd name="T23" fmla="*/ 4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84" h="492">
                  <a:moveTo>
                    <a:pt x="1267" y="4"/>
                  </a:moveTo>
                  <a:cubicBezTo>
                    <a:pt x="1267" y="4"/>
                    <a:pt x="1266" y="5"/>
                    <a:pt x="1265" y="5"/>
                  </a:cubicBezTo>
                  <a:cubicBezTo>
                    <a:pt x="1264" y="5"/>
                    <a:pt x="1260" y="6"/>
                    <a:pt x="1255" y="7"/>
                  </a:cubicBezTo>
                  <a:cubicBezTo>
                    <a:pt x="1255" y="7"/>
                    <a:pt x="1255" y="7"/>
                    <a:pt x="1255" y="7"/>
                  </a:cubicBezTo>
                  <a:cubicBezTo>
                    <a:pt x="1208" y="15"/>
                    <a:pt x="1021" y="47"/>
                    <a:pt x="694" y="46"/>
                  </a:cubicBezTo>
                  <a:cubicBezTo>
                    <a:pt x="313" y="44"/>
                    <a:pt x="123" y="0"/>
                    <a:pt x="122" y="0"/>
                  </a:cubicBezTo>
                  <a:cubicBezTo>
                    <a:pt x="122" y="83"/>
                    <a:pt x="62" y="146"/>
                    <a:pt x="0" y="258"/>
                  </a:cubicBezTo>
                  <a:cubicBezTo>
                    <a:pt x="1" y="261"/>
                    <a:pt x="28" y="282"/>
                    <a:pt x="128" y="341"/>
                  </a:cubicBezTo>
                  <a:cubicBezTo>
                    <a:pt x="228" y="394"/>
                    <a:pt x="400" y="486"/>
                    <a:pt x="692" y="492"/>
                  </a:cubicBezTo>
                  <a:cubicBezTo>
                    <a:pt x="984" y="484"/>
                    <a:pt x="1156" y="392"/>
                    <a:pt x="1256" y="338"/>
                  </a:cubicBezTo>
                  <a:cubicBezTo>
                    <a:pt x="1356" y="279"/>
                    <a:pt x="1383" y="258"/>
                    <a:pt x="1384" y="255"/>
                  </a:cubicBezTo>
                  <a:cubicBezTo>
                    <a:pt x="1325" y="146"/>
                    <a:pt x="1267" y="85"/>
                    <a:pt x="1267" y="4"/>
                  </a:cubicBezTo>
                  <a:close/>
                </a:path>
              </a:pathLst>
            </a:custGeom>
            <a:solidFill>
              <a:schemeClr val="accent1">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100" name="Group 99"/>
          <p:cNvGrpSpPr/>
          <p:nvPr userDrawn="1"/>
        </p:nvGrpSpPr>
        <p:grpSpPr>
          <a:xfrm>
            <a:off x="343922" y="6014966"/>
            <a:ext cx="11483275" cy="540739"/>
            <a:chOff x="343922" y="4372348"/>
            <a:chExt cx="11483275" cy="540739"/>
          </a:xfrm>
        </p:grpSpPr>
        <p:cxnSp>
          <p:nvCxnSpPr>
            <p:cNvPr id="96" name="Straight Connector 95"/>
            <p:cNvCxnSpPr/>
            <p:nvPr/>
          </p:nvCxnSpPr>
          <p:spPr>
            <a:xfrm>
              <a:off x="343922" y="4664950"/>
              <a:ext cx="5404185" cy="0"/>
            </a:xfrm>
            <a:prstGeom prst="line">
              <a:avLst/>
            </a:prstGeom>
            <a:solidFill>
              <a:schemeClr val="bg1"/>
            </a:solidFill>
            <a:ln w="38100">
              <a:solidFill>
                <a:schemeClr val="accent1">
                  <a:lumMod val="60000"/>
                  <a:lumOff val="40000"/>
                </a:schemeClr>
              </a:solidFill>
              <a:headEnd type="triangle"/>
            </a:ln>
          </p:spPr>
          <p:style>
            <a:lnRef idx="1">
              <a:schemeClr val="accent1"/>
            </a:lnRef>
            <a:fillRef idx="0">
              <a:schemeClr val="accent1"/>
            </a:fillRef>
            <a:effectRef idx="0">
              <a:schemeClr val="accent1"/>
            </a:effectRef>
            <a:fontRef idx="minor">
              <a:schemeClr val="tx1"/>
            </a:fontRef>
          </p:style>
        </p:cxnSp>
        <p:sp>
          <p:nvSpPr>
            <p:cNvPr id="98" name="Oval 97"/>
            <p:cNvSpPr/>
            <p:nvPr/>
          </p:nvSpPr>
          <p:spPr>
            <a:xfrm>
              <a:off x="5825631" y="4372348"/>
              <a:ext cx="540739" cy="54073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9" name="Straight Connector 98"/>
            <p:cNvCxnSpPr/>
            <p:nvPr userDrawn="1"/>
          </p:nvCxnSpPr>
          <p:spPr>
            <a:xfrm>
              <a:off x="6423012" y="4664950"/>
              <a:ext cx="5404185" cy="0"/>
            </a:xfrm>
            <a:prstGeom prst="line">
              <a:avLst/>
            </a:prstGeom>
            <a:solidFill>
              <a:schemeClr val="bg1"/>
            </a:solidFill>
            <a:ln w="38100">
              <a:solidFill>
                <a:schemeClr val="accent1">
                  <a:lumMod val="60000"/>
                  <a:lumOff val="40000"/>
                </a:schemeClr>
              </a:solidFill>
              <a:headEnd type="none"/>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6778183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D17E59-F326-4EAB-9A75-5C024FF768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3E682C1-B5B6-47C4-AB88-E170BB98FA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4B4C99-2FF9-45BC-82B2-7B0E0F9BFE0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6E9974-F0DC-4DB8-9A38-2F8F55216D11}" type="datetime1">
              <a:rPr lang="en-US" smtClean="0"/>
              <a:t>11/25/2023</a:t>
            </a:fld>
            <a:endParaRPr lang="en-US"/>
          </a:p>
        </p:txBody>
      </p:sp>
      <p:sp>
        <p:nvSpPr>
          <p:cNvPr id="5" name="Footer Placeholder 4">
            <a:extLst>
              <a:ext uri="{FF2B5EF4-FFF2-40B4-BE49-F238E27FC236}">
                <a16:creationId xmlns:a16="http://schemas.microsoft.com/office/drawing/2014/main" id="{2AAE8F89-1436-48C4-AAF8-D8D1255553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8EE6940-2BBF-4D0B-8591-39778A5380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C20B1D-C678-4C69-9E65-5611E138EDCC}" type="slidenum">
              <a:rPr lang="en-US" smtClean="0"/>
              <a:t>‹#›</a:t>
            </a:fld>
            <a:endParaRPr lang="en-US"/>
          </a:p>
        </p:txBody>
      </p:sp>
    </p:spTree>
    <p:extLst>
      <p:ext uri="{BB962C8B-B14F-4D97-AF65-F5344CB8AC3E}">
        <p14:creationId xmlns:p14="http://schemas.microsoft.com/office/powerpoint/2010/main" val="99300134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Lst>
  <mc:AlternateContent xmlns:mc="http://schemas.openxmlformats.org/markup-compatibility/2006" xmlns:p14="http://schemas.microsoft.com/office/powerpoint/2010/main">
    <mc:Choice Requires="p14">
      <p:transition spd="slow" p14:dur="2250" advClick="0" advTm="20000">
        <p:fade/>
      </p:transition>
    </mc:Choice>
    <mc:Fallback xmlns="">
      <p:transition spd="slow" advClick="0" advTm="20000">
        <p:fade/>
      </p:transition>
    </mc:Fallback>
  </mc:AlternateConten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png"/><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9.jpg"/><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slideLayout" Target="../slideLayouts/slideLayout20.xml"/><Relationship Id="rId7" Type="http://schemas.openxmlformats.org/officeDocument/2006/relationships/image" Target="../media/image2.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1.png"/><Relationship Id="rId5" Type="http://schemas.microsoft.com/office/2017/06/relationships/model3d" Target="../media/model3d2.glb"/><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8" Type="http://schemas.openxmlformats.org/officeDocument/2006/relationships/image" Target="../media/image26.svg"/><Relationship Id="rId3" Type="http://schemas.microsoft.com/office/2017/06/relationships/model3d" Target="../media/model3d3.glb"/><Relationship Id="rId7" Type="http://schemas.openxmlformats.org/officeDocument/2006/relationships/image" Target="../media/image25.png"/><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microsoft.com/office/2017/06/relationships/model3d" Target="../media/model3d1.glb"/><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2.xml"/><Relationship Id="rId5" Type="http://schemas.openxmlformats.org/officeDocument/2006/relationships/image" Target="../media/image9.jpg"/><Relationship Id="rId4" Type="http://schemas.openxmlformats.org/officeDocument/2006/relationships/image" Target="../media/image8.svg"/></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18.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3.jpg"/><Relationship Id="rId5" Type="http://schemas.openxmlformats.org/officeDocument/2006/relationships/image" Target="../media/image17.jp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2D1CE932-EA96-4DE9-9029-8FEABF09BCDC}"/>
              </a:ext>
            </a:extLst>
          </p:cNvPr>
          <p:cNvCxnSpPr/>
          <p:nvPr/>
        </p:nvCxnSpPr>
        <p:spPr>
          <a:xfrm>
            <a:off x="3362178" y="3924886"/>
            <a:ext cx="0" cy="0"/>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570AA882-DBEE-4BA8-866C-61038CB6A5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sp>
        <p:nvSpPr>
          <p:cNvPr id="12" name="Rectangle 11">
            <a:extLst>
              <a:ext uri="{FF2B5EF4-FFF2-40B4-BE49-F238E27FC236}">
                <a16:creationId xmlns:a16="http://schemas.microsoft.com/office/drawing/2014/main" id="{17817B3B-DDF0-4EA6-9C7F-BB9F8F3E0D0B}"/>
              </a:ext>
            </a:extLst>
          </p:cNvPr>
          <p:cNvSpPr/>
          <p:nvPr/>
        </p:nvSpPr>
        <p:spPr>
          <a:xfrm>
            <a:off x="0" y="-1145294"/>
            <a:ext cx="12192000" cy="8003294"/>
          </a:xfrm>
          <a:prstGeom prst="rect">
            <a:avLst/>
          </a:prstGeom>
          <a:solidFill>
            <a:srgbClr val="FFFFFF">
              <a:alpha val="5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dirty="0" err="1">
                <a:solidFill>
                  <a:srgbClr val="C00000"/>
                </a:solidFill>
                <a:latin typeface="SVN-Carington" panose="02040603050506020204" pitchFamily="18" charset="0"/>
              </a:rPr>
              <a:t>Tuyên</a:t>
            </a:r>
            <a:r>
              <a:rPr lang="en-US" sz="8000" dirty="0">
                <a:solidFill>
                  <a:srgbClr val="C00000"/>
                </a:solidFill>
                <a:latin typeface="SVN-Carington" panose="02040603050506020204" pitchFamily="18" charset="0"/>
              </a:rPr>
              <a:t> </a:t>
            </a:r>
            <a:r>
              <a:rPr lang="en-US" sz="8000" dirty="0" err="1">
                <a:solidFill>
                  <a:srgbClr val="C00000"/>
                </a:solidFill>
                <a:latin typeface="SVN-Carington" panose="02040603050506020204" pitchFamily="18" charset="0"/>
              </a:rPr>
              <a:t>truyền</a:t>
            </a:r>
            <a:r>
              <a:rPr lang="en-US" sz="8000" dirty="0">
                <a:solidFill>
                  <a:srgbClr val="C00000"/>
                </a:solidFill>
                <a:latin typeface="SVN-Carington" panose="02040603050506020204" pitchFamily="18" charset="0"/>
              </a:rPr>
              <a:t> </a:t>
            </a:r>
            <a:r>
              <a:rPr lang="en-US" sz="8000" dirty="0" err="1">
                <a:solidFill>
                  <a:srgbClr val="C00000"/>
                </a:solidFill>
                <a:latin typeface="SVN-Carington" panose="02040603050506020204" pitchFamily="18" charset="0"/>
              </a:rPr>
              <a:t>giới</a:t>
            </a:r>
            <a:r>
              <a:rPr lang="en-US" sz="8000" dirty="0">
                <a:solidFill>
                  <a:srgbClr val="C00000"/>
                </a:solidFill>
                <a:latin typeface="SVN-Carington" panose="02040603050506020204" pitchFamily="18" charset="0"/>
              </a:rPr>
              <a:t> </a:t>
            </a:r>
            <a:r>
              <a:rPr lang="en-US" sz="8000" dirty="0" err="1">
                <a:solidFill>
                  <a:srgbClr val="C00000"/>
                </a:solidFill>
                <a:latin typeface="SVN-Carington" panose="02040603050506020204" pitchFamily="18" charset="0"/>
              </a:rPr>
              <a:t>thiệu</a:t>
            </a:r>
            <a:r>
              <a:rPr lang="en-US" sz="8000" dirty="0">
                <a:solidFill>
                  <a:srgbClr val="C00000"/>
                </a:solidFill>
                <a:latin typeface="SVN-Carington" panose="02040603050506020204" pitchFamily="18" charset="0"/>
              </a:rPr>
              <a:t> </a:t>
            </a:r>
            <a:r>
              <a:rPr lang="en-US" sz="8000" dirty="0" err="1">
                <a:solidFill>
                  <a:srgbClr val="C00000"/>
                </a:solidFill>
                <a:latin typeface="SVN-Carington" panose="02040603050506020204" pitchFamily="18" charset="0"/>
              </a:rPr>
              <a:t>sách</a:t>
            </a:r>
            <a:endParaRPr lang="en-US" sz="4400" dirty="0">
              <a:solidFill>
                <a:srgbClr val="C00000"/>
              </a:solidFill>
              <a:latin typeface="SVN-Carington" panose="02040603050506020204" pitchFamily="18" charset="0"/>
            </a:endParaRPr>
          </a:p>
        </p:txBody>
      </p:sp>
      <p:sp>
        <p:nvSpPr>
          <p:cNvPr id="13" name="TextBox 12">
            <a:extLst>
              <a:ext uri="{FF2B5EF4-FFF2-40B4-BE49-F238E27FC236}">
                <a16:creationId xmlns:a16="http://schemas.microsoft.com/office/drawing/2014/main" id="{FBD122BA-D45C-4C31-BFBD-428BA5703652}"/>
              </a:ext>
            </a:extLst>
          </p:cNvPr>
          <p:cNvSpPr txBox="1"/>
          <p:nvPr/>
        </p:nvSpPr>
        <p:spPr>
          <a:xfrm>
            <a:off x="1674580" y="265907"/>
            <a:ext cx="9376012" cy="646331"/>
          </a:xfrm>
          <a:prstGeom prst="rect">
            <a:avLst/>
          </a:prstGeom>
          <a:noFill/>
        </p:spPr>
        <p:txBody>
          <a:bodyPr wrap="square" rtlCol="0">
            <a:spAutoFit/>
          </a:bodyPr>
          <a:lstStyle/>
          <a:p>
            <a:pPr algn="ctr"/>
            <a:r>
              <a:rPr lang="en-US" sz="3600" dirty="0">
                <a:solidFill>
                  <a:srgbClr val="002060"/>
                </a:solidFill>
                <a:latin typeface="#9Slide03 AllRoundGothic" panose="020B0703020202020104" pitchFamily="34" charset="0"/>
              </a:rPr>
              <a:t>TR</a:t>
            </a:r>
            <a:r>
              <a:rPr lang="vi-VN" sz="3600" dirty="0">
                <a:solidFill>
                  <a:srgbClr val="002060"/>
                </a:solidFill>
                <a:latin typeface="#9Slide03 AllRoundGothic" panose="020B0703020202020104" pitchFamily="34" charset="0"/>
              </a:rPr>
              <a:t>Ư</a:t>
            </a:r>
            <a:r>
              <a:rPr lang="en-US" sz="3600" dirty="0">
                <a:solidFill>
                  <a:srgbClr val="002060"/>
                </a:solidFill>
                <a:latin typeface="#9Slide03 AllRoundGothic" panose="020B0703020202020104" pitchFamily="34" charset="0"/>
              </a:rPr>
              <a:t>ỜNG TRUNG HỌC C</a:t>
            </a:r>
            <a:r>
              <a:rPr lang="vi-VN" sz="3600" dirty="0">
                <a:solidFill>
                  <a:srgbClr val="002060"/>
                </a:solidFill>
                <a:latin typeface="#9Slide03 AllRoundGothic" panose="020B0703020202020104" pitchFamily="34" charset="0"/>
              </a:rPr>
              <a:t>Ơ</a:t>
            </a:r>
            <a:r>
              <a:rPr lang="en-US" sz="3600" dirty="0">
                <a:solidFill>
                  <a:srgbClr val="002060"/>
                </a:solidFill>
                <a:latin typeface="#9Slide03 AllRoundGothic" panose="020B0703020202020104" pitchFamily="34" charset="0"/>
              </a:rPr>
              <a:t> SỞ LIÊN TRUNG</a:t>
            </a:r>
          </a:p>
        </p:txBody>
      </p:sp>
      <p:sp>
        <p:nvSpPr>
          <p:cNvPr id="18" name="TextBox 17">
            <a:extLst>
              <a:ext uri="{FF2B5EF4-FFF2-40B4-BE49-F238E27FC236}">
                <a16:creationId xmlns:a16="http://schemas.microsoft.com/office/drawing/2014/main" id="{E10C6B5E-64A4-4C9F-A68F-81470161591E}"/>
              </a:ext>
            </a:extLst>
          </p:cNvPr>
          <p:cNvSpPr txBox="1"/>
          <p:nvPr/>
        </p:nvSpPr>
        <p:spPr>
          <a:xfrm>
            <a:off x="3423537" y="5164652"/>
            <a:ext cx="5344925" cy="461665"/>
          </a:xfrm>
          <a:prstGeom prst="rect">
            <a:avLst/>
          </a:prstGeom>
          <a:noFill/>
        </p:spPr>
        <p:txBody>
          <a:bodyPr wrap="none" rtlCol="0">
            <a:spAutoFit/>
          </a:bodyPr>
          <a:lstStyle/>
          <a:p>
            <a:pPr algn="l"/>
            <a:r>
              <a:rPr lang="en-US" sz="2400" dirty="0">
                <a:solidFill>
                  <a:srgbClr val="002060"/>
                </a:solidFill>
                <a:latin typeface="#9Slide05 Dear Saturday" panose="02000505000000020004" pitchFamily="2" charset="0"/>
              </a:rPr>
              <a:t>Liên Trung, </a:t>
            </a:r>
            <a:r>
              <a:rPr lang="en-US" sz="2400" dirty="0" err="1">
                <a:solidFill>
                  <a:srgbClr val="002060"/>
                </a:solidFill>
                <a:latin typeface="#9Slide05 Dear Saturday" panose="02000505000000020004" pitchFamily="2" charset="0"/>
              </a:rPr>
              <a:t>ngày</a:t>
            </a:r>
            <a:r>
              <a:rPr lang="en-US" sz="2400" dirty="0">
                <a:solidFill>
                  <a:srgbClr val="002060"/>
                </a:solidFill>
                <a:latin typeface="#9Slide05 Dear Saturday" panose="02000505000000020004" pitchFamily="2" charset="0"/>
              </a:rPr>
              <a:t>  27  </a:t>
            </a:r>
            <a:r>
              <a:rPr lang="en-US" sz="2400" dirty="0" err="1">
                <a:solidFill>
                  <a:srgbClr val="002060"/>
                </a:solidFill>
                <a:latin typeface="#9Slide05 Dear Saturday" panose="02000505000000020004" pitchFamily="2" charset="0"/>
              </a:rPr>
              <a:t>tháng</a:t>
            </a:r>
            <a:r>
              <a:rPr lang="en-US" sz="2400" dirty="0">
                <a:solidFill>
                  <a:srgbClr val="002060"/>
                </a:solidFill>
                <a:latin typeface="#9Slide05 Dear Saturday" panose="02000505000000020004" pitchFamily="2" charset="0"/>
              </a:rPr>
              <a:t>  11  </a:t>
            </a:r>
            <a:r>
              <a:rPr lang="en-US" sz="2400" dirty="0" err="1">
                <a:solidFill>
                  <a:srgbClr val="002060"/>
                </a:solidFill>
                <a:latin typeface="#9Slide05 Dear Saturday" panose="02000505000000020004" pitchFamily="2" charset="0"/>
              </a:rPr>
              <a:t>năm</a:t>
            </a:r>
            <a:r>
              <a:rPr lang="en-US" sz="2400" dirty="0">
                <a:solidFill>
                  <a:srgbClr val="002060"/>
                </a:solidFill>
                <a:latin typeface="#9Slide05 Dear Saturday" panose="02000505000000020004" pitchFamily="2" charset="0"/>
              </a:rPr>
              <a:t> 2023</a:t>
            </a:r>
          </a:p>
        </p:txBody>
      </p:sp>
      <p:pic>
        <p:nvPicPr>
          <p:cNvPr id="20" name="BaiKhongTenSo8-HoaTau-3121141">
            <a:hlinkClick r:id="" action="ppaction://media"/>
            <a:extLst>
              <a:ext uri="{FF2B5EF4-FFF2-40B4-BE49-F238E27FC236}">
                <a16:creationId xmlns:a16="http://schemas.microsoft.com/office/drawing/2014/main" id="{86ED624D-363A-4CEF-A405-3B3B89FFEBE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50292" y="241111"/>
            <a:ext cx="609600" cy="609600"/>
          </a:xfrm>
          <a:prstGeom prst="rect">
            <a:avLst/>
          </a:prstGeom>
        </p:spPr>
      </p:pic>
    </p:spTree>
    <p:extLst>
      <p:ext uri="{BB962C8B-B14F-4D97-AF65-F5344CB8AC3E}">
        <p14:creationId xmlns:p14="http://schemas.microsoft.com/office/powerpoint/2010/main" val="2992895435"/>
      </p:ext>
    </p:extLst>
  </p:cSld>
  <p:clrMapOvr>
    <a:masterClrMapping/>
  </p:clrMapOvr>
  <mc:AlternateContent xmlns:mc="http://schemas.openxmlformats.org/markup-compatibility/2006" xmlns:p14="http://schemas.microsoft.com/office/powerpoint/2010/main">
    <mc:Choice Requires="p14">
      <p:transition spd="slow" p14:dur="2250" advClick="0" advTm="20000">
        <p:fade/>
      </p:transition>
    </mc:Choice>
    <mc:Fallback xmlns="">
      <p:transition spd="slow" advClick="0" advTm="2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12">
                <p:cTn id="7" fill="hold" display="0">
                  <p:stCondLst>
                    <p:cond delay="indefinite"/>
                  </p:stCondLst>
                  <p:endCondLst>
                    <p:cond evt="onStopAudio" delay="0">
                      <p:tgtEl>
                        <p:sldTgt/>
                      </p:tgtEl>
                    </p:cond>
                  </p:endCondLst>
                </p:cTn>
                <p:tgtEl>
                  <p:spTgt spid="20"/>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64053" y="20729"/>
            <a:ext cx="5263894" cy="1569660"/>
          </a:xfrm>
          <a:prstGeom prst="rect">
            <a:avLst/>
          </a:prstGeom>
          <a:noFill/>
        </p:spPr>
        <p:txBody>
          <a:bodyPr wrap="square" rtlCol="0">
            <a:spAutoFit/>
          </a:bodyPr>
          <a:lstStyle/>
          <a:p>
            <a:pPr algn="ctr"/>
            <a:r>
              <a:rPr lang="en-US" sz="4800" spc="300" dirty="0">
                <a:solidFill>
                  <a:schemeClr val="accent2">
                    <a:lumMod val="75000"/>
                  </a:schemeClr>
                </a:solidFill>
                <a:latin typeface="VL Atlantika" pitchFamily="50" charset="0"/>
              </a:rPr>
              <a:t>Ng</a:t>
            </a:r>
            <a:r>
              <a:rPr lang="vi-VN" sz="4800" spc="300" dirty="0">
                <a:solidFill>
                  <a:schemeClr val="accent2">
                    <a:lumMod val="75000"/>
                  </a:schemeClr>
                </a:solidFill>
                <a:latin typeface="VL Atlantika" pitchFamily="50" charset="0"/>
              </a:rPr>
              <a:t>ư</a:t>
            </a:r>
            <a:r>
              <a:rPr lang="en-US" sz="4800" spc="300" dirty="0" err="1">
                <a:solidFill>
                  <a:schemeClr val="accent2">
                    <a:lumMod val="75000"/>
                  </a:schemeClr>
                </a:solidFill>
                <a:latin typeface="VL Atlantika" pitchFamily="50" charset="0"/>
              </a:rPr>
              <a:t>ời</a:t>
            </a:r>
            <a:r>
              <a:rPr lang="en-US" sz="4800" spc="300" dirty="0">
                <a:solidFill>
                  <a:schemeClr val="accent2">
                    <a:lumMod val="75000"/>
                  </a:schemeClr>
                </a:solidFill>
                <a:latin typeface="VL Atlantika" pitchFamily="50" charset="0"/>
              </a:rPr>
              <a:t> </a:t>
            </a:r>
            <a:r>
              <a:rPr lang="en-US" sz="4800" spc="300" dirty="0" err="1">
                <a:solidFill>
                  <a:schemeClr val="accent2">
                    <a:lumMod val="75000"/>
                  </a:schemeClr>
                </a:solidFill>
                <a:latin typeface="VL Atlantika" pitchFamily="50" charset="0"/>
              </a:rPr>
              <a:t>thầy</a:t>
            </a:r>
            <a:r>
              <a:rPr lang="en-US" sz="4800" spc="300" dirty="0">
                <a:solidFill>
                  <a:schemeClr val="accent2">
                    <a:lumMod val="75000"/>
                  </a:schemeClr>
                </a:solidFill>
                <a:latin typeface="VL Atlantika" pitchFamily="50" charset="0"/>
              </a:rPr>
              <a:t> </a:t>
            </a:r>
          </a:p>
          <a:p>
            <a:pPr algn="ctr"/>
            <a:r>
              <a:rPr lang="en-US" sz="4800" spc="300" dirty="0" err="1">
                <a:solidFill>
                  <a:schemeClr val="accent2">
                    <a:lumMod val="75000"/>
                  </a:schemeClr>
                </a:solidFill>
                <a:latin typeface="VL Atlantika" pitchFamily="50" charset="0"/>
              </a:rPr>
              <a:t>cần</a:t>
            </a:r>
            <a:r>
              <a:rPr lang="en-US" sz="4800" spc="300" dirty="0">
                <a:solidFill>
                  <a:schemeClr val="accent2">
                    <a:lumMod val="75000"/>
                  </a:schemeClr>
                </a:solidFill>
                <a:latin typeface="VL Atlantika" pitchFamily="50" charset="0"/>
              </a:rPr>
              <a:t> </a:t>
            </a:r>
            <a:r>
              <a:rPr lang="en-US" sz="4800" spc="300" dirty="0" err="1">
                <a:solidFill>
                  <a:schemeClr val="accent2">
                    <a:lumMod val="75000"/>
                  </a:schemeClr>
                </a:solidFill>
                <a:latin typeface="VL Atlantika" pitchFamily="50" charset="0"/>
              </a:rPr>
              <a:t>dạy</a:t>
            </a:r>
            <a:r>
              <a:rPr lang="en-US" sz="4800" spc="300" dirty="0">
                <a:solidFill>
                  <a:schemeClr val="accent2">
                    <a:lumMod val="75000"/>
                  </a:schemeClr>
                </a:solidFill>
                <a:latin typeface="VL Atlantika" pitchFamily="50" charset="0"/>
              </a:rPr>
              <a:t> </a:t>
            </a:r>
            <a:r>
              <a:rPr lang="en-US" sz="4800" spc="300" dirty="0" err="1">
                <a:solidFill>
                  <a:schemeClr val="accent2">
                    <a:lumMod val="75000"/>
                  </a:schemeClr>
                </a:solidFill>
                <a:latin typeface="VL Atlantika" pitchFamily="50" charset="0"/>
              </a:rPr>
              <a:t>cho</a:t>
            </a:r>
            <a:r>
              <a:rPr lang="en-US" sz="4800" spc="300" dirty="0">
                <a:solidFill>
                  <a:schemeClr val="accent2">
                    <a:lumMod val="75000"/>
                  </a:schemeClr>
                </a:solidFill>
                <a:latin typeface="VL Atlantika" pitchFamily="50" charset="0"/>
              </a:rPr>
              <a:t> </a:t>
            </a:r>
            <a:r>
              <a:rPr lang="en-US" sz="4800" spc="300" dirty="0" err="1">
                <a:solidFill>
                  <a:schemeClr val="accent2">
                    <a:lumMod val="75000"/>
                  </a:schemeClr>
                </a:solidFill>
                <a:latin typeface="VL Atlantika" pitchFamily="50" charset="0"/>
              </a:rPr>
              <a:t>trẻ</a:t>
            </a:r>
            <a:endParaRPr lang="en-US" sz="4800" spc="300" dirty="0">
              <a:solidFill>
                <a:schemeClr val="accent2">
                  <a:lumMod val="75000"/>
                </a:schemeClr>
              </a:solidFill>
              <a:latin typeface="VL Atlantika" pitchFamily="50" charset="0"/>
            </a:endParaRPr>
          </a:p>
        </p:txBody>
      </p:sp>
      <p:cxnSp>
        <p:nvCxnSpPr>
          <p:cNvPr id="3" name="Straight Connector 2"/>
          <p:cNvCxnSpPr/>
          <p:nvPr/>
        </p:nvCxnSpPr>
        <p:spPr>
          <a:xfrm rot="5400000">
            <a:off x="1652164" y="2859918"/>
            <a:ext cx="0" cy="604995"/>
          </a:xfrm>
          <a:prstGeom prst="line">
            <a:avLst/>
          </a:prstGeom>
          <a:ln w="38100">
            <a:solidFill>
              <a:schemeClr val="bg1">
                <a:lumMod val="75000"/>
              </a:schemeClr>
            </a:solidFill>
            <a:prstDash val="sysDot"/>
            <a:tailEnd type="ova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rot="16200000" flipH="1">
            <a:off x="10542167" y="2859919"/>
            <a:ext cx="0" cy="604995"/>
          </a:xfrm>
          <a:prstGeom prst="line">
            <a:avLst/>
          </a:prstGeom>
          <a:ln w="38100">
            <a:solidFill>
              <a:schemeClr val="bg1">
                <a:lumMod val="75000"/>
              </a:schemeClr>
            </a:solidFill>
            <a:prstDash val="sysDot"/>
            <a:tailEnd type="oval"/>
          </a:ln>
        </p:spPr>
        <p:style>
          <a:lnRef idx="1">
            <a:schemeClr val="accent1"/>
          </a:lnRef>
          <a:fillRef idx="0">
            <a:schemeClr val="accent1"/>
          </a:fillRef>
          <a:effectRef idx="0">
            <a:schemeClr val="accent1"/>
          </a:effectRef>
          <a:fontRef idx="minor">
            <a:schemeClr val="tx1"/>
          </a:fontRef>
        </p:style>
      </p:cxnSp>
      <p:sp>
        <p:nvSpPr>
          <p:cNvPr id="5" name="Rounded Rectangle 4"/>
          <p:cNvSpPr/>
          <p:nvPr/>
        </p:nvSpPr>
        <p:spPr>
          <a:xfrm rot="2700000">
            <a:off x="2195096" y="2298839"/>
            <a:ext cx="1752066" cy="1752067"/>
          </a:xfrm>
          <a:prstGeom prst="roundRect">
            <a:avLst>
              <a:gd name="adj" fmla="val 922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6" name="Rounded Rectangle 5"/>
          <p:cNvSpPr/>
          <p:nvPr/>
        </p:nvSpPr>
        <p:spPr>
          <a:xfrm rot="2700000">
            <a:off x="3718739" y="3800641"/>
            <a:ext cx="1752066" cy="1752067"/>
          </a:xfrm>
          <a:prstGeom prst="roundRect">
            <a:avLst>
              <a:gd name="adj" fmla="val 9222"/>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7" name="Rounded Rectangle 6"/>
          <p:cNvSpPr/>
          <p:nvPr/>
        </p:nvSpPr>
        <p:spPr>
          <a:xfrm rot="2700000">
            <a:off x="5222140" y="2298839"/>
            <a:ext cx="1752066" cy="1752067"/>
          </a:xfrm>
          <a:prstGeom prst="roundRect">
            <a:avLst>
              <a:gd name="adj" fmla="val 9222"/>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 name="Rounded Rectangle 7"/>
          <p:cNvSpPr/>
          <p:nvPr/>
        </p:nvSpPr>
        <p:spPr>
          <a:xfrm rot="2700000">
            <a:off x="6745783" y="3800641"/>
            <a:ext cx="1752066" cy="1752067"/>
          </a:xfrm>
          <a:prstGeom prst="roundRect">
            <a:avLst>
              <a:gd name="adj" fmla="val 9222"/>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Rounded Rectangle 8"/>
          <p:cNvSpPr/>
          <p:nvPr/>
        </p:nvSpPr>
        <p:spPr>
          <a:xfrm rot="2700000">
            <a:off x="8249184" y="2298839"/>
            <a:ext cx="1752066" cy="1752067"/>
          </a:xfrm>
          <a:prstGeom prst="roundRect">
            <a:avLst>
              <a:gd name="adj" fmla="val 9222"/>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cxnSp>
        <p:nvCxnSpPr>
          <p:cNvPr id="10" name="Straight Connector 9"/>
          <p:cNvCxnSpPr>
            <a:stCxn id="5" idx="3"/>
            <a:endCxn id="6" idx="1"/>
          </p:cNvCxnSpPr>
          <p:nvPr/>
        </p:nvCxnSpPr>
        <p:spPr>
          <a:xfrm>
            <a:off x="3690578" y="3794322"/>
            <a:ext cx="284745" cy="262904"/>
          </a:xfrm>
          <a:prstGeom prst="line">
            <a:avLst/>
          </a:prstGeom>
          <a:ln w="381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a:stCxn id="6" idx="0"/>
            <a:endCxn id="7" idx="2"/>
          </p:cNvCxnSpPr>
          <p:nvPr/>
        </p:nvCxnSpPr>
        <p:spPr>
          <a:xfrm flipV="1">
            <a:off x="5214221" y="3794322"/>
            <a:ext cx="264503" cy="262903"/>
          </a:xfrm>
          <a:prstGeom prst="line">
            <a:avLst/>
          </a:prstGeom>
          <a:ln w="381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a:stCxn id="7" idx="3"/>
            <a:endCxn id="8" idx="1"/>
          </p:cNvCxnSpPr>
          <p:nvPr/>
        </p:nvCxnSpPr>
        <p:spPr>
          <a:xfrm>
            <a:off x="6717622" y="3794322"/>
            <a:ext cx="284745" cy="262904"/>
          </a:xfrm>
          <a:prstGeom prst="line">
            <a:avLst/>
          </a:prstGeom>
          <a:ln w="381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stCxn id="8" idx="0"/>
            <a:endCxn id="9" idx="2"/>
          </p:cNvCxnSpPr>
          <p:nvPr/>
        </p:nvCxnSpPr>
        <p:spPr>
          <a:xfrm flipV="1">
            <a:off x="8241265" y="3794322"/>
            <a:ext cx="264503" cy="262903"/>
          </a:xfrm>
          <a:prstGeom prst="line">
            <a:avLst/>
          </a:prstGeom>
          <a:ln w="3810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2885391" y="2103280"/>
            <a:ext cx="371476" cy="3714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accent2"/>
                </a:solidFill>
                <a:effectLst/>
                <a:uLnTx/>
                <a:uFillTx/>
                <a:latin typeface="Lato" panose="020F0502020204030203" pitchFamily="34" charset="0"/>
                <a:ea typeface="+mn-ea"/>
                <a:cs typeface="+mn-cs"/>
              </a:rPr>
              <a:t>1</a:t>
            </a:r>
          </a:p>
        </p:txBody>
      </p:sp>
      <p:sp>
        <p:nvSpPr>
          <p:cNvPr id="15" name="Oval 14"/>
          <p:cNvSpPr/>
          <p:nvPr/>
        </p:nvSpPr>
        <p:spPr>
          <a:xfrm>
            <a:off x="4409034" y="3583091"/>
            <a:ext cx="371476" cy="3714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accent3"/>
                </a:solidFill>
                <a:effectLst/>
                <a:uLnTx/>
                <a:uFillTx/>
                <a:latin typeface="Lato" panose="020F0502020204030203" pitchFamily="34" charset="0"/>
                <a:ea typeface="+mn-ea"/>
                <a:cs typeface="+mn-cs"/>
              </a:rPr>
              <a:t>2</a:t>
            </a:r>
          </a:p>
        </p:txBody>
      </p:sp>
      <p:sp>
        <p:nvSpPr>
          <p:cNvPr id="16" name="Oval 15"/>
          <p:cNvSpPr/>
          <p:nvPr/>
        </p:nvSpPr>
        <p:spPr>
          <a:xfrm>
            <a:off x="5910262" y="2080420"/>
            <a:ext cx="371476" cy="3714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accent4"/>
                </a:solidFill>
                <a:effectLst/>
                <a:uLnTx/>
                <a:uFillTx/>
                <a:latin typeface="Lato" panose="020F0502020204030203" pitchFamily="34" charset="0"/>
                <a:ea typeface="+mn-ea"/>
                <a:cs typeface="+mn-cs"/>
              </a:rPr>
              <a:t>3</a:t>
            </a:r>
          </a:p>
        </p:txBody>
      </p:sp>
      <p:sp>
        <p:nvSpPr>
          <p:cNvPr id="17" name="Oval 16"/>
          <p:cNvSpPr/>
          <p:nvPr/>
        </p:nvSpPr>
        <p:spPr>
          <a:xfrm>
            <a:off x="8938822" y="2080420"/>
            <a:ext cx="371476" cy="3714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accent6"/>
                </a:solidFill>
                <a:effectLst/>
                <a:uLnTx/>
                <a:uFillTx/>
                <a:latin typeface="Lato" panose="020F0502020204030203" pitchFamily="34" charset="0"/>
                <a:ea typeface="+mn-ea"/>
                <a:cs typeface="+mn-cs"/>
              </a:rPr>
              <a:t>5</a:t>
            </a:r>
          </a:p>
        </p:txBody>
      </p:sp>
      <p:sp>
        <p:nvSpPr>
          <p:cNvPr id="18" name="Oval 17"/>
          <p:cNvSpPr/>
          <p:nvPr/>
        </p:nvSpPr>
        <p:spPr>
          <a:xfrm>
            <a:off x="7433577" y="3583091"/>
            <a:ext cx="371476" cy="3714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accent5"/>
                </a:solidFill>
                <a:effectLst/>
                <a:uLnTx/>
                <a:uFillTx/>
                <a:latin typeface="Lato" panose="020F0502020204030203" pitchFamily="34" charset="0"/>
                <a:ea typeface="+mn-ea"/>
                <a:cs typeface="+mn-cs"/>
              </a:rPr>
              <a:t>4</a:t>
            </a:r>
          </a:p>
        </p:txBody>
      </p:sp>
      <p:sp>
        <p:nvSpPr>
          <p:cNvPr id="19" name="Title 1"/>
          <p:cNvSpPr txBox="1"/>
          <p:nvPr/>
        </p:nvSpPr>
        <p:spPr>
          <a:xfrm>
            <a:off x="2382837" y="2916036"/>
            <a:ext cx="1432800" cy="646331"/>
          </a:xfrm>
          <a:prstGeom prst="rect">
            <a:avLst/>
          </a:prstGeom>
          <a:noFill/>
        </p:spPr>
        <p:txBody>
          <a:bodyPr wrap="square" rtlCol="0">
            <a:spAutoFit/>
          </a:bodyPr>
          <a:lstStyle/>
          <a:p>
            <a:pPr algn="ctr"/>
            <a:r>
              <a:rPr lang="en-US" sz="3600" b="1" spc="300">
                <a:solidFill>
                  <a:schemeClr val="bg1"/>
                </a:solidFill>
                <a:latin typeface="+mj-lt"/>
              </a:rPr>
              <a:t>ĐỨC</a:t>
            </a:r>
            <a:endParaRPr lang="id-ID" sz="3600" b="1" spc="300" dirty="0">
              <a:solidFill>
                <a:schemeClr val="bg1"/>
              </a:solidFill>
              <a:latin typeface="+mj-lt"/>
            </a:endParaRPr>
          </a:p>
        </p:txBody>
      </p:sp>
      <p:sp>
        <p:nvSpPr>
          <p:cNvPr id="24" name="Title 1"/>
          <p:cNvSpPr txBox="1"/>
          <p:nvPr/>
        </p:nvSpPr>
        <p:spPr>
          <a:xfrm>
            <a:off x="4104865" y="4374043"/>
            <a:ext cx="979813" cy="646331"/>
          </a:xfrm>
          <a:prstGeom prst="rect">
            <a:avLst/>
          </a:prstGeom>
          <a:noFill/>
        </p:spPr>
        <p:txBody>
          <a:bodyPr wrap="square" rtlCol="0">
            <a:spAutoFit/>
          </a:bodyPr>
          <a:lstStyle/>
          <a:p>
            <a:pPr algn="ctr"/>
            <a:r>
              <a:rPr lang="en-US" sz="3600" b="1" spc="300">
                <a:solidFill>
                  <a:schemeClr val="bg1"/>
                </a:solidFill>
                <a:latin typeface="+mj-lt"/>
              </a:rPr>
              <a:t>CHÍ</a:t>
            </a:r>
            <a:endParaRPr lang="id-ID" sz="3600" b="1" spc="300" dirty="0">
              <a:solidFill>
                <a:schemeClr val="bg1"/>
              </a:solidFill>
              <a:latin typeface="+mj-lt"/>
            </a:endParaRPr>
          </a:p>
        </p:txBody>
      </p:sp>
      <p:sp>
        <p:nvSpPr>
          <p:cNvPr id="29" name="Title 1">
            <a:extLst>
              <a:ext uri="{FF2B5EF4-FFF2-40B4-BE49-F238E27FC236}">
                <a16:creationId xmlns:a16="http://schemas.microsoft.com/office/drawing/2014/main" id="{8FF0FF89-54BD-4E54-B77F-8A790E93B2C3}"/>
              </a:ext>
            </a:extLst>
          </p:cNvPr>
          <p:cNvSpPr txBox="1"/>
          <p:nvPr/>
        </p:nvSpPr>
        <p:spPr>
          <a:xfrm>
            <a:off x="5560819" y="2904873"/>
            <a:ext cx="1188319" cy="646331"/>
          </a:xfrm>
          <a:prstGeom prst="rect">
            <a:avLst/>
          </a:prstGeom>
          <a:noFill/>
        </p:spPr>
        <p:txBody>
          <a:bodyPr wrap="square" rtlCol="0">
            <a:spAutoFit/>
          </a:bodyPr>
          <a:lstStyle/>
          <a:p>
            <a:pPr algn="ctr"/>
            <a:r>
              <a:rPr lang="en-US" sz="3600" b="1" spc="300">
                <a:solidFill>
                  <a:schemeClr val="bg1"/>
                </a:solidFill>
                <a:latin typeface="+mj-lt"/>
              </a:rPr>
              <a:t>THỂ</a:t>
            </a:r>
            <a:endParaRPr lang="id-ID" sz="3600" b="1" spc="300" dirty="0">
              <a:solidFill>
                <a:schemeClr val="bg1"/>
              </a:solidFill>
              <a:latin typeface="+mj-lt"/>
            </a:endParaRPr>
          </a:p>
        </p:txBody>
      </p:sp>
      <p:sp>
        <p:nvSpPr>
          <p:cNvPr id="30" name="Title 1">
            <a:extLst>
              <a:ext uri="{FF2B5EF4-FFF2-40B4-BE49-F238E27FC236}">
                <a16:creationId xmlns:a16="http://schemas.microsoft.com/office/drawing/2014/main" id="{0F3DC11B-85FE-4301-95A6-15D3D6D9A08B}"/>
              </a:ext>
            </a:extLst>
          </p:cNvPr>
          <p:cNvSpPr txBox="1"/>
          <p:nvPr/>
        </p:nvSpPr>
        <p:spPr>
          <a:xfrm>
            <a:off x="7129408" y="4363255"/>
            <a:ext cx="979813" cy="646331"/>
          </a:xfrm>
          <a:prstGeom prst="rect">
            <a:avLst/>
          </a:prstGeom>
          <a:noFill/>
        </p:spPr>
        <p:txBody>
          <a:bodyPr wrap="square" rtlCol="0">
            <a:spAutoFit/>
          </a:bodyPr>
          <a:lstStyle/>
          <a:p>
            <a:pPr algn="ctr"/>
            <a:r>
              <a:rPr lang="en-US" sz="3600" b="1" spc="300">
                <a:solidFill>
                  <a:schemeClr val="bg1"/>
                </a:solidFill>
                <a:latin typeface="+mj-lt"/>
              </a:rPr>
              <a:t>TRÍ</a:t>
            </a:r>
            <a:endParaRPr lang="id-ID" sz="3600" b="1" spc="300" dirty="0">
              <a:solidFill>
                <a:schemeClr val="bg1"/>
              </a:solidFill>
              <a:latin typeface="+mj-lt"/>
            </a:endParaRPr>
          </a:p>
        </p:txBody>
      </p:sp>
      <p:sp>
        <p:nvSpPr>
          <p:cNvPr id="31" name="Title 1">
            <a:extLst>
              <a:ext uri="{FF2B5EF4-FFF2-40B4-BE49-F238E27FC236}">
                <a16:creationId xmlns:a16="http://schemas.microsoft.com/office/drawing/2014/main" id="{4911DE7C-D33C-48ED-BEA7-95031467C8D5}"/>
              </a:ext>
            </a:extLst>
          </p:cNvPr>
          <p:cNvSpPr txBox="1"/>
          <p:nvPr/>
        </p:nvSpPr>
        <p:spPr>
          <a:xfrm>
            <a:off x="8396340" y="2884050"/>
            <a:ext cx="1585317" cy="646331"/>
          </a:xfrm>
          <a:prstGeom prst="rect">
            <a:avLst/>
          </a:prstGeom>
          <a:noFill/>
        </p:spPr>
        <p:txBody>
          <a:bodyPr wrap="square" rtlCol="0">
            <a:spAutoFit/>
          </a:bodyPr>
          <a:lstStyle/>
          <a:p>
            <a:pPr algn="ctr"/>
            <a:r>
              <a:rPr lang="en-US" sz="3600" b="1" spc="300">
                <a:solidFill>
                  <a:schemeClr val="bg1"/>
                </a:solidFill>
                <a:latin typeface="+mj-lt"/>
              </a:rPr>
              <a:t>CÔNG</a:t>
            </a:r>
            <a:endParaRPr lang="id-ID" sz="3600" b="1" spc="300" dirty="0">
              <a:solidFill>
                <a:schemeClr val="bg1"/>
              </a:solidFill>
              <a:latin typeface="+mj-lt"/>
            </a:endParaRPr>
          </a:p>
        </p:txBody>
      </p:sp>
    </p:spTree>
    <p:extLst>
      <p:ext uri="{BB962C8B-B14F-4D97-AF65-F5344CB8AC3E}">
        <p14:creationId xmlns:p14="http://schemas.microsoft.com/office/powerpoint/2010/main" val="17256857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15000">
        <p15:prstTrans prst="peelOff"/>
      </p:transition>
    </mc:Choice>
    <mc:Fallback xmlns="">
      <p:transition spd="slow" advClick="0" advTm="15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1000" fill="hold"/>
                                        <p:tgtEl>
                                          <p:spTgt spid="14"/>
                                        </p:tgtEl>
                                        <p:attrNameLst>
                                          <p:attrName>ppt_w</p:attrName>
                                        </p:attrNameLst>
                                      </p:cBhvr>
                                      <p:tavLst>
                                        <p:tav tm="0">
                                          <p:val>
                                            <p:fltVal val="0"/>
                                          </p:val>
                                        </p:tav>
                                        <p:tav tm="100000">
                                          <p:val>
                                            <p:strVal val="#ppt_w"/>
                                          </p:val>
                                        </p:tav>
                                      </p:tavLst>
                                    </p:anim>
                                    <p:anim calcmode="lin" valueType="num">
                                      <p:cBhvr>
                                        <p:cTn id="16" dur="1000" fill="hold"/>
                                        <p:tgtEl>
                                          <p:spTgt spid="14"/>
                                        </p:tgtEl>
                                        <p:attrNameLst>
                                          <p:attrName>ppt_h</p:attrName>
                                        </p:attrNameLst>
                                      </p:cBhvr>
                                      <p:tavLst>
                                        <p:tav tm="0">
                                          <p:val>
                                            <p:fltVal val="0"/>
                                          </p:val>
                                        </p:tav>
                                        <p:tav tm="100000">
                                          <p:val>
                                            <p:strVal val="#ppt_h"/>
                                          </p:val>
                                        </p:tav>
                                      </p:tavLst>
                                    </p:anim>
                                    <p:anim calcmode="lin" valueType="num">
                                      <p:cBhvr>
                                        <p:cTn id="17" dur="1000" fill="hold"/>
                                        <p:tgtEl>
                                          <p:spTgt spid="14"/>
                                        </p:tgtEl>
                                        <p:attrNameLst>
                                          <p:attrName>style.rotation</p:attrName>
                                        </p:attrNameLst>
                                      </p:cBhvr>
                                      <p:tavLst>
                                        <p:tav tm="0">
                                          <p:val>
                                            <p:fltVal val="90"/>
                                          </p:val>
                                        </p:tav>
                                        <p:tav tm="100000">
                                          <p:val>
                                            <p:fltVal val="0"/>
                                          </p:val>
                                        </p:tav>
                                      </p:tavLst>
                                    </p:anim>
                                    <p:animEffect transition="in" filter="fade">
                                      <p:cBhvr>
                                        <p:cTn id="18" dur="1000"/>
                                        <p:tgtEl>
                                          <p:spTgt spid="14"/>
                                        </p:tgtEl>
                                      </p:cBhvr>
                                    </p:animEffect>
                                  </p:childTnLst>
                                </p:cTn>
                              </p:par>
                              <p:par>
                                <p:cTn id="19" presetID="31"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fltVal val="0"/>
                                          </p:val>
                                        </p:tav>
                                        <p:tav tm="100000">
                                          <p:val>
                                            <p:strVal val="#ppt_w"/>
                                          </p:val>
                                        </p:tav>
                                      </p:tavLst>
                                    </p:anim>
                                    <p:anim calcmode="lin" valueType="num">
                                      <p:cBhvr>
                                        <p:cTn id="22" dur="1000" fill="hold"/>
                                        <p:tgtEl>
                                          <p:spTgt spid="5"/>
                                        </p:tgtEl>
                                        <p:attrNameLst>
                                          <p:attrName>ppt_h</p:attrName>
                                        </p:attrNameLst>
                                      </p:cBhvr>
                                      <p:tavLst>
                                        <p:tav tm="0">
                                          <p:val>
                                            <p:fltVal val="0"/>
                                          </p:val>
                                        </p:tav>
                                        <p:tav tm="100000">
                                          <p:val>
                                            <p:strVal val="#ppt_h"/>
                                          </p:val>
                                        </p:tav>
                                      </p:tavLst>
                                    </p:anim>
                                    <p:anim calcmode="lin" valueType="num">
                                      <p:cBhvr>
                                        <p:cTn id="23" dur="1000" fill="hold"/>
                                        <p:tgtEl>
                                          <p:spTgt spid="5"/>
                                        </p:tgtEl>
                                        <p:attrNameLst>
                                          <p:attrName>style.rotation</p:attrName>
                                        </p:attrNameLst>
                                      </p:cBhvr>
                                      <p:tavLst>
                                        <p:tav tm="0">
                                          <p:val>
                                            <p:fltVal val="90"/>
                                          </p:val>
                                        </p:tav>
                                        <p:tav tm="100000">
                                          <p:val>
                                            <p:fltVal val="0"/>
                                          </p:val>
                                        </p:tav>
                                      </p:tavLst>
                                    </p:anim>
                                    <p:animEffect transition="in" filter="fade">
                                      <p:cBhvr>
                                        <p:cTn id="24" dur="1000"/>
                                        <p:tgtEl>
                                          <p:spTgt spid="5"/>
                                        </p:tgtEl>
                                      </p:cBhvr>
                                    </p:animEffect>
                                  </p:childTnLst>
                                </p:cTn>
                              </p:par>
                              <p:par>
                                <p:cTn id="25" presetID="31"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p:cTn id="27" dur="1000" fill="hold"/>
                                        <p:tgtEl>
                                          <p:spTgt spid="19"/>
                                        </p:tgtEl>
                                        <p:attrNameLst>
                                          <p:attrName>ppt_w</p:attrName>
                                        </p:attrNameLst>
                                      </p:cBhvr>
                                      <p:tavLst>
                                        <p:tav tm="0">
                                          <p:val>
                                            <p:fltVal val="0"/>
                                          </p:val>
                                        </p:tav>
                                        <p:tav tm="100000">
                                          <p:val>
                                            <p:strVal val="#ppt_w"/>
                                          </p:val>
                                        </p:tav>
                                      </p:tavLst>
                                    </p:anim>
                                    <p:anim calcmode="lin" valueType="num">
                                      <p:cBhvr>
                                        <p:cTn id="28" dur="1000" fill="hold"/>
                                        <p:tgtEl>
                                          <p:spTgt spid="19"/>
                                        </p:tgtEl>
                                        <p:attrNameLst>
                                          <p:attrName>ppt_h</p:attrName>
                                        </p:attrNameLst>
                                      </p:cBhvr>
                                      <p:tavLst>
                                        <p:tav tm="0">
                                          <p:val>
                                            <p:fltVal val="0"/>
                                          </p:val>
                                        </p:tav>
                                        <p:tav tm="100000">
                                          <p:val>
                                            <p:strVal val="#ppt_h"/>
                                          </p:val>
                                        </p:tav>
                                      </p:tavLst>
                                    </p:anim>
                                    <p:anim calcmode="lin" valueType="num">
                                      <p:cBhvr>
                                        <p:cTn id="29" dur="1000" fill="hold"/>
                                        <p:tgtEl>
                                          <p:spTgt spid="19"/>
                                        </p:tgtEl>
                                        <p:attrNameLst>
                                          <p:attrName>style.rotation</p:attrName>
                                        </p:attrNameLst>
                                      </p:cBhvr>
                                      <p:tavLst>
                                        <p:tav tm="0">
                                          <p:val>
                                            <p:fltVal val="90"/>
                                          </p:val>
                                        </p:tav>
                                        <p:tav tm="100000">
                                          <p:val>
                                            <p:fltVal val="0"/>
                                          </p:val>
                                        </p:tav>
                                      </p:tavLst>
                                    </p:anim>
                                    <p:animEffect transition="in" filter="fade">
                                      <p:cBhvr>
                                        <p:cTn id="30" dur="1000"/>
                                        <p:tgtEl>
                                          <p:spTgt spid="19"/>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anim calcmode="lin" valueType="num">
                                      <p:cBhvr>
                                        <p:cTn id="35" dur="1000" fill="hold"/>
                                        <p:tgtEl>
                                          <p:spTgt spid="24"/>
                                        </p:tgtEl>
                                        <p:attrNameLst>
                                          <p:attrName>ppt_w</p:attrName>
                                        </p:attrNameLst>
                                      </p:cBhvr>
                                      <p:tavLst>
                                        <p:tav tm="0">
                                          <p:val>
                                            <p:fltVal val="0"/>
                                          </p:val>
                                        </p:tav>
                                        <p:tav tm="100000">
                                          <p:val>
                                            <p:strVal val="#ppt_w"/>
                                          </p:val>
                                        </p:tav>
                                      </p:tavLst>
                                    </p:anim>
                                    <p:anim calcmode="lin" valueType="num">
                                      <p:cBhvr>
                                        <p:cTn id="36" dur="1000" fill="hold"/>
                                        <p:tgtEl>
                                          <p:spTgt spid="24"/>
                                        </p:tgtEl>
                                        <p:attrNameLst>
                                          <p:attrName>ppt_h</p:attrName>
                                        </p:attrNameLst>
                                      </p:cBhvr>
                                      <p:tavLst>
                                        <p:tav tm="0">
                                          <p:val>
                                            <p:fltVal val="0"/>
                                          </p:val>
                                        </p:tav>
                                        <p:tav tm="100000">
                                          <p:val>
                                            <p:strVal val="#ppt_h"/>
                                          </p:val>
                                        </p:tav>
                                      </p:tavLst>
                                    </p:anim>
                                    <p:anim calcmode="lin" valueType="num">
                                      <p:cBhvr>
                                        <p:cTn id="37" dur="1000" fill="hold"/>
                                        <p:tgtEl>
                                          <p:spTgt spid="24"/>
                                        </p:tgtEl>
                                        <p:attrNameLst>
                                          <p:attrName>style.rotation</p:attrName>
                                        </p:attrNameLst>
                                      </p:cBhvr>
                                      <p:tavLst>
                                        <p:tav tm="0">
                                          <p:val>
                                            <p:fltVal val="90"/>
                                          </p:val>
                                        </p:tav>
                                        <p:tav tm="100000">
                                          <p:val>
                                            <p:fltVal val="0"/>
                                          </p:val>
                                        </p:tav>
                                      </p:tavLst>
                                    </p:anim>
                                    <p:animEffect transition="in" filter="fade">
                                      <p:cBhvr>
                                        <p:cTn id="38" dur="1000"/>
                                        <p:tgtEl>
                                          <p:spTgt spid="24"/>
                                        </p:tgtEl>
                                      </p:cBhvr>
                                    </p:animEffect>
                                  </p:childTnLst>
                                </p:cTn>
                              </p:par>
                              <p:par>
                                <p:cTn id="39" presetID="31" presetClass="entr" presetSubtype="0" fill="hold" grpId="0" nodeType="withEffect">
                                  <p:stCondLst>
                                    <p:cond delay="0"/>
                                  </p:stCondLst>
                                  <p:childTnLst>
                                    <p:set>
                                      <p:cBhvr>
                                        <p:cTn id="40" dur="1" fill="hold">
                                          <p:stCondLst>
                                            <p:cond delay="0"/>
                                          </p:stCondLst>
                                        </p:cTn>
                                        <p:tgtEl>
                                          <p:spTgt spid="6"/>
                                        </p:tgtEl>
                                        <p:attrNameLst>
                                          <p:attrName>style.visibility</p:attrName>
                                        </p:attrNameLst>
                                      </p:cBhvr>
                                      <p:to>
                                        <p:strVal val="visible"/>
                                      </p:to>
                                    </p:set>
                                    <p:anim calcmode="lin" valueType="num">
                                      <p:cBhvr>
                                        <p:cTn id="41" dur="1000" fill="hold"/>
                                        <p:tgtEl>
                                          <p:spTgt spid="6"/>
                                        </p:tgtEl>
                                        <p:attrNameLst>
                                          <p:attrName>ppt_w</p:attrName>
                                        </p:attrNameLst>
                                      </p:cBhvr>
                                      <p:tavLst>
                                        <p:tav tm="0">
                                          <p:val>
                                            <p:fltVal val="0"/>
                                          </p:val>
                                        </p:tav>
                                        <p:tav tm="100000">
                                          <p:val>
                                            <p:strVal val="#ppt_w"/>
                                          </p:val>
                                        </p:tav>
                                      </p:tavLst>
                                    </p:anim>
                                    <p:anim calcmode="lin" valueType="num">
                                      <p:cBhvr>
                                        <p:cTn id="42" dur="1000" fill="hold"/>
                                        <p:tgtEl>
                                          <p:spTgt spid="6"/>
                                        </p:tgtEl>
                                        <p:attrNameLst>
                                          <p:attrName>ppt_h</p:attrName>
                                        </p:attrNameLst>
                                      </p:cBhvr>
                                      <p:tavLst>
                                        <p:tav tm="0">
                                          <p:val>
                                            <p:fltVal val="0"/>
                                          </p:val>
                                        </p:tav>
                                        <p:tav tm="100000">
                                          <p:val>
                                            <p:strVal val="#ppt_h"/>
                                          </p:val>
                                        </p:tav>
                                      </p:tavLst>
                                    </p:anim>
                                    <p:anim calcmode="lin" valueType="num">
                                      <p:cBhvr>
                                        <p:cTn id="43" dur="1000" fill="hold"/>
                                        <p:tgtEl>
                                          <p:spTgt spid="6"/>
                                        </p:tgtEl>
                                        <p:attrNameLst>
                                          <p:attrName>style.rotation</p:attrName>
                                        </p:attrNameLst>
                                      </p:cBhvr>
                                      <p:tavLst>
                                        <p:tav tm="0">
                                          <p:val>
                                            <p:fltVal val="90"/>
                                          </p:val>
                                        </p:tav>
                                        <p:tav tm="100000">
                                          <p:val>
                                            <p:fltVal val="0"/>
                                          </p:val>
                                        </p:tav>
                                      </p:tavLst>
                                    </p:anim>
                                    <p:animEffect transition="in" filter="fade">
                                      <p:cBhvr>
                                        <p:cTn id="44" dur="1000"/>
                                        <p:tgtEl>
                                          <p:spTgt spid="6"/>
                                        </p:tgtEl>
                                      </p:cBhvr>
                                    </p:animEffect>
                                  </p:childTnLst>
                                </p:cTn>
                              </p:par>
                              <p:par>
                                <p:cTn id="45" presetID="31" presetClass="entr"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p:cTn id="47" dur="1000" fill="hold"/>
                                        <p:tgtEl>
                                          <p:spTgt spid="15"/>
                                        </p:tgtEl>
                                        <p:attrNameLst>
                                          <p:attrName>ppt_w</p:attrName>
                                        </p:attrNameLst>
                                      </p:cBhvr>
                                      <p:tavLst>
                                        <p:tav tm="0">
                                          <p:val>
                                            <p:fltVal val="0"/>
                                          </p:val>
                                        </p:tav>
                                        <p:tav tm="100000">
                                          <p:val>
                                            <p:strVal val="#ppt_w"/>
                                          </p:val>
                                        </p:tav>
                                      </p:tavLst>
                                    </p:anim>
                                    <p:anim calcmode="lin" valueType="num">
                                      <p:cBhvr>
                                        <p:cTn id="48" dur="1000" fill="hold"/>
                                        <p:tgtEl>
                                          <p:spTgt spid="15"/>
                                        </p:tgtEl>
                                        <p:attrNameLst>
                                          <p:attrName>ppt_h</p:attrName>
                                        </p:attrNameLst>
                                      </p:cBhvr>
                                      <p:tavLst>
                                        <p:tav tm="0">
                                          <p:val>
                                            <p:fltVal val="0"/>
                                          </p:val>
                                        </p:tav>
                                        <p:tav tm="100000">
                                          <p:val>
                                            <p:strVal val="#ppt_h"/>
                                          </p:val>
                                        </p:tav>
                                      </p:tavLst>
                                    </p:anim>
                                    <p:anim calcmode="lin" valueType="num">
                                      <p:cBhvr>
                                        <p:cTn id="49" dur="1000" fill="hold"/>
                                        <p:tgtEl>
                                          <p:spTgt spid="15"/>
                                        </p:tgtEl>
                                        <p:attrNameLst>
                                          <p:attrName>style.rotation</p:attrName>
                                        </p:attrNameLst>
                                      </p:cBhvr>
                                      <p:tavLst>
                                        <p:tav tm="0">
                                          <p:val>
                                            <p:fltVal val="90"/>
                                          </p:val>
                                        </p:tav>
                                        <p:tav tm="100000">
                                          <p:val>
                                            <p:fltVal val="0"/>
                                          </p:val>
                                        </p:tav>
                                      </p:tavLst>
                                    </p:anim>
                                    <p:animEffect transition="in" filter="fade">
                                      <p:cBhvr>
                                        <p:cTn id="50" dur="1000"/>
                                        <p:tgtEl>
                                          <p:spTgt spid="15"/>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grpId="0" nodeType="clickEffect">
                                  <p:stCondLst>
                                    <p:cond delay="0"/>
                                  </p:stCondLst>
                                  <p:childTnLst>
                                    <p:set>
                                      <p:cBhvr>
                                        <p:cTn id="54" dur="1" fill="hold">
                                          <p:stCondLst>
                                            <p:cond delay="0"/>
                                          </p:stCondLst>
                                        </p:cTn>
                                        <p:tgtEl>
                                          <p:spTgt spid="7"/>
                                        </p:tgtEl>
                                        <p:attrNameLst>
                                          <p:attrName>style.visibility</p:attrName>
                                        </p:attrNameLst>
                                      </p:cBhvr>
                                      <p:to>
                                        <p:strVal val="visible"/>
                                      </p:to>
                                    </p:set>
                                    <p:anim calcmode="lin" valueType="num">
                                      <p:cBhvr>
                                        <p:cTn id="55" dur="1000" fill="hold"/>
                                        <p:tgtEl>
                                          <p:spTgt spid="7"/>
                                        </p:tgtEl>
                                        <p:attrNameLst>
                                          <p:attrName>ppt_w</p:attrName>
                                        </p:attrNameLst>
                                      </p:cBhvr>
                                      <p:tavLst>
                                        <p:tav tm="0">
                                          <p:val>
                                            <p:fltVal val="0"/>
                                          </p:val>
                                        </p:tav>
                                        <p:tav tm="100000">
                                          <p:val>
                                            <p:strVal val="#ppt_w"/>
                                          </p:val>
                                        </p:tav>
                                      </p:tavLst>
                                    </p:anim>
                                    <p:anim calcmode="lin" valueType="num">
                                      <p:cBhvr>
                                        <p:cTn id="56" dur="1000" fill="hold"/>
                                        <p:tgtEl>
                                          <p:spTgt spid="7"/>
                                        </p:tgtEl>
                                        <p:attrNameLst>
                                          <p:attrName>ppt_h</p:attrName>
                                        </p:attrNameLst>
                                      </p:cBhvr>
                                      <p:tavLst>
                                        <p:tav tm="0">
                                          <p:val>
                                            <p:fltVal val="0"/>
                                          </p:val>
                                        </p:tav>
                                        <p:tav tm="100000">
                                          <p:val>
                                            <p:strVal val="#ppt_h"/>
                                          </p:val>
                                        </p:tav>
                                      </p:tavLst>
                                    </p:anim>
                                    <p:anim calcmode="lin" valueType="num">
                                      <p:cBhvr>
                                        <p:cTn id="57" dur="1000" fill="hold"/>
                                        <p:tgtEl>
                                          <p:spTgt spid="7"/>
                                        </p:tgtEl>
                                        <p:attrNameLst>
                                          <p:attrName>style.rotation</p:attrName>
                                        </p:attrNameLst>
                                      </p:cBhvr>
                                      <p:tavLst>
                                        <p:tav tm="0">
                                          <p:val>
                                            <p:fltVal val="90"/>
                                          </p:val>
                                        </p:tav>
                                        <p:tav tm="100000">
                                          <p:val>
                                            <p:fltVal val="0"/>
                                          </p:val>
                                        </p:tav>
                                      </p:tavLst>
                                    </p:anim>
                                    <p:animEffect transition="in" filter="fade">
                                      <p:cBhvr>
                                        <p:cTn id="58" dur="1000"/>
                                        <p:tgtEl>
                                          <p:spTgt spid="7"/>
                                        </p:tgtEl>
                                      </p:cBhvr>
                                    </p:animEffect>
                                  </p:childTnLst>
                                </p:cTn>
                              </p:par>
                              <p:par>
                                <p:cTn id="59" presetID="31" presetClass="entr" presetSubtype="0" fill="hold" grpId="0" nodeType="withEffect">
                                  <p:stCondLst>
                                    <p:cond delay="0"/>
                                  </p:stCondLst>
                                  <p:childTnLst>
                                    <p:set>
                                      <p:cBhvr>
                                        <p:cTn id="60" dur="1" fill="hold">
                                          <p:stCondLst>
                                            <p:cond delay="0"/>
                                          </p:stCondLst>
                                        </p:cTn>
                                        <p:tgtEl>
                                          <p:spTgt spid="16"/>
                                        </p:tgtEl>
                                        <p:attrNameLst>
                                          <p:attrName>style.visibility</p:attrName>
                                        </p:attrNameLst>
                                      </p:cBhvr>
                                      <p:to>
                                        <p:strVal val="visible"/>
                                      </p:to>
                                    </p:set>
                                    <p:anim calcmode="lin" valueType="num">
                                      <p:cBhvr>
                                        <p:cTn id="61" dur="1000" fill="hold"/>
                                        <p:tgtEl>
                                          <p:spTgt spid="16"/>
                                        </p:tgtEl>
                                        <p:attrNameLst>
                                          <p:attrName>ppt_w</p:attrName>
                                        </p:attrNameLst>
                                      </p:cBhvr>
                                      <p:tavLst>
                                        <p:tav tm="0">
                                          <p:val>
                                            <p:fltVal val="0"/>
                                          </p:val>
                                        </p:tav>
                                        <p:tav tm="100000">
                                          <p:val>
                                            <p:strVal val="#ppt_w"/>
                                          </p:val>
                                        </p:tav>
                                      </p:tavLst>
                                    </p:anim>
                                    <p:anim calcmode="lin" valueType="num">
                                      <p:cBhvr>
                                        <p:cTn id="62" dur="1000" fill="hold"/>
                                        <p:tgtEl>
                                          <p:spTgt spid="16"/>
                                        </p:tgtEl>
                                        <p:attrNameLst>
                                          <p:attrName>ppt_h</p:attrName>
                                        </p:attrNameLst>
                                      </p:cBhvr>
                                      <p:tavLst>
                                        <p:tav tm="0">
                                          <p:val>
                                            <p:fltVal val="0"/>
                                          </p:val>
                                        </p:tav>
                                        <p:tav tm="100000">
                                          <p:val>
                                            <p:strVal val="#ppt_h"/>
                                          </p:val>
                                        </p:tav>
                                      </p:tavLst>
                                    </p:anim>
                                    <p:anim calcmode="lin" valueType="num">
                                      <p:cBhvr>
                                        <p:cTn id="63" dur="1000" fill="hold"/>
                                        <p:tgtEl>
                                          <p:spTgt spid="16"/>
                                        </p:tgtEl>
                                        <p:attrNameLst>
                                          <p:attrName>style.rotation</p:attrName>
                                        </p:attrNameLst>
                                      </p:cBhvr>
                                      <p:tavLst>
                                        <p:tav tm="0">
                                          <p:val>
                                            <p:fltVal val="90"/>
                                          </p:val>
                                        </p:tav>
                                        <p:tav tm="100000">
                                          <p:val>
                                            <p:fltVal val="0"/>
                                          </p:val>
                                        </p:tav>
                                      </p:tavLst>
                                    </p:anim>
                                    <p:animEffect transition="in" filter="fade">
                                      <p:cBhvr>
                                        <p:cTn id="64" dur="1000"/>
                                        <p:tgtEl>
                                          <p:spTgt spid="16"/>
                                        </p:tgtEl>
                                      </p:cBhvr>
                                    </p:animEffect>
                                  </p:childTnLst>
                                </p:cTn>
                              </p:par>
                              <p:par>
                                <p:cTn id="65" presetID="31" presetClass="entr" presetSubtype="0" fill="hold" grpId="0" nodeType="withEffect">
                                  <p:stCondLst>
                                    <p:cond delay="0"/>
                                  </p:stCondLst>
                                  <p:childTnLst>
                                    <p:set>
                                      <p:cBhvr>
                                        <p:cTn id="66" dur="1" fill="hold">
                                          <p:stCondLst>
                                            <p:cond delay="0"/>
                                          </p:stCondLst>
                                        </p:cTn>
                                        <p:tgtEl>
                                          <p:spTgt spid="29"/>
                                        </p:tgtEl>
                                        <p:attrNameLst>
                                          <p:attrName>style.visibility</p:attrName>
                                        </p:attrNameLst>
                                      </p:cBhvr>
                                      <p:to>
                                        <p:strVal val="visible"/>
                                      </p:to>
                                    </p:set>
                                    <p:anim calcmode="lin" valueType="num">
                                      <p:cBhvr>
                                        <p:cTn id="67" dur="1000" fill="hold"/>
                                        <p:tgtEl>
                                          <p:spTgt spid="29"/>
                                        </p:tgtEl>
                                        <p:attrNameLst>
                                          <p:attrName>ppt_w</p:attrName>
                                        </p:attrNameLst>
                                      </p:cBhvr>
                                      <p:tavLst>
                                        <p:tav tm="0">
                                          <p:val>
                                            <p:fltVal val="0"/>
                                          </p:val>
                                        </p:tav>
                                        <p:tav tm="100000">
                                          <p:val>
                                            <p:strVal val="#ppt_w"/>
                                          </p:val>
                                        </p:tav>
                                      </p:tavLst>
                                    </p:anim>
                                    <p:anim calcmode="lin" valueType="num">
                                      <p:cBhvr>
                                        <p:cTn id="68" dur="1000" fill="hold"/>
                                        <p:tgtEl>
                                          <p:spTgt spid="29"/>
                                        </p:tgtEl>
                                        <p:attrNameLst>
                                          <p:attrName>ppt_h</p:attrName>
                                        </p:attrNameLst>
                                      </p:cBhvr>
                                      <p:tavLst>
                                        <p:tav tm="0">
                                          <p:val>
                                            <p:fltVal val="0"/>
                                          </p:val>
                                        </p:tav>
                                        <p:tav tm="100000">
                                          <p:val>
                                            <p:strVal val="#ppt_h"/>
                                          </p:val>
                                        </p:tav>
                                      </p:tavLst>
                                    </p:anim>
                                    <p:anim calcmode="lin" valueType="num">
                                      <p:cBhvr>
                                        <p:cTn id="69" dur="1000" fill="hold"/>
                                        <p:tgtEl>
                                          <p:spTgt spid="29"/>
                                        </p:tgtEl>
                                        <p:attrNameLst>
                                          <p:attrName>style.rotation</p:attrName>
                                        </p:attrNameLst>
                                      </p:cBhvr>
                                      <p:tavLst>
                                        <p:tav tm="0">
                                          <p:val>
                                            <p:fltVal val="90"/>
                                          </p:val>
                                        </p:tav>
                                        <p:tav tm="100000">
                                          <p:val>
                                            <p:fltVal val="0"/>
                                          </p:val>
                                        </p:tav>
                                      </p:tavLst>
                                    </p:anim>
                                    <p:animEffect transition="in" filter="fade">
                                      <p:cBhvr>
                                        <p:cTn id="70" dur="1000"/>
                                        <p:tgtEl>
                                          <p:spTgt spid="29"/>
                                        </p:tgtEl>
                                      </p:cBhvr>
                                    </p:animEffect>
                                  </p:childTnLst>
                                </p:cTn>
                              </p:par>
                            </p:childTnLst>
                          </p:cTn>
                        </p:par>
                      </p:childTnLst>
                    </p:cTn>
                  </p:par>
                  <p:par>
                    <p:cTn id="71" fill="hold">
                      <p:stCondLst>
                        <p:cond delay="indefinite"/>
                      </p:stCondLst>
                      <p:childTnLst>
                        <p:par>
                          <p:cTn id="72" fill="hold">
                            <p:stCondLst>
                              <p:cond delay="0"/>
                            </p:stCondLst>
                            <p:childTnLst>
                              <p:par>
                                <p:cTn id="73" presetID="31" presetClass="entr" presetSubtype="0" fill="hold" grpId="0" nodeType="clickEffect">
                                  <p:stCondLst>
                                    <p:cond delay="0"/>
                                  </p:stCondLst>
                                  <p:childTnLst>
                                    <p:set>
                                      <p:cBhvr>
                                        <p:cTn id="74" dur="1" fill="hold">
                                          <p:stCondLst>
                                            <p:cond delay="0"/>
                                          </p:stCondLst>
                                        </p:cTn>
                                        <p:tgtEl>
                                          <p:spTgt spid="8"/>
                                        </p:tgtEl>
                                        <p:attrNameLst>
                                          <p:attrName>style.visibility</p:attrName>
                                        </p:attrNameLst>
                                      </p:cBhvr>
                                      <p:to>
                                        <p:strVal val="visible"/>
                                      </p:to>
                                    </p:set>
                                    <p:anim calcmode="lin" valueType="num">
                                      <p:cBhvr>
                                        <p:cTn id="75" dur="1000" fill="hold"/>
                                        <p:tgtEl>
                                          <p:spTgt spid="8"/>
                                        </p:tgtEl>
                                        <p:attrNameLst>
                                          <p:attrName>ppt_w</p:attrName>
                                        </p:attrNameLst>
                                      </p:cBhvr>
                                      <p:tavLst>
                                        <p:tav tm="0">
                                          <p:val>
                                            <p:fltVal val="0"/>
                                          </p:val>
                                        </p:tav>
                                        <p:tav tm="100000">
                                          <p:val>
                                            <p:strVal val="#ppt_w"/>
                                          </p:val>
                                        </p:tav>
                                      </p:tavLst>
                                    </p:anim>
                                    <p:anim calcmode="lin" valueType="num">
                                      <p:cBhvr>
                                        <p:cTn id="76" dur="1000" fill="hold"/>
                                        <p:tgtEl>
                                          <p:spTgt spid="8"/>
                                        </p:tgtEl>
                                        <p:attrNameLst>
                                          <p:attrName>ppt_h</p:attrName>
                                        </p:attrNameLst>
                                      </p:cBhvr>
                                      <p:tavLst>
                                        <p:tav tm="0">
                                          <p:val>
                                            <p:fltVal val="0"/>
                                          </p:val>
                                        </p:tav>
                                        <p:tav tm="100000">
                                          <p:val>
                                            <p:strVal val="#ppt_h"/>
                                          </p:val>
                                        </p:tav>
                                      </p:tavLst>
                                    </p:anim>
                                    <p:anim calcmode="lin" valueType="num">
                                      <p:cBhvr>
                                        <p:cTn id="77" dur="1000" fill="hold"/>
                                        <p:tgtEl>
                                          <p:spTgt spid="8"/>
                                        </p:tgtEl>
                                        <p:attrNameLst>
                                          <p:attrName>style.rotation</p:attrName>
                                        </p:attrNameLst>
                                      </p:cBhvr>
                                      <p:tavLst>
                                        <p:tav tm="0">
                                          <p:val>
                                            <p:fltVal val="90"/>
                                          </p:val>
                                        </p:tav>
                                        <p:tav tm="100000">
                                          <p:val>
                                            <p:fltVal val="0"/>
                                          </p:val>
                                        </p:tav>
                                      </p:tavLst>
                                    </p:anim>
                                    <p:animEffect transition="in" filter="fade">
                                      <p:cBhvr>
                                        <p:cTn id="78" dur="1000"/>
                                        <p:tgtEl>
                                          <p:spTgt spid="8"/>
                                        </p:tgtEl>
                                      </p:cBhvr>
                                    </p:animEffect>
                                  </p:childTnLst>
                                </p:cTn>
                              </p:par>
                              <p:par>
                                <p:cTn id="79" presetID="31" presetClass="entr" presetSubtype="0" fill="hold" grpId="0" nodeType="withEffect">
                                  <p:stCondLst>
                                    <p:cond delay="0"/>
                                  </p:stCondLst>
                                  <p:childTnLst>
                                    <p:set>
                                      <p:cBhvr>
                                        <p:cTn id="80" dur="1" fill="hold">
                                          <p:stCondLst>
                                            <p:cond delay="0"/>
                                          </p:stCondLst>
                                        </p:cTn>
                                        <p:tgtEl>
                                          <p:spTgt spid="18"/>
                                        </p:tgtEl>
                                        <p:attrNameLst>
                                          <p:attrName>style.visibility</p:attrName>
                                        </p:attrNameLst>
                                      </p:cBhvr>
                                      <p:to>
                                        <p:strVal val="visible"/>
                                      </p:to>
                                    </p:set>
                                    <p:anim calcmode="lin" valueType="num">
                                      <p:cBhvr>
                                        <p:cTn id="81" dur="1000" fill="hold"/>
                                        <p:tgtEl>
                                          <p:spTgt spid="18"/>
                                        </p:tgtEl>
                                        <p:attrNameLst>
                                          <p:attrName>ppt_w</p:attrName>
                                        </p:attrNameLst>
                                      </p:cBhvr>
                                      <p:tavLst>
                                        <p:tav tm="0">
                                          <p:val>
                                            <p:fltVal val="0"/>
                                          </p:val>
                                        </p:tav>
                                        <p:tav tm="100000">
                                          <p:val>
                                            <p:strVal val="#ppt_w"/>
                                          </p:val>
                                        </p:tav>
                                      </p:tavLst>
                                    </p:anim>
                                    <p:anim calcmode="lin" valueType="num">
                                      <p:cBhvr>
                                        <p:cTn id="82" dur="1000" fill="hold"/>
                                        <p:tgtEl>
                                          <p:spTgt spid="18"/>
                                        </p:tgtEl>
                                        <p:attrNameLst>
                                          <p:attrName>ppt_h</p:attrName>
                                        </p:attrNameLst>
                                      </p:cBhvr>
                                      <p:tavLst>
                                        <p:tav tm="0">
                                          <p:val>
                                            <p:fltVal val="0"/>
                                          </p:val>
                                        </p:tav>
                                        <p:tav tm="100000">
                                          <p:val>
                                            <p:strVal val="#ppt_h"/>
                                          </p:val>
                                        </p:tav>
                                      </p:tavLst>
                                    </p:anim>
                                    <p:anim calcmode="lin" valueType="num">
                                      <p:cBhvr>
                                        <p:cTn id="83" dur="1000" fill="hold"/>
                                        <p:tgtEl>
                                          <p:spTgt spid="18"/>
                                        </p:tgtEl>
                                        <p:attrNameLst>
                                          <p:attrName>style.rotation</p:attrName>
                                        </p:attrNameLst>
                                      </p:cBhvr>
                                      <p:tavLst>
                                        <p:tav tm="0">
                                          <p:val>
                                            <p:fltVal val="90"/>
                                          </p:val>
                                        </p:tav>
                                        <p:tav tm="100000">
                                          <p:val>
                                            <p:fltVal val="0"/>
                                          </p:val>
                                        </p:tav>
                                      </p:tavLst>
                                    </p:anim>
                                    <p:animEffect transition="in" filter="fade">
                                      <p:cBhvr>
                                        <p:cTn id="84" dur="1000"/>
                                        <p:tgtEl>
                                          <p:spTgt spid="18"/>
                                        </p:tgtEl>
                                      </p:cBhvr>
                                    </p:animEffect>
                                  </p:childTnLst>
                                </p:cTn>
                              </p:par>
                              <p:par>
                                <p:cTn id="85" presetID="31" presetClass="entr" presetSubtype="0" fill="hold" grpId="0" nodeType="withEffect">
                                  <p:stCondLst>
                                    <p:cond delay="0"/>
                                  </p:stCondLst>
                                  <p:childTnLst>
                                    <p:set>
                                      <p:cBhvr>
                                        <p:cTn id="86" dur="1" fill="hold">
                                          <p:stCondLst>
                                            <p:cond delay="0"/>
                                          </p:stCondLst>
                                        </p:cTn>
                                        <p:tgtEl>
                                          <p:spTgt spid="30"/>
                                        </p:tgtEl>
                                        <p:attrNameLst>
                                          <p:attrName>style.visibility</p:attrName>
                                        </p:attrNameLst>
                                      </p:cBhvr>
                                      <p:to>
                                        <p:strVal val="visible"/>
                                      </p:to>
                                    </p:set>
                                    <p:anim calcmode="lin" valueType="num">
                                      <p:cBhvr>
                                        <p:cTn id="87" dur="1000" fill="hold"/>
                                        <p:tgtEl>
                                          <p:spTgt spid="30"/>
                                        </p:tgtEl>
                                        <p:attrNameLst>
                                          <p:attrName>ppt_w</p:attrName>
                                        </p:attrNameLst>
                                      </p:cBhvr>
                                      <p:tavLst>
                                        <p:tav tm="0">
                                          <p:val>
                                            <p:fltVal val="0"/>
                                          </p:val>
                                        </p:tav>
                                        <p:tav tm="100000">
                                          <p:val>
                                            <p:strVal val="#ppt_w"/>
                                          </p:val>
                                        </p:tav>
                                      </p:tavLst>
                                    </p:anim>
                                    <p:anim calcmode="lin" valueType="num">
                                      <p:cBhvr>
                                        <p:cTn id="88" dur="1000" fill="hold"/>
                                        <p:tgtEl>
                                          <p:spTgt spid="30"/>
                                        </p:tgtEl>
                                        <p:attrNameLst>
                                          <p:attrName>ppt_h</p:attrName>
                                        </p:attrNameLst>
                                      </p:cBhvr>
                                      <p:tavLst>
                                        <p:tav tm="0">
                                          <p:val>
                                            <p:fltVal val="0"/>
                                          </p:val>
                                        </p:tav>
                                        <p:tav tm="100000">
                                          <p:val>
                                            <p:strVal val="#ppt_h"/>
                                          </p:val>
                                        </p:tav>
                                      </p:tavLst>
                                    </p:anim>
                                    <p:anim calcmode="lin" valueType="num">
                                      <p:cBhvr>
                                        <p:cTn id="89" dur="1000" fill="hold"/>
                                        <p:tgtEl>
                                          <p:spTgt spid="30"/>
                                        </p:tgtEl>
                                        <p:attrNameLst>
                                          <p:attrName>style.rotation</p:attrName>
                                        </p:attrNameLst>
                                      </p:cBhvr>
                                      <p:tavLst>
                                        <p:tav tm="0">
                                          <p:val>
                                            <p:fltVal val="90"/>
                                          </p:val>
                                        </p:tav>
                                        <p:tav tm="100000">
                                          <p:val>
                                            <p:fltVal val="0"/>
                                          </p:val>
                                        </p:tav>
                                      </p:tavLst>
                                    </p:anim>
                                    <p:animEffect transition="in" filter="fade">
                                      <p:cBhvr>
                                        <p:cTn id="90" dur="1000"/>
                                        <p:tgtEl>
                                          <p:spTgt spid="30"/>
                                        </p:tgtEl>
                                      </p:cBhvr>
                                    </p:animEffect>
                                  </p:childTnLst>
                                </p:cTn>
                              </p:par>
                            </p:childTnLst>
                          </p:cTn>
                        </p:par>
                      </p:childTnLst>
                    </p:cTn>
                  </p:par>
                  <p:par>
                    <p:cTn id="91" fill="hold">
                      <p:stCondLst>
                        <p:cond delay="indefinite"/>
                      </p:stCondLst>
                      <p:childTnLst>
                        <p:par>
                          <p:cTn id="92" fill="hold">
                            <p:stCondLst>
                              <p:cond delay="0"/>
                            </p:stCondLst>
                            <p:childTnLst>
                              <p:par>
                                <p:cTn id="93" presetID="31" presetClass="entr" presetSubtype="0" fill="hold" grpId="0" nodeType="clickEffect">
                                  <p:stCondLst>
                                    <p:cond delay="0"/>
                                  </p:stCondLst>
                                  <p:childTnLst>
                                    <p:set>
                                      <p:cBhvr>
                                        <p:cTn id="94" dur="1" fill="hold">
                                          <p:stCondLst>
                                            <p:cond delay="0"/>
                                          </p:stCondLst>
                                        </p:cTn>
                                        <p:tgtEl>
                                          <p:spTgt spid="17"/>
                                        </p:tgtEl>
                                        <p:attrNameLst>
                                          <p:attrName>style.visibility</p:attrName>
                                        </p:attrNameLst>
                                      </p:cBhvr>
                                      <p:to>
                                        <p:strVal val="visible"/>
                                      </p:to>
                                    </p:set>
                                    <p:anim calcmode="lin" valueType="num">
                                      <p:cBhvr>
                                        <p:cTn id="95" dur="1000" fill="hold"/>
                                        <p:tgtEl>
                                          <p:spTgt spid="17"/>
                                        </p:tgtEl>
                                        <p:attrNameLst>
                                          <p:attrName>ppt_w</p:attrName>
                                        </p:attrNameLst>
                                      </p:cBhvr>
                                      <p:tavLst>
                                        <p:tav tm="0">
                                          <p:val>
                                            <p:fltVal val="0"/>
                                          </p:val>
                                        </p:tav>
                                        <p:tav tm="100000">
                                          <p:val>
                                            <p:strVal val="#ppt_w"/>
                                          </p:val>
                                        </p:tav>
                                      </p:tavLst>
                                    </p:anim>
                                    <p:anim calcmode="lin" valueType="num">
                                      <p:cBhvr>
                                        <p:cTn id="96" dur="1000" fill="hold"/>
                                        <p:tgtEl>
                                          <p:spTgt spid="17"/>
                                        </p:tgtEl>
                                        <p:attrNameLst>
                                          <p:attrName>ppt_h</p:attrName>
                                        </p:attrNameLst>
                                      </p:cBhvr>
                                      <p:tavLst>
                                        <p:tav tm="0">
                                          <p:val>
                                            <p:fltVal val="0"/>
                                          </p:val>
                                        </p:tav>
                                        <p:tav tm="100000">
                                          <p:val>
                                            <p:strVal val="#ppt_h"/>
                                          </p:val>
                                        </p:tav>
                                      </p:tavLst>
                                    </p:anim>
                                    <p:anim calcmode="lin" valueType="num">
                                      <p:cBhvr>
                                        <p:cTn id="97" dur="1000" fill="hold"/>
                                        <p:tgtEl>
                                          <p:spTgt spid="17"/>
                                        </p:tgtEl>
                                        <p:attrNameLst>
                                          <p:attrName>style.rotation</p:attrName>
                                        </p:attrNameLst>
                                      </p:cBhvr>
                                      <p:tavLst>
                                        <p:tav tm="0">
                                          <p:val>
                                            <p:fltVal val="90"/>
                                          </p:val>
                                        </p:tav>
                                        <p:tav tm="100000">
                                          <p:val>
                                            <p:fltVal val="0"/>
                                          </p:val>
                                        </p:tav>
                                      </p:tavLst>
                                    </p:anim>
                                    <p:animEffect transition="in" filter="fade">
                                      <p:cBhvr>
                                        <p:cTn id="98" dur="1000"/>
                                        <p:tgtEl>
                                          <p:spTgt spid="17"/>
                                        </p:tgtEl>
                                      </p:cBhvr>
                                    </p:animEffect>
                                  </p:childTnLst>
                                </p:cTn>
                              </p:par>
                              <p:par>
                                <p:cTn id="99" presetID="31" presetClass="entr" presetSubtype="0" fill="hold" grpId="0" nodeType="withEffect">
                                  <p:stCondLst>
                                    <p:cond delay="0"/>
                                  </p:stCondLst>
                                  <p:childTnLst>
                                    <p:set>
                                      <p:cBhvr>
                                        <p:cTn id="100" dur="1" fill="hold">
                                          <p:stCondLst>
                                            <p:cond delay="0"/>
                                          </p:stCondLst>
                                        </p:cTn>
                                        <p:tgtEl>
                                          <p:spTgt spid="9"/>
                                        </p:tgtEl>
                                        <p:attrNameLst>
                                          <p:attrName>style.visibility</p:attrName>
                                        </p:attrNameLst>
                                      </p:cBhvr>
                                      <p:to>
                                        <p:strVal val="visible"/>
                                      </p:to>
                                    </p:set>
                                    <p:anim calcmode="lin" valueType="num">
                                      <p:cBhvr>
                                        <p:cTn id="101" dur="1000" fill="hold"/>
                                        <p:tgtEl>
                                          <p:spTgt spid="9"/>
                                        </p:tgtEl>
                                        <p:attrNameLst>
                                          <p:attrName>ppt_w</p:attrName>
                                        </p:attrNameLst>
                                      </p:cBhvr>
                                      <p:tavLst>
                                        <p:tav tm="0">
                                          <p:val>
                                            <p:fltVal val="0"/>
                                          </p:val>
                                        </p:tav>
                                        <p:tav tm="100000">
                                          <p:val>
                                            <p:strVal val="#ppt_w"/>
                                          </p:val>
                                        </p:tav>
                                      </p:tavLst>
                                    </p:anim>
                                    <p:anim calcmode="lin" valueType="num">
                                      <p:cBhvr>
                                        <p:cTn id="102" dur="1000" fill="hold"/>
                                        <p:tgtEl>
                                          <p:spTgt spid="9"/>
                                        </p:tgtEl>
                                        <p:attrNameLst>
                                          <p:attrName>ppt_h</p:attrName>
                                        </p:attrNameLst>
                                      </p:cBhvr>
                                      <p:tavLst>
                                        <p:tav tm="0">
                                          <p:val>
                                            <p:fltVal val="0"/>
                                          </p:val>
                                        </p:tav>
                                        <p:tav tm="100000">
                                          <p:val>
                                            <p:strVal val="#ppt_h"/>
                                          </p:val>
                                        </p:tav>
                                      </p:tavLst>
                                    </p:anim>
                                    <p:anim calcmode="lin" valueType="num">
                                      <p:cBhvr>
                                        <p:cTn id="103" dur="1000" fill="hold"/>
                                        <p:tgtEl>
                                          <p:spTgt spid="9"/>
                                        </p:tgtEl>
                                        <p:attrNameLst>
                                          <p:attrName>style.rotation</p:attrName>
                                        </p:attrNameLst>
                                      </p:cBhvr>
                                      <p:tavLst>
                                        <p:tav tm="0">
                                          <p:val>
                                            <p:fltVal val="90"/>
                                          </p:val>
                                        </p:tav>
                                        <p:tav tm="100000">
                                          <p:val>
                                            <p:fltVal val="0"/>
                                          </p:val>
                                        </p:tav>
                                      </p:tavLst>
                                    </p:anim>
                                    <p:animEffect transition="in" filter="fade">
                                      <p:cBhvr>
                                        <p:cTn id="104" dur="1000"/>
                                        <p:tgtEl>
                                          <p:spTgt spid="9"/>
                                        </p:tgtEl>
                                      </p:cBhvr>
                                    </p:animEffect>
                                  </p:childTnLst>
                                </p:cTn>
                              </p:par>
                              <p:par>
                                <p:cTn id="105" presetID="31" presetClass="entr" presetSubtype="0" fill="hold" grpId="0" nodeType="withEffect">
                                  <p:stCondLst>
                                    <p:cond delay="0"/>
                                  </p:stCondLst>
                                  <p:childTnLst>
                                    <p:set>
                                      <p:cBhvr>
                                        <p:cTn id="106" dur="1" fill="hold">
                                          <p:stCondLst>
                                            <p:cond delay="0"/>
                                          </p:stCondLst>
                                        </p:cTn>
                                        <p:tgtEl>
                                          <p:spTgt spid="31"/>
                                        </p:tgtEl>
                                        <p:attrNameLst>
                                          <p:attrName>style.visibility</p:attrName>
                                        </p:attrNameLst>
                                      </p:cBhvr>
                                      <p:to>
                                        <p:strVal val="visible"/>
                                      </p:to>
                                    </p:set>
                                    <p:anim calcmode="lin" valueType="num">
                                      <p:cBhvr>
                                        <p:cTn id="107" dur="1000" fill="hold"/>
                                        <p:tgtEl>
                                          <p:spTgt spid="31"/>
                                        </p:tgtEl>
                                        <p:attrNameLst>
                                          <p:attrName>ppt_w</p:attrName>
                                        </p:attrNameLst>
                                      </p:cBhvr>
                                      <p:tavLst>
                                        <p:tav tm="0">
                                          <p:val>
                                            <p:fltVal val="0"/>
                                          </p:val>
                                        </p:tav>
                                        <p:tav tm="100000">
                                          <p:val>
                                            <p:strVal val="#ppt_w"/>
                                          </p:val>
                                        </p:tav>
                                      </p:tavLst>
                                    </p:anim>
                                    <p:anim calcmode="lin" valueType="num">
                                      <p:cBhvr>
                                        <p:cTn id="108" dur="1000" fill="hold"/>
                                        <p:tgtEl>
                                          <p:spTgt spid="31"/>
                                        </p:tgtEl>
                                        <p:attrNameLst>
                                          <p:attrName>ppt_h</p:attrName>
                                        </p:attrNameLst>
                                      </p:cBhvr>
                                      <p:tavLst>
                                        <p:tav tm="0">
                                          <p:val>
                                            <p:fltVal val="0"/>
                                          </p:val>
                                        </p:tav>
                                        <p:tav tm="100000">
                                          <p:val>
                                            <p:strVal val="#ppt_h"/>
                                          </p:val>
                                        </p:tav>
                                      </p:tavLst>
                                    </p:anim>
                                    <p:anim calcmode="lin" valueType="num">
                                      <p:cBhvr>
                                        <p:cTn id="109" dur="1000" fill="hold"/>
                                        <p:tgtEl>
                                          <p:spTgt spid="31"/>
                                        </p:tgtEl>
                                        <p:attrNameLst>
                                          <p:attrName>style.rotation</p:attrName>
                                        </p:attrNameLst>
                                      </p:cBhvr>
                                      <p:tavLst>
                                        <p:tav tm="0">
                                          <p:val>
                                            <p:fltVal val="90"/>
                                          </p:val>
                                        </p:tav>
                                        <p:tav tm="100000">
                                          <p:val>
                                            <p:fltVal val="0"/>
                                          </p:val>
                                        </p:tav>
                                      </p:tavLst>
                                    </p:anim>
                                    <p:animEffect transition="in" filter="fade">
                                      <p:cBhvr>
                                        <p:cTn id="110" dur="1000"/>
                                        <p:tgtEl>
                                          <p:spTgt spid="31"/>
                                        </p:tgtEl>
                                      </p:cBhvr>
                                    </p:animEffect>
                                  </p:childTnLst>
                                </p:cTn>
                              </p:par>
                              <p:par>
                                <p:cTn id="111" presetID="53" presetClass="entr" presetSubtype="16" fill="hold" nodeType="withEffect">
                                  <p:stCondLst>
                                    <p:cond delay="0"/>
                                  </p:stCondLst>
                                  <p:childTnLst>
                                    <p:set>
                                      <p:cBhvr>
                                        <p:cTn id="112" dur="1" fill="hold">
                                          <p:stCondLst>
                                            <p:cond delay="0"/>
                                          </p:stCondLst>
                                        </p:cTn>
                                        <p:tgtEl>
                                          <p:spTgt spid="3"/>
                                        </p:tgtEl>
                                        <p:attrNameLst>
                                          <p:attrName>style.visibility</p:attrName>
                                        </p:attrNameLst>
                                      </p:cBhvr>
                                      <p:to>
                                        <p:strVal val="visible"/>
                                      </p:to>
                                    </p:set>
                                    <p:anim calcmode="lin" valueType="num">
                                      <p:cBhvr>
                                        <p:cTn id="113" dur="500" fill="hold"/>
                                        <p:tgtEl>
                                          <p:spTgt spid="3"/>
                                        </p:tgtEl>
                                        <p:attrNameLst>
                                          <p:attrName>ppt_w</p:attrName>
                                        </p:attrNameLst>
                                      </p:cBhvr>
                                      <p:tavLst>
                                        <p:tav tm="0">
                                          <p:val>
                                            <p:fltVal val="0"/>
                                          </p:val>
                                        </p:tav>
                                        <p:tav tm="100000">
                                          <p:val>
                                            <p:strVal val="#ppt_w"/>
                                          </p:val>
                                        </p:tav>
                                      </p:tavLst>
                                    </p:anim>
                                    <p:anim calcmode="lin" valueType="num">
                                      <p:cBhvr>
                                        <p:cTn id="114" dur="500" fill="hold"/>
                                        <p:tgtEl>
                                          <p:spTgt spid="3"/>
                                        </p:tgtEl>
                                        <p:attrNameLst>
                                          <p:attrName>ppt_h</p:attrName>
                                        </p:attrNameLst>
                                      </p:cBhvr>
                                      <p:tavLst>
                                        <p:tav tm="0">
                                          <p:val>
                                            <p:fltVal val="0"/>
                                          </p:val>
                                        </p:tav>
                                        <p:tav tm="100000">
                                          <p:val>
                                            <p:strVal val="#ppt_h"/>
                                          </p:val>
                                        </p:tav>
                                      </p:tavLst>
                                    </p:anim>
                                    <p:animEffect transition="in" filter="fade">
                                      <p:cBhvr>
                                        <p:cTn id="115" dur="500"/>
                                        <p:tgtEl>
                                          <p:spTgt spid="3"/>
                                        </p:tgtEl>
                                      </p:cBhvr>
                                    </p:animEffect>
                                  </p:childTnLst>
                                </p:cTn>
                              </p:par>
                              <p:par>
                                <p:cTn id="116" presetID="53" presetClass="entr" presetSubtype="16" fill="hold" nodeType="withEffect">
                                  <p:stCondLst>
                                    <p:cond delay="0"/>
                                  </p:stCondLst>
                                  <p:childTnLst>
                                    <p:set>
                                      <p:cBhvr>
                                        <p:cTn id="117" dur="1" fill="hold">
                                          <p:stCondLst>
                                            <p:cond delay="0"/>
                                          </p:stCondLst>
                                        </p:cTn>
                                        <p:tgtEl>
                                          <p:spTgt spid="10"/>
                                        </p:tgtEl>
                                        <p:attrNameLst>
                                          <p:attrName>style.visibility</p:attrName>
                                        </p:attrNameLst>
                                      </p:cBhvr>
                                      <p:to>
                                        <p:strVal val="visible"/>
                                      </p:to>
                                    </p:set>
                                    <p:anim calcmode="lin" valueType="num">
                                      <p:cBhvr>
                                        <p:cTn id="118" dur="500" fill="hold"/>
                                        <p:tgtEl>
                                          <p:spTgt spid="10"/>
                                        </p:tgtEl>
                                        <p:attrNameLst>
                                          <p:attrName>ppt_w</p:attrName>
                                        </p:attrNameLst>
                                      </p:cBhvr>
                                      <p:tavLst>
                                        <p:tav tm="0">
                                          <p:val>
                                            <p:fltVal val="0"/>
                                          </p:val>
                                        </p:tav>
                                        <p:tav tm="100000">
                                          <p:val>
                                            <p:strVal val="#ppt_w"/>
                                          </p:val>
                                        </p:tav>
                                      </p:tavLst>
                                    </p:anim>
                                    <p:anim calcmode="lin" valueType="num">
                                      <p:cBhvr>
                                        <p:cTn id="119" dur="500" fill="hold"/>
                                        <p:tgtEl>
                                          <p:spTgt spid="10"/>
                                        </p:tgtEl>
                                        <p:attrNameLst>
                                          <p:attrName>ppt_h</p:attrName>
                                        </p:attrNameLst>
                                      </p:cBhvr>
                                      <p:tavLst>
                                        <p:tav tm="0">
                                          <p:val>
                                            <p:fltVal val="0"/>
                                          </p:val>
                                        </p:tav>
                                        <p:tav tm="100000">
                                          <p:val>
                                            <p:strVal val="#ppt_h"/>
                                          </p:val>
                                        </p:tav>
                                      </p:tavLst>
                                    </p:anim>
                                    <p:animEffect transition="in" filter="fade">
                                      <p:cBhvr>
                                        <p:cTn id="120" dur="500"/>
                                        <p:tgtEl>
                                          <p:spTgt spid="10"/>
                                        </p:tgtEl>
                                      </p:cBhvr>
                                    </p:animEffect>
                                  </p:childTnLst>
                                </p:cTn>
                              </p:par>
                              <p:par>
                                <p:cTn id="121" presetID="53" presetClass="entr" presetSubtype="16" fill="hold" nodeType="withEffect">
                                  <p:stCondLst>
                                    <p:cond delay="0"/>
                                  </p:stCondLst>
                                  <p:childTnLst>
                                    <p:set>
                                      <p:cBhvr>
                                        <p:cTn id="122" dur="1" fill="hold">
                                          <p:stCondLst>
                                            <p:cond delay="0"/>
                                          </p:stCondLst>
                                        </p:cTn>
                                        <p:tgtEl>
                                          <p:spTgt spid="11"/>
                                        </p:tgtEl>
                                        <p:attrNameLst>
                                          <p:attrName>style.visibility</p:attrName>
                                        </p:attrNameLst>
                                      </p:cBhvr>
                                      <p:to>
                                        <p:strVal val="visible"/>
                                      </p:to>
                                    </p:set>
                                    <p:anim calcmode="lin" valueType="num">
                                      <p:cBhvr>
                                        <p:cTn id="123" dur="500" fill="hold"/>
                                        <p:tgtEl>
                                          <p:spTgt spid="11"/>
                                        </p:tgtEl>
                                        <p:attrNameLst>
                                          <p:attrName>ppt_w</p:attrName>
                                        </p:attrNameLst>
                                      </p:cBhvr>
                                      <p:tavLst>
                                        <p:tav tm="0">
                                          <p:val>
                                            <p:fltVal val="0"/>
                                          </p:val>
                                        </p:tav>
                                        <p:tav tm="100000">
                                          <p:val>
                                            <p:strVal val="#ppt_w"/>
                                          </p:val>
                                        </p:tav>
                                      </p:tavLst>
                                    </p:anim>
                                    <p:anim calcmode="lin" valueType="num">
                                      <p:cBhvr>
                                        <p:cTn id="124" dur="500" fill="hold"/>
                                        <p:tgtEl>
                                          <p:spTgt spid="11"/>
                                        </p:tgtEl>
                                        <p:attrNameLst>
                                          <p:attrName>ppt_h</p:attrName>
                                        </p:attrNameLst>
                                      </p:cBhvr>
                                      <p:tavLst>
                                        <p:tav tm="0">
                                          <p:val>
                                            <p:fltVal val="0"/>
                                          </p:val>
                                        </p:tav>
                                        <p:tav tm="100000">
                                          <p:val>
                                            <p:strVal val="#ppt_h"/>
                                          </p:val>
                                        </p:tav>
                                      </p:tavLst>
                                    </p:anim>
                                    <p:animEffect transition="in" filter="fade">
                                      <p:cBhvr>
                                        <p:cTn id="125" dur="500"/>
                                        <p:tgtEl>
                                          <p:spTgt spid="11"/>
                                        </p:tgtEl>
                                      </p:cBhvr>
                                    </p:animEffect>
                                  </p:childTnLst>
                                </p:cTn>
                              </p:par>
                              <p:par>
                                <p:cTn id="126" presetID="53" presetClass="entr" presetSubtype="16" fill="hold" nodeType="withEffect">
                                  <p:stCondLst>
                                    <p:cond delay="0"/>
                                  </p:stCondLst>
                                  <p:childTnLst>
                                    <p:set>
                                      <p:cBhvr>
                                        <p:cTn id="127" dur="1" fill="hold">
                                          <p:stCondLst>
                                            <p:cond delay="0"/>
                                          </p:stCondLst>
                                        </p:cTn>
                                        <p:tgtEl>
                                          <p:spTgt spid="12"/>
                                        </p:tgtEl>
                                        <p:attrNameLst>
                                          <p:attrName>style.visibility</p:attrName>
                                        </p:attrNameLst>
                                      </p:cBhvr>
                                      <p:to>
                                        <p:strVal val="visible"/>
                                      </p:to>
                                    </p:set>
                                    <p:anim calcmode="lin" valueType="num">
                                      <p:cBhvr>
                                        <p:cTn id="128" dur="500" fill="hold"/>
                                        <p:tgtEl>
                                          <p:spTgt spid="12"/>
                                        </p:tgtEl>
                                        <p:attrNameLst>
                                          <p:attrName>ppt_w</p:attrName>
                                        </p:attrNameLst>
                                      </p:cBhvr>
                                      <p:tavLst>
                                        <p:tav tm="0">
                                          <p:val>
                                            <p:fltVal val="0"/>
                                          </p:val>
                                        </p:tav>
                                        <p:tav tm="100000">
                                          <p:val>
                                            <p:strVal val="#ppt_w"/>
                                          </p:val>
                                        </p:tav>
                                      </p:tavLst>
                                    </p:anim>
                                    <p:anim calcmode="lin" valueType="num">
                                      <p:cBhvr>
                                        <p:cTn id="129" dur="500" fill="hold"/>
                                        <p:tgtEl>
                                          <p:spTgt spid="12"/>
                                        </p:tgtEl>
                                        <p:attrNameLst>
                                          <p:attrName>ppt_h</p:attrName>
                                        </p:attrNameLst>
                                      </p:cBhvr>
                                      <p:tavLst>
                                        <p:tav tm="0">
                                          <p:val>
                                            <p:fltVal val="0"/>
                                          </p:val>
                                        </p:tav>
                                        <p:tav tm="100000">
                                          <p:val>
                                            <p:strVal val="#ppt_h"/>
                                          </p:val>
                                        </p:tav>
                                      </p:tavLst>
                                    </p:anim>
                                    <p:animEffect transition="in" filter="fade">
                                      <p:cBhvr>
                                        <p:cTn id="130" dur="500"/>
                                        <p:tgtEl>
                                          <p:spTgt spid="12"/>
                                        </p:tgtEl>
                                      </p:cBhvr>
                                    </p:animEffect>
                                  </p:childTnLst>
                                </p:cTn>
                              </p:par>
                              <p:par>
                                <p:cTn id="131" presetID="53" presetClass="entr" presetSubtype="16" fill="hold" nodeType="withEffect">
                                  <p:stCondLst>
                                    <p:cond delay="0"/>
                                  </p:stCondLst>
                                  <p:childTnLst>
                                    <p:set>
                                      <p:cBhvr>
                                        <p:cTn id="132" dur="1" fill="hold">
                                          <p:stCondLst>
                                            <p:cond delay="0"/>
                                          </p:stCondLst>
                                        </p:cTn>
                                        <p:tgtEl>
                                          <p:spTgt spid="13"/>
                                        </p:tgtEl>
                                        <p:attrNameLst>
                                          <p:attrName>style.visibility</p:attrName>
                                        </p:attrNameLst>
                                      </p:cBhvr>
                                      <p:to>
                                        <p:strVal val="visible"/>
                                      </p:to>
                                    </p:set>
                                    <p:anim calcmode="lin" valueType="num">
                                      <p:cBhvr>
                                        <p:cTn id="133" dur="500" fill="hold"/>
                                        <p:tgtEl>
                                          <p:spTgt spid="13"/>
                                        </p:tgtEl>
                                        <p:attrNameLst>
                                          <p:attrName>ppt_w</p:attrName>
                                        </p:attrNameLst>
                                      </p:cBhvr>
                                      <p:tavLst>
                                        <p:tav tm="0">
                                          <p:val>
                                            <p:fltVal val="0"/>
                                          </p:val>
                                        </p:tav>
                                        <p:tav tm="100000">
                                          <p:val>
                                            <p:strVal val="#ppt_w"/>
                                          </p:val>
                                        </p:tav>
                                      </p:tavLst>
                                    </p:anim>
                                    <p:anim calcmode="lin" valueType="num">
                                      <p:cBhvr>
                                        <p:cTn id="134" dur="500" fill="hold"/>
                                        <p:tgtEl>
                                          <p:spTgt spid="13"/>
                                        </p:tgtEl>
                                        <p:attrNameLst>
                                          <p:attrName>ppt_h</p:attrName>
                                        </p:attrNameLst>
                                      </p:cBhvr>
                                      <p:tavLst>
                                        <p:tav tm="0">
                                          <p:val>
                                            <p:fltVal val="0"/>
                                          </p:val>
                                        </p:tav>
                                        <p:tav tm="100000">
                                          <p:val>
                                            <p:strVal val="#ppt_h"/>
                                          </p:val>
                                        </p:tav>
                                      </p:tavLst>
                                    </p:anim>
                                    <p:animEffect transition="in" filter="fade">
                                      <p:cBhvr>
                                        <p:cTn id="135" dur="500"/>
                                        <p:tgtEl>
                                          <p:spTgt spid="13"/>
                                        </p:tgtEl>
                                      </p:cBhvr>
                                    </p:animEffect>
                                  </p:childTnLst>
                                </p:cTn>
                              </p:par>
                              <p:par>
                                <p:cTn id="136" presetID="53" presetClass="entr" presetSubtype="16" fill="hold" nodeType="withEffect">
                                  <p:stCondLst>
                                    <p:cond delay="0"/>
                                  </p:stCondLst>
                                  <p:childTnLst>
                                    <p:set>
                                      <p:cBhvr>
                                        <p:cTn id="137" dur="1" fill="hold">
                                          <p:stCondLst>
                                            <p:cond delay="0"/>
                                          </p:stCondLst>
                                        </p:cTn>
                                        <p:tgtEl>
                                          <p:spTgt spid="4"/>
                                        </p:tgtEl>
                                        <p:attrNameLst>
                                          <p:attrName>style.visibility</p:attrName>
                                        </p:attrNameLst>
                                      </p:cBhvr>
                                      <p:to>
                                        <p:strVal val="visible"/>
                                      </p:to>
                                    </p:set>
                                    <p:anim calcmode="lin" valueType="num">
                                      <p:cBhvr>
                                        <p:cTn id="138" dur="500" fill="hold"/>
                                        <p:tgtEl>
                                          <p:spTgt spid="4"/>
                                        </p:tgtEl>
                                        <p:attrNameLst>
                                          <p:attrName>ppt_w</p:attrName>
                                        </p:attrNameLst>
                                      </p:cBhvr>
                                      <p:tavLst>
                                        <p:tav tm="0">
                                          <p:val>
                                            <p:fltVal val="0"/>
                                          </p:val>
                                        </p:tav>
                                        <p:tav tm="100000">
                                          <p:val>
                                            <p:strVal val="#ppt_w"/>
                                          </p:val>
                                        </p:tav>
                                      </p:tavLst>
                                    </p:anim>
                                    <p:anim calcmode="lin" valueType="num">
                                      <p:cBhvr>
                                        <p:cTn id="139" dur="500" fill="hold"/>
                                        <p:tgtEl>
                                          <p:spTgt spid="4"/>
                                        </p:tgtEl>
                                        <p:attrNameLst>
                                          <p:attrName>ppt_h</p:attrName>
                                        </p:attrNameLst>
                                      </p:cBhvr>
                                      <p:tavLst>
                                        <p:tav tm="0">
                                          <p:val>
                                            <p:fltVal val="0"/>
                                          </p:val>
                                        </p:tav>
                                        <p:tav tm="100000">
                                          <p:val>
                                            <p:strVal val="#ppt_h"/>
                                          </p:val>
                                        </p:tav>
                                      </p:tavLst>
                                    </p:anim>
                                    <p:animEffect transition="in" filter="fade">
                                      <p:cBhvr>
                                        <p:cTn id="14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animBg="1"/>
      <p:bldP spid="7" grpId="0" animBg="1"/>
      <p:bldP spid="8" grpId="0" animBg="1"/>
      <p:bldP spid="9" grpId="0" animBg="1"/>
      <p:bldP spid="14" grpId="0" animBg="1"/>
      <p:bldP spid="15" grpId="0" animBg="1"/>
      <p:bldP spid="16" grpId="0" animBg="1"/>
      <p:bldP spid="17" grpId="0" animBg="1"/>
      <p:bldP spid="18" grpId="0" animBg="1"/>
      <p:bldP spid="19" grpId="0"/>
      <p:bldP spid="24" grpId="0"/>
      <p:bldP spid="29" grpId="0"/>
      <p:bldP spid="30" grpId="0"/>
      <p:bldP spid="3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92037" y="223816"/>
            <a:ext cx="3207929"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300" normalizeH="0" baseline="0" noProof="0" dirty="0" err="1">
                <a:ln>
                  <a:noFill/>
                </a:ln>
                <a:solidFill>
                  <a:prstClr val="black">
                    <a:lumMod val="65000"/>
                    <a:lumOff val="35000"/>
                  </a:prstClr>
                </a:solidFill>
                <a:effectLst/>
                <a:uLnTx/>
                <a:uFillTx/>
                <a:latin typeface="SVN-Bira" panose="02040603050506020204" pitchFamily="18" charset="0"/>
              </a:rPr>
              <a:t>Nghề</a:t>
            </a:r>
            <a:r>
              <a:rPr kumimoji="0" lang="en-US" sz="4800" b="0" i="0" u="none" strike="noStrike" kern="1200" cap="none" spc="300" normalizeH="0" noProof="0" dirty="0">
                <a:ln>
                  <a:noFill/>
                </a:ln>
                <a:solidFill>
                  <a:prstClr val="black">
                    <a:lumMod val="65000"/>
                    <a:lumOff val="35000"/>
                  </a:prstClr>
                </a:solidFill>
                <a:effectLst/>
                <a:uLnTx/>
                <a:uFillTx/>
                <a:latin typeface="SVN-Bira" panose="02040603050506020204" pitchFamily="18" charset="0"/>
              </a:rPr>
              <a:t> </a:t>
            </a:r>
            <a:r>
              <a:rPr kumimoji="0" lang="en-US" sz="4800" b="0" i="0" u="none" strike="noStrike" kern="1200" cap="none" spc="300" normalizeH="0" noProof="0" dirty="0" err="1">
                <a:ln>
                  <a:noFill/>
                </a:ln>
                <a:solidFill>
                  <a:srgbClr val="FF0000"/>
                </a:solidFill>
                <a:effectLst/>
                <a:uLnTx/>
                <a:uFillTx/>
                <a:latin typeface="SVN-Bira" panose="02040603050506020204" pitchFamily="18" charset="0"/>
              </a:rPr>
              <a:t>Thầy</a:t>
            </a:r>
            <a:endParaRPr kumimoji="0" lang="en-US" sz="4800" b="0" i="0" u="none" strike="noStrike" kern="1200" cap="none" spc="300" normalizeH="0" baseline="0" noProof="0" dirty="0">
              <a:ln>
                <a:noFill/>
              </a:ln>
              <a:solidFill>
                <a:srgbClr val="FF0000"/>
              </a:solidFill>
              <a:effectLst/>
              <a:uLnTx/>
              <a:uFillTx/>
              <a:latin typeface="SVN-Bira" panose="02040603050506020204" pitchFamily="18" charset="0"/>
            </a:endParaRPr>
          </a:p>
        </p:txBody>
      </p:sp>
      <p:pic>
        <p:nvPicPr>
          <p:cNvPr id="4" name="Picture Placeholder 3">
            <a:extLst>
              <a:ext uri="{FF2B5EF4-FFF2-40B4-BE49-F238E27FC236}">
                <a16:creationId xmlns:a16="http://schemas.microsoft.com/office/drawing/2014/main" id="{98759530-F616-43A4-9949-06FD9105ADDD}"/>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21866" r="21866"/>
          <a:stretch>
            <a:fillRect/>
          </a:stretch>
        </p:blipFill>
        <p:spPr>
          <a:xfrm rot="364916">
            <a:off x="255879" y="1352428"/>
            <a:ext cx="4164719" cy="4153144"/>
          </a:xfrm>
          <a:blipFill>
            <a:blip r:embed="rId3"/>
            <a:stretch>
              <a:fillRect/>
            </a:stretch>
          </a:blipFill>
        </p:spPr>
      </p:pic>
      <p:sp>
        <p:nvSpPr>
          <p:cNvPr id="9" name="Rectangle 8">
            <a:extLst>
              <a:ext uri="{FF2B5EF4-FFF2-40B4-BE49-F238E27FC236}">
                <a16:creationId xmlns:a16="http://schemas.microsoft.com/office/drawing/2014/main" id="{7BE59A4B-C528-4F2C-B8FB-562EA890FA73}"/>
              </a:ext>
            </a:extLst>
          </p:cNvPr>
          <p:cNvSpPr/>
          <p:nvPr/>
        </p:nvSpPr>
        <p:spPr>
          <a:xfrm>
            <a:off x="4555199" y="1225689"/>
            <a:ext cx="7473403" cy="4893647"/>
          </a:xfrm>
          <a:prstGeom prst="rect">
            <a:avLst/>
          </a:prstGeom>
        </p:spPr>
        <p:txBody>
          <a:bodyPr wrap="square">
            <a:spAutoFit/>
          </a:bodyPr>
          <a:lstStyle/>
          <a:p>
            <a:pPr algn="just"/>
            <a:r>
              <a:rPr lang="vi-VN" sz="2400" dirty="0"/>
              <a:t>Theo tác giả làm thầy thì cần chú ý cách sống, cách cư xử; đừng mặc đã khác, ăn lại khó khăn; tỏ ý chê bai lối ăn ở của người dân; cũng không nên xông xáo quá. Nhất là thầy giáo mới về. Ngoài ra, đối với các cụ trong làng thì phải ân cần song cũng không nên vồ vập quá; tránh xa việc kiện cáo. Nếu làng vào đám, thầy cần tỏ lòng thành kính vị phúc thần của hương thôn nhưng không nên ở lại; tránh việc ăn uống, chè chén kể cả là ở nhà dân. Làm thầy cũng cần đối xử công bằng với học trò, cho dù là con cái nhà ai đi chăng nữa. Cũng cần tránh xa tệ nạn cờ bạc để làm gương cho trò. Đối với quan ở địa phương mình dạy, khi mới đến, thầy cần chào hỏi, tránh các chuyện thị phi.</a:t>
            </a:r>
            <a:endParaRPr lang="en-US" sz="2400" dirty="0"/>
          </a:p>
        </p:txBody>
      </p:sp>
      <p:sp>
        <p:nvSpPr>
          <p:cNvPr id="10" name="Oval 9">
            <a:extLst>
              <a:ext uri="{FF2B5EF4-FFF2-40B4-BE49-F238E27FC236}">
                <a16:creationId xmlns:a16="http://schemas.microsoft.com/office/drawing/2014/main" id="{64FEFE3A-846F-4987-A223-882CC87A4705}"/>
              </a:ext>
            </a:extLst>
          </p:cNvPr>
          <p:cNvSpPr/>
          <p:nvPr/>
        </p:nvSpPr>
        <p:spPr>
          <a:xfrm>
            <a:off x="3723394" y="2435504"/>
            <a:ext cx="185531" cy="18553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Lato"/>
              <a:ea typeface="+mn-ea"/>
              <a:cs typeface="+mn-cs"/>
            </a:endParaRPr>
          </a:p>
        </p:txBody>
      </p:sp>
      <p:sp>
        <p:nvSpPr>
          <p:cNvPr id="3" name="TextBox 2">
            <a:extLst>
              <a:ext uri="{FF2B5EF4-FFF2-40B4-BE49-F238E27FC236}">
                <a16:creationId xmlns:a16="http://schemas.microsoft.com/office/drawing/2014/main" id="{AB07398A-A9D8-67A0-E5E3-7867055F5623}"/>
              </a:ext>
            </a:extLst>
          </p:cNvPr>
          <p:cNvSpPr txBox="1"/>
          <p:nvPr/>
        </p:nvSpPr>
        <p:spPr>
          <a:xfrm>
            <a:off x="6612605" y="702469"/>
            <a:ext cx="5871625" cy="523220"/>
          </a:xfrm>
          <a:prstGeom prst="rect">
            <a:avLst/>
          </a:prstGeom>
          <a:noFill/>
        </p:spPr>
        <p:txBody>
          <a:bodyPr wrap="square" rtlCol="0">
            <a:spAutoFit/>
          </a:bodyPr>
          <a:lstStyle/>
          <a:p>
            <a:pPr algn="ctr"/>
            <a:r>
              <a:rPr lang="en-US" sz="2800" spc="300" dirty="0" err="1">
                <a:solidFill>
                  <a:schemeClr val="accent2">
                    <a:lumMod val="75000"/>
                  </a:schemeClr>
                </a:solidFill>
                <a:latin typeface="VL Atlantika" pitchFamily="50" charset="0"/>
              </a:rPr>
              <a:t>Tác</a:t>
            </a:r>
            <a:r>
              <a:rPr lang="en-US" sz="2800" spc="300" dirty="0">
                <a:solidFill>
                  <a:schemeClr val="accent2">
                    <a:lumMod val="75000"/>
                  </a:schemeClr>
                </a:solidFill>
                <a:latin typeface="VL Atlantika" pitchFamily="50" charset="0"/>
              </a:rPr>
              <a:t> </a:t>
            </a:r>
            <a:r>
              <a:rPr lang="en-US" sz="2800" spc="300" dirty="0" err="1">
                <a:solidFill>
                  <a:schemeClr val="accent2">
                    <a:lumMod val="75000"/>
                  </a:schemeClr>
                </a:solidFill>
                <a:latin typeface="VL Atlantika" pitchFamily="50" charset="0"/>
              </a:rPr>
              <a:t>giả</a:t>
            </a:r>
            <a:r>
              <a:rPr lang="en-US" sz="2800" spc="300" dirty="0">
                <a:solidFill>
                  <a:schemeClr val="accent2">
                    <a:lumMod val="75000"/>
                  </a:schemeClr>
                </a:solidFill>
                <a:latin typeface="VL Atlantika" pitchFamily="50" charset="0"/>
              </a:rPr>
              <a:t>: Hoàng </a:t>
            </a:r>
            <a:r>
              <a:rPr lang="en-US" sz="2800" spc="300" dirty="0" err="1">
                <a:solidFill>
                  <a:schemeClr val="accent2">
                    <a:lumMod val="75000"/>
                  </a:schemeClr>
                </a:solidFill>
                <a:latin typeface="VL Atlantika" pitchFamily="50" charset="0"/>
              </a:rPr>
              <a:t>Đạo</a:t>
            </a:r>
            <a:r>
              <a:rPr lang="en-US" sz="2800" spc="300" dirty="0">
                <a:solidFill>
                  <a:schemeClr val="accent2">
                    <a:lumMod val="75000"/>
                  </a:schemeClr>
                </a:solidFill>
                <a:latin typeface="VL Atlantika" pitchFamily="50" charset="0"/>
              </a:rPr>
              <a:t> </a:t>
            </a:r>
            <a:r>
              <a:rPr lang="en-US" sz="2800" spc="300" dirty="0" err="1">
                <a:solidFill>
                  <a:schemeClr val="accent2">
                    <a:lumMod val="75000"/>
                  </a:schemeClr>
                </a:solidFill>
                <a:latin typeface="VL Atlantika" pitchFamily="50" charset="0"/>
              </a:rPr>
              <a:t>Thúy</a:t>
            </a:r>
            <a:endParaRPr lang="en-US" sz="2800" spc="300" dirty="0">
              <a:solidFill>
                <a:schemeClr val="accent2">
                  <a:lumMod val="75000"/>
                </a:schemeClr>
              </a:solidFill>
              <a:latin typeface="VL Atlantika" pitchFamily="50" charset="0"/>
            </a:endParaRPr>
          </a:p>
        </p:txBody>
      </p:sp>
    </p:spTree>
    <p:extLst>
      <p:ext uri="{BB962C8B-B14F-4D97-AF65-F5344CB8AC3E}">
        <p14:creationId xmlns:p14="http://schemas.microsoft.com/office/powerpoint/2010/main" val="12698530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50000">
        <p15:prstTrans prst="peelOff"/>
      </p:transition>
    </mc:Choice>
    <mc:Fallback xmlns="">
      <p:transition spd="slow" advClick="0" advTm="5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1" presetClass="path" presetSubtype="0" repeatCount="indefinite" accel="50000" decel="50000" fill="hold" grpId="0" nodeType="withEffect">
                                  <p:stCondLst>
                                    <p:cond delay="0"/>
                                  </p:stCondLst>
                                  <p:childTnLst>
                                    <p:animMotion origin="layout" path="M -2.91667E-6 -1.11111E-6 C 0.04193 0.12477 0.02019 0.28519 -0.04817 0.35972 C -0.11705 0.43171 -0.20703 0.39167 -0.24948 0.26759 C -0.2914 0.1419 -0.26979 -0.01921 -0.20117 -0.09236 C -0.13203 -0.16643 -0.04218 -0.125 -2.91667E-6 -1.11111E-6 Z " pathEditMode="relative" rAng="3540000" ptsTypes="AAAAA">
                                      <p:cBhvr>
                                        <p:cTn id="11" dur="5000" fill="hold"/>
                                        <p:tgtEl>
                                          <p:spTgt spid="10"/>
                                        </p:tgtEl>
                                        <p:attrNameLst>
                                          <p:attrName>ppt_x</p:attrName>
                                          <p:attrName>ppt_y</p:attrName>
                                        </p:attrNameLst>
                                      </p:cBhvr>
                                      <p:rCtr x="-12474" y="13356"/>
                                    </p:animMotion>
                                  </p:childTnLst>
                                </p:cTn>
                              </p:par>
                            </p:childTnLst>
                          </p:cTn>
                        </p:par>
                      </p:childTnLst>
                    </p:cTn>
                  </p:par>
                  <p:par>
                    <p:cTn id="12" fill="hold">
                      <p:stCondLst>
                        <p:cond delay="indefinite"/>
                      </p:stCondLst>
                      <p:childTnLst>
                        <p:par>
                          <p:cTn id="13" fill="hold">
                            <p:stCondLst>
                              <p:cond delay="0"/>
                            </p:stCondLst>
                            <p:childTnLst>
                              <p:par>
                                <p:cTn id="14" presetID="31" presetClass="entr" presetSubtype="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1000" fill="hold"/>
                                        <p:tgtEl>
                                          <p:spTgt spid="3"/>
                                        </p:tgtEl>
                                        <p:attrNameLst>
                                          <p:attrName>ppt_w</p:attrName>
                                        </p:attrNameLst>
                                      </p:cBhvr>
                                      <p:tavLst>
                                        <p:tav tm="0">
                                          <p:val>
                                            <p:fltVal val="0"/>
                                          </p:val>
                                        </p:tav>
                                        <p:tav tm="100000">
                                          <p:val>
                                            <p:strVal val="#ppt_w"/>
                                          </p:val>
                                        </p:tav>
                                      </p:tavLst>
                                    </p:anim>
                                    <p:anim calcmode="lin" valueType="num">
                                      <p:cBhvr>
                                        <p:cTn id="17" dur="1000" fill="hold"/>
                                        <p:tgtEl>
                                          <p:spTgt spid="3"/>
                                        </p:tgtEl>
                                        <p:attrNameLst>
                                          <p:attrName>ppt_h</p:attrName>
                                        </p:attrNameLst>
                                      </p:cBhvr>
                                      <p:tavLst>
                                        <p:tav tm="0">
                                          <p:val>
                                            <p:fltVal val="0"/>
                                          </p:val>
                                        </p:tav>
                                        <p:tav tm="100000">
                                          <p:val>
                                            <p:strVal val="#ppt_h"/>
                                          </p:val>
                                        </p:tav>
                                      </p:tavLst>
                                    </p:anim>
                                    <p:anim calcmode="lin" valueType="num">
                                      <p:cBhvr>
                                        <p:cTn id="18" dur="1000" fill="hold"/>
                                        <p:tgtEl>
                                          <p:spTgt spid="3"/>
                                        </p:tgtEl>
                                        <p:attrNameLst>
                                          <p:attrName>style.rotation</p:attrName>
                                        </p:attrNameLst>
                                      </p:cBhvr>
                                      <p:tavLst>
                                        <p:tav tm="0">
                                          <p:val>
                                            <p:fltVal val="90"/>
                                          </p:val>
                                        </p:tav>
                                        <p:tav tm="100000">
                                          <p:val>
                                            <p:fltVal val="0"/>
                                          </p:val>
                                        </p:tav>
                                      </p:tavLst>
                                    </p:anim>
                                    <p:animEffect transition="in" filter="fade">
                                      <p:cBhvr>
                                        <p:cTn id="1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06929" y="155699"/>
            <a:ext cx="3696846" cy="110799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300" normalizeH="0" baseline="0" noProof="0" dirty="0" err="1">
                <a:ln>
                  <a:noFill/>
                </a:ln>
                <a:solidFill>
                  <a:prstClr val="black">
                    <a:lumMod val="65000"/>
                    <a:lumOff val="35000"/>
                  </a:prstClr>
                </a:solidFill>
                <a:effectLst/>
                <a:uLnTx/>
                <a:uFillTx/>
                <a:latin typeface="iCiel Bambola" panose="02000000000000000000" pitchFamily="2" charset="0"/>
              </a:rPr>
              <a:t>Phần</a:t>
            </a:r>
            <a:r>
              <a:rPr kumimoji="0" lang="en-US" sz="6600" b="0" i="0" u="none" strike="noStrike" kern="1200" cap="none" spc="300" normalizeH="0" baseline="0" noProof="0" dirty="0">
                <a:ln>
                  <a:noFill/>
                </a:ln>
                <a:solidFill>
                  <a:prstClr val="black">
                    <a:lumMod val="65000"/>
                    <a:lumOff val="35000"/>
                  </a:prstClr>
                </a:solidFill>
                <a:effectLst/>
                <a:uLnTx/>
                <a:uFillTx/>
                <a:latin typeface="iCiel Bambola" panose="02000000000000000000" pitchFamily="2" charset="0"/>
              </a:rPr>
              <a:t> </a:t>
            </a:r>
            <a:r>
              <a:rPr kumimoji="0" lang="en-US" sz="6600" b="0" i="0" u="none" strike="noStrike" kern="1200" cap="none" spc="300" normalizeH="0" baseline="0" noProof="0" dirty="0" err="1">
                <a:ln>
                  <a:noFill/>
                </a:ln>
                <a:solidFill>
                  <a:srgbClr val="FF0000"/>
                </a:solidFill>
                <a:effectLst/>
                <a:uLnTx/>
                <a:uFillTx/>
                <a:latin typeface="iCiel Bambola" panose="02000000000000000000" pitchFamily="2" charset="0"/>
              </a:rPr>
              <a:t>Thầy</a:t>
            </a:r>
            <a:endParaRPr kumimoji="0" lang="en-US" sz="6600" b="0" i="0" u="none" strike="noStrike" kern="1200" cap="none" spc="300" normalizeH="0" baseline="0" noProof="0" dirty="0">
              <a:ln>
                <a:noFill/>
              </a:ln>
              <a:solidFill>
                <a:srgbClr val="FF0000"/>
              </a:solidFill>
              <a:effectLst/>
              <a:uLnTx/>
              <a:uFillTx/>
              <a:latin typeface="iCiel Bambola" panose="02000000000000000000" pitchFamily="2" charset="0"/>
            </a:endParaRPr>
          </a:p>
        </p:txBody>
      </p:sp>
      <p:cxnSp>
        <p:nvCxnSpPr>
          <p:cNvPr id="4" name="Straight Connector 3"/>
          <p:cNvCxnSpPr/>
          <p:nvPr/>
        </p:nvCxnSpPr>
        <p:spPr>
          <a:xfrm>
            <a:off x="-222179" y="2163227"/>
            <a:ext cx="4529108" cy="0"/>
          </a:xfrm>
          <a:prstGeom prst="line">
            <a:avLst/>
          </a:prstGeom>
          <a:ln w="101600">
            <a:solidFill>
              <a:schemeClr val="bg1">
                <a:lumMod val="65000"/>
              </a:schemeClr>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5" name="Group 4"/>
          <p:cNvGrpSpPr/>
          <p:nvPr/>
        </p:nvGrpSpPr>
        <p:grpSpPr>
          <a:xfrm>
            <a:off x="395609" y="1674227"/>
            <a:ext cx="3750947" cy="4355512"/>
            <a:chOff x="2733675" y="1171576"/>
            <a:chExt cx="1738313" cy="3059112"/>
          </a:xfrm>
        </p:grpSpPr>
        <p:sp>
          <p:nvSpPr>
            <p:cNvPr id="6" name="Freeform 5"/>
            <p:cNvSpPr>
              <a:spLocks/>
            </p:cNvSpPr>
            <p:nvPr/>
          </p:nvSpPr>
          <p:spPr bwMode="auto">
            <a:xfrm>
              <a:off x="2733675" y="1176338"/>
              <a:ext cx="1738313" cy="3054350"/>
            </a:xfrm>
            <a:custGeom>
              <a:avLst/>
              <a:gdLst>
                <a:gd name="T0" fmla="*/ 422 w 460"/>
                <a:gd name="T1" fmla="*/ 80 h 812"/>
                <a:gd name="T2" fmla="*/ 460 w 460"/>
                <a:gd name="T3" fmla="*/ 80 h 812"/>
                <a:gd name="T4" fmla="*/ 431 w 460"/>
                <a:gd name="T5" fmla="*/ 18 h 812"/>
                <a:gd name="T6" fmla="*/ 419 w 460"/>
                <a:gd name="T7" fmla="*/ 4 h 812"/>
                <a:gd name="T8" fmla="*/ 395 w 460"/>
                <a:gd name="T9" fmla="*/ 0 h 812"/>
                <a:gd name="T10" fmla="*/ 25 w 460"/>
                <a:gd name="T11" fmla="*/ 0 h 812"/>
                <a:gd name="T12" fmla="*/ 0 w 460"/>
                <a:gd name="T13" fmla="*/ 36 h 812"/>
                <a:gd name="T14" fmla="*/ 0 w 460"/>
                <a:gd name="T15" fmla="*/ 74 h 812"/>
                <a:gd name="T16" fmla="*/ 0 w 460"/>
                <a:gd name="T17" fmla="*/ 684 h 812"/>
                <a:gd name="T18" fmla="*/ 204 w 460"/>
                <a:gd name="T19" fmla="*/ 812 h 812"/>
                <a:gd name="T20" fmla="*/ 423 w 460"/>
                <a:gd name="T21" fmla="*/ 684 h 812"/>
                <a:gd name="T22" fmla="*/ 422 w 460"/>
                <a:gd name="T23" fmla="*/ 80 h 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0" h="812">
                  <a:moveTo>
                    <a:pt x="422" y="80"/>
                  </a:moveTo>
                  <a:cubicBezTo>
                    <a:pt x="460" y="80"/>
                    <a:pt x="460" y="80"/>
                    <a:pt x="460" y="80"/>
                  </a:cubicBezTo>
                  <a:cubicBezTo>
                    <a:pt x="431" y="18"/>
                    <a:pt x="431" y="18"/>
                    <a:pt x="431" y="18"/>
                  </a:cubicBezTo>
                  <a:cubicBezTo>
                    <a:pt x="427" y="12"/>
                    <a:pt x="424" y="5"/>
                    <a:pt x="419" y="4"/>
                  </a:cubicBezTo>
                  <a:cubicBezTo>
                    <a:pt x="414" y="2"/>
                    <a:pt x="405" y="0"/>
                    <a:pt x="395" y="0"/>
                  </a:cubicBezTo>
                  <a:cubicBezTo>
                    <a:pt x="25" y="0"/>
                    <a:pt x="25" y="0"/>
                    <a:pt x="25" y="0"/>
                  </a:cubicBezTo>
                  <a:cubicBezTo>
                    <a:pt x="6" y="0"/>
                    <a:pt x="0" y="16"/>
                    <a:pt x="0" y="36"/>
                  </a:cubicBezTo>
                  <a:cubicBezTo>
                    <a:pt x="0" y="74"/>
                    <a:pt x="0" y="74"/>
                    <a:pt x="0" y="74"/>
                  </a:cubicBezTo>
                  <a:cubicBezTo>
                    <a:pt x="0" y="684"/>
                    <a:pt x="0" y="684"/>
                    <a:pt x="0" y="684"/>
                  </a:cubicBezTo>
                  <a:cubicBezTo>
                    <a:pt x="204" y="812"/>
                    <a:pt x="204" y="812"/>
                    <a:pt x="204" y="812"/>
                  </a:cubicBezTo>
                  <a:cubicBezTo>
                    <a:pt x="423" y="684"/>
                    <a:pt x="423" y="684"/>
                    <a:pt x="423" y="684"/>
                  </a:cubicBezTo>
                  <a:lnTo>
                    <a:pt x="422" y="8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Lato"/>
                <a:ea typeface="+mn-ea"/>
                <a:cs typeface="+mn-cs"/>
              </a:endParaRPr>
            </a:p>
          </p:txBody>
        </p:sp>
        <p:sp>
          <p:nvSpPr>
            <p:cNvPr id="7" name="Freeform 6"/>
            <p:cNvSpPr>
              <a:spLocks/>
            </p:cNvSpPr>
            <p:nvPr/>
          </p:nvSpPr>
          <p:spPr bwMode="auto">
            <a:xfrm>
              <a:off x="4313238" y="1171576"/>
              <a:ext cx="158750" cy="304800"/>
            </a:xfrm>
            <a:custGeom>
              <a:avLst/>
              <a:gdLst>
                <a:gd name="T0" fmla="*/ 42 w 42"/>
                <a:gd name="T1" fmla="*/ 81 h 81"/>
                <a:gd name="T2" fmla="*/ 9 w 42"/>
                <a:gd name="T3" fmla="*/ 18 h 81"/>
                <a:gd name="T4" fmla="*/ 1 w 42"/>
                <a:gd name="T5" fmla="*/ 36 h 81"/>
                <a:gd name="T6" fmla="*/ 1 w 42"/>
                <a:gd name="T7" fmla="*/ 81 h 81"/>
                <a:gd name="T8" fmla="*/ 42 w 42"/>
                <a:gd name="T9" fmla="*/ 81 h 81"/>
              </a:gdLst>
              <a:ahLst/>
              <a:cxnLst>
                <a:cxn ang="0">
                  <a:pos x="T0" y="T1"/>
                </a:cxn>
                <a:cxn ang="0">
                  <a:pos x="T2" y="T3"/>
                </a:cxn>
                <a:cxn ang="0">
                  <a:pos x="T4" y="T5"/>
                </a:cxn>
                <a:cxn ang="0">
                  <a:pos x="T6" y="T7"/>
                </a:cxn>
                <a:cxn ang="0">
                  <a:pos x="T8" y="T9"/>
                </a:cxn>
              </a:cxnLst>
              <a:rect l="0" t="0" r="r" b="b"/>
              <a:pathLst>
                <a:path w="42" h="81">
                  <a:moveTo>
                    <a:pt x="42" y="81"/>
                  </a:moveTo>
                  <a:cubicBezTo>
                    <a:pt x="42" y="81"/>
                    <a:pt x="22" y="45"/>
                    <a:pt x="9" y="18"/>
                  </a:cubicBezTo>
                  <a:cubicBezTo>
                    <a:pt x="0" y="0"/>
                    <a:pt x="1" y="17"/>
                    <a:pt x="1" y="36"/>
                  </a:cubicBezTo>
                  <a:cubicBezTo>
                    <a:pt x="1" y="65"/>
                    <a:pt x="1" y="81"/>
                    <a:pt x="1" y="81"/>
                  </a:cubicBezTo>
                  <a:lnTo>
                    <a:pt x="42" y="81"/>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Lato"/>
                <a:ea typeface="+mn-ea"/>
                <a:cs typeface="+mn-cs"/>
              </a:endParaRPr>
            </a:p>
          </p:txBody>
        </p:sp>
      </p:grpSp>
      <p:sp>
        <p:nvSpPr>
          <p:cNvPr id="21" name="Oval 20">
            <a:extLst>
              <a:ext uri="{FF2B5EF4-FFF2-40B4-BE49-F238E27FC236}">
                <a16:creationId xmlns:a16="http://schemas.microsoft.com/office/drawing/2014/main" id="{4CBA3F88-447C-4186-8A9C-670BE1F500CD}"/>
              </a:ext>
            </a:extLst>
          </p:cNvPr>
          <p:cNvSpPr/>
          <p:nvPr/>
        </p:nvSpPr>
        <p:spPr>
          <a:xfrm>
            <a:off x="4457057" y="2690774"/>
            <a:ext cx="185531" cy="18553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Lato"/>
              <a:ea typeface="+mn-ea"/>
              <a:cs typeface="+mn-cs"/>
            </a:endParaRPr>
          </a:p>
        </p:txBody>
      </p:sp>
      <p:pic>
        <p:nvPicPr>
          <p:cNvPr id="22" name="Picture 21">
            <a:extLst>
              <a:ext uri="{FF2B5EF4-FFF2-40B4-BE49-F238E27FC236}">
                <a16:creationId xmlns:a16="http://schemas.microsoft.com/office/drawing/2014/main" id="{908BE681-2FC6-46F9-92FA-2DAD1B520D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82594" y="3981695"/>
            <a:ext cx="5832538" cy="2054823"/>
          </a:xfrm>
          <a:prstGeom prst="rect">
            <a:avLst/>
          </a:prstGeom>
        </p:spPr>
      </p:pic>
      <p:sp>
        <p:nvSpPr>
          <p:cNvPr id="23" name="Rectangle 22">
            <a:extLst>
              <a:ext uri="{FF2B5EF4-FFF2-40B4-BE49-F238E27FC236}">
                <a16:creationId xmlns:a16="http://schemas.microsoft.com/office/drawing/2014/main" id="{775A782E-ED2C-465C-8606-6FD43E835EFB}"/>
              </a:ext>
            </a:extLst>
          </p:cNvPr>
          <p:cNvSpPr/>
          <p:nvPr/>
        </p:nvSpPr>
        <p:spPr>
          <a:xfrm>
            <a:off x="4608003" y="1397455"/>
            <a:ext cx="7486586" cy="3539430"/>
          </a:xfrm>
          <a:prstGeom prst="rect">
            <a:avLst/>
          </a:prstGeom>
        </p:spPr>
        <p:txBody>
          <a:bodyPr wrap="square">
            <a:spAutoFit/>
          </a:bodyPr>
          <a:lstStyle/>
          <a:p>
            <a:pPr algn="just"/>
            <a:r>
              <a:rPr lang="vi-VN" sz="2800" dirty="0">
                <a:latin typeface="Times New Roman" panose="02020603050405020304" pitchFamily="18" charset="0"/>
                <a:cs typeface="Times New Roman" panose="02020603050405020304" pitchFamily="18" charset="0"/>
              </a:rPr>
              <a:t>Vẫn là những nội dung liên quan đến PHẦN THẦY, tác giả Hoàng Đạo Thúy chia sẻ tâm sự về việc giao thiệp của thầy với đồng nghiệp. Đó là phải nhũn nhặn, luôn làm việc hết mình, luôn chân thành, chuyện đâu bỏ đó; có bàn luận việc gì thì cũng nên điềm đạm, khúc chiết. Kể cả với đồng nghiệp mới vào nghề hay cộng sự lười. Tóm lại việc gì cũng phải cân nhắc kĩ rồi hãy làm.</a:t>
            </a:r>
            <a:endParaRPr lang="en-US" sz="2800" dirty="0">
              <a:latin typeface="Times New Roman" panose="02020603050405020304" pitchFamily="18" charset="0"/>
              <a:cs typeface="Times New Roman" panose="02020603050405020304" pitchFamily="18" charset="0"/>
            </a:endParaRPr>
          </a:p>
        </p:txBody>
      </p:sp>
      <mc:AlternateContent xmlns:mc="http://schemas.openxmlformats.org/markup-compatibility/2006">
        <mc:Choice xmlns:am3d="http://schemas.microsoft.com/office/drawing/2017/model3d" Requires="am3d">
          <p:graphicFrame>
            <p:nvGraphicFramePr>
              <p:cNvPr id="24" name="3D Model 23" descr="Monarch butterfly">
                <a:extLst>
                  <a:ext uri="{FF2B5EF4-FFF2-40B4-BE49-F238E27FC236}">
                    <a16:creationId xmlns:a16="http://schemas.microsoft.com/office/drawing/2014/main" id="{11971759-4DB8-45F5-8ED2-8FC454B016D7}"/>
                  </a:ext>
                </a:extLst>
              </p:cNvPr>
              <p:cNvGraphicFramePr>
                <a:graphicFrameLocks noChangeAspect="1"/>
              </p:cNvGraphicFramePr>
              <p:nvPr>
                <p:extLst>
                  <p:ext uri="{D42A27DB-BD31-4B8C-83A1-F6EECF244321}">
                    <p14:modId xmlns:p14="http://schemas.microsoft.com/office/powerpoint/2010/main" val="524421264"/>
                  </p:ext>
                </p:extLst>
              </p:nvPr>
            </p:nvGraphicFramePr>
            <p:xfrm>
              <a:off x="842060" y="2704161"/>
              <a:ext cx="885333" cy="1009047"/>
            </p:xfrm>
            <a:graphic>
              <a:graphicData uri="http://schemas.microsoft.com/office/drawing/2017/model3d">
                <am3d:model3d r:embed="rId5">
                  <am3d:spPr>
                    <a:xfrm>
                      <a:off x="0" y="0"/>
                      <a:ext cx="885333" cy="1009047"/>
                    </a:xfrm>
                    <a:prstGeom prst="rect">
                      <a:avLst/>
                    </a:prstGeom>
                  </am3d:spPr>
                  <am3d:camera>
                    <am3d:pos x="0" y="0" z="61708033"/>
                    <am3d:up dx="0" dy="36000000" dz="0"/>
                    <am3d:lookAt x="0" y="0" z="0"/>
                    <am3d:perspective fov="2700000"/>
                  </am3d:camera>
                  <am3d:trans>
                    <am3d:meterPerModelUnit n="8287638" d="1000000"/>
                    <am3d:preTrans dx="26935" dy="-7590496" dz="1742884"/>
                    <am3d:scale>
                      <am3d:sx n="1000000" d="1000000"/>
                      <am3d:sy n="1000000" d="1000000"/>
                      <am3d:sz n="1000000" d="1000000"/>
                    </am3d:scale>
                    <am3d:rot ax="4997699" ay="2435646" az="4785501"/>
                    <am3d:postTrans dx="0" dy="0" dz="0"/>
                  </am3d:trans>
                  <am3d:raster rName="Office3DRenderer" rVer="16.0.8326">
                    <am3d:blip r:embed="rId6"/>
                  </am3d:raster>
                  <am3d:objViewport viewportSz="145651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4" name="3D Model 23" descr="Monarch butterfly">
                <a:extLst>
                  <a:ext uri="{FF2B5EF4-FFF2-40B4-BE49-F238E27FC236}">
                    <a16:creationId xmlns:a16="http://schemas.microsoft.com/office/drawing/2014/main" id="{11971759-4DB8-45F5-8ED2-8FC454B016D7}"/>
                  </a:ext>
                </a:extLst>
              </p:cNvPr>
              <p:cNvPicPr>
                <a:picLocks noGrp="1" noRot="1" noChangeAspect="1" noMove="1" noResize="1" noEditPoints="1" noAdjustHandles="1" noChangeArrowheads="1" noChangeShapeType="1" noCrop="1"/>
              </p:cNvPicPr>
              <p:nvPr/>
            </p:nvPicPr>
            <p:blipFill>
              <a:blip r:embed="rId6"/>
              <a:stretch>
                <a:fillRect/>
              </a:stretch>
            </p:blipFill>
            <p:spPr>
              <a:xfrm>
                <a:off x="842060" y="2704161"/>
                <a:ext cx="885333" cy="1009047"/>
              </a:xfrm>
              <a:prstGeom prst="rect">
                <a:avLst/>
              </a:prstGeom>
            </p:spPr>
          </p:pic>
        </mc:Fallback>
      </mc:AlternateContent>
      <p:pic>
        <p:nvPicPr>
          <p:cNvPr id="13" name="nghề giáo có lời">
            <a:hlinkClick r:id="" action="ppaction://media"/>
            <a:extLst>
              <a:ext uri="{FF2B5EF4-FFF2-40B4-BE49-F238E27FC236}">
                <a16:creationId xmlns:a16="http://schemas.microsoft.com/office/drawing/2014/main" id="{ED14EF36-6003-4E6B-8557-ADB6F671A5A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01562" y="100097"/>
            <a:ext cx="609600" cy="609600"/>
          </a:xfrm>
          <a:prstGeom prst="rect">
            <a:avLst/>
          </a:prstGeom>
        </p:spPr>
      </p:pic>
      <p:pic>
        <p:nvPicPr>
          <p:cNvPr id="11" name="Picture Placeholder 10">
            <a:extLst>
              <a:ext uri="{FF2B5EF4-FFF2-40B4-BE49-F238E27FC236}">
                <a16:creationId xmlns:a16="http://schemas.microsoft.com/office/drawing/2014/main" id="{B921BBE6-3559-4B70-9CA6-A85FE36396A3}"/>
              </a:ext>
            </a:extLst>
          </p:cNvPr>
          <p:cNvPicPr>
            <a:picLocks noGrp="1" noChangeAspect="1"/>
          </p:cNvPicPr>
          <p:nvPr>
            <p:ph type="pic" sz="quarter" idx="11"/>
          </p:nvPr>
        </p:nvPicPr>
        <p:blipFill>
          <a:blip r:embed="rId8">
            <a:extLst>
              <a:ext uri="{28A0092B-C50C-407E-A947-70E740481C1C}">
                <a14:useLocalDpi xmlns:a14="http://schemas.microsoft.com/office/drawing/2010/main" val="0"/>
              </a:ext>
            </a:extLst>
          </a:blip>
          <a:srcRect l="5147" r="5147"/>
          <a:stretch>
            <a:fillRect/>
          </a:stretch>
        </p:blipFill>
        <p:spPr/>
      </p:pic>
    </p:spTree>
    <p:extLst>
      <p:ext uri="{BB962C8B-B14F-4D97-AF65-F5344CB8AC3E}">
        <p14:creationId xmlns:p14="http://schemas.microsoft.com/office/powerpoint/2010/main" val="33981683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5000">
        <p15:prstTrans prst="peelOff"/>
      </p:transition>
    </mc:Choice>
    <mc:Fallback xmlns="">
      <p:transition spd="slow" advClick="0" advTm="2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ppt_x"/>
                                          </p:val>
                                        </p:tav>
                                        <p:tav tm="100000">
                                          <p:val>
                                            <p:strVal val="#ppt_x"/>
                                          </p:val>
                                        </p:tav>
                                      </p:tavLst>
                                    </p:anim>
                                    <p:anim calcmode="lin" valueType="num">
                                      <p:cBhvr additive="base">
                                        <p:cTn id="12" dur="500" fill="hold"/>
                                        <p:tgtEl>
                                          <p:spTgt spid="21"/>
                                        </p:tgtEl>
                                        <p:attrNameLst>
                                          <p:attrName>ppt_y</p:attrName>
                                        </p:attrNameLst>
                                      </p:cBhvr>
                                      <p:tavLst>
                                        <p:tav tm="0">
                                          <p:val>
                                            <p:strVal val="1+#ppt_h/2"/>
                                          </p:val>
                                        </p:tav>
                                        <p:tav tm="100000">
                                          <p:val>
                                            <p:strVal val="#ppt_y"/>
                                          </p:val>
                                        </p:tav>
                                      </p:tavLst>
                                    </p:anim>
                                  </p:childTnLst>
                                </p:cTn>
                              </p:par>
                              <p:par>
                                <p:cTn id="13" presetID="1" presetClass="mediacall" presetSubtype="0" fill="hold" nodeType="withEffect">
                                  <p:stCondLst>
                                    <p:cond delay="0"/>
                                  </p:stCondLst>
                                  <p:childTnLst>
                                    <p:cmd type="call" cmd="playFrom(0.0)">
                                      <p:cBhvr>
                                        <p:cTn id="14"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15" fill="hold" display="0">
                  <p:stCondLst>
                    <p:cond delay="indefinite"/>
                  </p:stCondLst>
                  <p:endCondLst>
                    <p:cond evt="onStopAudio" delay="0">
                      <p:tgtEl>
                        <p:sldTgt/>
                      </p:tgtEl>
                    </p:cond>
                  </p:endCondLst>
                </p:cTn>
                <p:tgtEl>
                  <p:spTgt spid="13"/>
                </p:tgtEl>
              </p:cMediaNode>
            </p:audio>
          </p:childTnLst>
        </p:cTn>
      </p:par>
    </p:tnLst>
    <p:bldLst>
      <p:bldP spid="21" grpId="0" animBg="1"/>
      <p:bldP spid="2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4284023" y="2219454"/>
            <a:ext cx="3559175" cy="3195638"/>
            <a:chOff x="4316413" y="1997075"/>
            <a:chExt cx="3559175" cy="3195638"/>
          </a:xfrm>
        </p:grpSpPr>
        <p:sp>
          <p:nvSpPr>
            <p:cNvPr id="4" name="Freeform 3"/>
            <p:cNvSpPr>
              <a:spLocks noEditPoints="1"/>
            </p:cNvSpPr>
            <p:nvPr/>
          </p:nvSpPr>
          <p:spPr bwMode="auto">
            <a:xfrm>
              <a:off x="4316413" y="2982913"/>
              <a:ext cx="1401763" cy="908050"/>
            </a:xfrm>
            <a:custGeom>
              <a:avLst/>
              <a:gdLst>
                <a:gd name="T0" fmla="*/ 244 w 275"/>
                <a:gd name="T1" fmla="*/ 58 h 178"/>
                <a:gd name="T2" fmla="*/ 217 w 275"/>
                <a:gd name="T3" fmla="*/ 74 h 178"/>
                <a:gd name="T4" fmla="*/ 217 w 275"/>
                <a:gd name="T5" fmla="*/ 74 h 178"/>
                <a:gd name="T6" fmla="*/ 200 w 275"/>
                <a:gd name="T7" fmla="*/ 84 h 178"/>
                <a:gd name="T8" fmla="*/ 193 w 275"/>
                <a:gd name="T9" fmla="*/ 84 h 178"/>
                <a:gd name="T10" fmla="*/ 193 w 275"/>
                <a:gd name="T11" fmla="*/ 84 h 178"/>
                <a:gd name="T12" fmla="*/ 175 w 275"/>
                <a:gd name="T13" fmla="*/ 69 h 178"/>
                <a:gd name="T14" fmla="*/ 175 w 275"/>
                <a:gd name="T15" fmla="*/ 69 h 178"/>
                <a:gd name="T16" fmla="*/ 89 w 275"/>
                <a:gd name="T17" fmla="*/ 0 h 178"/>
                <a:gd name="T18" fmla="*/ 0 w 275"/>
                <a:gd name="T19" fmla="*/ 89 h 178"/>
                <a:gd name="T20" fmla="*/ 89 w 275"/>
                <a:gd name="T21" fmla="*/ 178 h 178"/>
                <a:gd name="T22" fmla="*/ 175 w 275"/>
                <a:gd name="T23" fmla="*/ 110 h 178"/>
                <a:gd name="T24" fmla="*/ 176 w 275"/>
                <a:gd name="T25" fmla="*/ 110 h 178"/>
                <a:gd name="T26" fmla="*/ 193 w 275"/>
                <a:gd name="T27" fmla="*/ 95 h 178"/>
                <a:gd name="T28" fmla="*/ 193 w 275"/>
                <a:gd name="T29" fmla="*/ 95 h 178"/>
                <a:gd name="T30" fmla="*/ 200 w 275"/>
                <a:gd name="T31" fmla="*/ 95 h 178"/>
                <a:gd name="T32" fmla="*/ 200 w 275"/>
                <a:gd name="T33" fmla="*/ 95 h 178"/>
                <a:gd name="T34" fmla="*/ 217 w 275"/>
                <a:gd name="T35" fmla="*/ 104 h 178"/>
                <a:gd name="T36" fmla="*/ 217 w 275"/>
                <a:gd name="T37" fmla="*/ 104 h 178"/>
                <a:gd name="T38" fmla="*/ 244 w 275"/>
                <a:gd name="T39" fmla="*/ 121 h 178"/>
                <a:gd name="T40" fmla="*/ 275 w 275"/>
                <a:gd name="T41" fmla="*/ 89 h 178"/>
                <a:gd name="T42" fmla="*/ 244 w 275"/>
                <a:gd name="T43" fmla="*/ 58 h 178"/>
                <a:gd name="T44" fmla="*/ 89 w 275"/>
                <a:gd name="T45" fmla="*/ 158 h 178"/>
                <a:gd name="T46" fmla="*/ 20 w 275"/>
                <a:gd name="T47" fmla="*/ 89 h 178"/>
                <a:gd name="T48" fmla="*/ 89 w 275"/>
                <a:gd name="T49" fmla="*/ 21 h 178"/>
                <a:gd name="T50" fmla="*/ 157 w 275"/>
                <a:gd name="T51" fmla="*/ 89 h 178"/>
                <a:gd name="T52" fmla="*/ 89 w 275"/>
                <a:gd name="T53" fmla="*/ 158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5" h="178">
                  <a:moveTo>
                    <a:pt x="244" y="58"/>
                  </a:moveTo>
                  <a:cubicBezTo>
                    <a:pt x="232" y="58"/>
                    <a:pt x="222" y="64"/>
                    <a:pt x="217" y="74"/>
                  </a:cubicBezTo>
                  <a:cubicBezTo>
                    <a:pt x="217" y="74"/>
                    <a:pt x="217" y="74"/>
                    <a:pt x="217" y="74"/>
                  </a:cubicBezTo>
                  <a:cubicBezTo>
                    <a:pt x="214" y="80"/>
                    <a:pt x="207" y="84"/>
                    <a:pt x="200" y="84"/>
                  </a:cubicBezTo>
                  <a:cubicBezTo>
                    <a:pt x="193" y="84"/>
                    <a:pt x="193" y="84"/>
                    <a:pt x="193" y="84"/>
                  </a:cubicBezTo>
                  <a:cubicBezTo>
                    <a:pt x="193" y="84"/>
                    <a:pt x="193" y="84"/>
                    <a:pt x="193" y="84"/>
                  </a:cubicBezTo>
                  <a:cubicBezTo>
                    <a:pt x="185" y="83"/>
                    <a:pt x="177" y="77"/>
                    <a:pt x="175" y="69"/>
                  </a:cubicBezTo>
                  <a:cubicBezTo>
                    <a:pt x="175" y="69"/>
                    <a:pt x="175" y="69"/>
                    <a:pt x="175" y="69"/>
                  </a:cubicBezTo>
                  <a:cubicBezTo>
                    <a:pt x="166" y="29"/>
                    <a:pt x="131" y="0"/>
                    <a:pt x="89" y="0"/>
                  </a:cubicBezTo>
                  <a:cubicBezTo>
                    <a:pt x="39" y="0"/>
                    <a:pt x="0" y="40"/>
                    <a:pt x="0" y="89"/>
                  </a:cubicBezTo>
                  <a:cubicBezTo>
                    <a:pt x="0" y="139"/>
                    <a:pt x="40" y="178"/>
                    <a:pt x="89" y="178"/>
                  </a:cubicBezTo>
                  <a:cubicBezTo>
                    <a:pt x="131" y="178"/>
                    <a:pt x="166" y="149"/>
                    <a:pt x="175" y="110"/>
                  </a:cubicBezTo>
                  <a:cubicBezTo>
                    <a:pt x="176" y="110"/>
                    <a:pt x="176" y="110"/>
                    <a:pt x="176" y="110"/>
                  </a:cubicBezTo>
                  <a:cubicBezTo>
                    <a:pt x="177" y="101"/>
                    <a:pt x="185" y="95"/>
                    <a:pt x="193" y="95"/>
                  </a:cubicBezTo>
                  <a:cubicBezTo>
                    <a:pt x="193" y="95"/>
                    <a:pt x="193" y="95"/>
                    <a:pt x="193" y="95"/>
                  </a:cubicBezTo>
                  <a:cubicBezTo>
                    <a:pt x="200" y="95"/>
                    <a:pt x="200" y="95"/>
                    <a:pt x="200" y="95"/>
                  </a:cubicBezTo>
                  <a:cubicBezTo>
                    <a:pt x="200" y="95"/>
                    <a:pt x="200" y="95"/>
                    <a:pt x="200" y="95"/>
                  </a:cubicBezTo>
                  <a:cubicBezTo>
                    <a:pt x="207" y="95"/>
                    <a:pt x="214" y="99"/>
                    <a:pt x="217" y="104"/>
                  </a:cubicBezTo>
                  <a:cubicBezTo>
                    <a:pt x="217" y="104"/>
                    <a:pt x="217" y="104"/>
                    <a:pt x="217" y="104"/>
                  </a:cubicBezTo>
                  <a:cubicBezTo>
                    <a:pt x="222" y="114"/>
                    <a:pt x="232" y="121"/>
                    <a:pt x="244" y="121"/>
                  </a:cubicBezTo>
                  <a:cubicBezTo>
                    <a:pt x="261" y="121"/>
                    <a:pt x="275" y="106"/>
                    <a:pt x="275" y="89"/>
                  </a:cubicBezTo>
                  <a:cubicBezTo>
                    <a:pt x="275" y="72"/>
                    <a:pt x="261" y="58"/>
                    <a:pt x="244" y="58"/>
                  </a:cubicBezTo>
                  <a:close/>
                  <a:moveTo>
                    <a:pt x="89" y="158"/>
                  </a:moveTo>
                  <a:cubicBezTo>
                    <a:pt x="51" y="158"/>
                    <a:pt x="20" y="127"/>
                    <a:pt x="20" y="89"/>
                  </a:cubicBezTo>
                  <a:cubicBezTo>
                    <a:pt x="20" y="51"/>
                    <a:pt x="51" y="21"/>
                    <a:pt x="89" y="21"/>
                  </a:cubicBezTo>
                  <a:cubicBezTo>
                    <a:pt x="127" y="21"/>
                    <a:pt x="157" y="51"/>
                    <a:pt x="157" y="89"/>
                  </a:cubicBezTo>
                  <a:cubicBezTo>
                    <a:pt x="157" y="127"/>
                    <a:pt x="127" y="158"/>
                    <a:pt x="89" y="158"/>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Lato"/>
                <a:ea typeface="+mn-ea"/>
                <a:cs typeface="+mn-cs"/>
              </a:endParaRPr>
            </a:p>
          </p:txBody>
        </p:sp>
        <p:sp>
          <p:nvSpPr>
            <p:cNvPr id="5" name="Freeform 4"/>
            <p:cNvSpPr>
              <a:spLocks noEditPoints="1"/>
            </p:cNvSpPr>
            <p:nvPr/>
          </p:nvSpPr>
          <p:spPr bwMode="auto">
            <a:xfrm>
              <a:off x="6467475" y="2982913"/>
              <a:ext cx="1408113" cy="908050"/>
            </a:xfrm>
            <a:custGeom>
              <a:avLst/>
              <a:gdLst>
                <a:gd name="T0" fmla="*/ 187 w 276"/>
                <a:gd name="T1" fmla="*/ 0 h 178"/>
                <a:gd name="T2" fmla="*/ 100 w 276"/>
                <a:gd name="T3" fmla="*/ 69 h 178"/>
                <a:gd name="T4" fmla="*/ 100 w 276"/>
                <a:gd name="T5" fmla="*/ 69 h 178"/>
                <a:gd name="T6" fmla="*/ 82 w 276"/>
                <a:gd name="T7" fmla="*/ 84 h 178"/>
                <a:gd name="T8" fmla="*/ 82 w 276"/>
                <a:gd name="T9" fmla="*/ 84 h 178"/>
                <a:gd name="T10" fmla="*/ 75 w 276"/>
                <a:gd name="T11" fmla="*/ 84 h 178"/>
                <a:gd name="T12" fmla="*/ 75 w 276"/>
                <a:gd name="T13" fmla="*/ 84 h 178"/>
                <a:gd name="T14" fmla="*/ 59 w 276"/>
                <a:gd name="T15" fmla="*/ 74 h 178"/>
                <a:gd name="T16" fmla="*/ 31 w 276"/>
                <a:gd name="T17" fmla="*/ 58 h 178"/>
                <a:gd name="T18" fmla="*/ 0 w 276"/>
                <a:gd name="T19" fmla="*/ 89 h 178"/>
                <a:gd name="T20" fmla="*/ 31 w 276"/>
                <a:gd name="T21" fmla="*/ 120 h 178"/>
                <a:gd name="T22" fmla="*/ 58 w 276"/>
                <a:gd name="T23" fmla="*/ 104 h 178"/>
                <a:gd name="T24" fmla="*/ 75 w 276"/>
                <a:gd name="T25" fmla="*/ 94 h 178"/>
                <a:gd name="T26" fmla="*/ 82 w 276"/>
                <a:gd name="T27" fmla="*/ 94 h 178"/>
                <a:gd name="T28" fmla="*/ 82 w 276"/>
                <a:gd name="T29" fmla="*/ 94 h 178"/>
                <a:gd name="T30" fmla="*/ 100 w 276"/>
                <a:gd name="T31" fmla="*/ 109 h 178"/>
                <a:gd name="T32" fmla="*/ 100 w 276"/>
                <a:gd name="T33" fmla="*/ 109 h 178"/>
                <a:gd name="T34" fmla="*/ 187 w 276"/>
                <a:gd name="T35" fmla="*/ 178 h 178"/>
                <a:gd name="T36" fmla="*/ 276 w 276"/>
                <a:gd name="T37" fmla="*/ 89 h 178"/>
                <a:gd name="T38" fmla="*/ 187 w 276"/>
                <a:gd name="T39" fmla="*/ 0 h 178"/>
                <a:gd name="T40" fmla="*/ 187 w 276"/>
                <a:gd name="T41" fmla="*/ 157 h 178"/>
                <a:gd name="T42" fmla="*/ 118 w 276"/>
                <a:gd name="T43" fmla="*/ 89 h 178"/>
                <a:gd name="T44" fmla="*/ 118 w 276"/>
                <a:gd name="T45" fmla="*/ 89 h 178"/>
                <a:gd name="T46" fmla="*/ 187 w 276"/>
                <a:gd name="T47" fmla="*/ 20 h 178"/>
                <a:gd name="T48" fmla="*/ 255 w 276"/>
                <a:gd name="T49" fmla="*/ 89 h 178"/>
                <a:gd name="T50" fmla="*/ 187 w 276"/>
                <a:gd name="T51" fmla="*/ 15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6" h="178">
                  <a:moveTo>
                    <a:pt x="187" y="0"/>
                  </a:moveTo>
                  <a:cubicBezTo>
                    <a:pt x="144" y="0"/>
                    <a:pt x="109" y="29"/>
                    <a:pt x="100" y="69"/>
                  </a:cubicBezTo>
                  <a:cubicBezTo>
                    <a:pt x="100" y="69"/>
                    <a:pt x="100" y="69"/>
                    <a:pt x="100" y="69"/>
                  </a:cubicBezTo>
                  <a:cubicBezTo>
                    <a:pt x="98" y="77"/>
                    <a:pt x="91" y="83"/>
                    <a:pt x="82" y="84"/>
                  </a:cubicBezTo>
                  <a:cubicBezTo>
                    <a:pt x="82" y="84"/>
                    <a:pt x="82" y="84"/>
                    <a:pt x="82" y="84"/>
                  </a:cubicBezTo>
                  <a:cubicBezTo>
                    <a:pt x="75" y="84"/>
                    <a:pt x="75" y="84"/>
                    <a:pt x="75" y="84"/>
                  </a:cubicBezTo>
                  <a:cubicBezTo>
                    <a:pt x="75" y="84"/>
                    <a:pt x="75" y="84"/>
                    <a:pt x="75" y="84"/>
                  </a:cubicBezTo>
                  <a:cubicBezTo>
                    <a:pt x="68" y="84"/>
                    <a:pt x="62" y="80"/>
                    <a:pt x="59" y="74"/>
                  </a:cubicBezTo>
                  <a:cubicBezTo>
                    <a:pt x="53" y="64"/>
                    <a:pt x="43" y="58"/>
                    <a:pt x="31" y="58"/>
                  </a:cubicBezTo>
                  <a:cubicBezTo>
                    <a:pt x="14" y="58"/>
                    <a:pt x="0" y="72"/>
                    <a:pt x="0" y="89"/>
                  </a:cubicBezTo>
                  <a:cubicBezTo>
                    <a:pt x="0" y="106"/>
                    <a:pt x="14" y="120"/>
                    <a:pt x="31" y="120"/>
                  </a:cubicBezTo>
                  <a:cubicBezTo>
                    <a:pt x="43" y="120"/>
                    <a:pt x="53" y="114"/>
                    <a:pt x="58" y="104"/>
                  </a:cubicBezTo>
                  <a:cubicBezTo>
                    <a:pt x="62" y="98"/>
                    <a:pt x="68" y="94"/>
                    <a:pt x="75" y="94"/>
                  </a:cubicBezTo>
                  <a:cubicBezTo>
                    <a:pt x="82" y="94"/>
                    <a:pt x="82" y="94"/>
                    <a:pt x="82" y="94"/>
                  </a:cubicBezTo>
                  <a:cubicBezTo>
                    <a:pt x="82" y="94"/>
                    <a:pt x="82" y="94"/>
                    <a:pt x="82" y="94"/>
                  </a:cubicBezTo>
                  <a:cubicBezTo>
                    <a:pt x="91" y="95"/>
                    <a:pt x="98" y="101"/>
                    <a:pt x="100" y="109"/>
                  </a:cubicBezTo>
                  <a:cubicBezTo>
                    <a:pt x="100" y="109"/>
                    <a:pt x="100" y="109"/>
                    <a:pt x="100" y="109"/>
                  </a:cubicBezTo>
                  <a:cubicBezTo>
                    <a:pt x="109" y="149"/>
                    <a:pt x="144" y="178"/>
                    <a:pt x="187" y="178"/>
                  </a:cubicBezTo>
                  <a:cubicBezTo>
                    <a:pt x="236" y="178"/>
                    <a:pt x="276" y="138"/>
                    <a:pt x="276" y="89"/>
                  </a:cubicBezTo>
                  <a:cubicBezTo>
                    <a:pt x="276" y="40"/>
                    <a:pt x="236" y="0"/>
                    <a:pt x="187" y="0"/>
                  </a:cubicBezTo>
                  <a:close/>
                  <a:moveTo>
                    <a:pt x="187" y="157"/>
                  </a:moveTo>
                  <a:cubicBezTo>
                    <a:pt x="149" y="158"/>
                    <a:pt x="118" y="127"/>
                    <a:pt x="118" y="89"/>
                  </a:cubicBezTo>
                  <a:cubicBezTo>
                    <a:pt x="118" y="89"/>
                    <a:pt x="118" y="89"/>
                    <a:pt x="118" y="89"/>
                  </a:cubicBezTo>
                  <a:cubicBezTo>
                    <a:pt x="118" y="51"/>
                    <a:pt x="149" y="21"/>
                    <a:pt x="187" y="20"/>
                  </a:cubicBezTo>
                  <a:cubicBezTo>
                    <a:pt x="224" y="20"/>
                    <a:pt x="255" y="51"/>
                    <a:pt x="255" y="89"/>
                  </a:cubicBezTo>
                  <a:cubicBezTo>
                    <a:pt x="255" y="127"/>
                    <a:pt x="224" y="157"/>
                    <a:pt x="187" y="157"/>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Lato"/>
                <a:ea typeface="+mn-ea"/>
                <a:cs typeface="+mn-cs"/>
              </a:endParaRPr>
            </a:p>
          </p:txBody>
        </p:sp>
        <p:sp>
          <p:nvSpPr>
            <p:cNvPr id="6" name="Freeform 5"/>
            <p:cNvSpPr>
              <a:spLocks noEditPoints="1"/>
            </p:cNvSpPr>
            <p:nvPr/>
          </p:nvSpPr>
          <p:spPr bwMode="auto">
            <a:xfrm>
              <a:off x="6294438" y="1997075"/>
              <a:ext cx="1235075" cy="1239838"/>
            </a:xfrm>
            <a:custGeom>
              <a:avLst/>
              <a:gdLst>
                <a:gd name="T0" fmla="*/ 207 w 242"/>
                <a:gd name="T1" fmla="*/ 35 h 243"/>
                <a:gd name="T2" fmla="*/ 81 w 242"/>
                <a:gd name="T3" fmla="*/ 35 h 243"/>
                <a:gd name="T4" fmla="*/ 69 w 242"/>
                <a:gd name="T5" fmla="*/ 145 h 243"/>
                <a:gd name="T6" fmla="*/ 69 w 242"/>
                <a:gd name="T7" fmla="*/ 145 h 243"/>
                <a:gd name="T8" fmla="*/ 67 w 242"/>
                <a:gd name="T9" fmla="*/ 168 h 243"/>
                <a:gd name="T10" fmla="*/ 67 w 242"/>
                <a:gd name="T11" fmla="*/ 168 h 243"/>
                <a:gd name="T12" fmla="*/ 62 w 242"/>
                <a:gd name="T13" fmla="*/ 173 h 243"/>
                <a:gd name="T14" fmla="*/ 43 w 242"/>
                <a:gd name="T15" fmla="*/ 178 h 243"/>
                <a:gd name="T16" fmla="*/ 12 w 242"/>
                <a:gd name="T17" fmla="*/ 186 h 243"/>
                <a:gd name="T18" fmla="*/ 12 w 242"/>
                <a:gd name="T19" fmla="*/ 230 h 243"/>
                <a:gd name="T20" fmla="*/ 57 w 242"/>
                <a:gd name="T21" fmla="*/ 230 h 243"/>
                <a:gd name="T22" fmla="*/ 65 w 242"/>
                <a:gd name="T23" fmla="*/ 200 h 243"/>
                <a:gd name="T24" fmla="*/ 69 w 242"/>
                <a:gd name="T25" fmla="*/ 181 h 243"/>
                <a:gd name="T26" fmla="*/ 69 w 242"/>
                <a:gd name="T27" fmla="*/ 181 h 243"/>
                <a:gd name="T28" fmla="*/ 74 w 242"/>
                <a:gd name="T29" fmla="*/ 176 h 243"/>
                <a:gd name="T30" fmla="*/ 74 w 242"/>
                <a:gd name="T31" fmla="*/ 176 h 243"/>
                <a:gd name="T32" fmla="*/ 97 w 242"/>
                <a:gd name="T33" fmla="*/ 174 h 243"/>
                <a:gd name="T34" fmla="*/ 98 w 242"/>
                <a:gd name="T35" fmla="*/ 174 h 243"/>
                <a:gd name="T36" fmla="*/ 207 w 242"/>
                <a:gd name="T37" fmla="*/ 161 h 243"/>
                <a:gd name="T38" fmla="*/ 207 w 242"/>
                <a:gd name="T39" fmla="*/ 35 h 243"/>
                <a:gd name="T40" fmla="*/ 193 w 242"/>
                <a:gd name="T41" fmla="*/ 147 h 243"/>
                <a:gd name="T42" fmla="*/ 96 w 242"/>
                <a:gd name="T43" fmla="*/ 147 h 243"/>
                <a:gd name="T44" fmla="*/ 96 w 242"/>
                <a:gd name="T45" fmla="*/ 147 h 243"/>
                <a:gd name="T46" fmla="*/ 96 w 242"/>
                <a:gd name="T47" fmla="*/ 50 h 243"/>
                <a:gd name="T48" fmla="*/ 193 w 242"/>
                <a:gd name="T49" fmla="*/ 50 h 243"/>
                <a:gd name="T50" fmla="*/ 193 w 242"/>
                <a:gd name="T51" fmla="*/ 147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42" h="243">
                  <a:moveTo>
                    <a:pt x="207" y="35"/>
                  </a:moveTo>
                  <a:cubicBezTo>
                    <a:pt x="172" y="0"/>
                    <a:pt x="116" y="0"/>
                    <a:pt x="81" y="35"/>
                  </a:cubicBezTo>
                  <a:cubicBezTo>
                    <a:pt x="51" y="65"/>
                    <a:pt x="47" y="111"/>
                    <a:pt x="69" y="145"/>
                  </a:cubicBezTo>
                  <a:cubicBezTo>
                    <a:pt x="69" y="145"/>
                    <a:pt x="69" y="145"/>
                    <a:pt x="69" y="145"/>
                  </a:cubicBezTo>
                  <a:cubicBezTo>
                    <a:pt x="73" y="152"/>
                    <a:pt x="72" y="162"/>
                    <a:pt x="67" y="168"/>
                  </a:cubicBezTo>
                  <a:cubicBezTo>
                    <a:pt x="67" y="168"/>
                    <a:pt x="67" y="168"/>
                    <a:pt x="67" y="168"/>
                  </a:cubicBezTo>
                  <a:cubicBezTo>
                    <a:pt x="62" y="173"/>
                    <a:pt x="62" y="173"/>
                    <a:pt x="62" y="173"/>
                  </a:cubicBezTo>
                  <a:cubicBezTo>
                    <a:pt x="57" y="178"/>
                    <a:pt x="50" y="180"/>
                    <a:pt x="43" y="178"/>
                  </a:cubicBezTo>
                  <a:cubicBezTo>
                    <a:pt x="33" y="175"/>
                    <a:pt x="21" y="178"/>
                    <a:pt x="12" y="186"/>
                  </a:cubicBezTo>
                  <a:cubicBezTo>
                    <a:pt x="0" y="198"/>
                    <a:pt x="0" y="218"/>
                    <a:pt x="12" y="230"/>
                  </a:cubicBezTo>
                  <a:cubicBezTo>
                    <a:pt x="25" y="243"/>
                    <a:pt x="44" y="243"/>
                    <a:pt x="57" y="230"/>
                  </a:cubicBezTo>
                  <a:cubicBezTo>
                    <a:pt x="65" y="222"/>
                    <a:pt x="68" y="210"/>
                    <a:pt x="65" y="200"/>
                  </a:cubicBezTo>
                  <a:cubicBezTo>
                    <a:pt x="63" y="193"/>
                    <a:pt x="64" y="186"/>
                    <a:pt x="69" y="181"/>
                  </a:cubicBezTo>
                  <a:cubicBezTo>
                    <a:pt x="69" y="181"/>
                    <a:pt x="69" y="181"/>
                    <a:pt x="69" y="181"/>
                  </a:cubicBezTo>
                  <a:cubicBezTo>
                    <a:pt x="74" y="176"/>
                    <a:pt x="74" y="176"/>
                    <a:pt x="74" y="176"/>
                  </a:cubicBezTo>
                  <a:cubicBezTo>
                    <a:pt x="74" y="176"/>
                    <a:pt x="74" y="176"/>
                    <a:pt x="74" y="176"/>
                  </a:cubicBezTo>
                  <a:cubicBezTo>
                    <a:pt x="81" y="170"/>
                    <a:pt x="90" y="169"/>
                    <a:pt x="97" y="174"/>
                  </a:cubicBezTo>
                  <a:cubicBezTo>
                    <a:pt x="98" y="174"/>
                    <a:pt x="98" y="174"/>
                    <a:pt x="98" y="174"/>
                  </a:cubicBezTo>
                  <a:cubicBezTo>
                    <a:pt x="132" y="195"/>
                    <a:pt x="178" y="191"/>
                    <a:pt x="207" y="161"/>
                  </a:cubicBezTo>
                  <a:cubicBezTo>
                    <a:pt x="242" y="126"/>
                    <a:pt x="242" y="70"/>
                    <a:pt x="207" y="35"/>
                  </a:cubicBezTo>
                  <a:close/>
                  <a:moveTo>
                    <a:pt x="193" y="147"/>
                  </a:moveTo>
                  <a:cubicBezTo>
                    <a:pt x="166" y="173"/>
                    <a:pt x="123" y="173"/>
                    <a:pt x="96" y="147"/>
                  </a:cubicBezTo>
                  <a:cubicBezTo>
                    <a:pt x="96" y="147"/>
                    <a:pt x="96" y="147"/>
                    <a:pt x="96" y="147"/>
                  </a:cubicBezTo>
                  <a:cubicBezTo>
                    <a:pt x="69" y="120"/>
                    <a:pt x="69" y="77"/>
                    <a:pt x="96" y="50"/>
                  </a:cubicBezTo>
                  <a:cubicBezTo>
                    <a:pt x="123" y="23"/>
                    <a:pt x="166" y="23"/>
                    <a:pt x="193" y="50"/>
                  </a:cubicBezTo>
                  <a:cubicBezTo>
                    <a:pt x="220" y="76"/>
                    <a:pt x="220" y="120"/>
                    <a:pt x="193" y="147"/>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Lato"/>
                <a:ea typeface="+mn-ea"/>
                <a:cs typeface="+mn-cs"/>
              </a:endParaRPr>
            </a:p>
          </p:txBody>
        </p:sp>
        <p:sp>
          <p:nvSpPr>
            <p:cNvPr id="7" name="Freeform 6"/>
            <p:cNvSpPr>
              <a:spLocks noEditPoints="1"/>
            </p:cNvSpPr>
            <p:nvPr/>
          </p:nvSpPr>
          <p:spPr bwMode="auto">
            <a:xfrm>
              <a:off x="4657725" y="2001838"/>
              <a:ext cx="1233488" cy="1235075"/>
            </a:xfrm>
            <a:custGeom>
              <a:avLst/>
              <a:gdLst>
                <a:gd name="T0" fmla="*/ 230 w 242"/>
                <a:gd name="T1" fmla="*/ 185 h 242"/>
                <a:gd name="T2" fmla="*/ 199 w 242"/>
                <a:gd name="T3" fmla="*/ 177 h 242"/>
                <a:gd name="T4" fmla="*/ 180 w 242"/>
                <a:gd name="T5" fmla="*/ 172 h 242"/>
                <a:gd name="T6" fmla="*/ 176 w 242"/>
                <a:gd name="T7" fmla="*/ 168 h 242"/>
                <a:gd name="T8" fmla="*/ 176 w 242"/>
                <a:gd name="T9" fmla="*/ 167 h 242"/>
                <a:gd name="T10" fmla="*/ 174 w 242"/>
                <a:gd name="T11" fmla="*/ 144 h 242"/>
                <a:gd name="T12" fmla="*/ 173 w 242"/>
                <a:gd name="T13" fmla="*/ 144 h 242"/>
                <a:gd name="T14" fmla="*/ 161 w 242"/>
                <a:gd name="T15" fmla="*/ 34 h 242"/>
                <a:gd name="T16" fmla="*/ 35 w 242"/>
                <a:gd name="T17" fmla="*/ 34 h 242"/>
                <a:gd name="T18" fmla="*/ 35 w 242"/>
                <a:gd name="T19" fmla="*/ 160 h 242"/>
                <a:gd name="T20" fmla="*/ 145 w 242"/>
                <a:gd name="T21" fmla="*/ 173 h 242"/>
                <a:gd name="T22" fmla="*/ 145 w 242"/>
                <a:gd name="T23" fmla="*/ 173 h 242"/>
                <a:gd name="T24" fmla="*/ 168 w 242"/>
                <a:gd name="T25" fmla="*/ 175 h 242"/>
                <a:gd name="T26" fmla="*/ 168 w 242"/>
                <a:gd name="T27" fmla="*/ 175 h 242"/>
                <a:gd name="T28" fmla="*/ 173 w 242"/>
                <a:gd name="T29" fmla="*/ 180 h 242"/>
                <a:gd name="T30" fmla="*/ 178 w 242"/>
                <a:gd name="T31" fmla="*/ 199 h 242"/>
                <a:gd name="T32" fmla="*/ 186 w 242"/>
                <a:gd name="T33" fmla="*/ 229 h 242"/>
                <a:gd name="T34" fmla="*/ 230 w 242"/>
                <a:gd name="T35" fmla="*/ 229 h 242"/>
                <a:gd name="T36" fmla="*/ 230 w 242"/>
                <a:gd name="T37" fmla="*/ 185 h 242"/>
                <a:gd name="T38" fmla="*/ 146 w 242"/>
                <a:gd name="T39" fmla="*/ 146 h 242"/>
                <a:gd name="T40" fmla="*/ 49 w 242"/>
                <a:gd name="T41" fmla="*/ 146 h 242"/>
                <a:gd name="T42" fmla="*/ 49 w 242"/>
                <a:gd name="T43" fmla="*/ 49 h 242"/>
                <a:gd name="T44" fmla="*/ 146 w 242"/>
                <a:gd name="T45" fmla="*/ 49 h 242"/>
                <a:gd name="T46" fmla="*/ 146 w 242"/>
                <a:gd name="T47" fmla="*/ 146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2" h="242">
                  <a:moveTo>
                    <a:pt x="230" y="185"/>
                  </a:moveTo>
                  <a:cubicBezTo>
                    <a:pt x="222" y="177"/>
                    <a:pt x="210" y="174"/>
                    <a:pt x="199" y="177"/>
                  </a:cubicBezTo>
                  <a:cubicBezTo>
                    <a:pt x="193" y="179"/>
                    <a:pt x="185" y="177"/>
                    <a:pt x="180" y="172"/>
                  </a:cubicBezTo>
                  <a:cubicBezTo>
                    <a:pt x="176" y="168"/>
                    <a:pt x="176" y="168"/>
                    <a:pt x="176" y="168"/>
                  </a:cubicBezTo>
                  <a:cubicBezTo>
                    <a:pt x="176" y="167"/>
                    <a:pt x="176" y="167"/>
                    <a:pt x="176" y="167"/>
                  </a:cubicBezTo>
                  <a:cubicBezTo>
                    <a:pt x="170" y="161"/>
                    <a:pt x="169" y="152"/>
                    <a:pt x="174" y="144"/>
                  </a:cubicBezTo>
                  <a:cubicBezTo>
                    <a:pt x="173" y="144"/>
                    <a:pt x="173" y="144"/>
                    <a:pt x="173" y="144"/>
                  </a:cubicBezTo>
                  <a:cubicBezTo>
                    <a:pt x="195" y="110"/>
                    <a:pt x="191" y="64"/>
                    <a:pt x="161" y="34"/>
                  </a:cubicBezTo>
                  <a:cubicBezTo>
                    <a:pt x="126" y="0"/>
                    <a:pt x="69" y="0"/>
                    <a:pt x="35" y="34"/>
                  </a:cubicBezTo>
                  <a:cubicBezTo>
                    <a:pt x="0" y="69"/>
                    <a:pt x="0" y="126"/>
                    <a:pt x="35" y="160"/>
                  </a:cubicBezTo>
                  <a:cubicBezTo>
                    <a:pt x="65" y="190"/>
                    <a:pt x="110" y="194"/>
                    <a:pt x="145" y="173"/>
                  </a:cubicBezTo>
                  <a:cubicBezTo>
                    <a:pt x="145" y="173"/>
                    <a:pt x="145" y="173"/>
                    <a:pt x="145" y="173"/>
                  </a:cubicBezTo>
                  <a:cubicBezTo>
                    <a:pt x="152" y="169"/>
                    <a:pt x="161" y="169"/>
                    <a:pt x="168" y="175"/>
                  </a:cubicBezTo>
                  <a:cubicBezTo>
                    <a:pt x="168" y="175"/>
                    <a:pt x="168" y="175"/>
                    <a:pt x="168" y="175"/>
                  </a:cubicBezTo>
                  <a:cubicBezTo>
                    <a:pt x="173" y="180"/>
                    <a:pt x="173" y="180"/>
                    <a:pt x="173" y="180"/>
                  </a:cubicBezTo>
                  <a:cubicBezTo>
                    <a:pt x="178" y="185"/>
                    <a:pt x="179" y="192"/>
                    <a:pt x="178" y="199"/>
                  </a:cubicBezTo>
                  <a:cubicBezTo>
                    <a:pt x="175" y="209"/>
                    <a:pt x="177" y="221"/>
                    <a:pt x="186" y="229"/>
                  </a:cubicBezTo>
                  <a:cubicBezTo>
                    <a:pt x="198" y="242"/>
                    <a:pt x="218" y="242"/>
                    <a:pt x="230" y="229"/>
                  </a:cubicBezTo>
                  <a:cubicBezTo>
                    <a:pt x="242" y="217"/>
                    <a:pt x="242" y="197"/>
                    <a:pt x="230" y="185"/>
                  </a:cubicBezTo>
                  <a:close/>
                  <a:moveTo>
                    <a:pt x="146" y="146"/>
                  </a:moveTo>
                  <a:cubicBezTo>
                    <a:pt x="119" y="173"/>
                    <a:pt x="76" y="173"/>
                    <a:pt x="49" y="146"/>
                  </a:cubicBezTo>
                  <a:cubicBezTo>
                    <a:pt x="23" y="119"/>
                    <a:pt x="23" y="76"/>
                    <a:pt x="49" y="49"/>
                  </a:cubicBezTo>
                  <a:cubicBezTo>
                    <a:pt x="76" y="22"/>
                    <a:pt x="119" y="22"/>
                    <a:pt x="146" y="49"/>
                  </a:cubicBezTo>
                  <a:cubicBezTo>
                    <a:pt x="173" y="76"/>
                    <a:pt x="173" y="119"/>
                    <a:pt x="146" y="14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Lato"/>
                <a:ea typeface="+mn-ea"/>
                <a:cs typeface="+mn-cs"/>
              </a:endParaRPr>
            </a:p>
          </p:txBody>
        </p:sp>
        <p:sp>
          <p:nvSpPr>
            <p:cNvPr id="8" name="Freeform 7"/>
            <p:cNvSpPr>
              <a:spLocks/>
            </p:cNvSpPr>
            <p:nvPr/>
          </p:nvSpPr>
          <p:spPr bwMode="auto">
            <a:xfrm>
              <a:off x="5453063" y="3171825"/>
              <a:ext cx="1285875" cy="2020888"/>
            </a:xfrm>
            <a:custGeom>
              <a:avLst/>
              <a:gdLst>
                <a:gd name="T0" fmla="*/ 131 w 252"/>
                <a:gd name="T1" fmla="*/ 144 h 396"/>
                <a:gd name="T2" fmla="*/ 131 w 252"/>
                <a:gd name="T3" fmla="*/ 109 h 396"/>
                <a:gd name="T4" fmla="*/ 180 w 252"/>
                <a:gd name="T5" fmla="*/ 55 h 396"/>
                <a:gd name="T6" fmla="*/ 126 w 252"/>
                <a:gd name="T7" fmla="*/ 0 h 396"/>
                <a:gd name="T8" fmla="*/ 71 w 252"/>
                <a:gd name="T9" fmla="*/ 55 h 396"/>
                <a:gd name="T10" fmla="*/ 121 w 252"/>
                <a:gd name="T11" fmla="*/ 109 h 396"/>
                <a:gd name="T12" fmla="*/ 121 w 252"/>
                <a:gd name="T13" fmla="*/ 144 h 396"/>
                <a:gd name="T14" fmla="*/ 0 w 252"/>
                <a:gd name="T15" fmla="*/ 270 h 396"/>
                <a:gd name="T16" fmla="*/ 126 w 252"/>
                <a:gd name="T17" fmla="*/ 396 h 396"/>
                <a:gd name="T18" fmla="*/ 252 w 252"/>
                <a:gd name="T19" fmla="*/ 270 h 396"/>
                <a:gd name="T20" fmla="*/ 131 w 252"/>
                <a:gd name="T21" fmla="*/ 144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2" h="396">
                  <a:moveTo>
                    <a:pt x="131" y="144"/>
                  </a:moveTo>
                  <a:cubicBezTo>
                    <a:pt x="131" y="109"/>
                    <a:pt x="131" y="109"/>
                    <a:pt x="131" y="109"/>
                  </a:cubicBezTo>
                  <a:cubicBezTo>
                    <a:pt x="158" y="106"/>
                    <a:pt x="180" y="83"/>
                    <a:pt x="180" y="55"/>
                  </a:cubicBezTo>
                  <a:cubicBezTo>
                    <a:pt x="180" y="25"/>
                    <a:pt x="156" y="0"/>
                    <a:pt x="126" y="0"/>
                  </a:cubicBezTo>
                  <a:cubicBezTo>
                    <a:pt x="96" y="0"/>
                    <a:pt x="71" y="25"/>
                    <a:pt x="71" y="55"/>
                  </a:cubicBezTo>
                  <a:cubicBezTo>
                    <a:pt x="71" y="83"/>
                    <a:pt x="93" y="106"/>
                    <a:pt x="121" y="109"/>
                  </a:cubicBezTo>
                  <a:cubicBezTo>
                    <a:pt x="121" y="144"/>
                    <a:pt x="121" y="144"/>
                    <a:pt x="121" y="144"/>
                  </a:cubicBezTo>
                  <a:cubicBezTo>
                    <a:pt x="53" y="147"/>
                    <a:pt x="0" y="202"/>
                    <a:pt x="0" y="270"/>
                  </a:cubicBezTo>
                  <a:cubicBezTo>
                    <a:pt x="0" y="339"/>
                    <a:pt x="56" y="396"/>
                    <a:pt x="126" y="396"/>
                  </a:cubicBezTo>
                  <a:cubicBezTo>
                    <a:pt x="195" y="396"/>
                    <a:pt x="252" y="339"/>
                    <a:pt x="252" y="270"/>
                  </a:cubicBezTo>
                  <a:cubicBezTo>
                    <a:pt x="252" y="202"/>
                    <a:pt x="198" y="147"/>
                    <a:pt x="131" y="144"/>
                  </a:cubicBez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Lato"/>
                <a:ea typeface="+mn-ea"/>
                <a:cs typeface="+mn-cs"/>
              </a:endParaRPr>
            </a:p>
          </p:txBody>
        </p:sp>
        <p:sp>
          <p:nvSpPr>
            <p:cNvPr id="9" name="Freeform 8"/>
            <p:cNvSpPr>
              <a:spLocks noEditPoints="1"/>
            </p:cNvSpPr>
            <p:nvPr/>
          </p:nvSpPr>
          <p:spPr bwMode="auto">
            <a:xfrm>
              <a:off x="5743575" y="4283075"/>
              <a:ext cx="698500" cy="536575"/>
            </a:xfrm>
            <a:custGeom>
              <a:avLst/>
              <a:gdLst>
                <a:gd name="T0" fmla="*/ 137 w 137"/>
                <a:gd name="T1" fmla="*/ 56 h 105"/>
                <a:gd name="T2" fmla="*/ 115 w 137"/>
                <a:gd name="T3" fmla="*/ 57 h 105"/>
                <a:gd name="T4" fmla="*/ 75 w 137"/>
                <a:gd name="T5" fmla="*/ 26 h 105"/>
                <a:gd name="T6" fmla="*/ 53 w 137"/>
                <a:gd name="T7" fmla="*/ 37 h 105"/>
                <a:gd name="T8" fmla="*/ 50 w 137"/>
                <a:gd name="T9" fmla="*/ 21 h 105"/>
                <a:gd name="T10" fmla="*/ 96 w 137"/>
                <a:gd name="T11" fmla="*/ 5 h 105"/>
                <a:gd name="T12" fmla="*/ 116 w 137"/>
                <a:gd name="T13" fmla="*/ 18 h 105"/>
                <a:gd name="T14" fmla="*/ 47 w 137"/>
                <a:gd name="T15" fmla="*/ 86 h 105"/>
                <a:gd name="T16" fmla="*/ 38 w 137"/>
                <a:gd name="T17" fmla="*/ 76 h 105"/>
                <a:gd name="T18" fmla="*/ 29 w 137"/>
                <a:gd name="T19" fmla="*/ 66 h 105"/>
                <a:gd name="T20" fmla="*/ 16 w 137"/>
                <a:gd name="T21" fmla="*/ 59 h 105"/>
                <a:gd name="T22" fmla="*/ 23 w 137"/>
                <a:gd name="T23" fmla="*/ 73 h 105"/>
                <a:gd name="T24" fmla="*/ 31 w 137"/>
                <a:gd name="T25" fmla="*/ 82 h 105"/>
                <a:gd name="T26" fmla="*/ 41 w 137"/>
                <a:gd name="T27" fmla="*/ 92 h 105"/>
                <a:gd name="T28" fmla="*/ 54 w 137"/>
                <a:gd name="T29" fmla="*/ 100 h 105"/>
                <a:gd name="T30" fmla="*/ 47 w 137"/>
                <a:gd name="T31" fmla="*/ 86 h 105"/>
                <a:gd name="T32" fmla="*/ 82 w 137"/>
                <a:gd name="T33" fmla="*/ 37 h 105"/>
                <a:gd name="T34" fmla="*/ 61 w 137"/>
                <a:gd name="T35" fmla="*/ 41 h 105"/>
                <a:gd name="T36" fmla="*/ 40 w 137"/>
                <a:gd name="T37" fmla="*/ 29 h 105"/>
                <a:gd name="T38" fmla="*/ 64 w 137"/>
                <a:gd name="T39" fmla="*/ 6 h 105"/>
                <a:gd name="T40" fmla="*/ 26 w 137"/>
                <a:gd name="T41" fmla="*/ 13 h 105"/>
                <a:gd name="T42" fmla="*/ 0 w 137"/>
                <a:gd name="T43" fmla="*/ 9 h 105"/>
                <a:gd name="T44" fmla="*/ 8 w 137"/>
                <a:gd name="T45" fmla="*/ 60 h 105"/>
                <a:gd name="T46" fmla="*/ 32 w 137"/>
                <a:gd name="T47" fmla="*/ 54 h 105"/>
                <a:gd name="T48" fmla="*/ 41 w 137"/>
                <a:gd name="T49" fmla="*/ 64 h 105"/>
                <a:gd name="T50" fmla="*/ 50 w 137"/>
                <a:gd name="T51" fmla="*/ 73 h 105"/>
                <a:gd name="T52" fmla="*/ 59 w 137"/>
                <a:gd name="T53" fmla="*/ 83 h 105"/>
                <a:gd name="T54" fmla="*/ 63 w 137"/>
                <a:gd name="T55" fmla="*/ 96 h 105"/>
                <a:gd name="T56" fmla="*/ 63 w 137"/>
                <a:gd name="T57" fmla="*/ 96 h 105"/>
                <a:gd name="T58" fmla="*/ 66 w 137"/>
                <a:gd name="T59" fmla="*/ 99 h 105"/>
                <a:gd name="T60" fmla="*/ 74 w 137"/>
                <a:gd name="T61" fmla="*/ 90 h 105"/>
                <a:gd name="T62" fmla="*/ 74 w 137"/>
                <a:gd name="T63" fmla="*/ 90 h 105"/>
                <a:gd name="T64" fmla="*/ 78 w 137"/>
                <a:gd name="T65" fmla="*/ 91 h 105"/>
                <a:gd name="T66" fmla="*/ 78 w 137"/>
                <a:gd name="T67" fmla="*/ 92 h 105"/>
                <a:gd name="T68" fmla="*/ 87 w 137"/>
                <a:gd name="T69" fmla="*/ 83 h 105"/>
                <a:gd name="T70" fmla="*/ 86 w 137"/>
                <a:gd name="T71" fmla="*/ 82 h 105"/>
                <a:gd name="T72" fmla="*/ 90 w 137"/>
                <a:gd name="T73" fmla="*/ 83 h 105"/>
                <a:gd name="T74" fmla="*/ 98 w 137"/>
                <a:gd name="T75" fmla="*/ 83 h 105"/>
                <a:gd name="T76" fmla="*/ 99 w 137"/>
                <a:gd name="T77" fmla="*/ 74 h 105"/>
                <a:gd name="T78" fmla="*/ 100 w 137"/>
                <a:gd name="T79" fmla="*/ 73 h 105"/>
                <a:gd name="T80" fmla="*/ 109 w 137"/>
                <a:gd name="T81" fmla="*/ 73 h 105"/>
                <a:gd name="T82" fmla="*/ 108 w 137"/>
                <a:gd name="T83" fmla="*/ 64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37" h="105">
                  <a:moveTo>
                    <a:pt x="137" y="13"/>
                  </a:moveTo>
                  <a:cubicBezTo>
                    <a:pt x="137" y="56"/>
                    <a:pt x="137" y="56"/>
                    <a:pt x="137" y="56"/>
                  </a:cubicBezTo>
                  <a:cubicBezTo>
                    <a:pt x="137" y="56"/>
                    <a:pt x="128" y="58"/>
                    <a:pt x="126" y="58"/>
                  </a:cubicBezTo>
                  <a:cubicBezTo>
                    <a:pt x="124" y="59"/>
                    <a:pt x="119" y="61"/>
                    <a:pt x="115" y="57"/>
                  </a:cubicBezTo>
                  <a:cubicBezTo>
                    <a:pt x="108" y="50"/>
                    <a:pt x="86" y="27"/>
                    <a:pt x="86" y="27"/>
                  </a:cubicBezTo>
                  <a:cubicBezTo>
                    <a:pt x="86" y="27"/>
                    <a:pt x="82" y="23"/>
                    <a:pt x="75" y="26"/>
                  </a:cubicBezTo>
                  <a:cubicBezTo>
                    <a:pt x="70" y="29"/>
                    <a:pt x="61" y="34"/>
                    <a:pt x="57" y="36"/>
                  </a:cubicBezTo>
                  <a:cubicBezTo>
                    <a:pt x="56" y="37"/>
                    <a:pt x="55" y="37"/>
                    <a:pt x="53" y="37"/>
                  </a:cubicBezTo>
                  <a:cubicBezTo>
                    <a:pt x="49" y="37"/>
                    <a:pt x="45" y="34"/>
                    <a:pt x="45" y="29"/>
                  </a:cubicBezTo>
                  <a:cubicBezTo>
                    <a:pt x="45" y="26"/>
                    <a:pt x="47" y="23"/>
                    <a:pt x="50" y="21"/>
                  </a:cubicBezTo>
                  <a:cubicBezTo>
                    <a:pt x="59" y="16"/>
                    <a:pt x="76" y="6"/>
                    <a:pt x="83" y="2"/>
                  </a:cubicBezTo>
                  <a:cubicBezTo>
                    <a:pt x="87" y="0"/>
                    <a:pt x="90" y="0"/>
                    <a:pt x="96" y="5"/>
                  </a:cubicBezTo>
                  <a:cubicBezTo>
                    <a:pt x="103" y="11"/>
                    <a:pt x="110" y="17"/>
                    <a:pt x="110" y="17"/>
                  </a:cubicBezTo>
                  <a:cubicBezTo>
                    <a:pt x="110" y="17"/>
                    <a:pt x="113" y="19"/>
                    <a:pt x="116" y="18"/>
                  </a:cubicBezTo>
                  <a:cubicBezTo>
                    <a:pt x="121" y="18"/>
                    <a:pt x="137" y="13"/>
                    <a:pt x="137" y="13"/>
                  </a:cubicBezTo>
                  <a:close/>
                  <a:moveTo>
                    <a:pt x="47" y="86"/>
                  </a:moveTo>
                  <a:cubicBezTo>
                    <a:pt x="48" y="83"/>
                    <a:pt x="47" y="80"/>
                    <a:pt x="45" y="78"/>
                  </a:cubicBezTo>
                  <a:cubicBezTo>
                    <a:pt x="43" y="76"/>
                    <a:pt x="41" y="75"/>
                    <a:pt x="38" y="76"/>
                  </a:cubicBezTo>
                  <a:cubicBezTo>
                    <a:pt x="39" y="73"/>
                    <a:pt x="38" y="70"/>
                    <a:pt x="36" y="68"/>
                  </a:cubicBezTo>
                  <a:cubicBezTo>
                    <a:pt x="34" y="66"/>
                    <a:pt x="32" y="66"/>
                    <a:pt x="29" y="66"/>
                  </a:cubicBezTo>
                  <a:cubicBezTo>
                    <a:pt x="30" y="64"/>
                    <a:pt x="29" y="61"/>
                    <a:pt x="28" y="59"/>
                  </a:cubicBezTo>
                  <a:cubicBezTo>
                    <a:pt x="25" y="56"/>
                    <a:pt x="19" y="56"/>
                    <a:pt x="16" y="59"/>
                  </a:cubicBezTo>
                  <a:cubicBezTo>
                    <a:pt x="13" y="62"/>
                    <a:pt x="10" y="68"/>
                    <a:pt x="13" y="72"/>
                  </a:cubicBezTo>
                  <a:cubicBezTo>
                    <a:pt x="16" y="76"/>
                    <a:pt x="20" y="73"/>
                    <a:pt x="23" y="73"/>
                  </a:cubicBezTo>
                  <a:cubicBezTo>
                    <a:pt x="22" y="75"/>
                    <a:pt x="20" y="78"/>
                    <a:pt x="22" y="82"/>
                  </a:cubicBezTo>
                  <a:cubicBezTo>
                    <a:pt x="25" y="85"/>
                    <a:pt x="29" y="83"/>
                    <a:pt x="31" y="82"/>
                  </a:cubicBezTo>
                  <a:cubicBezTo>
                    <a:pt x="31" y="85"/>
                    <a:pt x="29" y="88"/>
                    <a:pt x="31" y="91"/>
                  </a:cubicBezTo>
                  <a:cubicBezTo>
                    <a:pt x="34" y="94"/>
                    <a:pt x="38" y="93"/>
                    <a:pt x="41" y="92"/>
                  </a:cubicBezTo>
                  <a:cubicBezTo>
                    <a:pt x="40" y="95"/>
                    <a:pt x="38" y="98"/>
                    <a:pt x="41" y="101"/>
                  </a:cubicBezTo>
                  <a:cubicBezTo>
                    <a:pt x="44" y="105"/>
                    <a:pt x="50" y="103"/>
                    <a:pt x="54" y="100"/>
                  </a:cubicBezTo>
                  <a:cubicBezTo>
                    <a:pt x="57" y="97"/>
                    <a:pt x="58" y="91"/>
                    <a:pt x="55" y="88"/>
                  </a:cubicBezTo>
                  <a:cubicBezTo>
                    <a:pt x="53" y="86"/>
                    <a:pt x="49" y="85"/>
                    <a:pt x="47" y="86"/>
                  </a:cubicBezTo>
                  <a:close/>
                  <a:moveTo>
                    <a:pt x="108" y="64"/>
                  </a:moveTo>
                  <a:cubicBezTo>
                    <a:pt x="84" y="39"/>
                    <a:pt x="96" y="50"/>
                    <a:pt x="82" y="37"/>
                  </a:cubicBezTo>
                  <a:cubicBezTo>
                    <a:pt x="82" y="37"/>
                    <a:pt x="78" y="33"/>
                    <a:pt x="73" y="35"/>
                  </a:cubicBezTo>
                  <a:cubicBezTo>
                    <a:pt x="69" y="37"/>
                    <a:pt x="65" y="39"/>
                    <a:pt x="61" y="41"/>
                  </a:cubicBezTo>
                  <a:cubicBezTo>
                    <a:pt x="57" y="43"/>
                    <a:pt x="54" y="43"/>
                    <a:pt x="53" y="43"/>
                  </a:cubicBezTo>
                  <a:cubicBezTo>
                    <a:pt x="46" y="43"/>
                    <a:pt x="40" y="37"/>
                    <a:pt x="40" y="29"/>
                  </a:cubicBezTo>
                  <a:cubicBezTo>
                    <a:pt x="40" y="24"/>
                    <a:pt x="42" y="20"/>
                    <a:pt x="46" y="17"/>
                  </a:cubicBezTo>
                  <a:cubicBezTo>
                    <a:pt x="51" y="13"/>
                    <a:pt x="64" y="6"/>
                    <a:pt x="64" y="6"/>
                  </a:cubicBezTo>
                  <a:cubicBezTo>
                    <a:pt x="64" y="6"/>
                    <a:pt x="60" y="1"/>
                    <a:pt x="52" y="1"/>
                  </a:cubicBezTo>
                  <a:cubicBezTo>
                    <a:pt x="43" y="1"/>
                    <a:pt x="26" y="13"/>
                    <a:pt x="26" y="13"/>
                  </a:cubicBezTo>
                  <a:cubicBezTo>
                    <a:pt x="26" y="13"/>
                    <a:pt x="21" y="17"/>
                    <a:pt x="14" y="14"/>
                  </a:cubicBezTo>
                  <a:cubicBezTo>
                    <a:pt x="0" y="9"/>
                    <a:pt x="0" y="9"/>
                    <a:pt x="0" y="9"/>
                  </a:cubicBezTo>
                  <a:cubicBezTo>
                    <a:pt x="0" y="58"/>
                    <a:pt x="0" y="58"/>
                    <a:pt x="0" y="58"/>
                  </a:cubicBezTo>
                  <a:cubicBezTo>
                    <a:pt x="0" y="58"/>
                    <a:pt x="4" y="59"/>
                    <a:pt x="8" y="60"/>
                  </a:cubicBezTo>
                  <a:cubicBezTo>
                    <a:pt x="8" y="58"/>
                    <a:pt x="10" y="56"/>
                    <a:pt x="11" y="54"/>
                  </a:cubicBezTo>
                  <a:cubicBezTo>
                    <a:pt x="17" y="48"/>
                    <a:pt x="27" y="48"/>
                    <a:pt x="32" y="54"/>
                  </a:cubicBezTo>
                  <a:cubicBezTo>
                    <a:pt x="34" y="56"/>
                    <a:pt x="35" y="58"/>
                    <a:pt x="35" y="60"/>
                  </a:cubicBezTo>
                  <a:cubicBezTo>
                    <a:pt x="38" y="61"/>
                    <a:pt x="39" y="62"/>
                    <a:pt x="41" y="64"/>
                  </a:cubicBezTo>
                  <a:cubicBezTo>
                    <a:pt x="43" y="65"/>
                    <a:pt x="44" y="67"/>
                    <a:pt x="44" y="70"/>
                  </a:cubicBezTo>
                  <a:cubicBezTo>
                    <a:pt x="46" y="70"/>
                    <a:pt x="48" y="71"/>
                    <a:pt x="50" y="73"/>
                  </a:cubicBezTo>
                  <a:cubicBezTo>
                    <a:pt x="52" y="75"/>
                    <a:pt x="53" y="77"/>
                    <a:pt x="53" y="80"/>
                  </a:cubicBezTo>
                  <a:cubicBezTo>
                    <a:pt x="56" y="80"/>
                    <a:pt x="58" y="82"/>
                    <a:pt x="59" y="83"/>
                  </a:cubicBezTo>
                  <a:cubicBezTo>
                    <a:pt x="62" y="87"/>
                    <a:pt x="64" y="91"/>
                    <a:pt x="63" y="96"/>
                  </a:cubicBezTo>
                  <a:cubicBezTo>
                    <a:pt x="63" y="96"/>
                    <a:pt x="63" y="96"/>
                    <a:pt x="63" y="96"/>
                  </a:cubicBezTo>
                  <a:cubicBezTo>
                    <a:pt x="63" y="96"/>
                    <a:pt x="63" y="96"/>
                    <a:pt x="63" y="96"/>
                  </a:cubicBezTo>
                  <a:cubicBezTo>
                    <a:pt x="63" y="96"/>
                    <a:pt x="63" y="96"/>
                    <a:pt x="63" y="96"/>
                  </a:cubicBezTo>
                  <a:cubicBezTo>
                    <a:pt x="63" y="96"/>
                    <a:pt x="63" y="96"/>
                    <a:pt x="63" y="96"/>
                  </a:cubicBezTo>
                  <a:cubicBezTo>
                    <a:pt x="63" y="96"/>
                    <a:pt x="65" y="98"/>
                    <a:pt x="66" y="99"/>
                  </a:cubicBezTo>
                  <a:cubicBezTo>
                    <a:pt x="68" y="102"/>
                    <a:pt x="72" y="102"/>
                    <a:pt x="74" y="99"/>
                  </a:cubicBezTo>
                  <a:cubicBezTo>
                    <a:pt x="77" y="97"/>
                    <a:pt x="77" y="93"/>
                    <a:pt x="74" y="90"/>
                  </a:cubicBezTo>
                  <a:cubicBezTo>
                    <a:pt x="74" y="90"/>
                    <a:pt x="74" y="90"/>
                    <a:pt x="74" y="90"/>
                  </a:cubicBezTo>
                  <a:cubicBezTo>
                    <a:pt x="74" y="90"/>
                    <a:pt x="74" y="90"/>
                    <a:pt x="74" y="90"/>
                  </a:cubicBezTo>
                  <a:cubicBezTo>
                    <a:pt x="66" y="82"/>
                    <a:pt x="66" y="81"/>
                    <a:pt x="67" y="81"/>
                  </a:cubicBezTo>
                  <a:cubicBezTo>
                    <a:pt x="68" y="80"/>
                    <a:pt x="69" y="82"/>
                    <a:pt x="78" y="91"/>
                  </a:cubicBezTo>
                  <a:cubicBezTo>
                    <a:pt x="78" y="91"/>
                    <a:pt x="78" y="91"/>
                    <a:pt x="78" y="91"/>
                  </a:cubicBezTo>
                  <a:cubicBezTo>
                    <a:pt x="78" y="91"/>
                    <a:pt x="78" y="91"/>
                    <a:pt x="78" y="92"/>
                  </a:cubicBezTo>
                  <a:cubicBezTo>
                    <a:pt x="81" y="94"/>
                    <a:pt x="84" y="94"/>
                    <a:pt x="87" y="92"/>
                  </a:cubicBezTo>
                  <a:cubicBezTo>
                    <a:pt x="89" y="89"/>
                    <a:pt x="89" y="85"/>
                    <a:pt x="87" y="83"/>
                  </a:cubicBezTo>
                  <a:cubicBezTo>
                    <a:pt x="87" y="83"/>
                    <a:pt x="86" y="83"/>
                    <a:pt x="86" y="82"/>
                  </a:cubicBezTo>
                  <a:cubicBezTo>
                    <a:pt x="86" y="82"/>
                    <a:pt x="86" y="82"/>
                    <a:pt x="86" y="82"/>
                  </a:cubicBezTo>
                  <a:cubicBezTo>
                    <a:pt x="78" y="74"/>
                    <a:pt x="77" y="72"/>
                    <a:pt x="78" y="71"/>
                  </a:cubicBezTo>
                  <a:cubicBezTo>
                    <a:pt x="78" y="71"/>
                    <a:pt x="82" y="75"/>
                    <a:pt x="90" y="83"/>
                  </a:cubicBezTo>
                  <a:cubicBezTo>
                    <a:pt x="90" y="83"/>
                    <a:pt x="90" y="83"/>
                    <a:pt x="90" y="83"/>
                  </a:cubicBezTo>
                  <a:cubicBezTo>
                    <a:pt x="92" y="86"/>
                    <a:pt x="96" y="85"/>
                    <a:pt x="98" y="83"/>
                  </a:cubicBezTo>
                  <a:cubicBezTo>
                    <a:pt x="101" y="81"/>
                    <a:pt x="101" y="77"/>
                    <a:pt x="99" y="75"/>
                  </a:cubicBezTo>
                  <a:cubicBezTo>
                    <a:pt x="99" y="75"/>
                    <a:pt x="99" y="75"/>
                    <a:pt x="99" y="74"/>
                  </a:cubicBezTo>
                  <a:cubicBezTo>
                    <a:pt x="88" y="64"/>
                    <a:pt x="89" y="64"/>
                    <a:pt x="90" y="63"/>
                  </a:cubicBezTo>
                  <a:cubicBezTo>
                    <a:pt x="90" y="62"/>
                    <a:pt x="90" y="62"/>
                    <a:pt x="100" y="73"/>
                  </a:cubicBezTo>
                  <a:cubicBezTo>
                    <a:pt x="100" y="73"/>
                    <a:pt x="100" y="73"/>
                    <a:pt x="100" y="73"/>
                  </a:cubicBezTo>
                  <a:cubicBezTo>
                    <a:pt x="102" y="75"/>
                    <a:pt x="106" y="75"/>
                    <a:pt x="109" y="73"/>
                  </a:cubicBezTo>
                  <a:cubicBezTo>
                    <a:pt x="111" y="70"/>
                    <a:pt x="111" y="66"/>
                    <a:pt x="109" y="64"/>
                  </a:cubicBezTo>
                  <a:cubicBezTo>
                    <a:pt x="109" y="64"/>
                    <a:pt x="108" y="64"/>
                    <a:pt x="108" y="6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Lato"/>
                <a:ea typeface="+mn-ea"/>
                <a:cs typeface="+mn-cs"/>
              </a:endParaRPr>
            </a:p>
          </p:txBody>
        </p:sp>
      </p:grpSp>
      <p:sp>
        <p:nvSpPr>
          <p:cNvPr id="10" name="Freeform 41"/>
          <p:cNvSpPr>
            <a:spLocks noEditPoints="1"/>
          </p:cNvSpPr>
          <p:nvPr/>
        </p:nvSpPr>
        <p:spPr bwMode="auto">
          <a:xfrm>
            <a:off x="4562988" y="3437602"/>
            <a:ext cx="377182" cy="379671"/>
          </a:xfrm>
          <a:custGeom>
            <a:avLst/>
            <a:gdLst>
              <a:gd name="T0" fmla="*/ 112 w 128"/>
              <a:gd name="T1" fmla="*/ 0 h 128"/>
              <a:gd name="T2" fmla="*/ 68 w 128"/>
              <a:gd name="T3" fmla="*/ 12 h 128"/>
              <a:gd name="T4" fmla="*/ 60 w 128"/>
              <a:gd name="T5" fmla="*/ 12 h 128"/>
              <a:gd name="T6" fmla="*/ 16 w 128"/>
              <a:gd name="T7" fmla="*/ 0 h 128"/>
              <a:gd name="T8" fmla="*/ 0 w 128"/>
              <a:gd name="T9" fmla="*/ 16 h 128"/>
              <a:gd name="T10" fmla="*/ 0 w 128"/>
              <a:gd name="T11" fmla="*/ 100 h 128"/>
              <a:gd name="T12" fmla="*/ 16 w 128"/>
              <a:gd name="T13" fmla="*/ 116 h 128"/>
              <a:gd name="T14" fmla="*/ 60 w 128"/>
              <a:gd name="T15" fmla="*/ 128 h 128"/>
              <a:gd name="T16" fmla="*/ 68 w 128"/>
              <a:gd name="T17" fmla="*/ 128 h 128"/>
              <a:gd name="T18" fmla="*/ 112 w 128"/>
              <a:gd name="T19" fmla="*/ 116 h 128"/>
              <a:gd name="T20" fmla="*/ 128 w 128"/>
              <a:gd name="T21" fmla="*/ 100 h 128"/>
              <a:gd name="T22" fmla="*/ 128 w 128"/>
              <a:gd name="T23" fmla="*/ 16 h 128"/>
              <a:gd name="T24" fmla="*/ 112 w 128"/>
              <a:gd name="T25" fmla="*/ 0 h 128"/>
              <a:gd name="T26" fmla="*/ 60 w 128"/>
              <a:gd name="T27" fmla="*/ 120 h 128"/>
              <a:gd name="T28" fmla="*/ 16 w 128"/>
              <a:gd name="T29" fmla="*/ 108 h 128"/>
              <a:gd name="T30" fmla="*/ 8 w 128"/>
              <a:gd name="T31" fmla="*/ 100 h 128"/>
              <a:gd name="T32" fmla="*/ 8 w 128"/>
              <a:gd name="T33" fmla="*/ 16 h 128"/>
              <a:gd name="T34" fmla="*/ 16 w 128"/>
              <a:gd name="T35" fmla="*/ 8 h 128"/>
              <a:gd name="T36" fmla="*/ 60 w 128"/>
              <a:gd name="T37" fmla="*/ 20 h 128"/>
              <a:gd name="T38" fmla="*/ 60 w 128"/>
              <a:gd name="T39" fmla="*/ 120 h 128"/>
              <a:gd name="T40" fmla="*/ 120 w 128"/>
              <a:gd name="T41" fmla="*/ 100 h 128"/>
              <a:gd name="T42" fmla="*/ 112 w 128"/>
              <a:gd name="T43" fmla="*/ 108 h 128"/>
              <a:gd name="T44" fmla="*/ 68 w 128"/>
              <a:gd name="T45" fmla="*/ 120 h 128"/>
              <a:gd name="T46" fmla="*/ 68 w 128"/>
              <a:gd name="T47" fmla="*/ 20 h 128"/>
              <a:gd name="T48" fmla="*/ 112 w 128"/>
              <a:gd name="T49" fmla="*/ 8 h 128"/>
              <a:gd name="T50" fmla="*/ 120 w 128"/>
              <a:gd name="T51" fmla="*/ 16 h 128"/>
              <a:gd name="T52" fmla="*/ 120 w 128"/>
              <a:gd name="T53" fmla="*/ 10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8" h="128">
                <a:moveTo>
                  <a:pt x="112" y="0"/>
                </a:moveTo>
                <a:cubicBezTo>
                  <a:pt x="112" y="0"/>
                  <a:pt x="89" y="6"/>
                  <a:pt x="68" y="12"/>
                </a:cubicBezTo>
                <a:cubicBezTo>
                  <a:pt x="65" y="12"/>
                  <a:pt x="63" y="12"/>
                  <a:pt x="60" y="12"/>
                </a:cubicBezTo>
                <a:cubicBezTo>
                  <a:pt x="40" y="7"/>
                  <a:pt x="16" y="0"/>
                  <a:pt x="16" y="0"/>
                </a:cubicBezTo>
                <a:cubicBezTo>
                  <a:pt x="7" y="0"/>
                  <a:pt x="0" y="7"/>
                  <a:pt x="0" y="16"/>
                </a:cubicBezTo>
                <a:cubicBezTo>
                  <a:pt x="0" y="100"/>
                  <a:pt x="0" y="100"/>
                  <a:pt x="0" y="100"/>
                </a:cubicBezTo>
                <a:cubicBezTo>
                  <a:pt x="0" y="109"/>
                  <a:pt x="8" y="113"/>
                  <a:pt x="16" y="116"/>
                </a:cubicBezTo>
                <a:cubicBezTo>
                  <a:pt x="16" y="116"/>
                  <a:pt x="38" y="122"/>
                  <a:pt x="60" y="128"/>
                </a:cubicBezTo>
                <a:cubicBezTo>
                  <a:pt x="63" y="128"/>
                  <a:pt x="65" y="128"/>
                  <a:pt x="68" y="128"/>
                </a:cubicBezTo>
                <a:cubicBezTo>
                  <a:pt x="90" y="122"/>
                  <a:pt x="112" y="116"/>
                  <a:pt x="112" y="116"/>
                </a:cubicBezTo>
                <a:cubicBezTo>
                  <a:pt x="120" y="114"/>
                  <a:pt x="128" y="109"/>
                  <a:pt x="128" y="100"/>
                </a:cubicBezTo>
                <a:cubicBezTo>
                  <a:pt x="128" y="16"/>
                  <a:pt x="128" y="16"/>
                  <a:pt x="128" y="16"/>
                </a:cubicBezTo>
                <a:cubicBezTo>
                  <a:pt x="128" y="7"/>
                  <a:pt x="121" y="0"/>
                  <a:pt x="112" y="0"/>
                </a:cubicBezTo>
                <a:close/>
                <a:moveTo>
                  <a:pt x="60" y="120"/>
                </a:moveTo>
                <a:cubicBezTo>
                  <a:pt x="38" y="114"/>
                  <a:pt x="16" y="108"/>
                  <a:pt x="16" y="108"/>
                </a:cubicBezTo>
                <a:cubicBezTo>
                  <a:pt x="11" y="107"/>
                  <a:pt x="8" y="104"/>
                  <a:pt x="8" y="100"/>
                </a:cubicBezTo>
                <a:cubicBezTo>
                  <a:pt x="8" y="16"/>
                  <a:pt x="8" y="16"/>
                  <a:pt x="8" y="16"/>
                </a:cubicBezTo>
                <a:cubicBezTo>
                  <a:pt x="8" y="12"/>
                  <a:pt x="12" y="8"/>
                  <a:pt x="16" y="8"/>
                </a:cubicBezTo>
                <a:cubicBezTo>
                  <a:pt x="60" y="20"/>
                  <a:pt x="60" y="20"/>
                  <a:pt x="60" y="20"/>
                </a:cubicBezTo>
                <a:lnTo>
                  <a:pt x="60" y="120"/>
                </a:lnTo>
                <a:close/>
                <a:moveTo>
                  <a:pt x="120" y="100"/>
                </a:moveTo>
                <a:cubicBezTo>
                  <a:pt x="120" y="104"/>
                  <a:pt x="116" y="107"/>
                  <a:pt x="112" y="108"/>
                </a:cubicBezTo>
                <a:cubicBezTo>
                  <a:pt x="112" y="108"/>
                  <a:pt x="90" y="114"/>
                  <a:pt x="68" y="120"/>
                </a:cubicBezTo>
                <a:cubicBezTo>
                  <a:pt x="68" y="20"/>
                  <a:pt x="68" y="20"/>
                  <a:pt x="68" y="20"/>
                </a:cubicBezTo>
                <a:cubicBezTo>
                  <a:pt x="112" y="8"/>
                  <a:pt x="112" y="8"/>
                  <a:pt x="112" y="8"/>
                </a:cubicBezTo>
                <a:cubicBezTo>
                  <a:pt x="116" y="8"/>
                  <a:pt x="120" y="12"/>
                  <a:pt x="120" y="16"/>
                </a:cubicBezTo>
                <a:lnTo>
                  <a:pt x="120" y="10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Lato"/>
              <a:ea typeface="+mn-ea"/>
              <a:cs typeface="+mn-cs"/>
            </a:endParaRPr>
          </a:p>
        </p:txBody>
      </p:sp>
      <p:sp>
        <p:nvSpPr>
          <p:cNvPr id="11" name="Freeform 39"/>
          <p:cNvSpPr>
            <a:spLocks noEditPoints="1"/>
          </p:cNvSpPr>
          <p:nvPr/>
        </p:nvSpPr>
        <p:spPr bwMode="auto">
          <a:xfrm>
            <a:off x="6853919" y="2503604"/>
            <a:ext cx="375937" cy="379671"/>
          </a:xfrm>
          <a:custGeom>
            <a:avLst/>
            <a:gdLst>
              <a:gd name="T0" fmla="*/ 120 w 128"/>
              <a:gd name="T1" fmla="*/ 48 h 128"/>
              <a:gd name="T2" fmla="*/ 120 w 128"/>
              <a:gd name="T3" fmla="*/ 112 h 128"/>
              <a:gd name="T4" fmla="*/ 111 w 128"/>
              <a:gd name="T5" fmla="*/ 120 h 128"/>
              <a:gd name="T6" fmla="*/ 16 w 128"/>
              <a:gd name="T7" fmla="*/ 120 h 128"/>
              <a:gd name="T8" fmla="*/ 8 w 128"/>
              <a:gd name="T9" fmla="*/ 112 h 128"/>
              <a:gd name="T10" fmla="*/ 8 w 128"/>
              <a:gd name="T11" fmla="*/ 17 h 128"/>
              <a:gd name="T12" fmla="*/ 16 w 128"/>
              <a:gd name="T13" fmla="*/ 8 h 128"/>
              <a:gd name="T14" fmla="*/ 80 w 128"/>
              <a:gd name="T15" fmla="*/ 8 h 128"/>
              <a:gd name="T16" fmla="*/ 80 w 128"/>
              <a:gd name="T17" fmla="*/ 0 h 128"/>
              <a:gd name="T18" fmla="*/ 16 w 128"/>
              <a:gd name="T19" fmla="*/ 0 h 128"/>
              <a:gd name="T20" fmla="*/ 0 w 128"/>
              <a:gd name="T21" fmla="*/ 17 h 128"/>
              <a:gd name="T22" fmla="*/ 0 w 128"/>
              <a:gd name="T23" fmla="*/ 112 h 128"/>
              <a:gd name="T24" fmla="*/ 16 w 128"/>
              <a:gd name="T25" fmla="*/ 128 h 128"/>
              <a:gd name="T26" fmla="*/ 111 w 128"/>
              <a:gd name="T27" fmla="*/ 128 h 128"/>
              <a:gd name="T28" fmla="*/ 128 w 128"/>
              <a:gd name="T29" fmla="*/ 112 h 128"/>
              <a:gd name="T30" fmla="*/ 128 w 128"/>
              <a:gd name="T31" fmla="*/ 48 h 128"/>
              <a:gd name="T32" fmla="*/ 120 w 128"/>
              <a:gd name="T33" fmla="*/ 48 h 128"/>
              <a:gd name="T34" fmla="*/ 32 w 128"/>
              <a:gd name="T35" fmla="*/ 72 h 128"/>
              <a:gd name="T36" fmla="*/ 15 w 128"/>
              <a:gd name="T37" fmla="*/ 107 h 128"/>
              <a:gd name="T38" fmla="*/ 21 w 128"/>
              <a:gd name="T39" fmla="*/ 113 h 128"/>
              <a:gd name="T40" fmla="*/ 56 w 128"/>
              <a:gd name="T41" fmla="*/ 95 h 128"/>
              <a:gd name="T42" fmla="*/ 60 w 128"/>
              <a:gd name="T43" fmla="*/ 93 h 128"/>
              <a:gd name="T44" fmla="*/ 122 w 128"/>
              <a:gd name="T45" fmla="*/ 32 h 128"/>
              <a:gd name="T46" fmla="*/ 122 w 128"/>
              <a:gd name="T47" fmla="*/ 20 h 128"/>
              <a:gd name="T48" fmla="*/ 108 w 128"/>
              <a:gd name="T49" fmla="*/ 6 h 128"/>
              <a:gd name="T50" fmla="*/ 96 w 128"/>
              <a:gd name="T51" fmla="*/ 6 h 128"/>
              <a:gd name="T52" fmla="*/ 34 w 128"/>
              <a:gd name="T53" fmla="*/ 68 h 128"/>
              <a:gd name="T54" fmla="*/ 32 w 128"/>
              <a:gd name="T55" fmla="*/ 72 h 128"/>
              <a:gd name="T56" fmla="*/ 99 w 128"/>
              <a:gd name="T57" fmla="*/ 15 h 128"/>
              <a:gd name="T58" fmla="*/ 105 w 128"/>
              <a:gd name="T59" fmla="*/ 15 h 128"/>
              <a:gd name="T60" fmla="*/ 113 w 128"/>
              <a:gd name="T61" fmla="*/ 23 h 128"/>
              <a:gd name="T62" fmla="*/ 113 w 128"/>
              <a:gd name="T63" fmla="*/ 29 h 128"/>
              <a:gd name="T64" fmla="*/ 105 w 128"/>
              <a:gd name="T65" fmla="*/ 37 h 128"/>
              <a:gd name="T66" fmla="*/ 91 w 128"/>
              <a:gd name="T67" fmla="*/ 23 h 128"/>
              <a:gd name="T68" fmla="*/ 99 w 128"/>
              <a:gd name="T69" fmla="*/ 15 h 128"/>
              <a:gd name="T70" fmla="*/ 85 w 128"/>
              <a:gd name="T71" fmla="*/ 29 h 128"/>
              <a:gd name="T72" fmla="*/ 99 w 128"/>
              <a:gd name="T73" fmla="*/ 43 h 128"/>
              <a:gd name="T74" fmla="*/ 54 w 128"/>
              <a:gd name="T75" fmla="*/ 88 h 128"/>
              <a:gd name="T76" fmla="*/ 40 w 128"/>
              <a:gd name="T77" fmla="*/ 74 h 128"/>
              <a:gd name="T78" fmla="*/ 85 w 128"/>
              <a:gd name="T79" fmla="*/ 29 h 128"/>
              <a:gd name="T80" fmla="*/ 47 w 128"/>
              <a:gd name="T81" fmla="*/ 92 h 128"/>
              <a:gd name="T82" fmla="*/ 26 w 128"/>
              <a:gd name="T83" fmla="*/ 105 h 128"/>
              <a:gd name="T84" fmla="*/ 23 w 128"/>
              <a:gd name="T85" fmla="*/ 102 h 128"/>
              <a:gd name="T86" fmla="*/ 36 w 128"/>
              <a:gd name="T87" fmla="*/ 81 h 128"/>
              <a:gd name="T88" fmla="*/ 47 w 128"/>
              <a:gd name="T89" fmla="*/ 92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8" h="128">
                <a:moveTo>
                  <a:pt x="120" y="48"/>
                </a:moveTo>
                <a:cubicBezTo>
                  <a:pt x="120" y="112"/>
                  <a:pt x="120" y="112"/>
                  <a:pt x="120" y="112"/>
                </a:cubicBezTo>
                <a:cubicBezTo>
                  <a:pt x="120" y="116"/>
                  <a:pt x="116" y="120"/>
                  <a:pt x="111" y="120"/>
                </a:cubicBezTo>
                <a:cubicBezTo>
                  <a:pt x="16" y="120"/>
                  <a:pt x="16" y="120"/>
                  <a:pt x="16" y="120"/>
                </a:cubicBezTo>
                <a:cubicBezTo>
                  <a:pt x="12" y="120"/>
                  <a:pt x="8" y="116"/>
                  <a:pt x="8" y="112"/>
                </a:cubicBezTo>
                <a:cubicBezTo>
                  <a:pt x="8" y="17"/>
                  <a:pt x="8" y="17"/>
                  <a:pt x="8" y="17"/>
                </a:cubicBezTo>
                <a:cubicBezTo>
                  <a:pt x="8" y="12"/>
                  <a:pt x="12" y="8"/>
                  <a:pt x="16" y="8"/>
                </a:cubicBezTo>
                <a:cubicBezTo>
                  <a:pt x="80" y="8"/>
                  <a:pt x="80" y="8"/>
                  <a:pt x="80" y="8"/>
                </a:cubicBezTo>
                <a:cubicBezTo>
                  <a:pt x="80" y="0"/>
                  <a:pt x="80" y="0"/>
                  <a:pt x="80" y="0"/>
                </a:cubicBezTo>
                <a:cubicBezTo>
                  <a:pt x="16" y="0"/>
                  <a:pt x="16" y="0"/>
                  <a:pt x="16" y="0"/>
                </a:cubicBezTo>
                <a:cubicBezTo>
                  <a:pt x="7" y="0"/>
                  <a:pt x="0" y="8"/>
                  <a:pt x="0" y="17"/>
                </a:cubicBezTo>
                <a:cubicBezTo>
                  <a:pt x="0" y="112"/>
                  <a:pt x="0" y="112"/>
                  <a:pt x="0" y="112"/>
                </a:cubicBezTo>
                <a:cubicBezTo>
                  <a:pt x="0" y="121"/>
                  <a:pt x="7" y="128"/>
                  <a:pt x="16" y="128"/>
                </a:cubicBezTo>
                <a:cubicBezTo>
                  <a:pt x="111" y="128"/>
                  <a:pt x="111" y="128"/>
                  <a:pt x="111" y="128"/>
                </a:cubicBezTo>
                <a:cubicBezTo>
                  <a:pt x="120" y="128"/>
                  <a:pt x="128" y="121"/>
                  <a:pt x="128" y="112"/>
                </a:cubicBezTo>
                <a:cubicBezTo>
                  <a:pt x="128" y="48"/>
                  <a:pt x="128" y="48"/>
                  <a:pt x="128" y="48"/>
                </a:cubicBezTo>
                <a:lnTo>
                  <a:pt x="120" y="48"/>
                </a:lnTo>
                <a:close/>
                <a:moveTo>
                  <a:pt x="32" y="72"/>
                </a:moveTo>
                <a:cubicBezTo>
                  <a:pt x="15" y="107"/>
                  <a:pt x="15" y="107"/>
                  <a:pt x="15" y="107"/>
                </a:cubicBezTo>
                <a:cubicBezTo>
                  <a:pt x="14" y="111"/>
                  <a:pt x="17" y="115"/>
                  <a:pt x="21" y="113"/>
                </a:cubicBezTo>
                <a:cubicBezTo>
                  <a:pt x="56" y="95"/>
                  <a:pt x="56" y="95"/>
                  <a:pt x="56" y="95"/>
                </a:cubicBezTo>
                <a:cubicBezTo>
                  <a:pt x="57" y="95"/>
                  <a:pt x="59" y="95"/>
                  <a:pt x="60" y="93"/>
                </a:cubicBezTo>
                <a:cubicBezTo>
                  <a:pt x="122" y="32"/>
                  <a:pt x="122" y="32"/>
                  <a:pt x="122" y="32"/>
                </a:cubicBezTo>
                <a:cubicBezTo>
                  <a:pt x="125" y="28"/>
                  <a:pt x="125" y="23"/>
                  <a:pt x="122" y="20"/>
                </a:cubicBezTo>
                <a:cubicBezTo>
                  <a:pt x="108" y="6"/>
                  <a:pt x="108" y="6"/>
                  <a:pt x="108" y="6"/>
                </a:cubicBezTo>
                <a:cubicBezTo>
                  <a:pt x="104" y="3"/>
                  <a:pt x="99" y="3"/>
                  <a:pt x="96" y="6"/>
                </a:cubicBezTo>
                <a:cubicBezTo>
                  <a:pt x="34" y="68"/>
                  <a:pt x="34" y="68"/>
                  <a:pt x="34" y="68"/>
                </a:cubicBezTo>
                <a:cubicBezTo>
                  <a:pt x="33" y="69"/>
                  <a:pt x="33" y="71"/>
                  <a:pt x="32" y="72"/>
                </a:cubicBezTo>
                <a:close/>
                <a:moveTo>
                  <a:pt x="99" y="15"/>
                </a:moveTo>
                <a:cubicBezTo>
                  <a:pt x="101" y="13"/>
                  <a:pt x="103" y="13"/>
                  <a:pt x="105" y="15"/>
                </a:cubicBezTo>
                <a:cubicBezTo>
                  <a:pt x="113" y="23"/>
                  <a:pt x="113" y="23"/>
                  <a:pt x="113" y="23"/>
                </a:cubicBezTo>
                <a:cubicBezTo>
                  <a:pt x="115" y="25"/>
                  <a:pt x="115" y="27"/>
                  <a:pt x="113" y="29"/>
                </a:cubicBezTo>
                <a:cubicBezTo>
                  <a:pt x="105" y="37"/>
                  <a:pt x="105" y="37"/>
                  <a:pt x="105" y="37"/>
                </a:cubicBezTo>
                <a:cubicBezTo>
                  <a:pt x="91" y="23"/>
                  <a:pt x="91" y="23"/>
                  <a:pt x="91" y="23"/>
                </a:cubicBezTo>
                <a:lnTo>
                  <a:pt x="99" y="15"/>
                </a:lnTo>
                <a:close/>
                <a:moveTo>
                  <a:pt x="85" y="29"/>
                </a:moveTo>
                <a:cubicBezTo>
                  <a:pt x="99" y="43"/>
                  <a:pt x="99" y="43"/>
                  <a:pt x="99" y="43"/>
                </a:cubicBezTo>
                <a:cubicBezTo>
                  <a:pt x="54" y="88"/>
                  <a:pt x="54" y="88"/>
                  <a:pt x="54" y="88"/>
                </a:cubicBezTo>
                <a:cubicBezTo>
                  <a:pt x="49" y="83"/>
                  <a:pt x="42" y="75"/>
                  <a:pt x="40" y="74"/>
                </a:cubicBezTo>
                <a:lnTo>
                  <a:pt x="85" y="29"/>
                </a:lnTo>
                <a:close/>
                <a:moveTo>
                  <a:pt x="47" y="92"/>
                </a:moveTo>
                <a:cubicBezTo>
                  <a:pt x="26" y="105"/>
                  <a:pt x="26" y="105"/>
                  <a:pt x="26" y="105"/>
                </a:cubicBezTo>
                <a:cubicBezTo>
                  <a:pt x="24" y="106"/>
                  <a:pt x="22" y="104"/>
                  <a:pt x="23" y="102"/>
                </a:cubicBezTo>
                <a:cubicBezTo>
                  <a:pt x="36" y="81"/>
                  <a:pt x="36" y="81"/>
                  <a:pt x="36" y="81"/>
                </a:cubicBezTo>
                <a:lnTo>
                  <a:pt x="47" y="92"/>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50000"/>
                  <a:lumOff val="50000"/>
                </a:prstClr>
              </a:solidFill>
              <a:effectLst/>
              <a:uLnTx/>
              <a:uFillTx/>
              <a:latin typeface="Lato"/>
              <a:ea typeface="+mn-ea"/>
              <a:cs typeface="+mn-cs"/>
            </a:endParaRPr>
          </a:p>
        </p:txBody>
      </p:sp>
      <p:sp>
        <p:nvSpPr>
          <p:cNvPr id="12" name="Freeform 36"/>
          <p:cNvSpPr>
            <a:spLocks noEditPoints="1"/>
          </p:cNvSpPr>
          <p:nvPr/>
        </p:nvSpPr>
        <p:spPr bwMode="auto">
          <a:xfrm>
            <a:off x="7229856" y="3437602"/>
            <a:ext cx="377182" cy="379671"/>
          </a:xfrm>
          <a:custGeom>
            <a:avLst/>
            <a:gdLst>
              <a:gd name="T0" fmla="*/ 61 w 128"/>
              <a:gd name="T1" fmla="*/ 95 h 128"/>
              <a:gd name="T2" fmla="*/ 64 w 128"/>
              <a:gd name="T3" fmla="*/ 96 h 128"/>
              <a:gd name="T4" fmla="*/ 67 w 128"/>
              <a:gd name="T5" fmla="*/ 95 h 128"/>
              <a:gd name="T6" fmla="*/ 87 w 128"/>
              <a:gd name="T7" fmla="*/ 71 h 128"/>
              <a:gd name="T8" fmla="*/ 87 w 128"/>
              <a:gd name="T9" fmla="*/ 65 h 128"/>
              <a:gd name="T10" fmla="*/ 81 w 128"/>
              <a:gd name="T11" fmla="*/ 65 h 128"/>
              <a:gd name="T12" fmla="*/ 68 w 128"/>
              <a:gd name="T13" fmla="*/ 81 h 128"/>
              <a:gd name="T14" fmla="*/ 68 w 128"/>
              <a:gd name="T15" fmla="*/ 20 h 128"/>
              <a:gd name="T16" fmla="*/ 64 w 128"/>
              <a:gd name="T17" fmla="*/ 16 h 128"/>
              <a:gd name="T18" fmla="*/ 60 w 128"/>
              <a:gd name="T19" fmla="*/ 20 h 128"/>
              <a:gd name="T20" fmla="*/ 60 w 128"/>
              <a:gd name="T21" fmla="*/ 81 h 128"/>
              <a:gd name="T22" fmla="*/ 47 w 128"/>
              <a:gd name="T23" fmla="*/ 65 h 128"/>
              <a:gd name="T24" fmla="*/ 41 w 128"/>
              <a:gd name="T25" fmla="*/ 65 h 128"/>
              <a:gd name="T26" fmla="*/ 41 w 128"/>
              <a:gd name="T27" fmla="*/ 71 h 128"/>
              <a:gd name="T28" fmla="*/ 61 w 128"/>
              <a:gd name="T29" fmla="*/ 95 h 128"/>
              <a:gd name="T30" fmla="*/ 100 w 128"/>
              <a:gd name="T31" fmla="*/ 104 h 128"/>
              <a:gd name="T32" fmla="*/ 28 w 128"/>
              <a:gd name="T33" fmla="*/ 104 h 128"/>
              <a:gd name="T34" fmla="*/ 24 w 128"/>
              <a:gd name="T35" fmla="*/ 108 h 128"/>
              <a:gd name="T36" fmla="*/ 28 w 128"/>
              <a:gd name="T37" fmla="*/ 112 h 128"/>
              <a:gd name="T38" fmla="*/ 100 w 128"/>
              <a:gd name="T39" fmla="*/ 112 h 128"/>
              <a:gd name="T40" fmla="*/ 104 w 128"/>
              <a:gd name="T41" fmla="*/ 108 h 128"/>
              <a:gd name="T42" fmla="*/ 100 w 128"/>
              <a:gd name="T43" fmla="*/ 104 h 128"/>
              <a:gd name="T44" fmla="*/ 112 w 128"/>
              <a:gd name="T45" fmla="*/ 0 h 128"/>
              <a:gd name="T46" fmla="*/ 16 w 128"/>
              <a:gd name="T47" fmla="*/ 0 h 128"/>
              <a:gd name="T48" fmla="*/ 0 w 128"/>
              <a:gd name="T49" fmla="*/ 16 h 128"/>
              <a:gd name="T50" fmla="*/ 0 w 128"/>
              <a:gd name="T51" fmla="*/ 112 h 128"/>
              <a:gd name="T52" fmla="*/ 16 w 128"/>
              <a:gd name="T53" fmla="*/ 128 h 128"/>
              <a:gd name="T54" fmla="*/ 112 w 128"/>
              <a:gd name="T55" fmla="*/ 128 h 128"/>
              <a:gd name="T56" fmla="*/ 128 w 128"/>
              <a:gd name="T57" fmla="*/ 112 h 128"/>
              <a:gd name="T58" fmla="*/ 128 w 128"/>
              <a:gd name="T59" fmla="*/ 16 h 128"/>
              <a:gd name="T60" fmla="*/ 112 w 128"/>
              <a:gd name="T61" fmla="*/ 0 h 128"/>
              <a:gd name="T62" fmla="*/ 120 w 128"/>
              <a:gd name="T63" fmla="*/ 112 h 128"/>
              <a:gd name="T64" fmla="*/ 112 w 128"/>
              <a:gd name="T65" fmla="*/ 120 h 128"/>
              <a:gd name="T66" fmla="*/ 16 w 128"/>
              <a:gd name="T67" fmla="*/ 120 h 128"/>
              <a:gd name="T68" fmla="*/ 8 w 128"/>
              <a:gd name="T69" fmla="*/ 112 h 128"/>
              <a:gd name="T70" fmla="*/ 8 w 128"/>
              <a:gd name="T71" fmla="*/ 16 h 128"/>
              <a:gd name="T72" fmla="*/ 16 w 128"/>
              <a:gd name="T73" fmla="*/ 8 h 128"/>
              <a:gd name="T74" fmla="*/ 112 w 128"/>
              <a:gd name="T75" fmla="*/ 8 h 128"/>
              <a:gd name="T76" fmla="*/ 120 w 128"/>
              <a:gd name="T77" fmla="*/ 16 h 128"/>
              <a:gd name="T78" fmla="*/ 120 w 128"/>
              <a:gd name="T79" fmla="*/ 112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8" h="128">
                <a:moveTo>
                  <a:pt x="61" y="95"/>
                </a:moveTo>
                <a:cubicBezTo>
                  <a:pt x="62" y="96"/>
                  <a:pt x="63" y="96"/>
                  <a:pt x="64" y="96"/>
                </a:cubicBezTo>
                <a:cubicBezTo>
                  <a:pt x="65" y="96"/>
                  <a:pt x="66" y="96"/>
                  <a:pt x="67" y="95"/>
                </a:cubicBezTo>
                <a:cubicBezTo>
                  <a:pt x="87" y="71"/>
                  <a:pt x="87" y="71"/>
                  <a:pt x="87" y="71"/>
                </a:cubicBezTo>
                <a:cubicBezTo>
                  <a:pt x="88" y="69"/>
                  <a:pt x="88" y="67"/>
                  <a:pt x="87" y="65"/>
                </a:cubicBezTo>
                <a:cubicBezTo>
                  <a:pt x="85" y="64"/>
                  <a:pt x="83" y="64"/>
                  <a:pt x="81" y="65"/>
                </a:cubicBezTo>
                <a:cubicBezTo>
                  <a:pt x="68" y="81"/>
                  <a:pt x="68" y="81"/>
                  <a:pt x="68" y="81"/>
                </a:cubicBezTo>
                <a:cubicBezTo>
                  <a:pt x="68" y="20"/>
                  <a:pt x="68" y="20"/>
                  <a:pt x="68" y="20"/>
                </a:cubicBezTo>
                <a:cubicBezTo>
                  <a:pt x="68" y="18"/>
                  <a:pt x="66" y="16"/>
                  <a:pt x="64" y="16"/>
                </a:cubicBezTo>
                <a:cubicBezTo>
                  <a:pt x="62" y="16"/>
                  <a:pt x="60" y="18"/>
                  <a:pt x="60" y="20"/>
                </a:cubicBezTo>
                <a:cubicBezTo>
                  <a:pt x="60" y="81"/>
                  <a:pt x="60" y="81"/>
                  <a:pt x="60" y="81"/>
                </a:cubicBezTo>
                <a:cubicBezTo>
                  <a:pt x="47" y="65"/>
                  <a:pt x="47" y="65"/>
                  <a:pt x="47" y="65"/>
                </a:cubicBezTo>
                <a:cubicBezTo>
                  <a:pt x="45" y="64"/>
                  <a:pt x="43" y="64"/>
                  <a:pt x="41" y="65"/>
                </a:cubicBezTo>
                <a:cubicBezTo>
                  <a:pt x="40" y="67"/>
                  <a:pt x="40" y="69"/>
                  <a:pt x="41" y="71"/>
                </a:cubicBezTo>
                <a:lnTo>
                  <a:pt x="61" y="95"/>
                </a:lnTo>
                <a:close/>
                <a:moveTo>
                  <a:pt x="100" y="104"/>
                </a:moveTo>
                <a:cubicBezTo>
                  <a:pt x="28" y="104"/>
                  <a:pt x="28" y="104"/>
                  <a:pt x="28" y="104"/>
                </a:cubicBezTo>
                <a:cubicBezTo>
                  <a:pt x="26" y="104"/>
                  <a:pt x="24" y="106"/>
                  <a:pt x="24" y="108"/>
                </a:cubicBezTo>
                <a:cubicBezTo>
                  <a:pt x="24" y="110"/>
                  <a:pt x="26" y="112"/>
                  <a:pt x="28" y="112"/>
                </a:cubicBezTo>
                <a:cubicBezTo>
                  <a:pt x="100" y="112"/>
                  <a:pt x="100" y="112"/>
                  <a:pt x="100" y="112"/>
                </a:cubicBezTo>
                <a:cubicBezTo>
                  <a:pt x="102" y="112"/>
                  <a:pt x="104" y="110"/>
                  <a:pt x="104" y="108"/>
                </a:cubicBezTo>
                <a:cubicBezTo>
                  <a:pt x="104" y="106"/>
                  <a:pt x="102" y="104"/>
                  <a:pt x="100" y="104"/>
                </a:cubicBezTo>
                <a:close/>
                <a:moveTo>
                  <a:pt x="112" y="0"/>
                </a:moveTo>
                <a:cubicBezTo>
                  <a:pt x="16" y="0"/>
                  <a:pt x="16" y="0"/>
                  <a:pt x="16" y="0"/>
                </a:cubicBezTo>
                <a:cubicBezTo>
                  <a:pt x="7" y="0"/>
                  <a:pt x="0" y="7"/>
                  <a:pt x="0" y="16"/>
                </a:cubicBezTo>
                <a:cubicBezTo>
                  <a:pt x="0" y="112"/>
                  <a:pt x="0" y="112"/>
                  <a:pt x="0" y="112"/>
                </a:cubicBezTo>
                <a:cubicBezTo>
                  <a:pt x="0" y="121"/>
                  <a:pt x="7" y="128"/>
                  <a:pt x="16" y="128"/>
                </a:cubicBezTo>
                <a:cubicBezTo>
                  <a:pt x="112" y="128"/>
                  <a:pt x="112" y="128"/>
                  <a:pt x="112" y="128"/>
                </a:cubicBezTo>
                <a:cubicBezTo>
                  <a:pt x="121" y="128"/>
                  <a:pt x="128" y="121"/>
                  <a:pt x="128" y="112"/>
                </a:cubicBezTo>
                <a:cubicBezTo>
                  <a:pt x="128" y="16"/>
                  <a:pt x="128" y="16"/>
                  <a:pt x="128" y="16"/>
                </a:cubicBezTo>
                <a:cubicBezTo>
                  <a:pt x="128" y="7"/>
                  <a:pt x="121" y="0"/>
                  <a:pt x="112" y="0"/>
                </a:cubicBezTo>
                <a:close/>
                <a:moveTo>
                  <a:pt x="120" y="112"/>
                </a:moveTo>
                <a:cubicBezTo>
                  <a:pt x="120" y="116"/>
                  <a:pt x="116" y="120"/>
                  <a:pt x="112" y="120"/>
                </a:cubicBezTo>
                <a:cubicBezTo>
                  <a:pt x="16" y="120"/>
                  <a:pt x="16" y="120"/>
                  <a:pt x="16" y="120"/>
                </a:cubicBezTo>
                <a:cubicBezTo>
                  <a:pt x="12" y="120"/>
                  <a:pt x="8" y="116"/>
                  <a:pt x="8" y="112"/>
                </a:cubicBezTo>
                <a:cubicBezTo>
                  <a:pt x="8" y="16"/>
                  <a:pt x="8" y="16"/>
                  <a:pt x="8" y="16"/>
                </a:cubicBezTo>
                <a:cubicBezTo>
                  <a:pt x="8" y="12"/>
                  <a:pt x="12" y="8"/>
                  <a:pt x="16" y="8"/>
                </a:cubicBezTo>
                <a:cubicBezTo>
                  <a:pt x="112" y="8"/>
                  <a:pt x="112" y="8"/>
                  <a:pt x="112" y="8"/>
                </a:cubicBezTo>
                <a:cubicBezTo>
                  <a:pt x="116" y="8"/>
                  <a:pt x="120" y="12"/>
                  <a:pt x="120" y="16"/>
                </a:cubicBezTo>
                <a:lnTo>
                  <a:pt x="120" y="112"/>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Lato"/>
              <a:ea typeface="+mn-ea"/>
              <a:cs typeface="+mn-cs"/>
            </a:endParaRPr>
          </a:p>
        </p:txBody>
      </p:sp>
      <p:sp>
        <p:nvSpPr>
          <p:cNvPr id="13" name="Freeform 42"/>
          <p:cNvSpPr>
            <a:spLocks noEditPoints="1"/>
          </p:cNvSpPr>
          <p:nvPr/>
        </p:nvSpPr>
        <p:spPr bwMode="auto">
          <a:xfrm>
            <a:off x="4969198" y="2504849"/>
            <a:ext cx="377182" cy="378426"/>
          </a:xfrm>
          <a:custGeom>
            <a:avLst/>
            <a:gdLst>
              <a:gd name="T0" fmla="*/ 105 w 128"/>
              <a:gd name="T1" fmla="*/ 0 h 128"/>
              <a:gd name="T2" fmla="*/ 23 w 128"/>
              <a:gd name="T3" fmla="*/ 0 h 128"/>
              <a:gd name="T4" fmla="*/ 0 w 128"/>
              <a:gd name="T5" fmla="*/ 40 h 128"/>
              <a:gd name="T6" fmla="*/ 0 w 128"/>
              <a:gd name="T7" fmla="*/ 56 h 128"/>
              <a:gd name="T8" fmla="*/ 4 w 128"/>
              <a:gd name="T9" fmla="*/ 68 h 128"/>
              <a:gd name="T10" fmla="*/ 4 w 128"/>
              <a:gd name="T11" fmla="*/ 112 h 128"/>
              <a:gd name="T12" fmla="*/ 21 w 128"/>
              <a:gd name="T13" fmla="*/ 128 h 128"/>
              <a:gd name="T14" fmla="*/ 107 w 128"/>
              <a:gd name="T15" fmla="*/ 128 h 128"/>
              <a:gd name="T16" fmla="*/ 124 w 128"/>
              <a:gd name="T17" fmla="*/ 112 h 128"/>
              <a:gd name="T18" fmla="*/ 124 w 128"/>
              <a:gd name="T19" fmla="*/ 68 h 128"/>
              <a:gd name="T20" fmla="*/ 128 w 128"/>
              <a:gd name="T21" fmla="*/ 56 h 128"/>
              <a:gd name="T22" fmla="*/ 128 w 128"/>
              <a:gd name="T23" fmla="*/ 40 h 128"/>
              <a:gd name="T24" fmla="*/ 105 w 128"/>
              <a:gd name="T25" fmla="*/ 0 h 128"/>
              <a:gd name="T26" fmla="*/ 116 w 128"/>
              <a:gd name="T27" fmla="*/ 112 h 128"/>
              <a:gd name="T28" fmla="*/ 107 w 128"/>
              <a:gd name="T29" fmla="*/ 120 h 128"/>
              <a:gd name="T30" fmla="*/ 21 w 128"/>
              <a:gd name="T31" fmla="*/ 120 h 128"/>
              <a:gd name="T32" fmla="*/ 12 w 128"/>
              <a:gd name="T33" fmla="*/ 112 h 128"/>
              <a:gd name="T34" fmla="*/ 12 w 128"/>
              <a:gd name="T35" fmla="*/ 104 h 128"/>
              <a:gd name="T36" fmla="*/ 116 w 128"/>
              <a:gd name="T37" fmla="*/ 104 h 128"/>
              <a:gd name="T38" fmla="*/ 116 w 128"/>
              <a:gd name="T39" fmla="*/ 112 h 128"/>
              <a:gd name="T40" fmla="*/ 116 w 128"/>
              <a:gd name="T41" fmla="*/ 96 h 128"/>
              <a:gd name="T42" fmla="*/ 12 w 128"/>
              <a:gd name="T43" fmla="*/ 96 h 128"/>
              <a:gd name="T44" fmla="*/ 12 w 128"/>
              <a:gd name="T45" fmla="*/ 72 h 128"/>
              <a:gd name="T46" fmla="*/ 20 w 128"/>
              <a:gd name="T47" fmla="*/ 72 h 128"/>
              <a:gd name="T48" fmla="*/ 34 w 128"/>
              <a:gd name="T49" fmla="*/ 62 h 128"/>
              <a:gd name="T50" fmla="*/ 49 w 128"/>
              <a:gd name="T51" fmla="*/ 72 h 128"/>
              <a:gd name="T52" fmla="*/ 64 w 128"/>
              <a:gd name="T53" fmla="*/ 63 h 128"/>
              <a:gd name="T54" fmla="*/ 79 w 128"/>
              <a:gd name="T55" fmla="*/ 72 h 128"/>
              <a:gd name="T56" fmla="*/ 94 w 128"/>
              <a:gd name="T57" fmla="*/ 62 h 128"/>
              <a:gd name="T58" fmla="*/ 108 w 128"/>
              <a:gd name="T59" fmla="*/ 72 h 128"/>
              <a:gd name="T60" fmla="*/ 116 w 128"/>
              <a:gd name="T61" fmla="*/ 72 h 128"/>
              <a:gd name="T62" fmla="*/ 116 w 128"/>
              <a:gd name="T63" fmla="*/ 96 h 128"/>
              <a:gd name="T64" fmla="*/ 120 w 128"/>
              <a:gd name="T65" fmla="*/ 56 h 128"/>
              <a:gd name="T66" fmla="*/ 108 w 128"/>
              <a:gd name="T67" fmla="*/ 64 h 128"/>
              <a:gd name="T68" fmla="*/ 96 w 128"/>
              <a:gd name="T69" fmla="*/ 56 h 128"/>
              <a:gd name="T70" fmla="*/ 92 w 128"/>
              <a:gd name="T71" fmla="*/ 56 h 128"/>
              <a:gd name="T72" fmla="*/ 79 w 128"/>
              <a:gd name="T73" fmla="*/ 64 h 128"/>
              <a:gd name="T74" fmla="*/ 66 w 128"/>
              <a:gd name="T75" fmla="*/ 56 h 128"/>
              <a:gd name="T76" fmla="*/ 62 w 128"/>
              <a:gd name="T77" fmla="*/ 56 h 128"/>
              <a:gd name="T78" fmla="*/ 49 w 128"/>
              <a:gd name="T79" fmla="*/ 64 h 128"/>
              <a:gd name="T80" fmla="*/ 36 w 128"/>
              <a:gd name="T81" fmla="*/ 56 h 128"/>
              <a:gd name="T82" fmla="*/ 32 w 128"/>
              <a:gd name="T83" fmla="*/ 56 h 128"/>
              <a:gd name="T84" fmla="*/ 20 w 128"/>
              <a:gd name="T85" fmla="*/ 64 h 128"/>
              <a:gd name="T86" fmla="*/ 8 w 128"/>
              <a:gd name="T87" fmla="*/ 56 h 128"/>
              <a:gd name="T88" fmla="*/ 8 w 128"/>
              <a:gd name="T89" fmla="*/ 48 h 128"/>
              <a:gd name="T90" fmla="*/ 120 w 128"/>
              <a:gd name="T91" fmla="*/ 48 h 128"/>
              <a:gd name="T92" fmla="*/ 120 w 128"/>
              <a:gd name="T93" fmla="*/ 56 h 128"/>
              <a:gd name="T94" fmla="*/ 8 w 128"/>
              <a:gd name="T95" fmla="*/ 40 h 128"/>
              <a:gd name="T96" fmla="*/ 27 w 128"/>
              <a:gd name="T97" fmla="*/ 8 h 128"/>
              <a:gd name="T98" fmla="*/ 101 w 128"/>
              <a:gd name="T99" fmla="*/ 8 h 128"/>
              <a:gd name="T100" fmla="*/ 120 w 128"/>
              <a:gd name="T101" fmla="*/ 40 h 128"/>
              <a:gd name="T102" fmla="*/ 8 w 128"/>
              <a:gd name="T103" fmla="*/ 4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8" h="128">
                <a:moveTo>
                  <a:pt x="105" y="0"/>
                </a:moveTo>
                <a:cubicBezTo>
                  <a:pt x="23" y="0"/>
                  <a:pt x="23" y="0"/>
                  <a:pt x="23" y="0"/>
                </a:cubicBezTo>
                <a:cubicBezTo>
                  <a:pt x="0" y="40"/>
                  <a:pt x="0" y="40"/>
                  <a:pt x="0" y="40"/>
                </a:cubicBezTo>
                <a:cubicBezTo>
                  <a:pt x="0" y="40"/>
                  <a:pt x="0" y="54"/>
                  <a:pt x="0" y="56"/>
                </a:cubicBezTo>
                <a:cubicBezTo>
                  <a:pt x="0" y="60"/>
                  <a:pt x="2" y="65"/>
                  <a:pt x="4" y="68"/>
                </a:cubicBezTo>
                <a:cubicBezTo>
                  <a:pt x="4" y="112"/>
                  <a:pt x="4" y="112"/>
                  <a:pt x="4" y="112"/>
                </a:cubicBezTo>
                <a:cubicBezTo>
                  <a:pt x="4" y="121"/>
                  <a:pt x="12" y="128"/>
                  <a:pt x="21" y="128"/>
                </a:cubicBezTo>
                <a:cubicBezTo>
                  <a:pt x="107" y="128"/>
                  <a:pt x="107" y="128"/>
                  <a:pt x="107" y="128"/>
                </a:cubicBezTo>
                <a:cubicBezTo>
                  <a:pt x="116" y="128"/>
                  <a:pt x="124" y="121"/>
                  <a:pt x="124" y="112"/>
                </a:cubicBezTo>
                <a:cubicBezTo>
                  <a:pt x="124" y="68"/>
                  <a:pt x="124" y="68"/>
                  <a:pt x="124" y="68"/>
                </a:cubicBezTo>
                <a:cubicBezTo>
                  <a:pt x="127" y="65"/>
                  <a:pt x="128" y="61"/>
                  <a:pt x="128" y="56"/>
                </a:cubicBezTo>
                <a:cubicBezTo>
                  <a:pt x="128" y="52"/>
                  <a:pt x="128" y="40"/>
                  <a:pt x="128" y="40"/>
                </a:cubicBezTo>
                <a:lnTo>
                  <a:pt x="105" y="0"/>
                </a:lnTo>
                <a:close/>
                <a:moveTo>
                  <a:pt x="116" y="112"/>
                </a:moveTo>
                <a:cubicBezTo>
                  <a:pt x="116" y="116"/>
                  <a:pt x="112" y="120"/>
                  <a:pt x="107" y="120"/>
                </a:cubicBezTo>
                <a:cubicBezTo>
                  <a:pt x="21" y="120"/>
                  <a:pt x="21" y="120"/>
                  <a:pt x="21" y="120"/>
                </a:cubicBezTo>
                <a:cubicBezTo>
                  <a:pt x="16" y="120"/>
                  <a:pt x="12" y="116"/>
                  <a:pt x="12" y="112"/>
                </a:cubicBezTo>
                <a:cubicBezTo>
                  <a:pt x="12" y="104"/>
                  <a:pt x="12" y="104"/>
                  <a:pt x="12" y="104"/>
                </a:cubicBezTo>
                <a:cubicBezTo>
                  <a:pt x="116" y="104"/>
                  <a:pt x="116" y="104"/>
                  <a:pt x="116" y="104"/>
                </a:cubicBezTo>
                <a:lnTo>
                  <a:pt x="116" y="112"/>
                </a:lnTo>
                <a:close/>
                <a:moveTo>
                  <a:pt x="116" y="96"/>
                </a:moveTo>
                <a:cubicBezTo>
                  <a:pt x="12" y="96"/>
                  <a:pt x="12" y="96"/>
                  <a:pt x="12" y="96"/>
                </a:cubicBezTo>
                <a:cubicBezTo>
                  <a:pt x="12" y="72"/>
                  <a:pt x="12" y="72"/>
                  <a:pt x="12" y="72"/>
                </a:cubicBezTo>
                <a:cubicBezTo>
                  <a:pt x="14" y="72"/>
                  <a:pt x="18" y="72"/>
                  <a:pt x="20" y="72"/>
                </a:cubicBezTo>
                <a:cubicBezTo>
                  <a:pt x="24" y="72"/>
                  <a:pt x="31" y="68"/>
                  <a:pt x="34" y="62"/>
                </a:cubicBezTo>
                <a:cubicBezTo>
                  <a:pt x="37" y="68"/>
                  <a:pt x="43" y="72"/>
                  <a:pt x="49" y="72"/>
                </a:cubicBezTo>
                <a:cubicBezTo>
                  <a:pt x="55" y="72"/>
                  <a:pt x="62" y="68"/>
                  <a:pt x="64" y="63"/>
                </a:cubicBezTo>
                <a:cubicBezTo>
                  <a:pt x="66" y="68"/>
                  <a:pt x="73" y="72"/>
                  <a:pt x="79" y="72"/>
                </a:cubicBezTo>
                <a:cubicBezTo>
                  <a:pt x="85" y="72"/>
                  <a:pt x="91" y="68"/>
                  <a:pt x="94" y="62"/>
                </a:cubicBezTo>
                <a:cubicBezTo>
                  <a:pt x="97" y="68"/>
                  <a:pt x="100" y="72"/>
                  <a:pt x="108" y="72"/>
                </a:cubicBezTo>
                <a:cubicBezTo>
                  <a:pt x="109" y="72"/>
                  <a:pt x="115" y="72"/>
                  <a:pt x="116" y="72"/>
                </a:cubicBezTo>
                <a:lnTo>
                  <a:pt x="116" y="96"/>
                </a:lnTo>
                <a:close/>
                <a:moveTo>
                  <a:pt x="120" y="56"/>
                </a:moveTo>
                <a:cubicBezTo>
                  <a:pt x="120" y="62"/>
                  <a:pt x="114" y="64"/>
                  <a:pt x="108" y="64"/>
                </a:cubicBezTo>
                <a:cubicBezTo>
                  <a:pt x="102" y="64"/>
                  <a:pt x="96" y="60"/>
                  <a:pt x="96" y="56"/>
                </a:cubicBezTo>
                <a:cubicBezTo>
                  <a:pt x="92" y="56"/>
                  <a:pt x="92" y="56"/>
                  <a:pt x="92" y="56"/>
                </a:cubicBezTo>
                <a:cubicBezTo>
                  <a:pt x="92" y="60"/>
                  <a:pt x="85" y="64"/>
                  <a:pt x="79" y="64"/>
                </a:cubicBezTo>
                <a:cubicBezTo>
                  <a:pt x="73" y="64"/>
                  <a:pt x="66" y="60"/>
                  <a:pt x="66" y="56"/>
                </a:cubicBezTo>
                <a:cubicBezTo>
                  <a:pt x="62" y="56"/>
                  <a:pt x="62" y="56"/>
                  <a:pt x="62" y="56"/>
                </a:cubicBezTo>
                <a:cubicBezTo>
                  <a:pt x="62" y="60"/>
                  <a:pt x="55" y="64"/>
                  <a:pt x="49" y="64"/>
                </a:cubicBezTo>
                <a:cubicBezTo>
                  <a:pt x="43" y="64"/>
                  <a:pt x="36" y="61"/>
                  <a:pt x="36" y="56"/>
                </a:cubicBezTo>
                <a:cubicBezTo>
                  <a:pt x="32" y="56"/>
                  <a:pt x="32" y="56"/>
                  <a:pt x="32" y="56"/>
                </a:cubicBezTo>
                <a:cubicBezTo>
                  <a:pt x="32" y="60"/>
                  <a:pt x="26" y="64"/>
                  <a:pt x="20" y="64"/>
                </a:cubicBezTo>
                <a:cubicBezTo>
                  <a:pt x="14" y="64"/>
                  <a:pt x="8" y="62"/>
                  <a:pt x="8" y="56"/>
                </a:cubicBezTo>
                <a:cubicBezTo>
                  <a:pt x="8" y="48"/>
                  <a:pt x="8" y="48"/>
                  <a:pt x="8" y="48"/>
                </a:cubicBezTo>
                <a:cubicBezTo>
                  <a:pt x="120" y="48"/>
                  <a:pt x="120" y="48"/>
                  <a:pt x="120" y="48"/>
                </a:cubicBezTo>
                <a:lnTo>
                  <a:pt x="120" y="56"/>
                </a:lnTo>
                <a:close/>
                <a:moveTo>
                  <a:pt x="8" y="40"/>
                </a:moveTo>
                <a:cubicBezTo>
                  <a:pt x="27" y="8"/>
                  <a:pt x="27" y="8"/>
                  <a:pt x="27" y="8"/>
                </a:cubicBezTo>
                <a:cubicBezTo>
                  <a:pt x="101" y="8"/>
                  <a:pt x="101" y="8"/>
                  <a:pt x="101" y="8"/>
                </a:cubicBezTo>
                <a:cubicBezTo>
                  <a:pt x="120" y="40"/>
                  <a:pt x="120" y="40"/>
                  <a:pt x="120" y="40"/>
                </a:cubicBezTo>
                <a:lnTo>
                  <a:pt x="8" y="4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Lato"/>
              <a:ea typeface="+mn-ea"/>
              <a:cs typeface="+mn-cs"/>
            </a:endParaRPr>
          </a:p>
        </p:txBody>
      </p:sp>
      <p:sp>
        <p:nvSpPr>
          <p:cNvPr id="25" name="TextBox 24">
            <a:extLst>
              <a:ext uri="{FF2B5EF4-FFF2-40B4-BE49-F238E27FC236}">
                <a16:creationId xmlns:a16="http://schemas.microsoft.com/office/drawing/2014/main" id="{18AA145B-A8D3-4974-B5B0-3E420D759EBC}"/>
              </a:ext>
            </a:extLst>
          </p:cNvPr>
          <p:cNvSpPr txBox="1"/>
          <p:nvPr/>
        </p:nvSpPr>
        <p:spPr>
          <a:xfrm>
            <a:off x="4500263" y="505115"/>
            <a:ext cx="3467616"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300" normalizeH="0" baseline="0" noProof="0">
                <a:ln>
                  <a:noFill/>
                </a:ln>
                <a:solidFill>
                  <a:srgbClr val="FFFF00"/>
                </a:solidFill>
                <a:effectLst/>
                <a:uLnTx/>
                <a:uFillTx/>
                <a:latin typeface="Style Thief"/>
                <a:ea typeface="+mn-ea"/>
                <a:cs typeface="+mn-cs"/>
              </a:rPr>
              <a:t>Nội dung cuốn sách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300" normalizeH="0" baseline="0" noProof="0">
                <a:ln>
                  <a:noFill/>
                </a:ln>
                <a:solidFill>
                  <a:srgbClr val="FFFF00"/>
                </a:solidFill>
                <a:effectLst/>
                <a:uLnTx/>
                <a:uFillTx/>
                <a:latin typeface="Style Thief"/>
                <a:ea typeface="+mn-ea"/>
                <a:cs typeface="+mn-cs"/>
              </a:rPr>
              <a:t>nghề thầy</a:t>
            </a:r>
            <a:endParaRPr kumimoji="0" lang="en-US" sz="2400" b="1" i="0" u="none" strike="noStrike" kern="1200" cap="none" spc="300" normalizeH="0" baseline="0" noProof="0" dirty="0">
              <a:ln>
                <a:noFill/>
              </a:ln>
              <a:solidFill>
                <a:srgbClr val="FFFF00"/>
              </a:solidFill>
              <a:effectLst/>
              <a:uLnTx/>
              <a:uFillTx/>
              <a:latin typeface="Style Thief"/>
              <a:ea typeface="+mn-ea"/>
              <a:cs typeface="+mn-cs"/>
            </a:endParaRPr>
          </a:p>
        </p:txBody>
      </p:sp>
      <p:sp>
        <p:nvSpPr>
          <p:cNvPr id="26" name="TextBox 25">
            <a:extLst>
              <a:ext uri="{FF2B5EF4-FFF2-40B4-BE49-F238E27FC236}">
                <a16:creationId xmlns:a16="http://schemas.microsoft.com/office/drawing/2014/main" id="{FC4F69D2-1933-48E2-861C-035A900FC709}"/>
              </a:ext>
            </a:extLst>
          </p:cNvPr>
          <p:cNvSpPr txBox="1"/>
          <p:nvPr/>
        </p:nvSpPr>
        <p:spPr>
          <a:xfrm>
            <a:off x="4500263" y="468859"/>
            <a:ext cx="3467616"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300" normalizeH="0" baseline="0" noProof="0">
                <a:ln>
                  <a:noFill/>
                </a:ln>
                <a:solidFill>
                  <a:schemeClr val="accent6">
                    <a:lumMod val="90000"/>
                    <a:lumOff val="10000"/>
                  </a:schemeClr>
                </a:solidFill>
                <a:effectLst/>
                <a:uLnTx/>
                <a:uFillTx/>
                <a:latin typeface="Style Thief"/>
                <a:ea typeface="+mn-ea"/>
                <a:cs typeface="+mn-cs"/>
              </a:rPr>
              <a:t>Nội dung cuốn sách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300" normalizeH="0" baseline="0" noProof="0">
                <a:ln>
                  <a:noFill/>
                </a:ln>
                <a:solidFill>
                  <a:schemeClr val="accent6">
                    <a:lumMod val="90000"/>
                    <a:lumOff val="10000"/>
                  </a:schemeClr>
                </a:solidFill>
                <a:effectLst/>
                <a:uLnTx/>
                <a:uFillTx/>
                <a:latin typeface="Style Thief"/>
                <a:ea typeface="+mn-ea"/>
                <a:cs typeface="+mn-cs"/>
              </a:rPr>
              <a:t>nghề thầy</a:t>
            </a:r>
            <a:endParaRPr kumimoji="0" lang="en-US" sz="2400" b="1" i="0" u="none" strike="noStrike" kern="1200" cap="none" spc="300" normalizeH="0" baseline="0" noProof="0" dirty="0">
              <a:ln>
                <a:noFill/>
              </a:ln>
              <a:solidFill>
                <a:schemeClr val="accent6">
                  <a:lumMod val="90000"/>
                  <a:lumOff val="10000"/>
                </a:schemeClr>
              </a:solidFill>
              <a:effectLst/>
              <a:uLnTx/>
              <a:uFillTx/>
              <a:latin typeface="Style Thief"/>
              <a:ea typeface="+mn-ea"/>
              <a:cs typeface="+mn-cs"/>
            </a:endParaRPr>
          </a:p>
        </p:txBody>
      </p:sp>
      <p:sp>
        <p:nvSpPr>
          <p:cNvPr id="31" name="Rectangle 30">
            <a:extLst>
              <a:ext uri="{FF2B5EF4-FFF2-40B4-BE49-F238E27FC236}">
                <a16:creationId xmlns:a16="http://schemas.microsoft.com/office/drawing/2014/main" id="{5FDEC607-DC94-4656-A869-BA6A99C6B06E}"/>
              </a:ext>
            </a:extLst>
          </p:cNvPr>
          <p:cNvSpPr/>
          <p:nvPr/>
        </p:nvSpPr>
        <p:spPr>
          <a:xfrm>
            <a:off x="8175109" y="3896330"/>
            <a:ext cx="3591157" cy="2187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a:solidFill>
                  <a:schemeClr val="tx1"/>
                </a:solidFill>
                <a:latin typeface="Times New Roman" panose="02020603050405020304" pitchFamily="18" charset="0"/>
                <a:cs typeface="Times New Roman" panose="02020603050405020304" pitchFamily="18" charset="0"/>
              </a:rPr>
              <a:t>Làm</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thầy</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cần</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chú</a:t>
            </a:r>
            <a:r>
              <a:rPr lang="en-US" dirty="0">
                <a:solidFill>
                  <a:schemeClr val="tx1"/>
                </a:solidFill>
                <a:latin typeface="Times New Roman" panose="02020603050405020304" pitchFamily="18" charset="0"/>
                <a:cs typeface="Times New Roman" panose="02020603050405020304" pitchFamily="18" charset="0"/>
              </a:rPr>
              <a:t> ý </a:t>
            </a:r>
            <a:r>
              <a:rPr lang="en-US" dirty="0" err="1">
                <a:solidFill>
                  <a:schemeClr val="tx1"/>
                </a:solidFill>
                <a:latin typeface="Times New Roman" panose="02020603050405020304" pitchFamily="18" charset="0"/>
                <a:cs typeface="Times New Roman" panose="02020603050405020304" pitchFamily="18" charset="0"/>
              </a:rPr>
              <a:t>đến</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tâm</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của</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trẻ</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Làm</a:t>
            </a:r>
            <a:r>
              <a:rPr lang="en-US" dirty="0">
                <a:solidFill>
                  <a:schemeClr val="tx1"/>
                </a:solidFill>
                <a:latin typeface="Times New Roman" panose="02020603050405020304" pitchFamily="18" charset="0"/>
                <a:cs typeface="Times New Roman" panose="02020603050405020304" pitchFamily="18" charset="0"/>
              </a:rPr>
              <a:t> g</a:t>
            </a:r>
            <a:r>
              <a:rPr lang="vi-VN" dirty="0">
                <a:solidFill>
                  <a:schemeClr val="tx1"/>
                </a:solidFill>
                <a:latin typeface="Times New Roman" panose="02020603050405020304" pitchFamily="18" charset="0"/>
                <a:cs typeface="Times New Roman" panose="02020603050405020304" pitchFamily="18" charset="0"/>
              </a:rPr>
              <a:t>ư</a:t>
            </a:r>
            <a:r>
              <a:rPr lang="en-US" dirty="0" err="1">
                <a:solidFill>
                  <a:schemeClr val="tx1"/>
                </a:solidFill>
                <a:latin typeface="Times New Roman" panose="02020603050405020304" pitchFamily="18" charset="0"/>
                <a:cs typeface="Times New Roman" panose="02020603050405020304" pitchFamily="18" charset="0"/>
              </a:rPr>
              <a:t>ơng</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tốt</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Trừng</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trị</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ít</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và</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nâng</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đỡ</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nhiều</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Làm</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sao</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nết</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tốt</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thành</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tính</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33" name="Rectangle 32">
            <a:extLst>
              <a:ext uri="{FF2B5EF4-FFF2-40B4-BE49-F238E27FC236}">
                <a16:creationId xmlns:a16="http://schemas.microsoft.com/office/drawing/2014/main" id="{7395F029-0261-42E7-B83D-A5634D74EE59}"/>
              </a:ext>
            </a:extLst>
          </p:cNvPr>
          <p:cNvSpPr/>
          <p:nvPr/>
        </p:nvSpPr>
        <p:spPr>
          <a:xfrm>
            <a:off x="8154087" y="1743726"/>
            <a:ext cx="3602929" cy="169813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9F2B44A7-F96C-41FD-9519-7DA5AF15771F}"/>
              </a:ext>
            </a:extLst>
          </p:cNvPr>
          <p:cNvSpPr/>
          <p:nvPr/>
        </p:nvSpPr>
        <p:spPr>
          <a:xfrm>
            <a:off x="8351791" y="1908018"/>
            <a:ext cx="3201341" cy="1754326"/>
          </a:xfrm>
          <a:prstGeom prst="rect">
            <a:avLst/>
          </a:prstGeom>
        </p:spPr>
        <p:txBody>
          <a:bodyPr wrap="square">
            <a:spAutoFit/>
          </a:bodyPr>
          <a:lstStyle/>
          <a:p>
            <a:pPr lvl="0"/>
            <a:r>
              <a:rPr lang="en-US" dirty="0"/>
              <a:t> </a:t>
            </a:r>
            <a:r>
              <a:rPr lang="vi-VN" dirty="0">
                <a:solidFill>
                  <a:prstClr val="black"/>
                </a:solidFill>
                <a:latin typeface="Times New Roman" panose="02020603050405020304" pitchFamily="18" charset="0"/>
                <a:cs typeface="Times New Roman" panose="02020603050405020304" pitchFamily="18" charset="0"/>
              </a:rPr>
              <a:t>Tầm quan trọng và sự cần thiết của mối quan hệ giữa gia đình và nhà trường, giữa cha mẹ và giáo viên trong việc giáo dục học sinh</a:t>
            </a:r>
            <a:r>
              <a:rPr lang="vi-VN" dirty="0">
                <a:solidFill>
                  <a:prstClr val="white"/>
                </a:solidFill>
              </a:rPr>
              <a:t>.</a:t>
            </a:r>
            <a:endParaRPr lang="en-US" dirty="0">
              <a:solidFill>
                <a:prstClr val="white"/>
              </a:solidFill>
            </a:endParaRPr>
          </a:p>
          <a:p>
            <a:endParaRPr lang="en-US" dirty="0">
              <a:latin typeface="Times New Roman" panose="02020603050405020304" pitchFamily="18" charset="0"/>
              <a:cs typeface="Times New Roman" panose="02020603050405020304" pitchFamily="18" charset="0"/>
            </a:endParaRPr>
          </a:p>
        </p:txBody>
      </p:sp>
      <p:sp>
        <p:nvSpPr>
          <p:cNvPr id="35" name="Rectangle 34">
            <a:extLst>
              <a:ext uri="{FF2B5EF4-FFF2-40B4-BE49-F238E27FC236}">
                <a16:creationId xmlns:a16="http://schemas.microsoft.com/office/drawing/2014/main" id="{C494AEC2-3816-43F5-8378-57DB37ACFA03}"/>
              </a:ext>
            </a:extLst>
          </p:cNvPr>
          <p:cNvSpPr/>
          <p:nvPr/>
        </p:nvSpPr>
        <p:spPr>
          <a:xfrm>
            <a:off x="344502" y="1573372"/>
            <a:ext cx="3625836" cy="2508091"/>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28814383-AB0A-4963-AC8F-6719D6C177C8}"/>
              </a:ext>
            </a:extLst>
          </p:cNvPr>
          <p:cNvSpPr/>
          <p:nvPr/>
        </p:nvSpPr>
        <p:spPr>
          <a:xfrm>
            <a:off x="373176" y="1881727"/>
            <a:ext cx="3665392" cy="2031325"/>
          </a:xfrm>
          <a:prstGeom prst="rect">
            <a:avLst/>
          </a:prstGeom>
        </p:spPr>
        <p:txBody>
          <a:bodyPr wrap="square">
            <a:spAutoFit/>
          </a:bodyPr>
          <a:lstStyle/>
          <a:p>
            <a:r>
              <a:rPr lang="vi-VN" dirty="0">
                <a:latin typeface="Times New Roman" panose="02020603050405020304" pitchFamily="18" charset="0"/>
                <a:cs typeface="Times New Roman" panose="02020603050405020304" pitchFamily="18" charset="0"/>
              </a:rPr>
              <a:t>“đem lũ trẻ con người ta trao cho, mà rèn giũa sao cho nên người, nên người có hiếu, sau này gây được gia đình bền chặt, người dân tốt giúp được nước, người có tâm với thiên hạ, làm người biết đạo người, sống hợp lẽ trời đất”</a:t>
            </a:r>
            <a:endParaRPr lang="en-US" dirty="0">
              <a:latin typeface="Times New Roman" panose="02020603050405020304" pitchFamily="18" charset="0"/>
              <a:cs typeface="Times New Roman" panose="02020603050405020304" pitchFamily="18" charset="0"/>
            </a:endParaRPr>
          </a:p>
        </p:txBody>
      </p:sp>
      <p:sp>
        <p:nvSpPr>
          <p:cNvPr id="38" name="Rectangle 37">
            <a:extLst>
              <a:ext uri="{FF2B5EF4-FFF2-40B4-BE49-F238E27FC236}">
                <a16:creationId xmlns:a16="http://schemas.microsoft.com/office/drawing/2014/main" id="{E080111C-6B1C-48FC-A4E4-E6FADC4776D4}"/>
              </a:ext>
            </a:extLst>
          </p:cNvPr>
          <p:cNvSpPr/>
          <p:nvPr/>
        </p:nvSpPr>
        <p:spPr>
          <a:xfrm>
            <a:off x="349903" y="4638654"/>
            <a:ext cx="3651489" cy="1445189"/>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a:solidFill>
                  <a:schemeClr val="tx1"/>
                </a:solidFill>
                <a:latin typeface="Times New Roman" panose="02020603050405020304" pitchFamily="18" charset="0"/>
                <a:cs typeface="Times New Roman" panose="02020603050405020304" pitchFamily="18" charset="0"/>
              </a:rPr>
              <a:t>Cải</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thiện</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rèn</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luyện</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Đức</a:t>
            </a:r>
            <a:r>
              <a:rPr lang="en-US" dirty="0">
                <a:solidFill>
                  <a:schemeClr val="tx1"/>
                </a:solidFill>
                <a:latin typeface="Times New Roman" panose="02020603050405020304" pitchFamily="18" charset="0"/>
                <a:cs typeface="Times New Roman" panose="02020603050405020304" pitchFamily="18" charset="0"/>
              </a:rPr>
              <a:t> – Chí – </a:t>
            </a:r>
            <a:r>
              <a:rPr lang="en-US" dirty="0" err="1">
                <a:solidFill>
                  <a:schemeClr val="tx1"/>
                </a:solidFill>
                <a:latin typeface="Times New Roman" panose="02020603050405020304" pitchFamily="18" charset="0"/>
                <a:cs typeface="Times New Roman" panose="02020603050405020304" pitchFamily="18" charset="0"/>
              </a:rPr>
              <a:t>Thể</a:t>
            </a:r>
            <a:r>
              <a:rPr lang="en-US" dirty="0">
                <a:solidFill>
                  <a:schemeClr val="tx1"/>
                </a:solidFill>
                <a:latin typeface="Times New Roman" panose="02020603050405020304" pitchFamily="18" charset="0"/>
                <a:cs typeface="Times New Roman" panose="02020603050405020304" pitchFamily="18" charset="0"/>
              </a:rPr>
              <a:t> - </a:t>
            </a:r>
            <a:r>
              <a:rPr lang="en-US" dirty="0" err="1">
                <a:solidFill>
                  <a:schemeClr val="tx1"/>
                </a:solidFill>
                <a:latin typeface="Times New Roman" panose="02020603050405020304" pitchFamily="18" charset="0"/>
                <a:cs typeface="Times New Roman" panose="02020603050405020304" pitchFamily="18" charset="0"/>
              </a:rPr>
              <a:t>Trí</a:t>
            </a:r>
            <a:r>
              <a:rPr lang="en-US" dirty="0">
                <a:solidFill>
                  <a:schemeClr val="tx1"/>
                </a:solidFill>
                <a:latin typeface="Times New Roman" panose="02020603050405020304" pitchFamily="18" charset="0"/>
                <a:cs typeface="Times New Roman" panose="02020603050405020304" pitchFamily="18" charset="0"/>
              </a:rPr>
              <a:t> – </a:t>
            </a:r>
            <a:r>
              <a:rPr lang="en-US" dirty="0" err="1">
                <a:solidFill>
                  <a:schemeClr val="tx1"/>
                </a:solidFill>
                <a:latin typeface="Times New Roman" panose="02020603050405020304" pitchFamily="18" charset="0"/>
                <a:cs typeface="Times New Roman" panose="02020603050405020304" pitchFamily="18" charset="0"/>
              </a:rPr>
              <a:t>Công</a:t>
            </a:r>
            <a:r>
              <a:rPr lang="en-US" dirty="0">
                <a:solidFill>
                  <a:schemeClr val="tx1"/>
                </a:solidFill>
                <a:latin typeface="Times New Roman" panose="02020603050405020304" pitchFamily="18" charset="0"/>
                <a:cs typeface="Times New Roman" panose="02020603050405020304" pitchFamily="18" charset="0"/>
              </a:rPr>
              <a:t>”</a:t>
            </a:r>
            <a:endParaRPr lang="en-US" dirty="0"/>
          </a:p>
        </p:txBody>
      </p:sp>
      <p:grpSp>
        <p:nvGrpSpPr>
          <p:cNvPr id="47" name="Google Shape;6455;p70">
            <a:extLst>
              <a:ext uri="{FF2B5EF4-FFF2-40B4-BE49-F238E27FC236}">
                <a16:creationId xmlns:a16="http://schemas.microsoft.com/office/drawing/2014/main" id="{5C062335-F4C7-4883-B140-3E2D612B4169}"/>
              </a:ext>
            </a:extLst>
          </p:cNvPr>
          <p:cNvGrpSpPr/>
          <p:nvPr/>
        </p:nvGrpSpPr>
        <p:grpSpPr>
          <a:xfrm>
            <a:off x="126498" y="1185181"/>
            <a:ext cx="711055" cy="745993"/>
            <a:chOff x="2496269" y="1171698"/>
            <a:chExt cx="761953" cy="799392"/>
          </a:xfrm>
        </p:grpSpPr>
        <p:grpSp>
          <p:nvGrpSpPr>
            <p:cNvPr id="48" name="Google Shape;6456;p70">
              <a:extLst>
                <a:ext uri="{FF2B5EF4-FFF2-40B4-BE49-F238E27FC236}">
                  <a16:creationId xmlns:a16="http://schemas.microsoft.com/office/drawing/2014/main" id="{0CDCE8D3-36AA-4EB1-A401-04A5EA732B4C}"/>
                </a:ext>
              </a:extLst>
            </p:cNvPr>
            <p:cNvGrpSpPr/>
            <p:nvPr/>
          </p:nvGrpSpPr>
          <p:grpSpPr>
            <a:xfrm>
              <a:off x="2496269" y="1171698"/>
              <a:ext cx="761953" cy="723022"/>
              <a:chOff x="2496269" y="1171698"/>
              <a:chExt cx="761953" cy="723022"/>
            </a:xfrm>
          </p:grpSpPr>
          <p:sp>
            <p:nvSpPr>
              <p:cNvPr id="54" name="Google Shape;6457;p70">
                <a:extLst>
                  <a:ext uri="{FF2B5EF4-FFF2-40B4-BE49-F238E27FC236}">
                    <a16:creationId xmlns:a16="http://schemas.microsoft.com/office/drawing/2014/main" id="{C80B5F56-32A3-415A-994C-EBC3E7B365C6}"/>
                  </a:ext>
                </a:extLst>
              </p:cNvPr>
              <p:cNvSpPr/>
              <p:nvPr/>
            </p:nvSpPr>
            <p:spPr>
              <a:xfrm>
                <a:off x="2727495" y="1360642"/>
                <a:ext cx="175877" cy="207414"/>
              </a:xfrm>
              <a:custGeom>
                <a:avLst/>
                <a:gdLst/>
                <a:ahLst/>
                <a:cxnLst/>
                <a:rect l="l" t="t" r="r" b="b"/>
                <a:pathLst>
                  <a:path w="27928" h="32936" extrusionOk="0">
                    <a:moveTo>
                      <a:pt x="23" y="1"/>
                    </a:moveTo>
                    <a:cubicBezTo>
                      <a:pt x="8" y="305"/>
                      <a:pt x="0" y="607"/>
                      <a:pt x="0" y="910"/>
                    </a:cubicBezTo>
                    <a:cubicBezTo>
                      <a:pt x="0" y="18582"/>
                      <a:pt x="10658" y="32913"/>
                      <a:pt x="23811" y="32936"/>
                    </a:cubicBezTo>
                    <a:cubicBezTo>
                      <a:pt x="23827" y="32889"/>
                      <a:pt x="23841" y="32840"/>
                      <a:pt x="23857" y="32793"/>
                    </a:cubicBezTo>
                    <a:cubicBezTo>
                      <a:pt x="27927" y="20274"/>
                      <a:pt x="17588" y="5690"/>
                      <a:pt x="767" y="228"/>
                    </a:cubicBezTo>
                    <a:cubicBezTo>
                      <a:pt x="522" y="146"/>
                      <a:pt x="273" y="70"/>
                      <a:pt x="23"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6458;p70">
                <a:extLst>
                  <a:ext uri="{FF2B5EF4-FFF2-40B4-BE49-F238E27FC236}">
                    <a16:creationId xmlns:a16="http://schemas.microsoft.com/office/drawing/2014/main" id="{7028B064-D45A-4A6C-9463-5176F0EDCF95}"/>
                  </a:ext>
                </a:extLst>
              </p:cNvPr>
              <p:cNvSpPr/>
              <p:nvPr/>
            </p:nvSpPr>
            <p:spPr>
              <a:xfrm>
                <a:off x="2730750" y="1408371"/>
                <a:ext cx="108720" cy="144761"/>
              </a:xfrm>
              <a:custGeom>
                <a:avLst/>
                <a:gdLst/>
                <a:ahLst/>
                <a:cxnLst/>
                <a:rect l="l" t="t" r="r" b="b"/>
                <a:pathLst>
                  <a:path w="17264" h="22987" extrusionOk="0">
                    <a:moveTo>
                      <a:pt x="0" y="0"/>
                    </a:moveTo>
                    <a:lnTo>
                      <a:pt x="0" y="0"/>
                    </a:lnTo>
                    <a:cubicBezTo>
                      <a:pt x="1651" y="10456"/>
                      <a:pt x="7099" y="19031"/>
                      <a:pt x="14312" y="22986"/>
                    </a:cubicBezTo>
                    <a:cubicBezTo>
                      <a:pt x="14397" y="22780"/>
                      <a:pt x="14469" y="22572"/>
                      <a:pt x="14539" y="22357"/>
                    </a:cubicBezTo>
                    <a:cubicBezTo>
                      <a:pt x="17263" y="13961"/>
                      <a:pt x="10821" y="4262"/>
                      <a:pt x="0"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 name="Google Shape;6459;p70">
                <a:extLst>
                  <a:ext uri="{FF2B5EF4-FFF2-40B4-BE49-F238E27FC236}">
                    <a16:creationId xmlns:a16="http://schemas.microsoft.com/office/drawing/2014/main" id="{B189CFB6-1D21-432F-97FB-95617948441F}"/>
                  </a:ext>
                </a:extLst>
              </p:cNvPr>
              <p:cNvGrpSpPr/>
              <p:nvPr/>
            </p:nvGrpSpPr>
            <p:grpSpPr>
              <a:xfrm>
                <a:off x="2496269" y="1171698"/>
                <a:ext cx="761953" cy="723022"/>
                <a:chOff x="2496269" y="1120652"/>
                <a:chExt cx="761953" cy="723022"/>
              </a:xfrm>
            </p:grpSpPr>
            <p:grpSp>
              <p:nvGrpSpPr>
                <p:cNvPr id="57" name="Google Shape;6460;p70">
                  <a:extLst>
                    <a:ext uri="{FF2B5EF4-FFF2-40B4-BE49-F238E27FC236}">
                      <a16:creationId xmlns:a16="http://schemas.microsoft.com/office/drawing/2014/main" id="{E3CB4248-12D2-4259-8DF6-D4DAC9ECF820}"/>
                    </a:ext>
                  </a:extLst>
                </p:cNvPr>
                <p:cNvGrpSpPr/>
                <p:nvPr/>
              </p:nvGrpSpPr>
              <p:grpSpPr>
                <a:xfrm>
                  <a:off x="2496269" y="1120652"/>
                  <a:ext cx="761953" cy="723022"/>
                  <a:chOff x="2496269" y="1120652"/>
                  <a:chExt cx="761953" cy="723022"/>
                </a:xfrm>
              </p:grpSpPr>
              <p:grpSp>
                <p:nvGrpSpPr>
                  <p:cNvPr id="66" name="Google Shape;6461;p70">
                    <a:extLst>
                      <a:ext uri="{FF2B5EF4-FFF2-40B4-BE49-F238E27FC236}">
                        <a16:creationId xmlns:a16="http://schemas.microsoft.com/office/drawing/2014/main" id="{6D65BF4C-D773-4CAF-94CE-4CE1D6E926CE}"/>
                      </a:ext>
                    </a:extLst>
                  </p:cNvPr>
                  <p:cNvGrpSpPr/>
                  <p:nvPr/>
                </p:nvGrpSpPr>
                <p:grpSpPr>
                  <a:xfrm>
                    <a:off x="2496269" y="1304589"/>
                    <a:ext cx="407089" cy="305057"/>
                    <a:chOff x="2496269" y="1304589"/>
                    <a:chExt cx="407089" cy="305057"/>
                  </a:xfrm>
                </p:grpSpPr>
                <p:sp>
                  <p:nvSpPr>
                    <p:cNvPr id="79" name="Google Shape;6462;p70">
                      <a:extLst>
                        <a:ext uri="{FF2B5EF4-FFF2-40B4-BE49-F238E27FC236}">
                          <a16:creationId xmlns:a16="http://schemas.microsoft.com/office/drawing/2014/main" id="{4D6CE53B-9AAD-4076-B30A-849D6CCD3C4D}"/>
                        </a:ext>
                      </a:extLst>
                    </p:cNvPr>
                    <p:cNvSpPr/>
                    <p:nvPr/>
                  </p:nvSpPr>
                  <p:spPr>
                    <a:xfrm>
                      <a:off x="2496269" y="1304589"/>
                      <a:ext cx="407089" cy="305057"/>
                    </a:xfrm>
                    <a:custGeom>
                      <a:avLst/>
                      <a:gdLst/>
                      <a:ahLst/>
                      <a:cxnLst/>
                      <a:rect l="l" t="t" r="r" b="b"/>
                      <a:pathLst>
                        <a:path w="64643" h="48441" extrusionOk="0">
                          <a:moveTo>
                            <a:pt x="30753" y="1"/>
                          </a:moveTo>
                          <a:cubicBezTo>
                            <a:pt x="19553" y="1"/>
                            <a:pt x="7984" y="7486"/>
                            <a:pt x="2667" y="11431"/>
                          </a:cubicBezTo>
                          <a:cubicBezTo>
                            <a:pt x="790" y="12823"/>
                            <a:pt x="1" y="15251"/>
                            <a:pt x="700" y="17481"/>
                          </a:cubicBezTo>
                          <a:cubicBezTo>
                            <a:pt x="3088" y="25083"/>
                            <a:pt x="9784" y="42156"/>
                            <a:pt x="22752" y="46368"/>
                          </a:cubicBezTo>
                          <a:cubicBezTo>
                            <a:pt x="27079" y="47774"/>
                            <a:pt x="31415" y="48440"/>
                            <a:pt x="35536" y="48440"/>
                          </a:cubicBezTo>
                          <a:cubicBezTo>
                            <a:pt x="47434" y="48440"/>
                            <a:pt x="57553" y="42892"/>
                            <a:pt x="60574" y="33591"/>
                          </a:cubicBezTo>
                          <a:cubicBezTo>
                            <a:pt x="64643" y="21069"/>
                            <a:pt x="54305" y="6487"/>
                            <a:pt x="37486" y="1023"/>
                          </a:cubicBezTo>
                          <a:cubicBezTo>
                            <a:pt x="35294" y="311"/>
                            <a:pt x="33031" y="1"/>
                            <a:pt x="30753"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6463;p70">
                      <a:extLst>
                        <a:ext uri="{FF2B5EF4-FFF2-40B4-BE49-F238E27FC236}">
                          <a16:creationId xmlns:a16="http://schemas.microsoft.com/office/drawing/2014/main" id="{E0886FB0-348F-4CDB-99DA-272C670B44D1}"/>
                        </a:ext>
                      </a:extLst>
                    </p:cNvPr>
                    <p:cNvSpPr/>
                    <p:nvPr/>
                  </p:nvSpPr>
                  <p:spPr>
                    <a:xfrm>
                      <a:off x="2553035" y="1348798"/>
                      <a:ext cx="287349" cy="215318"/>
                    </a:xfrm>
                    <a:custGeom>
                      <a:avLst/>
                      <a:gdLst/>
                      <a:ahLst/>
                      <a:cxnLst/>
                      <a:rect l="l" t="t" r="r" b="b"/>
                      <a:pathLst>
                        <a:path w="45629" h="34191" extrusionOk="0">
                          <a:moveTo>
                            <a:pt x="21708" y="1"/>
                          </a:moveTo>
                          <a:cubicBezTo>
                            <a:pt x="13802" y="1"/>
                            <a:pt x="5636" y="5284"/>
                            <a:pt x="1883" y="8068"/>
                          </a:cubicBezTo>
                          <a:cubicBezTo>
                            <a:pt x="558" y="9051"/>
                            <a:pt x="1" y="10765"/>
                            <a:pt x="495" y="12338"/>
                          </a:cubicBezTo>
                          <a:cubicBezTo>
                            <a:pt x="2180" y="17705"/>
                            <a:pt x="6907" y="29755"/>
                            <a:pt x="16060" y="32728"/>
                          </a:cubicBezTo>
                          <a:cubicBezTo>
                            <a:pt x="19114" y="33721"/>
                            <a:pt x="22174" y="34191"/>
                            <a:pt x="25083" y="34191"/>
                          </a:cubicBezTo>
                          <a:cubicBezTo>
                            <a:pt x="33482" y="34191"/>
                            <a:pt x="40624" y="30275"/>
                            <a:pt x="42758" y="23710"/>
                          </a:cubicBezTo>
                          <a:cubicBezTo>
                            <a:pt x="45629" y="14872"/>
                            <a:pt x="38332" y="4579"/>
                            <a:pt x="26460" y="722"/>
                          </a:cubicBezTo>
                          <a:cubicBezTo>
                            <a:pt x="24913" y="219"/>
                            <a:pt x="23316" y="1"/>
                            <a:pt x="21708"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 name="Google Shape;6464;p70">
                    <a:extLst>
                      <a:ext uri="{FF2B5EF4-FFF2-40B4-BE49-F238E27FC236}">
                        <a16:creationId xmlns:a16="http://schemas.microsoft.com/office/drawing/2014/main" id="{8905D4DD-D897-4627-B270-83646EA4F09A}"/>
                      </a:ext>
                    </a:extLst>
                  </p:cNvPr>
                  <p:cNvGrpSpPr/>
                  <p:nvPr/>
                </p:nvGrpSpPr>
                <p:grpSpPr>
                  <a:xfrm>
                    <a:off x="2586468" y="1493376"/>
                    <a:ext cx="358850" cy="349656"/>
                    <a:chOff x="2586468" y="1493376"/>
                    <a:chExt cx="358850" cy="349656"/>
                  </a:xfrm>
                </p:grpSpPr>
                <p:sp>
                  <p:nvSpPr>
                    <p:cNvPr id="77" name="Google Shape;6465;p70">
                      <a:extLst>
                        <a:ext uri="{FF2B5EF4-FFF2-40B4-BE49-F238E27FC236}">
                          <a16:creationId xmlns:a16="http://schemas.microsoft.com/office/drawing/2014/main" id="{BA45B624-8578-4CFB-9D01-E8359ECB5878}"/>
                        </a:ext>
                      </a:extLst>
                    </p:cNvPr>
                    <p:cNvSpPr/>
                    <p:nvPr/>
                  </p:nvSpPr>
                  <p:spPr>
                    <a:xfrm>
                      <a:off x="2586468" y="1493376"/>
                      <a:ext cx="358850" cy="349656"/>
                    </a:xfrm>
                    <a:custGeom>
                      <a:avLst/>
                      <a:gdLst/>
                      <a:ahLst/>
                      <a:cxnLst/>
                      <a:rect l="l" t="t" r="r" b="b"/>
                      <a:pathLst>
                        <a:path w="56983" h="55523" extrusionOk="0">
                          <a:moveTo>
                            <a:pt x="34707" y="1"/>
                          </a:moveTo>
                          <a:cubicBezTo>
                            <a:pt x="25495" y="1"/>
                            <a:pt x="15173" y="5595"/>
                            <a:pt x="8014" y="15449"/>
                          </a:cubicBezTo>
                          <a:cubicBezTo>
                            <a:pt x="0" y="26478"/>
                            <a:pt x="4618" y="44227"/>
                            <a:pt x="7155" y="51780"/>
                          </a:cubicBezTo>
                          <a:cubicBezTo>
                            <a:pt x="7899" y="53993"/>
                            <a:pt x="9963" y="55495"/>
                            <a:pt x="12300" y="55519"/>
                          </a:cubicBezTo>
                          <a:cubicBezTo>
                            <a:pt x="12540" y="55521"/>
                            <a:pt x="12789" y="55522"/>
                            <a:pt x="13047" y="55522"/>
                          </a:cubicBezTo>
                          <a:cubicBezTo>
                            <a:pt x="21360" y="55522"/>
                            <a:pt x="38815" y="54172"/>
                            <a:pt x="46588" y="43473"/>
                          </a:cubicBezTo>
                          <a:cubicBezTo>
                            <a:pt x="56983" y="29165"/>
                            <a:pt x="56776" y="11292"/>
                            <a:pt x="46123" y="3553"/>
                          </a:cubicBezTo>
                          <a:cubicBezTo>
                            <a:pt x="42808" y="1144"/>
                            <a:pt x="38871" y="1"/>
                            <a:pt x="3470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6466;p70">
                      <a:extLst>
                        <a:ext uri="{FF2B5EF4-FFF2-40B4-BE49-F238E27FC236}">
                          <a16:creationId xmlns:a16="http://schemas.microsoft.com/office/drawing/2014/main" id="{CB6312D5-C77F-4A3D-BD40-1EF50252DD8E}"/>
                        </a:ext>
                      </a:extLst>
                    </p:cNvPr>
                    <p:cNvSpPr/>
                    <p:nvPr/>
                  </p:nvSpPr>
                  <p:spPr>
                    <a:xfrm>
                      <a:off x="2637642" y="1547125"/>
                      <a:ext cx="253304" cy="246805"/>
                    </a:xfrm>
                    <a:custGeom>
                      <a:avLst/>
                      <a:gdLst/>
                      <a:ahLst/>
                      <a:cxnLst/>
                      <a:rect l="l" t="t" r="r" b="b"/>
                      <a:pathLst>
                        <a:path w="40223" h="39191" extrusionOk="0">
                          <a:moveTo>
                            <a:pt x="24498" y="0"/>
                          </a:moveTo>
                          <a:cubicBezTo>
                            <a:pt x="17996" y="0"/>
                            <a:pt x="10711" y="3949"/>
                            <a:pt x="5658" y="10904"/>
                          </a:cubicBezTo>
                          <a:cubicBezTo>
                            <a:pt x="0" y="18689"/>
                            <a:pt x="3260" y="31216"/>
                            <a:pt x="5050" y="36549"/>
                          </a:cubicBezTo>
                          <a:cubicBezTo>
                            <a:pt x="5576" y="38112"/>
                            <a:pt x="7034" y="39172"/>
                            <a:pt x="8683" y="39188"/>
                          </a:cubicBezTo>
                          <a:cubicBezTo>
                            <a:pt x="8850" y="39189"/>
                            <a:pt x="9023" y="39190"/>
                            <a:pt x="9202" y="39190"/>
                          </a:cubicBezTo>
                          <a:cubicBezTo>
                            <a:pt x="15067" y="39190"/>
                            <a:pt x="27395" y="38240"/>
                            <a:pt x="32884" y="30686"/>
                          </a:cubicBezTo>
                          <a:cubicBezTo>
                            <a:pt x="40222" y="20587"/>
                            <a:pt x="40075" y="7970"/>
                            <a:pt x="32557" y="2508"/>
                          </a:cubicBezTo>
                          <a:cubicBezTo>
                            <a:pt x="30217" y="807"/>
                            <a:pt x="27437" y="0"/>
                            <a:pt x="24498"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 name="Google Shape;6467;p70">
                    <a:extLst>
                      <a:ext uri="{FF2B5EF4-FFF2-40B4-BE49-F238E27FC236}">
                        <a16:creationId xmlns:a16="http://schemas.microsoft.com/office/drawing/2014/main" id="{67380F35-8476-4D55-A145-50EAEAF9EF7C}"/>
                      </a:ext>
                    </a:extLst>
                  </p:cNvPr>
                  <p:cNvGrpSpPr/>
                  <p:nvPr/>
                </p:nvGrpSpPr>
                <p:grpSpPr>
                  <a:xfrm>
                    <a:off x="2807939" y="1494024"/>
                    <a:ext cx="358857" cy="349650"/>
                    <a:chOff x="2807939" y="1494024"/>
                    <a:chExt cx="358857" cy="349650"/>
                  </a:xfrm>
                </p:grpSpPr>
                <p:sp>
                  <p:nvSpPr>
                    <p:cNvPr id="75" name="Google Shape;6468;p70">
                      <a:extLst>
                        <a:ext uri="{FF2B5EF4-FFF2-40B4-BE49-F238E27FC236}">
                          <a16:creationId xmlns:a16="http://schemas.microsoft.com/office/drawing/2014/main" id="{57DD176A-B63E-44D3-A0BD-0A76EE2AFD37}"/>
                        </a:ext>
                      </a:extLst>
                    </p:cNvPr>
                    <p:cNvSpPr/>
                    <p:nvPr/>
                  </p:nvSpPr>
                  <p:spPr>
                    <a:xfrm>
                      <a:off x="2807939" y="1494024"/>
                      <a:ext cx="358857" cy="349650"/>
                    </a:xfrm>
                    <a:custGeom>
                      <a:avLst/>
                      <a:gdLst/>
                      <a:ahLst/>
                      <a:cxnLst/>
                      <a:rect l="l" t="t" r="r" b="b"/>
                      <a:pathLst>
                        <a:path w="56984" h="55522" extrusionOk="0">
                          <a:moveTo>
                            <a:pt x="22278" y="1"/>
                          </a:moveTo>
                          <a:cubicBezTo>
                            <a:pt x="18114" y="1"/>
                            <a:pt x="14176" y="1144"/>
                            <a:pt x="10859" y="3554"/>
                          </a:cubicBezTo>
                          <a:cubicBezTo>
                            <a:pt x="208" y="11292"/>
                            <a:pt x="0" y="29166"/>
                            <a:pt x="10397" y="43474"/>
                          </a:cubicBezTo>
                          <a:cubicBezTo>
                            <a:pt x="18169" y="54172"/>
                            <a:pt x="35625" y="55522"/>
                            <a:pt x="43938" y="55522"/>
                          </a:cubicBezTo>
                          <a:cubicBezTo>
                            <a:pt x="44195" y="55522"/>
                            <a:pt x="44444" y="55521"/>
                            <a:pt x="44684" y="55518"/>
                          </a:cubicBezTo>
                          <a:cubicBezTo>
                            <a:pt x="47019" y="55494"/>
                            <a:pt x="49085" y="53995"/>
                            <a:pt x="49830" y="51779"/>
                          </a:cubicBezTo>
                          <a:cubicBezTo>
                            <a:pt x="52366" y="44227"/>
                            <a:pt x="56984" y="26479"/>
                            <a:pt x="48970" y="15448"/>
                          </a:cubicBezTo>
                          <a:cubicBezTo>
                            <a:pt x="41810" y="5595"/>
                            <a:pt x="31490" y="1"/>
                            <a:pt x="22278"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6469;p70">
                      <a:extLst>
                        <a:ext uri="{FF2B5EF4-FFF2-40B4-BE49-F238E27FC236}">
                          <a16:creationId xmlns:a16="http://schemas.microsoft.com/office/drawing/2014/main" id="{0DB2632B-AA9E-4EDD-82E9-25C07297C288}"/>
                        </a:ext>
                      </a:extLst>
                    </p:cNvPr>
                    <p:cNvSpPr/>
                    <p:nvPr/>
                  </p:nvSpPr>
                  <p:spPr>
                    <a:xfrm>
                      <a:off x="2862324" y="1547767"/>
                      <a:ext cx="253292" cy="246805"/>
                    </a:xfrm>
                    <a:custGeom>
                      <a:avLst/>
                      <a:gdLst/>
                      <a:ahLst/>
                      <a:cxnLst/>
                      <a:rect l="l" t="t" r="r" b="b"/>
                      <a:pathLst>
                        <a:path w="40221" h="39191" extrusionOk="0">
                          <a:moveTo>
                            <a:pt x="15724" y="1"/>
                          </a:moveTo>
                          <a:cubicBezTo>
                            <a:pt x="12785" y="1"/>
                            <a:pt x="10006" y="808"/>
                            <a:pt x="7665" y="2508"/>
                          </a:cubicBezTo>
                          <a:cubicBezTo>
                            <a:pt x="146" y="7971"/>
                            <a:pt x="0" y="20586"/>
                            <a:pt x="7339" y="30686"/>
                          </a:cubicBezTo>
                          <a:cubicBezTo>
                            <a:pt x="12827" y="38240"/>
                            <a:pt x="25156" y="39191"/>
                            <a:pt x="31020" y="39191"/>
                          </a:cubicBezTo>
                          <a:cubicBezTo>
                            <a:pt x="31200" y="39191"/>
                            <a:pt x="31373" y="39190"/>
                            <a:pt x="31540" y="39188"/>
                          </a:cubicBezTo>
                          <a:cubicBezTo>
                            <a:pt x="33188" y="39171"/>
                            <a:pt x="34646" y="38111"/>
                            <a:pt x="35173" y="36549"/>
                          </a:cubicBezTo>
                          <a:cubicBezTo>
                            <a:pt x="36962" y="31218"/>
                            <a:pt x="40221" y="18689"/>
                            <a:pt x="34564" y="10904"/>
                          </a:cubicBezTo>
                          <a:cubicBezTo>
                            <a:pt x="29511" y="3949"/>
                            <a:pt x="22226" y="1"/>
                            <a:pt x="15724"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 name="Google Shape;6470;p70">
                    <a:extLst>
                      <a:ext uri="{FF2B5EF4-FFF2-40B4-BE49-F238E27FC236}">
                        <a16:creationId xmlns:a16="http://schemas.microsoft.com/office/drawing/2014/main" id="{2B55B566-E64D-442C-841E-EE1B8AEBCC64}"/>
                      </a:ext>
                    </a:extLst>
                  </p:cNvPr>
                  <p:cNvGrpSpPr/>
                  <p:nvPr/>
                </p:nvGrpSpPr>
                <p:grpSpPr>
                  <a:xfrm>
                    <a:off x="2851133" y="1305635"/>
                    <a:ext cx="407089" cy="305057"/>
                    <a:chOff x="2851133" y="1305635"/>
                    <a:chExt cx="407089" cy="305057"/>
                  </a:xfrm>
                </p:grpSpPr>
                <p:sp>
                  <p:nvSpPr>
                    <p:cNvPr id="73" name="Google Shape;6471;p70">
                      <a:extLst>
                        <a:ext uri="{FF2B5EF4-FFF2-40B4-BE49-F238E27FC236}">
                          <a16:creationId xmlns:a16="http://schemas.microsoft.com/office/drawing/2014/main" id="{9FCA82D1-B2E4-45A4-B3B4-E5A96FFD27D6}"/>
                        </a:ext>
                      </a:extLst>
                    </p:cNvPr>
                    <p:cNvSpPr/>
                    <p:nvPr/>
                  </p:nvSpPr>
                  <p:spPr>
                    <a:xfrm>
                      <a:off x="2851133" y="1305635"/>
                      <a:ext cx="407089" cy="305057"/>
                    </a:xfrm>
                    <a:custGeom>
                      <a:avLst/>
                      <a:gdLst/>
                      <a:ahLst/>
                      <a:cxnLst/>
                      <a:rect l="l" t="t" r="r" b="b"/>
                      <a:pathLst>
                        <a:path w="64643" h="48441" extrusionOk="0">
                          <a:moveTo>
                            <a:pt x="33890" y="0"/>
                          </a:moveTo>
                          <a:cubicBezTo>
                            <a:pt x="31613" y="0"/>
                            <a:pt x="29351" y="310"/>
                            <a:pt x="27159" y="1022"/>
                          </a:cubicBezTo>
                          <a:cubicBezTo>
                            <a:pt x="10340" y="6488"/>
                            <a:pt x="1" y="21070"/>
                            <a:pt x="4069" y="33592"/>
                          </a:cubicBezTo>
                          <a:cubicBezTo>
                            <a:pt x="7091" y="42892"/>
                            <a:pt x="17210" y="48440"/>
                            <a:pt x="29109" y="48440"/>
                          </a:cubicBezTo>
                          <a:cubicBezTo>
                            <a:pt x="33230" y="48440"/>
                            <a:pt x="37566" y="47775"/>
                            <a:pt x="41894" y="46368"/>
                          </a:cubicBezTo>
                          <a:cubicBezTo>
                            <a:pt x="54859" y="42156"/>
                            <a:pt x="61556" y="25084"/>
                            <a:pt x="63944" y="17481"/>
                          </a:cubicBezTo>
                          <a:cubicBezTo>
                            <a:pt x="64643" y="15252"/>
                            <a:pt x="63854" y="12824"/>
                            <a:pt x="61978" y="11431"/>
                          </a:cubicBezTo>
                          <a:cubicBezTo>
                            <a:pt x="56659" y="7487"/>
                            <a:pt x="45090" y="0"/>
                            <a:pt x="33890"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6472;p70">
                      <a:extLst>
                        <a:ext uri="{FF2B5EF4-FFF2-40B4-BE49-F238E27FC236}">
                          <a16:creationId xmlns:a16="http://schemas.microsoft.com/office/drawing/2014/main" id="{CF69FFDD-6C26-48E9-960E-1E4DC9994726}"/>
                        </a:ext>
                      </a:extLst>
                    </p:cNvPr>
                    <p:cNvSpPr/>
                    <p:nvPr/>
                  </p:nvSpPr>
                  <p:spPr>
                    <a:xfrm>
                      <a:off x="2914108" y="1349849"/>
                      <a:ext cx="287349" cy="215324"/>
                    </a:xfrm>
                    <a:custGeom>
                      <a:avLst/>
                      <a:gdLst/>
                      <a:ahLst/>
                      <a:cxnLst/>
                      <a:rect l="l" t="t" r="r" b="b"/>
                      <a:pathLst>
                        <a:path w="45629" h="34192" extrusionOk="0">
                          <a:moveTo>
                            <a:pt x="23922" y="0"/>
                          </a:moveTo>
                          <a:cubicBezTo>
                            <a:pt x="22315" y="0"/>
                            <a:pt x="20718" y="219"/>
                            <a:pt x="19171" y="721"/>
                          </a:cubicBezTo>
                          <a:cubicBezTo>
                            <a:pt x="7297" y="4578"/>
                            <a:pt x="1" y="14871"/>
                            <a:pt x="2873" y="23711"/>
                          </a:cubicBezTo>
                          <a:cubicBezTo>
                            <a:pt x="5006" y="30275"/>
                            <a:pt x="12149" y="34191"/>
                            <a:pt x="20548" y="34191"/>
                          </a:cubicBezTo>
                          <a:cubicBezTo>
                            <a:pt x="23457" y="34191"/>
                            <a:pt x="26517" y="33722"/>
                            <a:pt x="29571" y="32729"/>
                          </a:cubicBezTo>
                          <a:cubicBezTo>
                            <a:pt x="38723" y="29754"/>
                            <a:pt x="43449" y="17704"/>
                            <a:pt x="45134" y="12339"/>
                          </a:cubicBezTo>
                          <a:cubicBezTo>
                            <a:pt x="45629" y="10764"/>
                            <a:pt x="45072" y="9052"/>
                            <a:pt x="43747" y="8069"/>
                          </a:cubicBezTo>
                          <a:cubicBezTo>
                            <a:pt x="39994" y="5284"/>
                            <a:pt x="31827" y="0"/>
                            <a:pt x="23922"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 name="Google Shape;6473;p70">
                    <a:extLst>
                      <a:ext uri="{FF2B5EF4-FFF2-40B4-BE49-F238E27FC236}">
                        <a16:creationId xmlns:a16="http://schemas.microsoft.com/office/drawing/2014/main" id="{6D98E54B-3CD8-437F-83C2-7109CE08421A}"/>
                      </a:ext>
                    </a:extLst>
                  </p:cNvPr>
                  <p:cNvGrpSpPr/>
                  <p:nvPr/>
                </p:nvGrpSpPr>
                <p:grpSpPr>
                  <a:xfrm>
                    <a:off x="2727495" y="1120652"/>
                    <a:ext cx="300271" cy="396358"/>
                    <a:chOff x="2727495" y="1120652"/>
                    <a:chExt cx="300271" cy="396358"/>
                  </a:xfrm>
                </p:grpSpPr>
                <p:sp>
                  <p:nvSpPr>
                    <p:cNvPr id="71" name="Google Shape;6474;p70">
                      <a:extLst>
                        <a:ext uri="{FF2B5EF4-FFF2-40B4-BE49-F238E27FC236}">
                          <a16:creationId xmlns:a16="http://schemas.microsoft.com/office/drawing/2014/main" id="{2794E2C8-C9D0-4745-8ECB-42D80526D624}"/>
                        </a:ext>
                      </a:extLst>
                    </p:cNvPr>
                    <p:cNvSpPr/>
                    <p:nvPr/>
                  </p:nvSpPr>
                  <p:spPr>
                    <a:xfrm>
                      <a:off x="2727495" y="1120652"/>
                      <a:ext cx="300271" cy="396358"/>
                    </a:xfrm>
                    <a:custGeom>
                      <a:avLst/>
                      <a:gdLst/>
                      <a:ahLst/>
                      <a:cxnLst/>
                      <a:rect l="l" t="t" r="r" b="b"/>
                      <a:pathLst>
                        <a:path w="47681" h="62939" extrusionOk="0">
                          <a:moveTo>
                            <a:pt x="23841" y="1"/>
                          </a:moveTo>
                          <a:cubicBezTo>
                            <a:pt x="22726" y="1"/>
                            <a:pt x="21612" y="340"/>
                            <a:pt x="20660" y="1017"/>
                          </a:cubicBezTo>
                          <a:cubicBezTo>
                            <a:pt x="14168" y="5636"/>
                            <a:pt x="0" y="17280"/>
                            <a:pt x="0" y="30914"/>
                          </a:cubicBezTo>
                          <a:cubicBezTo>
                            <a:pt x="0" y="48601"/>
                            <a:pt x="10674" y="62939"/>
                            <a:pt x="23841" y="62939"/>
                          </a:cubicBezTo>
                          <a:cubicBezTo>
                            <a:pt x="37007" y="62939"/>
                            <a:pt x="47681" y="48600"/>
                            <a:pt x="47681" y="30914"/>
                          </a:cubicBezTo>
                          <a:cubicBezTo>
                            <a:pt x="47681" y="17280"/>
                            <a:pt x="33513" y="5636"/>
                            <a:pt x="27022" y="1017"/>
                          </a:cubicBezTo>
                          <a:cubicBezTo>
                            <a:pt x="26069" y="340"/>
                            <a:pt x="24955" y="1"/>
                            <a:pt x="2384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6475;p70">
                      <a:extLst>
                        <a:ext uri="{FF2B5EF4-FFF2-40B4-BE49-F238E27FC236}">
                          <a16:creationId xmlns:a16="http://schemas.microsoft.com/office/drawing/2014/main" id="{3277F84F-9F4D-4F14-9B30-88F19CC94187}"/>
                        </a:ext>
                      </a:extLst>
                    </p:cNvPr>
                    <p:cNvSpPr/>
                    <p:nvPr/>
                  </p:nvSpPr>
                  <p:spPr>
                    <a:xfrm>
                      <a:off x="2771659" y="1178948"/>
                      <a:ext cx="211942" cy="279766"/>
                    </a:xfrm>
                    <a:custGeom>
                      <a:avLst/>
                      <a:gdLst/>
                      <a:ahLst/>
                      <a:cxnLst/>
                      <a:rect l="l" t="t" r="r" b="b"/>
                      <a:pathLst>
                        <a:path w="33655" h="44425" extrusionOk="0">
                          <a:moveTo>
                            <a:pt x="16828" y="0"/>
                          </a:moveTo>
                          <a:cubicBezTo>
                            <a:pt x="16042" y="0"/>
                            <a:pt x="15255" y="240"/>
                            <a:pt x="14583" y="718"/>
                          </a:cubicBezTo>
                          <a:cubicBezTo>
                            <a:pt x="10001" y="3978"/>
                            <a:pt x="1" y="12199"/>
                            <a:pt x="1" y="21821"/>
                          </a:cubicBezTo>
                          <a:cubicBezTo>
                            <a:pt x="1" y="34304"/>
                            <a:pt x="7534" y="44424"/>
                            <a:pt x="16828" y="44424"/>
                          </a:cubicBezTo>
                          <a:cubicBezTo>
                            <a:pt x="26121" y="44424"/>
                            <a:pt x="33654" y="34304"/>
                            <a:pt x="33654" y="21821"/>
                          </a:cubicBezTo>
                          <a:cubicBezTo>
                            <a:pt x="33654" y="12197"/>
                            <a:pt x="23654" y="3978"/>
                            <a:pt x="19072" y="718"/>
                          </a:cubicBezTo>
                          <a:cubicBezTo>
                            <a:pt x="18401" y="240"/>
                            <a:pt x="17615" y="0"/>
                            <a:pt x="16828"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8" name="Google Shape;6476;p70">
                  <a:extLst>
                    <a:ext uri="{FF2B5EF4-FFF2-40B4-BE49-F238E27FC236}">
                      <a16:creationId xmlns:a16="http://schemas.microsoft.com/office/drawing/2014/main" id="{D44872AA-1E87-4A9A-9FB5-B0E17087C5D9}"/>
                    </a:ext>
                  </a:extLst>
                </p:cNvPr>
                <p:cNvGrpSpPr/>
                <p:nvPr/>
              </p:nvGrpSpPr>
              <p:grpSpPr>
                <a:xfrm>
                  <a:off x="2722305" y="1350460"/>
                  <a:ext cx="308357" cy="308344"/>
                  <a:chOff x="2722305" y="1350460"/>
                  <a:chExt cx="308357" cy="308344"/>
                </a:xfrm>
              </p:grpSpPr>
              <p:sp>
                <p:nvSpPr>
                  <p:cNvPr id="59" name="Google Shape;6477;p70">
                    <a:extLst>
                      <a:ext uri="{FF2B5EF4-FFF2-40B4-BE49-F238E27FC236}">
                        <a16:creationId xmlns:a16="http://schemas.microsoft.com/office/drawing/2014/main" id="{5992E90A-1637-4EEB-848B-7BA53844D127}"/>
                      </a:ext>
                    </a:extLst>
                  </p:cNvPr>
                  <p:cNvSpPr/>
                  <p:nvPr/>
                </p:nvSpPr>
                <p:spPr>
                  <a:xfrm>
                    <a:off x="2722305" y="1350460"/>
                    <a:ext cx="308357" cy="308344"/>
                  </a:xfrm>
                  <a:custGeom>
                    <a:avLst/>
                    <a:gdLst/>
                    <a:ahLst/>
                    <a:cxnLst/>
                    <a:rect l="l" t="t" r="r" b="b"/>
                    <a:pathLst>
                      <a:path w="48965" h="48963" extrusionOk="0">
                        <a:moveTo>
                          <a:pt x="24483" y="0"/>
                        </a:moveTo>
                        <a:cubicBezTo>
                          <a:pt x="17990" y="0"/>
                          <a:pt x="11762" y="2578"/>
                          <a:pt x="7172" y="7170"/>
                        </a:cubicBezTo>
                        <a:cubicBezTo>
                          <a:pt x="2580" y="11762"/>
                          <a:pt x="0" y="17988"/>
                          <a:pt x="0" y="24481"/>
                        </a:cubicBezTo>
                        <a:cubicBezTo>
                          <a:pt x="0" y="30974"/>
                          <a:pt x="2580" y="37202"/>
                          <a:pt x="7172" y="41792"/>
                        </a:cubicBezTo>
                        <a:cubicBezTo>
                          <a:pt x="11762" y="46384"/>
                          <a:pt x="17990" y="48962"/>
                          <a:pt x="24483" y="48962"/>
                        </a:cubicBezTo>
                        <a:cubicBezTo>
                          <a:pt x="30976" y="48962"/>
                          <a:pt x="37202" y="46384"/>
                          <a:pt x="41794" y="41792"/>
                        </a:cubicBezTo>
                        <a:cubicBezTo>
                          <a:pt x="46386" y="37202"/>
                          <a:pt x="48964" y="30974"/>
                          <a:pt x="48964" y="24481"/>
                        </a:cubicBezTo>
                        <a:cubicBezTo>
                          <a:pt x="48964" y="17988"/>
                          <a:pt x="46386" y="11762"/>
                          <a:pt x="41794" y="7170"/>
                        </a:cubicBezTo>
                        <a:cubicBezTo>
                          <a:pt x="37202" y="2578"/>
                          <a:pt x="30976" y="0"/>
                          <a:pt x="2448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 name="Google Shape;6478;p70">
                    <a:extLst>
                      <a:ext uri="{FF2B5EF4-FFF2-40B4-BE49-F238E27FC236}">
                        <a16:creationId xmlns:a16="http://schemas.microsoft.com/office/drawing/2014/main" id="{C6ACB8CA-EEDC-4139-8AAC-2790004FFA08}"/>
                      </a:ext>
                    </a:extLst>
                  </p:cNvPr>
                  <p:cNvGrpSpPr/>
                  <p:nvPr/>
                </p:nvGrpSpPr>
                <p:grpSpPr>
                  <a:xfrm>
                    <a:off x="2725064" y="1364529"/>
                    <a:ext cx="297954" cy="280182"/>
                    <a:chOff x="2725064" y="1364529"/>
                    <a:chExt cx="297954" cy="280182"/>
                  </a:xfrm>
                </p:grpSpPr>
                <p:sp>
                  <p:nvSpPr>
                    <p:cNvPr id="61" name="Google Shape;6479;p70">
                      <a:extLst>
                        <a:ext uri="{FF2B5EF4-FFF2-40B4-BE49-F238E27FC236}">
                          <a16:creationId xmlns:a16="http://schemas.microsoft.com/office/drawing/2014/main" id="{636D0C6F-D843-480D-8397-F18D3293BF4E}"/>
                        </a:ext>
                      </a:extLst>
                    </p:cNvPr>
                    <p:cNvSpPr/>
                    <p:nvPr/>
                  </p:nvSpPr>
                  <p:spPr>
                    <a:xfrm>
                      <a:off x="2743100" y="1541306"/>
                      <a:ext cx="133551" cy="103405"/>
                    </a:xfrm>
                    <a:custGeom>
                      <a:avLst/>
                      <a:gdLst/>
                      <a:ahLst/>
                      <a:cxnLst/>
                      <a:rect l="l" t="t" r="r" b="b"/>
                      <a:pathLst>
                        <a:path w="21207" h="16420" extrusionOk="0">
                          <a:moveTo>
                            <a:pt x="3036" y="0"/>
                          </a:moveTo>
                          <a:lnTo>
                            <a:pt x="0" y="986"/>
                          </a:lnTo>
                          <a:cubicBezTo>
                            <a:pt x="722" y="3230"/>
                            <a:pt x="1796" y="5346"/>
                            <a:pt x="3182" y="7254"/>
                          </a:cubicBezTo>
                          <a:cubicBezTo>
                            <a:pt x="7535" y="13245"/>
                            <a:pt x="14318" y="16420"/>
                            <a:pt x="21196" y="16420"/>
                          </a:cubicBezTo>
                          <a:cubicBezTo>
                            <a:pt x="21200" y="16420"/>
                            <a:pt x="21203" y="16420"/>
                            <a:pt x="21207" y="16420"/>
                          </a:cubicBezTo>
                          <a:lnTo>
                            <a:pt x="21207" y="13228"/>
                          </a:lnTo>
                          <a:cubicBezTo>
                            <a:pt x="21203" y="13228"/>
                            <a:pt x="21200" y="13228"/>
                            <a:pt x="21196" y="13228"/>
                          </a:cubicBezTo>
                          <a:cubicBezTo>
                            <a:pt x="15304" y="13228"/>
                            <a:pt x="9492" y="10509"/>
                            <a:pt x="5763" y="5378"/>
                          </a:cubicBezTo>
                          <a:cubicBezTo>
                            <a:pt x="4574" y="3741"/>
                            <a:pt x="3654" y="1926"/>
                            <a:pt x="3036"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480;p70">
                      <a:extLst>
                        <a:ext uri="{FF2B5EF4-FFF2-40B4-BE49-F238E27FC236}">
                          <a16:creationId xmlns:a16="http://schemas.microsoft.com/office/drawing/2014/main" id="{7FD4E18E-3642-46A4-9EC9-9E6FBDAB3F1A}"/>
                        </a:ext>
                      </a:extLst>
                    </p:cNvPr>
                    <p:cNvSpPr/>
                    <p:nvPr/>
                  </p:nvSpPr>
                  <p:spPr>
                    <a:xfrm>
                      <a:off x="2946887" y="1391180"/>
                      <a:ext cx="76130" cy="156241"/>
                    </a:xfrm>
                    <a:custGeom>
                      <a:avLst/>
                      <a:gdLst/>
                      <a:ahLst/>
                      <a:cxnLst/>
                      <a:rect l="l" t="t" r="r" b="b"/>
                      <a:pathLst>
                        <a:path w="12089" h="24810" extrusionOk="0">
                          <a:moveTo>
                            <a:pt x="1876" y="0"/>
                          </a:moveTo>
                          <a:lnTo>
                            <a:pt x="0" y="2583"/>
                          </a:lnTo>
                          <a:cubicBezTo>
                            <a:pt x="1626" y="3761"/>
                            <a:pt x="3057" y="5189"/>
                            <a:pt x="4237" y="6815"/>
                          </a:cubicBezTo>
                          <a:cubicBezTo>
                            <a:pt x="7945" y="11917"/>
                            <a:pt x="8749" y="18242"/>
                            <a:pt x="6967" y="23823"/>
                          </a:cubicBezTo>
                          <a:lnTo>
                            <a:pt x="10002" y="24809"/>
                          </a:lnTo>
                          <a:cubicBezTo>
                            <a:pt x="12089" y="18290"/>
                            <a:pt x="11151" y="10899"/>
                            <a:pt x="6820" y="4938"/>
                          </a:cubicBezTo>
                          <a:cubicBezTo>
                            <a:pt x="5442" y="3041"/>
                            <a:pt x="3774" y="1375"/>
                            <a:pt x="1876"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481;p70">
                      <a:extLst>
                        <a:ext uri="{FF2B5EF4-FFF2-40B4-BE49-F238E27FC236}">
                          <a16:creationId xmlns:a16="http://schemas.microsoft.com/office/drawing/2014/main" id="{D2B10829-ACA9-47FD-BD45-35FA673CB442}"/>
                        </a:ext>
                      </a:extLst>
                    </p:cNvPr>
                    <p:cNvSpPr/>
                    <p:nvPr/>
                  </p:nvSpPr>
                  <p:spPr>
                    <a:xfrm>
                      <a:off x="2794481" y="1364529"/>
                      <a:ext cx="164226" cy="42924"/>
                    </a:xfrm>
                    <a:custGeom>
                      <a:avLst/>
                      <a:gdLst/>
                      <a:ahLst/>
                      <a:cxnLst/>
                      <a:rect l="l" t="t" r="r" b="b"/>
                      <a:pathLst>
                        <a:path w="26078" h="6816" extrusionOk="0">
                          <a:moveTo>
                            <a:pt x="12998" y="1"/>
                          </a:moveTo>
                          <a:cubicBezTo>
                            <a:pt x="8487" y="1"/>
                            <a:pt x="3935" y="1369"/>
                            <a:pt x="0" y="4210"/>
                          </a:cubicBezTo>
                          <a:lnTo>
                            <a:pt x="1876" y="6793"/>
                          </a:lnTo>
                          <a:cubicBezTo>
                            <a:pt x="5245" y="4363"/>
                            <a:pt x="9141" y="3193"/>
                            <a:pt x="13002" y="3193"/>
                          </a:cubicBezTo>
                          <a:cubicBezTo>
                            <a:pt x="16976" y="3193"/>
                            <a:pt x="20914" y="4433"/>
                            <a:pt x="24201" y="6815"/>
                          </a:cubicBezTo>
                          <a:lnTo>
                            <a:pt x="26077" y="4232"/>
                          </a:lnTo>
                          <a:cubicBezTo>
                            <a:pt x="22239" y="1449"/>
                            <a:pt x="17641" y="1"/>
                            <a:pt x="12998"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82;p70">
                      <a:extLst>
                        <a:ext uri="{FF2B5EF4-FFF2-40B4-BE49-F238E27FC236}">
                          <a16:creationId xmlns:a16="http://schemas.microsoft.com/office/drawing/2014/main" id="{8A2CDB67-1FA2-4F96-AB43-A5929D3C23A5}"/>
                        </a:ext>
                      </a:extLst>
                    </p:cNvPr>
                    <p:cNvSpPr/>
                    <p:nvPr/>
                  </p:nvSpPr>
                  <p:spPr>
                    <a:xfrm>
                      <a:off x="2876645" y="1541193"/>
                      <a:ext cx="133243" cy="103518"/>
                    </a:xfrm>
                    <a:custGeom>
                      <a:avLst/>
                      <a:gdLst/>
                      <a:ahLst/>
                      <a:cxnLst/>
                      <a:rect l="l" t="t" r="r" b="b"/>
                      <a:pathLst>
                        <a:path w="21158" h="16438" extrusionOk="0">
                          <a:moveTo>
                            <a:pt x="18123" y="1"/>
                          </a:moveTo>
                          <a:cubicBezTo>
                            <a:pt x="16894" y="3864"/>
                            <a:pt x="14459" y="7233"/>
                            <a:pt x="11175" y="9612"/>
                          </a:cubicBezTo>
                          <a:cubicBezTo>
                            <a:pt x="7931" y="11974"/>
                            <a:pt x="4021" y="13246"/>
                            <a:pt x="8" y="13246"/>
                          </a:cubicBezTo>
                          <a:cubicBezTo>
                            <a:pt x="6" y="13246"/>
                            <a:pt x="3" y="13246"/>
                            <a:pt x="1" y="13246"/>
                          </a:cubicBezTo>
                          <a:lnTo>
                            <a:pt x="1" y="16438"/>
                          </a:lnTo>
                          <a:cubicBezTo>
                            <a:pt x="4532" y="16436"/>
                            <a:pt x="9106" y="15060"/>
                            <a:pt x="13053" y="12192"/>
                          </a:cubicBezTo>
                          <a:cubicBezTo>
                            <a:pt x="17030" y="9301"/>
                            <a:pt x="19767" y="5338"/>
                            <a:pt x="21157" y="988"/>
                          </a:cubicBezTo>
                          <a:lnTo>
                            <a:pt x="18123"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483;p70">
                      <a:extLst>
                        <a:ext uri="{FF2B5EF4-FFF2-40B4-BE49-F238E27FC236}">
                          <a16:creationId xmlns:a16="http://schemas.microsoft.com/office/drawing/2014/main" id="{B0F7B4A0-AF1D-46EB-BA9B-BB33E7494DC4}"/>
                        </a:ext>
                      </a:extLst>
                    </p:cNvPr>
                    <p:cNvSpPr/>
                    <p:nvPr/>
                  </p:nvSpPr>
                  <p:spPr>
                    <a:xfrm>
                      <a:off x="2725064" y="1391035"/>
                      <a:ext cx="81238" cy="156487"/>
                    </a:xfrm>
                    <a:custGeom>
                      <a:avLst/>
                      <a:gdLst/>
                      <a:ahLst/>
                      <a:cxnLst/>
                      <a:rect l="l" t="t" r="r" b="b"/>
                      <a:pathLst>
                        <a:path w="12900" h="24849" extrusionOk="0">
                          <a:moveTo>
                            <a:pt x="11023" y="1"/>
                          </a:moveTo>
                          <a:cubicBezTo>
                            <a:pt x="11006" y="13"/>
                            <a:pt x="10987" y="26"/>
                            <a:pt x="10967" y="39"/>
                          </a:cubicBezTo>
                          <a:cubicBezTo>
                            <a:pt x="2989" y="5836"/>
                            <a:pt x="1" y="15945"/>
                            <a:pt x="2866" y="24848"/>
                          </a:cubicBezTo>
                          <a:lnTo>
                            <a:pt x="5900" y="23861"/>
                          </a:lnTo>
                          <a:cubicBezTo>
                            <a:pt x="3451" y="16238"/>
                            <a:pt x="6012" y="7585"/>
                            <a:pt x="12845" y="2622"/>
                          </a:cubicBezTo>
                          <a:cubicBezTo>
                            <a:pt x="12862" y="2608"/>
                            <a:pt x="12882" y="2597"/>
                            <a:pt x="12899" y="2584"/>
                          </a:cubicBezTo>
                          <a:lnTo>
                            <a:pt x="11023" y="1"/>
                          </a:ln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sp>
          <p:nvSpPr>
            <p:cNvPr id="49" name="Google Shape;6484;p70">
              <a:extLst>
                <a:ext uri="{FF2B5EF4-FFF2-40B4-BE49-F238E27FC236}">
                  <a16:creationId xmlns:a16="http://schemas.microsoft.com/office/drawing/2014/main" id="{10B2FEAC-4745-4C9D-84CF-FBF99FA27C81}"/>
                </a:ext>
              </a:extLst>
            </p:cNvPr>
            <p:cNvSpPr/>
            <p:nvPr/>
          </p:nvSpPr>
          <p:spPr>
            <a:xfrm>
              <a:off x="2621966" y="1245876"/>
              <a:ext cx="114832" cy="86149"/>
            </a:xfrm>
            <a:custGeom>
              <a:avLst/>
              <a:gdLst/>
              <a:ahLst/>
              <a:cxnLst/>
              <a:rect l="l" t="t" r="r" b="b"/>
              <a:pathLst>
                <a:path w="10285" h="7716" extrusionOk="0">
                  <a:moveTo>
                    <a:pt x="10284" y="1"/>
                  </a:moveTo>
                  <a:lnTo>
                    <a:pt x="7413" y="282"/>
                  </a:lnTo>
                  <a:lnTo>
                    <a:pt x="7949" y="1144"/>
                  </a:lnTo>
                  <a:cubicBezTo>
                    <a:pt x="4966" y="2788"/>
                    <a:pt x="2280" y="4920"/>
                    <a:pt x="0" y="7451"/>
                  </a:cubicBezTo>
                  <a:lnTo>
                    <a:pt x="294" y="7716"/>
                  </a:lnTo>
                  <a:cubicBezTo>
                    <a:pt x="2547" y="5212"/>
                    <a:pt x="5206" y="3102"/>
                    <a:pt x="8156" y="1479"/>
                  </a:cubicBezTo>
                  <a:lnTo>
                    <a:pt x="8760" y="245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6485;p70">
              <a:extLst>
                <a:ext uri="{FF2B5EF4-FFF2-40B4-BE49-F238E27FC236}">
                  <a16:creationId xmlns:a16="http://schemas.microsoft.com/office/drawing/2014/main" id="{B722E598-DDBB-4642-94E1-FCAC26796C2B}"/>
                </a:ext>
              </a:extLst>
            </p:cNvPr>
            <p:cNvSpPr/>
            <p:nvPr/>
          </p:nvSpPr>
          <p:spPr>
            <a:xfrm>
              <a:off x="2517909" y="1600456"/>
              <a:ext cx="54396" cy="134951"/>
            </a:xfrm>
            <a:custGeom>
              <a:avLst/>
              <a:gdLst/>
              <a:ahLst/>
              <a:cxnLst/>
              <a:rect l="l" t="t" r="r" b="b"/>
              <a:pathLst>
                <a:path w="4872" h="12087" extrusionOk="0">
                  <a:moveTo>
                    <a:pt x="4871" y="11889"/>
                  </a:moveTo>
                  <a:cubicBezTo>
                    <a:pt x="3186" y="8971"/>
                    <a:pt x="2004" y="5793"/>
                    <a:pt x="1370" y="2482"/>
                  </a:cubicBezTo>
                  <a:lnTo>
                    <a:pt x="2481" y="2209"/>
                  </a:lnTo>
                  <a:lnTo>
                    <a:pt x="620" y="0"/>
                  </a:lnTo>
                  <a:lnTo>
                    <a:pt x="1" y="2820"/>
                  </a:lnTo>
                  <a:lnTo>
                    <a:pt x="987" y="2578"/>
                  </a:lnTo>
                  <a:cubicBezTo>
                    <a:pt x="1629" y="5923"/>
                    <a:pt x="2827" y="9136"/>
                    <a:pt x="4530" y="12087"/>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6486;p70">
              <a:extLst>
                <a:ext uri="{FF2B5EF4-FFF2-40B4-BE49-F238E27FC236}">
                  <a16:creationId xmlns:a16="http://schemas.microsoft.com/office/drawing/2014/main" id="{D721E3B7-5609-4AE2-9DC4-835F1B59B2B7}"/>
                </a:ext>
              </a:extLst>
            </p:cNvPr>
            <p:cNvSpPr/>
            <p:nvPr/>
          </p:nvSpPr>
          <p:spPr>
            <a:xfrm>
              <a:off x="3174265" y="1614044"/>
              <a:ext cx="46346" cy="135275"/>
            </a:xfrm>
            <a:custGeom>
              <a:avLst/>
              <a:gdLst/>
              <a:ahLst/>
              <a:cxnLst/>
              <a:rect l="l" t="t" r="r" b="b"/>
              <a:pathLst>
                <a:path w="4151" h="12116" extrusionOk="0">
                  <a:moveTo>
                    <a:pt x="4150" y="41"/>
                  </a:moveTo>
                  <a:lnTo>
                    <a:pt x="3759" y="0"/>
                  </a:lnTo>
                  <a:cubicBezTo>
                    <a:pt x="3405" y="3350"/>
                    <a:pt x="2494" y="6618"/>
                    <a:pt x="1059" y="9668"/>
                  </a:cubicBezTo>
                  <a:lnTo>
                    <a:pt x="0" y="9237"/>
                  </a:lnTo>
                  <a:lnTo>
                    <a:pt x="208" y="12116"/>
                  </a:lnTo>
                  <a:lnTo>
                    <a:pt x="2367" y="10200"/>
                  </a:lnTo>
                  <a:lnTo>
                    <a:pt x="1426" y="9817"/>
                  </a:lnTo>
                  <a:cubicBezTo>
                    <a:pt x="2873" y="6733"/>
                    <a:pt x="3793" y="3429"/>
                    <a:pt x="4150" y="4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6487;p70">
              <a:extLst>
                <a:ext uri="{FF2B5EF4-FFF2-40B4-BE49-F238E27FC236}">
                  <a16:creationId xmlns:a16="http://schemas.microsoft.com/office/drawing/2014/main" id="{EF483553-E46B-4A45-955C-FCA35F48EAEE}"/>
                </a:ext>
              </a:extLst>
            </p:cNvPr>
            <p:cNvSpPr/>
            <p:nvPr/>
          </p:nvSpPr>
          <p:spPr>
            <a:xfrm>
              <a:off x="3023194" y="1254350"/>
              <a:ext cx="116417" cy="83525"/>
            </a:xfrm>
            <a:custGeom>
              <a:avLst/>
              <a:gdLst/>
              <a:ahLst/>
              <a:cxnLst/>
              <a:rect l="l" t="t" r="r" b="b"/>
              <a:pathLst>
                <a:path w="10427" h="7481" extrusionOk="0">
                  <a:moveTo>
                    <a:pt x="10427" y="7480"/>
                  </a:moveTo>
                  <a:lnTo>
                    <a:pt x="9270" y="4835"/>
                  </a:lnTo>
                  <a:lnTo>
                    <a:pt x="8616" y="5611"/>
                  </a:lnTo>
                  <a:cubicBezTo>
                    <a:pt x="6131" y="3282"/>
                    <a:pt x="3273" y="1386"/>
                    <a:pt x="160" y="1"/>
                  </a:cubicBezTo>
                  <a:lnTo>
                    <a:pt x="0" y="361"/>
                  </a:lnTo>
                  <a:cubicBezTo>
                    <a:pt x="3078" y="1731"/>
                    <a:pt x="5904" y="3608"/>
                    <a:pt x="8362" y="5913"/>
                  </a:cubicBezTo>
                  <a:lnTo>
                    <a:pt x="7624" y="6787"/>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6488;p70">
              <a:extLst>
                <a:ext uri="{FF2B5EF4-FFF2-40B4-BE49-F238E27FC236}">
                  <a16:creationId xmlns:a16="http://schemas.microsoft.com/office/drawing/2014/main" id="{B77FA547-5408-4545-96C7-B27C27B14F53}"/>
                </a:ext>
              </a:extLst>
            </p:cNvPr>
            <p:cNvSpPr/>
            <p:nvPr/>
          </p:nvSpPr>
          <p:spPr>
            <a:xfrm rot="8660313">
              <a:off x="2818264" y="1861446"/>
              <a:ext cx="116433" cy="83536"/>
            </a:xfrm>
            <a:custGeom>
              <a:avLst/>
              <a:gdLst/>
              <a:ahLst/>
              <a:cxnLst/>
              <a:rect l="l" t="t" r="r" b="b"/>
              <a:pathLst>
                <a:path w="10427" h="7481" extrusionOk="0">
                  <a:moveTo>
                    <a:pt x="10427" y="7480"/>
                  </a:moveTo>
                  <a:lnTo>
                    <a:pt x="9270" y="4835"/>
                  </a:lnTo>
                  <a:lnTo>
                    <a:pt x="8616" y="5611"/>
                  </a:lnTo>
                  <a:cubicBezTo>
                    <a:pt x="6131" y="3282"/>
                    <a:pt x="3273" y="1386"/>
                    <a:pt x="160" y="1"/>
                  </a:cubicBezTo>
                  <a:lnTo>
                    <a:pt x="0" y="361"/>
                  </a:lnTo>
                  <a:cubicBezTo>
                    <a:pt x="3078" y="1731"/>
                    <a:pt x="5904" y="3608"/>
                    <a:pt x="8362" y="5913"/>
                  </a:cubicBezTo>
                  <a:lnTo>
                    <a:pt x="7624" y="6787"/>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 name="Google Shape;6455;p70">
            <a:extLst>
              <a:ext uri="{FF2B5EF4-FFF2-40B4-BE49-F238E27FC236}">
                <a16:creationId xmlns:a16="http://schemas.microsoft.com/office/drawing/2014/main" id="{D6700346-D5DE-47D2-BDCF-408AA9545542}"/>
              </a:ext>
            </a:extLst>
          </p:cNvPr>
          <p:cNvGrpSpPr/>
          <p:nvPr/>
        </p:nvGrpSpPr>
        <p:grpSpPr>
          <a:xfrm>
            <a:off x="88431" y="4131622"/>
            <a:ext cx="711055" cy="745993"/>
            <a:chOff x="2496269" y="1171698"/>
            <a:chExt cx="761953" cy="799392"/>
          </a:xfrm>
        </p:grpSpPr>
        <p:grpSp>
          <p:nvGrpSpPr>
            <p:cNvPr id="82" name="Google Shape;6456;p70">
              <a:extLst>
                <a:ext uri="{FF2B5EF4-FFF2-40B4-BE49-F238E27FC236}">
                  <a16:creationId xmlns:a16="http://schemas.microsoft.com/office/drawing/2014/main" id="{DB6752FD-633B-4CF3-A6F6-E6BA9DFC1E6E}"/>
                </a:ext>
              </a:extLst>
            </p:cNvPr>
            <p:cNvGrpSpPr/>
            <p:nvPr/>
          </p:nvGrpSpPr>
          <p:grpSpPr>
            <a:xfrm>
              <a:off x="2496269" y="1171698"/>
              <a:ext cx="761953" cy="723022"/>
              <a:chOff x="2496269" y="1171698"/>
              <a:chExt cx="761953" cy="723022"/>
            </a:xfrm>
          </p:grpSpPr>
          <p:sp>
            <p:nvSpPr>
              <p:cNvPr id="88" name="Google Shape;6457;p70">
                <a:extLst>
                  <a:ext uri="{FF2B5EF4-FFF2-40B4-BE49-F238E27FC236}">
                    <a16:creationId xmlns:a16="http://schemas.microsoft.com/office/drawing/2014/main" id="{A1057CD3-FE1B-4C13-96C2-D630B0D6E898}"/>
                  </a:ext>
                </a:extLst>
              </p:cNvPr>
              <p:cNvSpPr/>
              <p:nvPr/>
            </p:nvSpPr>
            <p:spPr>
              <a:xfrm>
                <a:off x="2727495" y="1360642"/>
                <a:ext cx="175877" cy="207414"/>
              </a:xfrm>
              <a:custGeom>
                <a:avLst/>
                <a:gdLst/>
                <a:ahLst/>
                <a:cxnLst/>
                <a:rect l="l" t="t" r="r" b="b"/>
                <a:pathLst>
                  <a:path w="27928" h="32936" extrusionOk="0">
                    <a:moveTo>
                      <a:pt x="23" y="1"/>
                    </a:moveTo>
                    <a:cubicBezTo>
                      <a:pt x="8" y="305"/>
                      <a:pt x="0" y="607"/>
                      <a:pt x="0" y="910"/>
                    </a:cubicBezTo>
                    <a:cubicBezTo>
                      <a:pt x="0" y="18582"/>
                      <a:pt x="10658" y="32913"/>
                      <a:pt x="23811" y="32936"/>
                    </a:cubicBezTo>
                    <a:cubicBezTo>
                      <a:pt x="23827" y="32889"/>
                      <a:pt x="23841" y="32840"/>
                      <a:pt x="23857" y="32793"/>
                    </a:cubicBezTo>
                    <a:cubicBezTo>
                      <a:pt x="27927" y="20274"/>
                      <a:pt x="17588" y="5690"/>
                      <a:pt x="767" y="228"/>
                    </a:cubicBezTo>
                    <a:cubicBezTo>
                      <a:pt x="522" y="146"/>
                      <a:pt x="273" y="70"/>
                      <a:pt x="23"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6458;p70">
                <a:extLst>
                  <a:ext uri="{FF2B5EF4-FFF2-40B4-BE49-F238E27FC236}">
                    <a16:creationId xmlns:a16="http://schemas.microsoft.com/office/drawing/2014/main" id="{04F6D040-F9A6-42DE-A3D2-C4899BB74D40}"/>
                  </a:ext>
                </a:extLst>
              </p:cNvPr>
              <p:cNvSpPr/>
              <p:nvPr/>
            </p:nvSpPr>
            <p:spPr>
              <a:xfrm>
                <a:off x="2730750" y="1408371"/>
                <a:ext cx="108720" cy="144761"/>
              </a:xfrm>
              <a:custGeom>
                <a:avLst/>
                <a:gdLst/>
                <a:ahLst/>
                <a:cxnLst/>
                <a:rect l="l" t="t" r="r" b="b"/>
                <a:pathLst>
                  <a:path w="17264" h="22987" extrusionOk="0">
                    <a:moveTo>
                      <a:pt x="0" y="0"/>
                    </a:moveTo>
                    <a:lnTo>
                      <a:pt x="0" y="0"/>
                    </a:lnTo>
                    <a:cubicBezTo>
                      <a:pt x="1651" y="10456"/>
                      <a:pt x="7099" y="19031"/>
                      <a:pt x="14312" y="22986"/>
                    </a:cubicBezTo>
                    <a:cubicBezTo>
                      <a:pt x="14397" y="22780"/>
                      <a:pt x="14469" y="22572"/>
                      <a:pt x="14539" y="22357"/>
                    </a:cubicBezTo>
                    <a:cubicBezTo>
                      <a:pt x="17263" y="13961"/>
                      <a:pt x="10821" y="4262"/>
                      <a:pt x="0"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 name="Google Shape;6459;p70">
                <a:extLst>
                  <a:ext uri="{FF2B5EF4-FFF2-40B4-BE49-F238E27FC236}">
                    <a16:creationId xmlns:a16="http://schemas.microsoft.com/office/drawing/2014/main" id="{14E94D12-0304-4738-BE2B-FF10FEA2EEF5}"/>
                  </a:ext>
                </a:extLst>
              </p:cNvPr>
              <p:cNvGrpSpPr/>
              <p:nvPr/>
            </p:nvGrpSpPr>
            <p:grpSpPr>
              <a:xfrm>
                <a:off x="2496269" y="1171698"/>
                <a:ext cx="761953" cy="723022"/>
                <a:chOff x="2496269" y="1120652"/>
                <a:chExt cx="761953" cy="723022"/>
              </a:xfrm>
            </p:grpSpPr>
            <p:grpSp>
              <p:nvGrpSpPr>
                <p:cNvPr id="91" name="Google Shape;6460;p70">
                  <a:extLst>
                    <a:ext uri="{FF2B5EF4-FFF2-40B4-BE49-F238E27FC236}">
                      <a16:creationId xmlns:a16="http://schemas.microsoft.com/office/drawing/2014/main" id="{762F0A01-DD8C-471F-812A-772F98C858EE}"/>
                    </a:ext>
                  </a:extLst>
                </p:cNvPr>
                <p:cNvGrpSpPr/>
                <p:nvPr/>
              </p:nvGrpSpPr>
              <p:grpSpPr>
                <a:xfrm>
                  <a:off x="2496269" y="1120652"/>
                  <a:ext cx="761953" cy="723022"/>
                  <a:chOff x="2496269" y="1120652"/>
                  <a:chExt cx="761953" cy="723022"/>
                </a:xfrm>
              </p:grpSpPr>
              <p:grpSp>
                <p:nvGrpSpPr>
                  <p:cNvPr id="100" name="Google Shape;6461;p70">
                    <a:extLst>
                      <a:ext uri="{FF2B5EF4-FFF2-40B4-BE49-F238E27FC236}">
                        <a16:creationId xmlns:a16="http://schemas.microsoft.com/office/drawing/2014/main" id="{72E01AA8-6FA3-4698-A31F-C15094A7F508}"/>
                      </a:ext>
                    </a:extLst>
                  </p:cNvPr>
                  <p:cNvGrpSpPr/>
                  <p:nvPr/>
                </p:nvGrpSpPr>
                <p:grpSpPr>
                  <a:xfrm>
                    <a:off x="2496269" y="1304589"/>
                    <a:ext cx="407089" cy="305057"/>
                    <a:chOff x="2496269" y="1304589"/>
                    <a:chExt cx="407089" cy="305057"/>
                  </a:xfrm>
                </p:grpSpPr>
                <p:sp>
                  <p:nvSpPr>
                    <p:cNvPr id="113" name="Google Shape;6462;p70">
                      <a:extLst>
                        <a:ext uri="{FF2B5EF4-FFF2-40B4-BE49-F238E27FC236}">
                          <a16:creationId xmlns:a16="http://schemas.microsoft.com/office/drawing/2014/main" id="{E0B76AD7-D91A-46BA-ADDB-614E4BE22AFF}"/>
                        </a:ext>
                      </a:extLst>
                    </p:cNvPr>
                    <p:cNvSpPr/>
                    <p:nvPr/>
                  </p:nvSpPr>
                  <p:spPr>
                    <a:xfrm>
                      <a:off x="2496269" y="1304589"/>
                      <a:ext cx="407089" cy="305057"/>
                    </a:xfrm>
                    <a:custGeom>
                      <a:avLst/>
                      <a:gdLst/>
                      <a:ahLst/>
                      <a:cxnLst/>
                      <a:rect l="l" t="t" r="r" b="b"/>
                      <a:pathLst>
                        <a:path w="64643" h="48441" extrusionOk="0">
                          <a:moveTo>
                            <a:pt x="30753" y="1"/>
                          </a:moveTo>
                          <a:cubicBezTo>
                            <a:pt x="19553" y="1"/>
                            <a:pt x="7984" y="7486"/>
                            <a:pt x="2667" y="11431"/>
                          </a:cubicBezTo>
                          <a:cubicBezTo>
                            <a:pt x="790" y="12823"/>
                            <a:pt x="1" y="15251"/>
                            <a:pt x="700" y="17481"/>
                          </a:cubicBezTo>
                          <a:cubicBezTo>
                            <a:pt x="3088" y="25083"/>
                            <a:pt x="9784" y="42156"/>
                            <a:pt x="22752" y="46368"/>
                          </a:cubicBezTo>
                          <a:cubicBezTo>
                            <a:pt x="27079" y="47774"/>
                            <a:pt x="31415" y="48440"/>
                            <a:pt x="35536" y="48440"/>
                          </a:cubicBezTo>
                          <a:cubicBezTo>
                            <a:pt x="47434" y="48440"/>
                            <a:pt x="57553" y="42892"/>
                            <a:pt x="60574" y="33591"/>
                          </a:cubicBezTo>
                          <a:cubicBezTo>
                            <a:pt x="64643" y="21069"/>
                            <a:pt x="54305" y="6487"/>
                            <a:pt x="37486" y="1023"/>
                          </a:cubicBezTo>
                          <a:cubicBezTo>
                            <a:pt x="35294" y="311"/>
                            <a:pt x="33031" y="1"/>
                            <a:pt x="30753"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6463;p70">
                      <a:extLst>
                        <a:ext uri="{FF2B5EF4-FFF2-40B4-BE49-F238E27FC236}">
                          <a16:creationId xmlns:a16="http://schemas.microsoft.com/office/drawing/2014/main" id="{D306186A-C99A-4F30-947D-05AB33C35BD9}"/>
                        </a:ext>
                      </a:extLst>
                    </p:cNvPr>
                    <p:cNvSpPr/>
                    <p:nvPr/>
                  </p:nvSpPr>
                  <p:spPr>
                    <a:xfrm>
                      <a:off x="2553035" y="1348798"/>
                      <a:ext cx="287349" cy="215318"/>
                    </a:xfrm>
                    <a:custGeom>
                      <a:avLst/>
                      <a:gdLst/>
                      <a:ahLst/>
                      <a:cxnLst/>
                      <a:rect l="l" t="t" r="r" b="b"/>
                      <a:pathLst>
                        <a:path w="45629" h="34191" extrusionOk="0">
                          <a:moveTo>
                            <a:pt x="21708" y="1"/>
                          </a:moveTo>
                          <a:cubicBezTo>
                            <a:pt x="13802" y="1"/>
                            <a:pt x="5636" y="5284"/>
                            <a:pt x="1883" y="8068"/>
                          </a:cubicBezTo>
                          <a:cubicBezTo>
                            <a:pt x="558" y="9051"/>
                            <a:pt x="1" y="10765"/>
                            <a:pt x="495" y="12338"/>
                          </a:cubicBezTo>
                          <a:cubicBezTo>
                            <a:pt x="2180" y="17705"/>
                            <a:pt x="6907" y="29755"/>
                            <a:pt x="16060" y="32728"/>
                          </a:cubicBezTo>
                          <a:cubicBezTo>
                            <a:pt x="19114" y="33721"/>
                            <a:pt x="22174" y="34191"/>
                            <a:pt x="25083" y="34191"/>
                          </a:cubicBezTo>
                          <a:cubicBezTo>
                            <a:pt x="33482" y="34191"/>
                            <a:pt x="40624" y="30275"/>
                            <a:pt x="42758" y="23710"/>
                          </a:cubicBezTo>
                          <a:cubicBezTo>
                            <a:pt x="45629" y="14872"/>
                            <a:pt x="38332" y="4579"/>
                            <a:pt x="26460" y="722"/>
                          </a:cubicBezTo>
                          <a:cubicBezTo>
                            <a:pt x="24913" y="219"/>
                            <a:pt x="23316" y="1"/>
                            <a:pt x="21708"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 name="Google Shape;6464;p70">
                    <a:extLst>
                      <a:ext uri="{FF2B5EF4-FFF2-40B4-BE49-F238E27FC236}">
                        <a16:creationId xmlns:a16="http://schemas.microsoft.com/office/drawing/2014/main" id="{BE121399-2526-4E44-A4F9-C77D38B6AAE0}"/>
                      </a:ext>
                    </a:extLst>
                  </p:cNvPr>
                  <p:cNvGrpSpPr/>
                  <p:nvPr/>
                </p:nvGrpSpPr>
                <p:grpSpPr>
                  <a:xfrm>
                    <a:off x="2586468" y="1493376"/>
                    <a:ext cx="358850" cy="349656"/>
                    <a:chOff x="2586468" y="1493376"/>
                    <a:chExt cx="358850" cy="349656"/>
                  </a:xfrm>
                </p:grpSpPr>
                <p:sp>
                  <p:nvSpPr>
                    <p:cNvPr id="111" name="Google Shape;6465;p70">
                      <a:extLst>
                        <a:ext uri="{FF2B5EF4-FFF2-40B4-BE49-F238E27FC236}">
                          <a16:creationId xmlns:a16="http://schemas.microsoft.com/office/drawing/2014/main" id="{A3D6CCEA-82D6-4311-8176-CE9B8BB5A041}"/>
                        </a:ext>
                      </a:extLst>
                    </p:cNvPr>
                    <p:cNvSpPr/>
                    <p:nvPr/>
                  </p:nvSpPr>
                  <p:spPr>
                    <a:xfrm>
                      <a:off x="2586468" y="1493376"/>
                      <a:ext cx="358850" cy="349656"/>
                    </a:xfrm>
                    <a:custGeom>
                      <a:avLst/>
                      <a:gdLst/>
                      <a:ahLst/>
                      <a:cxnLst/>
                      <a:rect l="l" t="t" r="r" b="b"/>
                      <a:pathLst>
                        <a:path w="56983" h="55523" extrusionOk="0">
                          <a:moveTo>
                            <a:pt x="34707" y="1"/>
                          </a:moveTo>
                          <a:cubicBezTo>
                            <a:pt x="25495" y="1"/>
                            <a:pt x="15173" y="5595"/>
                            <a:pt x="8014" y="15449"/>
                          </a:cubicBezTo>
                          <a:cubicBezTo>
                            <a:pt x="0" y="26478"/>
                            <a:pt x="4618" y="44227"/>
                            <a:pt x="7155" y="51780"/>
                          </a:cubicBezTo>
                          <a:cubicBezTo>
                            <a:pt x="7899" y="53993"/>
                            <a:pt x="9963" y="55495"/>
                            <a:pt x="12300" y="55519"/>
                          </a:cubicBezTo>
                          <a:cubicBezTo>
                            <a:pt x="12540" y="55521"/>
                            <a:pt x="12789" y="55522"/>
                            <a:pt x="13047" y="55522"/>
                          </a:cubicBezTo>
                          <a:cubicBezTo>
                            <a:pt x="21360" y="55522"/>
                            <a:pt x="38815" y="54172"/>
                            <a:pt x="46588" y="43473"/>
                          </a:cubicBezTo>
                          <a:cubicBezTo>
                            <a:pt x="56983" y="29165"/>
                            <a:pt x="56776" y="11292"/>
                            <a:pt x="46123" y="3553"/>
                          </a:cubicBezTo>
                          <a:cubicBezTo>
                            <a:pt x="42808" y="1144"/>
                            <a:pt x="38871" y="1"/>
                            <a:pt x="3470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6466;p70">
                      <a:extLst>
                        <a:ext uri="{FF2B5EF4-FFF2-40B4-BE49-F238E27FC236}">
                          <a16:creationId xmlns:a16="http://schemas.microsoft.com/office/drawing/2014/main" id="{3A7AABC0-7CE9-4406-B7EC-D488EC86031D}"/>
                        </a:ext>
                      </a:extLst>
                    </p:cNvPr>
                    <p:cNvSpPr/>
                    <p:nvPr/>
                  </p:nvSpPr>
                  <p:spPr>
                    <a:xfrm>
                      <a:off x="2637642" y="1547125"/>
                      <a:ext cx="253304" cy="246805"/>
                    </a:xfrm>
                    <a:custGeom>
                      <a:avLst/>
                      <a:gdLst/>
                      <a:ahLst/>
                      <a:cxnLst/>
                      <a:rect l="l" t="t" r="r" b="b"/>
                      <a:pathLst>
                        <a:path w="40223" h="39191" extrusionOk="0">
                          <a:moveTo>
                            <a:pt x="24498" y="0"/>
                          </a:moveTo>
                          <a:cubicBezTo>
                            <a:pt x="17996" y="0"/>
                            <a:pt x="10711" y="3949"/>
                            <a:pt x="5658" y="10904"/>
                          </a:cubicBezTo>
                          <a:cubicBezTo>
                            <a:pt x="0" y="18689"/>
                            <a:pt x="3260" y="31216"/>
                            <a:pt x="5050" y="36549"/>
                          </a:cubicBezTo>
                          <a:cubicBezTo>
                            <a:pt x="5576" y="38112"/>
                            <a:pt x="7034" y="39172"/>
                            <a:pt x="8683" y="39188"/>
                          </a:cubicBezTo>
                          <a:cubicBezTo>
                            <a:pt x="8850" y="39189"/>
                            <a:pt x="9023" y="39190"/>
                            <a:pt x="9202" y="39190"/>
                          </a:cubicBezTo>
                          <a:cubicBezTo>
                            <a:pt x="15067" y="39190"/>
                            <a:pt x="27395" y="38240"/>
                            <a:pt x="32884" y="30686"/>
                          </a:cubicBezTo>
                          <a:cubicBezTo>
                            <a:pt x="40222" y="20587"/>
                            <a:pt x="40075" y="7970"/>
                            <a:pt x="32557" y="2508"/>
                          </a:cubicBezTo>
                          <a:cubicBezTo>
                            <a:pt x="30217" y="807"/>
                            <a:pt x="27437" y="0"/>
                            <a:pt x="24498"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 name="Google Shape;6467;p70">
                    <a:extLst>
                      <a:ext uri="{FF2B5EF4-FFF2-40B4-BE49-F238E27FC236}">
                        <a16:creationId xmlns:a16="http://schemas.microsoft.com/office/drawing/2014/main" id="{42AF260E-B102-4C6B-BE72-C057DAA4E9F2}"/>
                      </a:ext>
                    </a:extLst>
                  </p:cNvPr>
                  <p:cNvGrpSpPr/>
                  <p:nvPr/>
                </p:nvGrpSpPr>
                <p:grpSpPr>
                  <a:xfrm>
                    <a:off x="2807939" y="1494024"/>
                    <a:ext cx="358857" cy="349650"/>
                    <a:chOff x="2807939" y="1494024"/>
                    <a:chExt cx="358857" cy="349650"/>
                  </a:xfrm>
                </p:grpSpPr>
                <p:sp>
                  <p:nvSpPr>
                    <p:cNvPr id="109" name="Google Shape;6468;p70">
                      <a:extLst>
                        <a:ext uri="{FF2B5EF4-FFF2-40B4-BE49-F238E27FC236}">
                          <a16:creationId xmlns:a16="http://schemas.microsoft.com/office/drawing/2014/main" id="{81205818-42A7-4746-B49C-8592213ED1C3}"/>
                        </a:ext>
                      </a:extLst>
                    </p:cNvPr>
                    <p:cNvSpPr/>
                    <p:nvPr/>
                  </p:nvSpPr>
                  <p:spPr>
                    <a:xfrm>
                      <a:off x="2807939" y="1494024"/>
                      <a:ext cx="358857" cy="349650"/>
                    </a:xfrm>
                    <a:custGeom>
                      <a:avLst/>
                      <a:gdLst/>
                      <a:ahLst/>
                      <a:cxnLst/>
                      <a:rect l="l" t="t" r="r" b="b"/>
                      <a:pathLst>
                        <a:path w="56984" h="55522" extrusionOk="0">
                          <a:moveTo>
                            <a:pt x="22278" y="1"/>
                          </a:moveTo>
                          <a:cubicBezTo>
                            <a:pt x="18114" y="1"/>
                            <a:pt x="14176" y="1144"/>
                            <a:pt x="10859" y="3554"/>
                          </a:cubicBezTo>
                          <a:cubicBezTo>
                            <a:pt x="208" y="11292"/>
                            <a:pt x="0" y="29166"/>
                            <a:pt x="10397" y="43474"/>
                          </a:cubicBezTo>
                          <a:cubicBezTo>
                            <a:pt x="18169" y="54172"/>
                            <a:pt x="35625" y="55522"/>
                            <a:pt x="43938" y="55522"/>
                          </a:cubicBezTo>
                          <a:cubicBezTo>
                            <a:pt x="44195" y="55522"/>
                            <a:pt x="44444" y="55521"/>
                            <a:pt x="44684" y="55518"/>
                          </a:cubicBezTo>
                          <a:cubicBezTo>
                            <a:pt x="47019" y="55494"/>
                            <a:pt x="49085" y="53995"/>
                            <a:pt x="49830" y="51779"/>
                          </a:cubicBezTo>
                          <a:cubicBezTo>
                            <a:pt x="52366" y="44227"/>
                            <a:pt x="56984" y="26479"/>
                            <a:pt x="48970" y="15448"/>
                          </a:cubicBezTo>
                          <a:cubicBezTo>
                            <a:pt x="41810" y="5595"/>
                            <a:pt x="31490" y="1"/>
                            <a:pt x="22278"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6469;p70">
                      <a:extLst>
                        <a:ext uri="{FF2B5EF4-FFF2-40B4-BE49-F238E27FC236}">
                          <a16:creationId xmlns:a16="http://schemas.microsoft.com/office/drawing/2014/main" id="{2A07C008-6928-4734-8632-C00E57B3B2FD}"/>
                        </a:ext>
                      </a:extLst>
                    </p:cNvPr>
                    <p:cNvSpPr/>
                    <p:nvPr/>
                  </p:nvSpPr>
                  <p:spPr>
                    <a:xfrm>
                      <a:off x="2862324" y="1547767"/>
                      <a:ext cx="253292" cy="246805"/>
                    </a:xfrm>
                    <a:custGeom>
                      <a:avLst/>
                      <a:gdLst/>
                      <a:ahLst/>
                      <a:cxnLst/>
                      <a:rect l="l" t="t" r="r" b="b"/>
                      <a:pathLst>
                        <a:path w="40221" h="39191" extrusionOk="0">
                          <a:moveTo>
                            <a:pt x="15724" y="1"/>
                          </a:moveTo>
                          <a:cubicBezTo>
                            <a:pt x="12785" y="1"/>
                            <a:pt x="10006" y="808"/>
                            <a:pt x="7665" y="2508"/>
                          </a:cubicBezTo>
                          <a:cubicBezTo>
                            <a:pt x="146" y="7971"/>
                            <a:pt x="0" y="20586"/>
                            <a:pt x="7339" y="30686"/>
                          </a:cubicBezTo>
                          <a:cubicBezTo>
                            <a:pt x="12827" y="38240"/>
                            <a:pt x="25156" y="39191"/>
                            <a:pt x="31020" y="39191"/>
                          </a:cubicBezTo>
                          <a:cubicBezTo>
                            <a:pt x="31200" y="39191"/>
                            <a:pt x="31373" y="39190"/>
                            <a:pt x="31540" y="39188"/>
                          </a:cubicBezTo>
                          <a:cubicBezTo>
                            <a:pt x="33188" y="39171"/>
                            <a:pt x="34646" y="38111"/>
                            <a:pt x="35173" y="36549"/>
                          </a:cubicBezTo>
                          <a:cubicBezTo>
                            <a:pt x="36962" y="31218"/>
                            <a:pt x="40221" y="18689"/>
                            <a:pt x="34564" y="10904"/>
                          </a:cubicBezTo>
                          <a:cubicBezTo>
                            <a:pt x="29511" y="3949"/>
                            <a:pt x="22226" y="1"/>
                            <a:pt x="15724"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6470;p70">
                    <a:extLst>
                      <a:ext uri="{FF2B5EF4-FFF2-40B4-BE49-F238E27FC236}">
                        <a16:creationId xmlns:a16="http://schemas.microsoft.com/office/drawing/2014/main" id="{1438F0BF-5701-40FB-A6EA-36D52646E66E}"/>
                      </a:ext>
                    </a:extLst>
                  </p:cNvPr>
                  <p:cNvGrpSpPr/>
                  <p:nvPr/>
                </p:nvGrpSpPr>
                <p:grpSpPr>
                  <a:xfrm>
                    <a:off x="2851133" y="1305635"/>
                    <a:ext cx="407089" cy="305057"/>
                    <a:chOff x="2851133" y="1305635"/>
                    <a:chExt cx="407089" cy="305057"/>
                  </a:xfrm>
                </p:grpSpPr>
                <p:sp>
                  <p:nvSpPr>
                    <p:cNvPr id="107" name="Google Shape;6471;p70">
                      <a:extLst>
                        <a:ext uri="{FF2B5EF4-FFF2-40B4-BE49-F238E27FC236}">
                          <a16:creationId xmlns:a16="http://schemas.microsoft.com/office/drawing/2014/main" id="{20E6BC22-492C-4126-9489-823E180BF88A}"/>
                        </a:ext>
                      </a:extLst>
                    </p:cNvPr>
                    <p:cNvSpPr/>
                    <p:nvPr/>
                  </p:nvSpPr>
                  <p:spPr>
                    <a:xfrm>
                      <a:off x="2851133" y="1305635"/>
                      <a:ext cx="407089" cy="305057"/>
                    </a:xfrm>
                    <a:custGeom>
                      <a:avLst/>
                      <a:gdLst/>
                      <a:ahLst/>
                      <a:cxnLst/>
                      <a:rect l="l" t="t" r="r" b="b"/>
                      <a:pathLst>
                        <a:path w="64643" h="48441" extrusionOk="0">
                          <a:moveTo>
                            <a:pt x="33890" y="0"/>
                          </a:moveTo>
                          <a:cubicBezTo>
                            <a:pt x="31613" y="0"/>
                            <a:pt x="29351" y="310"/>
                            <a:pt x="27159" y="1022"/>
                          </a:cubicBezTo>
                          <a:cubicBezTo>
                            <a:pt x="10340" y="6488"/>
                            <a:pt x="1" y="21070"/>
                            <a:pt x="4069" y="33592"/>
                          </a:cubicBezTo>
                          <a:cubicBezTo>
                            <a:pt x="7091" y="42892"/>
                            <a:pt x="17210" y="48440"/>
                            <a:pt x="29109" y="48440"/>
                          </a:cubicBezTo>
                          <a:cubicBezTo>
                            <a:pt x="33230" y="48440"/>
                            <a:pt x="37566" y="47775"/>
                            <a:pt x="41894" y="46368"/>
                          </a:cubicBezTo>
                          <a:cubicBezTo>
                            <a:pt x="54859" y="42156"/>
                            <a:pt x="61556" y="25084"/>
                            <a:pt x="63944" y="17481"/>
                          </a:cubicBezTo>
                          <a:cubicBezTo>
                            <a:pt x="64643" y="15252"/>
                            <a:pt x="63854" y="12824"/>
                            <a:pt x="61978" y="11431"/>
                          </a:cubicBezTo>
                          <a:cubicBezTo>
                            <a:pt x="56659" y="7487"/>
                            <a:pt x="45090" y="0"/>
                            <a:pt x="33890"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6472;p70">
                      <a:extLst>
                        <a:ext uri="{FF2B5EF4-FFF2-40B4-BE49-F238E27FC236}">
                          <a16:creationId xmlns:a16="http://schemas.microsoft.com/office/drawing/2014/main" id="{F6B504CD-C327-40BE-9AE6-2BB9320081F0}"/>
                        </a:ext>
                      </a:extLst>
                    </p:cNvPr>
                    <p:cNvSpPr/>
                    <p:nvPr/>
                  </p:nvSpPr>
                  <p:spPr>
                    <a:xfrm>
                      <a:off x="2914108" y="1349849"/>
                      <a:ext cx="287349" cy="215324"/>
                    </a:xfrm>
                    <a:custGeom>
                      <a:avLst/>
                      <a:gdLst/>
                      <a:ahLst/>
                      <a:cxnLst/>
                      <a:rect l="l" t="t" r="r" b="b"/>
                      <a:pathLst>
                        <a:path w="45629" h="34192" extrusionOk="0">
                          <a:moveTo>
                            <a:pt x="23922" y="0"/>
                          </a:moveTo>
                          <a:cubicBezTo>
                            <a:pt x="22315" y="0"/>
                            <a:pt x="20718" y="219"/>
                            <a:pt x="19171" y="721"/>
                          </a:cubicBezTo>
                          <a:cubicBezTo>
                            <a:pt x="7297" y="4578"/>
                            <a:pt x="1" y="14871"/>
                            <a:pt x="2873" y="23711"/>
                          </a:cubicBezTo>
                          <a:cubicBezTo>
                            <a:pt x="5006" y="30275"/>
                            <a:pt x="12149" y="34191"/>
                            <a:pt x="20548" y="34191"/>
                          </a:cubicBezTo>
                          <a:cubicBezTo>
                            <a:pt x="23457" y="34191"/>
                            <a:pt x="26517" y="33722"/>
                            <a:pt x="29571" y="32729"/>
                          </a:cubicBezTo>
                          <a:cubicBezTo>
                            <a:pt x="38723" y="29754"/>
                            <a:pt x="43449" y="17704"/>
                            <a:pt x="45134" y="12339"/>
                          </a:cubicBezTo>
                          <a:cubicBezTo>
                            <a:pt x="45629" y="10764"/>
                            <a:pt x="45072" y="9052"/>
                            <a:pt x="43747" y="8069"/>
                          </a:cubicBezTo>
                          <a:cubicBezTo>
                            <a:pt x="39994" y="5284"/>
                            <a:pt x="31827" y="0"/>
                            <a:pt x="23922"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 name="Google Shape;6473;p70">
                    <a:extLst>
                      <a:ext uri="{FF2B5EF4-FFF2-40B4-BE49-F238E27FC236}">
                        <a16:creationId xmlns:a16="http://schemas.microsoft.com/office/drawing/2014/main" id="{86B962F0-A5C1-4C0C-BE3F-D4C3ACA39593}"/>
                      </a:ext>
                    </a:extLst>
                  </p:cNvPr>
                  <p:cNvGrpSpPr/>
                  <p:nvPr/>
                </p:nvGrpSpPr>
                <p:grpSpPr>
                  <a:xfrm>
                    <a:off x="2727495" y="1120652"/>
                    <a:ext cx="300271" cy="396358"/>
                    <a:chOff x="2727495" y="1120652"/>
                    <a:chExt cx="300271" cy="396358"/>
                  </a:xfrm>
                </p:grpSpPr>
                <p:sp>
                  <p:nvSpPr>
                    <p:cNvPr id="105" name="Google Shape;6474;p70">
                      <a:extLst>
                        <a:ext uri="{FF2B5EF4-FFF2-40B4-BE49-F238E27FC236}">
                          <a16:creationId xmlns:a16="http://schemas.microsoft.com/office/drawing/2014/main" id="{E814FCE0-7D60-432D-AE48-0C7960FB532D}"/>
                        </a:ext>
                      </a:extLst>
                    </p:cNvPr>
                    <p:cNvSpPr/>
                    <p:nvPr/>
                  </p:nvSpPr>
                  <p:spPr>
                    <a:xfrm>
                      <a:off x="2727495" y="1120652"/>
                      <a:ext cx="300271" cy="396358"/>
                    </a:xfrm>
                    <a:custGeom>
                      <a:avLst/>
                      <a:gdLst/>
                      <a:ahLst/>
                      <a:cxnLst/>
                      <a:rect l="l" t="t" r="r" b="b"/>
                      <a:pathLst>
                        <a:path w="47681" h="62939" extrusionOk="0">
                          <a:moveTo>
                            <a:pt x="23841" y="1"/>
                          </a:moveTo>
                          <a:cubicBezTo>
                            <a:pt x="22726" y="1"/>
                            <a:pt x="21612" y="340"/>
                            <a:pt x="20660" y="1017"/>
                          </a:cubicBezTo>
                          <a:cubicBezTo>
                            <a:pt x="14168" y="5636"/>
                            <a:pt x="0" y="17280"/>
                            <a:pt x="0" y="30914"/>
                          </a:cubicBezTo>
                          <a:cubicBezTo>
                            <a:pt x="0" y="48601"/>
                            <a:pt x="10674" y="62939"/>
                            <a:pt x="23841" y="62939"/>
                          </a:cubicBezTo>
                          <a:cubicBezTo>
                            <a:pt x="37007" y="62939"/>
                            <a:pt x="47681" y="48600"/>
                            <a:pt x="47681" y="30914"/>
                          </a:cubicBezTo>
                          <a:cubicBezTo>
                            <a:pt x="47681" y="17280"/>
                            <a:pt x="33513" y="5636"/>
                            <a:pt x="27022" y="1017"/>
                          </a:cubicBezTo>
                          <a:cubicBezTo>
                            <a:pt x="26069" y="340"/>
                            <a:pt x="24955" y="1"/>
                            <a:pt x="2384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6475;p70">
                      <a:extLst>
                        <a:ext uri="{FF2B5EF4-FFF2-40B4-BE49-F238E27FC236}">
                          <a16:creationId xmlns:a16="http://schemas.microsoft.com/office/drawing/2014/main" id="{1941F8BF-904A-4B34-BA0C-80F3D75594FC}"/>
                        </a:ext>
                      </a:extLst>
                    </p:cNvPr>
                    <p:cNvSpPr/>
                    <p:nvPr/>
                  </p:nvSpPr>
                  <p:spPr>
                    <a:xfrm>
                      <a:off x="2771659" y="1178948"/>
                      <a:ext cx="211942" cy="279766"/>
                    </a:xfrm>
                    <a:custGeom>
                      <a:avLst/>
                      <a:gdLst/>
                      <a:ahLst/>
                      <a:cxnLst/>
                      <a:rect l="l" t="t" r="r" b="b"/>
                      <a:pathLst>
                        <a:path w="33655" h="44425" extrusionOk="0">
                          <a:moveTo>
                            <a:pt x="16828" y="0"/>
                          </a:moveTo>
                          <a:cubicBezTo>
                            <a:pt x="16042" y="0"/>
                            <a:pt x="15255" y="240"/>
                            <a:pt x="14583" y="718"/>
                          </a:cubicBezTo>
                          <a:cubicBezTo>
                            <a:pt x="10001" y="3978"/>
                            <a:pt x="1" y="12199"/>
                            <a:pt x="1" y="21821"/>
                          </a:cubicBezTo>
                          <a:cubicBezTo>
                            <a:pt x="1" y="34304"/>
                            <a:pt x="7534" y="44424"/>
                            <a:pt x="16828" y="44424"/>
                          </a:cubicBezTo>
                          <a:cubicBezTo>
                            <a:pt x="26121" y="44424"/>
                            <a:pt x="33654" y="34304"/>
                            <a:pt x="33654" y="21821"/>
                          </a:cubicBezTo>
                          <a:cubicBezTo>
                            <a:pt x="33654" y="12197"/>
                            <a:pt x="23654" y="3978"/>
                            <a:pt x="19072" y="718"/>
                          </a:cubicBezTo>
                          <a:cubicBezTo>
                            <a:pt x="18401" y="240"/>
                            <a:pt x="17615" y="0"/>
                            <a:pt x="16828"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2" name="Google Shape;6476;p70">
                  <a:extLst>
                    <a:ext uri="{FF2B5EF4-FFF2-40B4-BE49-F238E27FC236}">
                      <a16:creationId xmlns:a16="http://schemas.microsoft.com/office/drawing/2014/main" id="{4315BA97-50DF-47AD-9CE9-C10D89BBBD4E}"/>
                    </a:ext>
                  </a:extLst>
                </p:cNvPr>
                <p:cNvGrpSpPr/>
                <p:nvPr/>
              </p:nvGrpSpPr>
              <p:grpSpPr>
                <a:xfrm>
                  <a:off x="2722305" y="1350460"/>
                  <a:ext cx="308357" cy="308344"/>
                  <a:chOff x="2722305" y="1350460"/>
                  <a:chExt cx="308357" cy="308344"/>
                </a:xfrm>
              </p:grpSpPr>
              <p:sp>
                <p:nvSpPr>
                  <p:cNvPr id="93" name="Google Shape;6477;p70">
                    <a:extLst>
                      <a:ext uri="{FF2B5EF4-FFF2-40B4-BE49-F238E27FC236}">
                        <a16:creationId xmlns:a16="http://schemas.microsoft.com/office/drawing/2014/main" id="{9766C8A6-68BF-4D04-9468-EAC8874ED66D}"/>
                      </a:ext>
                    </a:extLst>
                  </p:cNvPr>
                  <p:cNvSpPr/>
                  <p:nvPr/>
                </p:nvSpPr>
                <p:spPr>
                  <a:xfrm>
                    <a:off x="2722305" y="1350460"/>
                    <a:ext cx="308357" cy="308344"/>
                  </a:xfrm>
                  <a:custGeom>
                    <a:avLst/>
                    <a:gdLst/>
                    <a:ahLst/>
                    <a:cxnLst/>
                    <a:rect l="l" t="t" r="r" b="b"/>
                    <a:pathLst>
                      <a:path w="48965" h="48963" extrusionOk="0">
                        <a:moveTo>
                          <a:pt x="24483" y="0"/>
                        </a:moveTo>
                        <a:cubicBezTo>
                          <a:pt x="17990" y="0"/>
                          <a:pt x="11762" y="2578"/>
                          <a:pt x="7172" y="7170"/>
                        </a:cubicBezTo>
                        <a:cubicBezTo>
                          <a:pt x="2580" y="11762"/>
                          <a:pt x="0" y="17988"/>
                          <a:pt x="0" y="24481"/>
                        </a:cubicBezTo>
                        <a:cubicBezTo>
                          <a:pt x="0" y="30974"/>
                          <a:pt x="2580" y="37202"/>
                          <a:pt x="7172" y="41792"/>
                        </a:cubicBezTo>
                        <a:cubicBezTo>
                          <a:pt x="11762" y="46384"/>
                          <a:pt x="17990" y="48962"/>
                          <a:pt x="24483" y="48962"/>
                        </a:cubicBezTo>
                        <a:cubicBezTo>
                          <a:pt x="30976" y="48962"/>
                          <a:pt x="37202" y="46384"/>
                          <a:pt x="41794" y="41792"/>
                        </a:cubicBezTo>
                        <a:cubicBezTo>
                          <a:pt x="46386" y="37202"/>
                          <a:pt x="48964" y="30974"/>
                          <a:pt x="48964" y="24481"/>
                        </a:cubicBezTo>
                        <a:cubicBezTo>
                          <a:pt x="48964" y="17988"/>
                          <a:pt x="46386" y="11762"/>
                          <a:pt x="41794" y="7170"/>
                        </a:cubicBezTo>
                        <a:cubicBezTo>
                          <a:pt x="37202" y="2578"/>
                          <a:pt x="30976" y="0"/>
                          <a:pt x="2448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 name="Google Shape;6478;p70">
                    <a:extLst>
                      <a:ext uri="{FF2B5EF4-FFF2-40B4-BE49-F238E27FC236}">
                        <a16:creationId xmlns:a16="http://schemas.microsoft.com/office/drawing/2014/main" id="{185FC34D-BE96-4204-933B-8BA3354F10B3}"/>
                      </a:ext>
                    </a:extLst>
                  </p:cNvPr>
                  <p:cNvGrpSpPr/>
                  <p:nvPr/>
                </p:nvGrpSpPr>
                <p:grpSpPr>
                  <a:xfrm>
                    <a:off x="2725064" y="1364529"/>
                    <a:ext cx="297954" cy="280182"/>
                    <a:chOff x="2725064" y="1364529"/>
                    <a:chExt cx="297954" cy="280182"/>
                  </a:xfrm>
                </p:grpSpPr>
                <p:sp>
                  <p:nvSpPr>
                    <p:cNvPr id="95" name="Google Shape;6479;p70">
                      <a:extLst>
                        <a:ext uri="{FF2B5EF4-FFF2-40B4-BE49-F238E27FC236}">
                          <a16:creationId xmlns:a16="http://schemas.microsoft.com/office/drawing/2014/main" id="{E52B22B9-86BB-4E02-99FE-65F4F72A3B1D}"/>
                        </a:ext>
                      </a:extLst>
                    </p:cNvPr>
                    <p:cNvSpPr/>
                    <p:nvPr/>
                  </p:nvSpPr>
                  <p:spPr>
                    <a:xfrm>
                      <a:off x="2743100" y="1541306"/>
                      <a:ext cx="133551" cy="103405"/>
                    </a:xfrm>
                    <a:custGeom>
                      <a:avLst/>
                      <a:gdLst/>
                      <a:ahLst/>
                      <a:cxnLst/>
                      <a:rect l="l" t="t" r="r" b="b"/>
                      <a:pathLst>
                        <a:path w="21207" h="16420" extrusionOk="0">
                          <a:moveTo>
                            <a:pt x="3036" y="0"/>
                          </a:moveTo>
                          <a:lnTo>
                            <a:pt x="0" y="986"/>
                          </a:lnTo>
                          <a:cubicBezTo>
                            <a:pt x="722" y="3230"/>
                            <a:pt x="1796" y="5346"/>
                            <a:pt x="3182" y="7254"/>
                          </a:cubicBezTo>
                          <a:cubicBezTo>
                            <a:pt x="7535" y="13245"/>
                            <a:pt x="14318" y="16420"/>
                            <a:pt x="21196" y="16420"/>
                          </a:cubicBezTo>
                          <a:cubicBezTo>
                            <a:pt x="21200" y="16420"/>
                            <a:pt x="21203" y="16420"/>
                            <a:pt x="21207" y="16420"/>
                          </a:cubicBezTo>
                          <a:lnTo>
                            <a:pt x="21207" y="13228"/>
                          </a:lnTo>
                          <a:cubicBezTo>
                            <a:pt x="21203" y="13228"/>
                            <a:pt x="21200" y="13228"/>
                            <a:pt x="21196" y="13228"/>
                          </a:cubicBezTo>
                          <a:cubicBezTo>
                            <a:pt x="15304" y="13228"/>
                            <a:pt x="9492" y="10509"/>
                            <a:pt x="5763" y="5378"/>
                          </a:cubicBezTo>
                          <a:cubicBezTo>
                            <a:pt x="4574" y="3741"/>
                            <a:pt x="3654" y="1926"/>
                            <a:pt x="3036"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6480;p70">
                      <a:extLst>
                        <a:ext uri="{FF2B5EF4-FFF2-40B4-BE49-F238E27FC236}">
                          <a16:creationId xmlns:a16="http://schemas.microsoft.com/office/drawing/2014/main" id="{D984C83E-14AF-43EC-9A48-03CA44A3E752}"/>
                        </a:ext>
                      </a:extLst>
                    </p:cNvPr>
                    <p:cNvSpPr/>
                    <p:nvPr/>
                  </p:nvSpPr>
                  <p:spPr>
                    <a:xfrm>
                      <a:off x="2946887" y="1391180"/>
                      <a:ext cx="76130" cy="156241"/>
                    </a:xfrm>
                    <a:custGeom>
                      <a:avLst/>
                      <a:gdLst/>
                      <a:ahLst/>
                      <a:cxnLst/>
                      <a:rect l="l" t="t" r="r" b="b"/>
                      <a:pathLst>
                        <a:path w="12089" h="24810" extrusionOk="0">
                          <a:moveTo>
                            <a:pt x="1876" y="0"/>
                          </a:moveTo>
                          <a:lnTo>
                            <a:pt x="0" y="2583"/>
                          </a:lnTo>
                          <a:cubicBezTo>
                            <a:pt x="1626" y="3761"/>
                            <a:pt x="3057" y="5189"/>
                            <a:pt x="4237" y="6815"/>
                          </a:cubicBezTo>
                          <a:cubicBezTo>
                            <a:pt x="7945" y="11917"/>
                            <a:pt x="8749" y="18242"/>
                            <a:pt x="6967" y="23823"/>
                          </a:cubicBezTo>
                          <a:lnTo>
                            <a:pt x="10002" y="24809"/>
                          </a:lnTo>
                          <a:cubicBezTo>
                            <a:pt x="12089" y="18290"/>
                            <a:pt x="11151" y="10899"/>
                            <a:pt x="6820" y="4938"/>
                          </a:cubicBezTo>
                          <a:cubicBezTo>
                            <a:pt x="5442" y="3041"/>
                            <a:pt x="3774" y="1375"/>
                            <a:pt x="1876"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6481;p70">
                      <a:extLst>
                        <a:ext uri="{FF2B5EF4-FFF2-40B4-BE49-F238E27FC236}">
                          <a16:creationId xmlns:a16="http://schemas.microsoft.com/office/drawing/2014/main" id="{8B249C90-FE6A-499D-8ED2-9063B9208AB4}"/>
                        </a:ext>
                      </a:extLst>
                    </p:cNvPr>
                    <p:cNvSpPr/>
                    <p:nvPr/>
                  </p:nvSpPr>
                  <p:spPr>
                    <a:xfrm>
                      <a:off x="2794481" y="1364529"/>
                      <a:ext cx="164226" cy="42924"/>
                    </a:xfrm>
                    <a:custGeom>
                      <a:avLst/>
                      <a:gdLst/>
                      <a:ahLst/>
                      <a:cxnLst/>
                      <a:rect l="l" t="t" r="r" b="b"/>
                      <a:pathLst>
                        <a:path w="26078" h="6816" extrusionOk="0">
                          <a:moveTo>
                            <a:pt x="12998" y="1"/>
                          </a:moveTo>
                          <a:cubicBezTo>
                            <a:pt x="8487" y="1"/>
                            <a:pt x="3935" y="1369"/>
                            <a:pt x="0" y="4210"/>
                          </a:cubicBezTo>
                          <a:lnTo>
                            <a:pt x="1876" y="6793"/>
                          </a:lnTo>
                          <a:cubicBezTo>
                            <a:pt x="5245" y="4363"/>
                            <a:pt x="9141" y="3193"/>
                            <a:pt x="13002" y="3193"/>
                          </a:cubicBezTo>
                          <a:cubicBezTo>
                            <a:pt x="16976" y="3193"/>
                            <a:pt x="20914" y="4433"/>
                            <a:pt x="24201" y="6815"/>
                          </a:cubicBezTo>
                          <a:lnTo>
                            <a:pt x="26077" y="4232"/>
                          </a:lnTo>
                          <a:cubicBezTo>
                            <a:pt x="22239" y="1449"/>
                            <a:pt x="17641" y="1"/>
                            <a:pt x="12998"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6482;p70">
                      <a:extLst>
                        <a:ext uri="{FF2B5EF4-FFF2-40B4-BE49-F238E27FC236}">
                          <a16:creationId xmlns:a16="http://schemas.microsoft.com/office/drawing/2014/main" id="{CD7A9080-7D4F-41FF-B7C4-AD58B0EA386F}"/>
                        </a:ext>
                      </a:extLst>
                    </p:cNvPr>
                    <p:cNvSpPr/>
                    <p:nvPr/>
                  </p:nvSpPr>
                  <p:spPr>
                    <a:xfrm>
                      <a:off x="2876645" y="1541193"/>
                      <a:ext cx="133243" cy="103518"/>
                    </a:xfrm>
                    <a:custGeom>
                      <a:avLst/>
                      <a:gdLst/>
                      <a:ahLst/>
                      <a:cxnLst/>
                      <a:rect l="l" t="t" r="r" b="b"/>
                      <a:pathLst>
                        <a:path w="21158" h="16438" extrusionOk="0">
                          <a:moveTo>
                            <a:pt x="18123" y="1"/>
                          </a:moveTo>
                          <a:cubicBezTo>
                            <a:pt x="16894" y="3864"/>
                            <a:pt x="14459" y="7233"/>
                            <a:pt x="11175" y="9612"/>
                          </a:cubicBezTo>
                          <a:cubicBezTo>
                            <a:pt x="7931" y="11974"/>
                            <a:pt x="4021" y="13246"/>
                            <a:pt x="8" y="13246"/>
                          </a:cubicBezTo>
                          <a:cubicBezTo>
                            <a:pt x="6" y="13246"/>
                            <a:pt x="3" y="13246"/>
                            <a:pt x="1" y="13246"/>
                          </a:cubicBezTo>
                          <a:lnTo>
                            <a:pt x="1" y="16438"/>
                          </a:lnTo>
                          <a:cubicBezTo>
                            <a:pt x="4532" y="16436"/>
                            <a:pt x="9106" y="15060"/>
                            <a:pt x="13053" y="12192"/>
                          </a:cubicBezTo>
                          <a:cubicBezTo>
                            <a:pt x="17030" y="9301"/>
                            <a:pt x="19767" y="5338"/>
                            <a:pt x="21157" y="988"/>
                          </a:cubicBezTo>
                          <a:lnTo>
                            <a:pt x="18123"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6483;p70">
                      <a:extLst>
                        <a:ext uri="{FF2B5EF4-FFF2-40B4-BE49-F238E27FC236}">
                          <a16:creationId xmlns:a16="http://schemas.microsoft.com/office/drawing/2014/main" id="{A7E99121-9C41-4AA4-9378-A8521E1B873C}"/>
                        </a:ext>
                      </a:extLst>
                    </p:cNvPr>
                    <p:cNvSpPr/>
                    <p:nvPr/>
                  </p:nvSpPr>
                  <p:spPr>
                    <a:xfrm>
                      <a:off x="2725064" y="1391035"/>
                      <a:ext cx="81238" cy="156487"/>
                    </a:xfrm>
                    <a:custGeom>
                      <a:avLst/>
                      <a:gdLst/>
                      <a:ahLst/>
                      <a:cxnLst/>
                      <a:rect l="l" t="t" r="r" b="b"/>
                      <a:pathLst>
                        <a:path w="12900" h="24849" extrusionOk="0">
                          <a:moveTo>
                            <a:pt x="11023" y="1"/>
                          </a:moveTo>
                          <a:cubicBezTo>
                            <a:pt x="11006" y="13"/>
                            <a:pt x="10987" y="26"/>
                            <a:pt x="10967" y="39"/>
                          </a:cubicBezTo>
                          <a:cubicBezTo>
                            <a:pt x="2989" y="5836"/>
                            <a:pt x="1" y="15945"/>
                            <a:pt x="2866" y="24848"/>
                          </a:cubicBezTo>
                          <a:lnTo>
                            <a:pt x="5900" y="23861"/>
                          </a:lnTo>
                          <a:cubicBezTo>
                            <a:pt x="3451" y="16238"/>
                            <a:pt x="6012" y="7585"/>
                            <a:pt x="12845" y="2622"/>
                          </a:cubicBezTo>
                          <a:cubicBezTo>
                            <a:pt x="12862" y="2608"/>
                            <a:pt x="12882" y="2597"/>
                            <a:pt x="12899" y="2584"/>
                          </a:cubicBezTo>
                          <a:lnTo>
                            <a:pt x="11023" y="1"/>
                          </a:ln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sp>
          <p:nvSpPr>
            <p:cNvPr id="83" name="Google Shape;6484;p70">
              <a:extLst>
                <a:ext uri="{FF2B5EF4-FFF2-40B4-BE49-F238E27FC236}">
                  <a16:creationId xmlns:a16="http://schemas.microsoft.com/office/drawing/2014/main" id="{4F200783-AA44-4E44-AB23-559F11EC4DD4}"/>
                </a:ext>
              </a:extLst>
            </p:cNvPr>
            <p:cNvSpPr/>
            <p:nvPr/>
          </p:nvSpPr>
          <p:spPr>
            <a:xfrm>
              <a:off x="2621966" y="1245876"/>
              <a:ext cx="114832" cy="86149"/>
            </a:xfrm>
            <a:custGeom>
              <a:avLst/>
              <a:gdLst/>
              <a:ahLst/>
              <a:cxnLst/>
              <a:rect l="l" t="t" r="r" b="b"/>
              <a:pathLst>
                <a:path w="10285" h="7716" extrusionOk="0">
                  <a:moveTo>
                    <a:pt x="10284" y="1"/>
                  </a:moveTo>
                  <a:lnTo>
                    <a:pt x="7413" y="282"/>
                  </a:lnTo>
                  <a:lnTo>
                    <a:pt x="7949" y="1144"/>
                  </a:lnTo>
                  <a:cubicBezTo>
                    <a:pt x="4966" y="2788"/>
                    <a:pt x="2280" y="4920"/>
                    <a:pt x="0" y="7451"/>
                  </a:cubicBezTo>
                  <a:lnTo>
                    <a:pt x="294" y="7716"/>
                  </a:lnTo>
                  <a:cubicBezTo>
                    <a:pt x="2547" y="5212"/>
                    <a:pt x="5206" y="3102"/>
                    <a:pt x="8156" y="1479"/>
                  </a:cubicBezTo>
                  <a:lnTo>
                    <a:pt x="8760" y="245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6485;p70">
              <a:extLst>
                <a:ext uri="{FF2B5EF4-FFF2-40B4-BE49-F238E27FC236}">
                  <a16:creationId xmlns:a16="http://schemas.microsoft.com/office/drawing/2014/main" id="{2B946039-8001-45ED-B16A-7C979EFF5CDE}"/>
                </a:ext>
              </a:extLst>
            </p:cNvPr>
            <p:cNvSpPr/>
            <p:nvPr/>
          </p:nvSpPr>
          <p:spPr>
            <a:xfrm>
              <a:off x="2517909" y="1600456"/>
              <a:ext cx="54396" cy="134951"/>
            </a:xfrm>
            <a:custGeom>
              <a:avLst/>
              <a:gdLst/>
              <a:ahLst/>
              <a:cxnLst/>
              <a:rect l="l" t="t" r="r" b="b"/>
              <a:pathLst>
                <a:path w="4872" h="12087" extrusionOk="0">
                  <a:moveTo>
                    <a:pt x="4871" y="11889"/>
                  </a:moveTo>
                  <a:cubicBezTo>
                    <a:pt x="3186" y="8971"/>
                    <a:pt x="2004" y="5793"/>
                    <a:pt x="1370" y="2482"/>
                  </a:cubicBezTo>
                  <a:lnTo>
                    <a:pt x="2481" y="2209"/>
                  </a:lnTo>
                  <a:lnTo>
                    <a:pt x="620" y="0"/>
                  </a:lnTo>
                  <a:lnTo>
                    <a:pt x="1" y="2820"/>
                  </a:lnTo>
                  <a:lnTo>
                    <a:pt x="987" y="2578"/>
                  </a:lnTo>
                  <a:cubicBezTo>
                    <a:pt x="1629" y="5923"/>
                    <a:pt x="2827" y="9136"/>
                    <a:pt x="4530" y="12087"/>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6486;p70">
              <a:extLst>
                <a:ext uri="{FF2B5EF4-FFF2-40B4-BE49-F238E27FC236}">
                  <a16:creationId xmlns:a16="http://schemas.microsoft.com/office/drawing/2014/main" id="{ED3257A9-8F2B-42DB-9E3E-35F28A78F487}"/>
                </a:ext>
              </a:extLst>
            </p:cNvPr>
            <p:cNvSpPr/>
            <p:nvPr/>
          </p:nvSpPr>
          <p:spPr>
            <a:xfrm>
              <a:off x="3174265" y="1614044"/>
              <a:ext cx="46346" cy="135275"/>
            </a:xfrm>
            <a:custGeom>
              <a:avLst/>
              <a:gdLst/>
              <a:ahLst/>
              <a:cxnLst/>
              <a:rect l="l" t="t" r="r" b="b"/>
              <a:pathLst>
                <a:path w="4151" h="12116" extrusionOk="0">
                  <a:moveTo>
                    <a:pt x="4150" y="41"/>
                  </a:moveTo>
                  <a:lnTo>
                    <a:pt x="3759" y="0"/>
                  </a:lnTo>
                  <a:cubicBezTo>
                    <a:pt x="3405" y="3350"/>
                    <a:pt x="2494" y="6618"/>
                    <a:pt x="1059" y="9668"/>
                  </a:cubicBezTo>
                  <a:lnTo>
                    <a:pt x="0" y="9237"/>
                  </a:lnTo>
                  <a:lnTo>
                    <a:pt x="208" y="12116"/>
                  </a:lnTo>
                  <a:lnTo>
                    <a:pt x="2367" y="10200"/>
                  </a:lnTo>
                  <a:lnTo>
                    <a:pt x="1426" y="9817"/>
                  </a:lnTo>
                  <a:cubicBezTo>
                    <a:pt x="2873" y="6733"/>
                    <a:pt x="3793" y="3429"/>
                    <a:pt x="4150" y="4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6487;p70">
              <a:extLst>
                <a:ext uri="{FF2B5EF4-FFF2-40B4-BE49-F238E27FC236}">
                  <a16:creationId xmlns:a16="http://schemas.microsoft.com/office/drawing/2014/main" id="{12B843BA-4442-48EF-BEAB-E27865FB3C04}"/>
                </a:ext>
              </a:extLst>
            </p:cNvPr>
            <p:cNvSpPr/>
            <p:nvPr/>
          </p:nvSpPr>
          <p:spPr>
            <a:xfrm>
              <a:off x="3023194" y="1254350"/>
              <a:ext cx="116417" cy="83525"/>
            </a:xfrm>
            <a:custGeom>
              <a:avLst/>
              <a:gdLst/>
              <a:ahLst/>
              <a:cxnLst/>
              <a:rect l="l" t="t" r="r" b="b"/>
              <a:pathLst>
                <a:path w="10427" h="7481" extrusionOk="0">
                  <a:moveTo>
                    <a:pt x="10427" y="7480"/>
                  </a:moveTo>
                  <a:lnTo>
                    <a:pt x="9270" y="4835"/>
                  </a:lnTo>
                  <a:lnTo>
                    <a:pt x="8616" y="5611"/>
                  </a:lnTo>
                  <a:cubicBezTo>
                    <a:pt x="6131" y="3282"/>
                    <a:pt x="3273" y="1386"/>
                    <a:pt x="160" y="1"/>
                  </a:cubicBezTo>
                  <a:lnTo>
                    <a:pt x="0" y="361"/>
                  </a:lnTo>
                  <a:cubicBezTo>
                    <a:pt x="3078" y="1731"/>
                    <a:pt x="5904" y="3608"/>
                    <a:pt x="8362" y="5913"/>
                  </a:cubicBezTo>
                  <a:lnTo>
                    <a:pt x="7624" y="6787"/>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6488;p70">
              <a:extLst>
                <a:ext uri="{FF2B5EF4-FFF2-40B4-BE49-F238E27FC236}">
                  <a16:creationId xmlns:a16="http://schemas.microsoft.com/office/drawing/2014/main" id="{0457F938-08CD-476C-B45D-ED60968E97EE}"/>
                </a:ext>
              </a:extLst>
            </p:cNvPr>
            <p:cNvSpPr/>
            <p:nvPr/>
          </p:nvSpPr>
          <p:spPr>
            <a:xfrm rot="8660313">
              <a:off x="2818264" y="1861446"/>
              <a:ext cx="116433" cy="83536"/>
            </a:xfrm>
            <a:custGeom>
              <a:avLst/>
              <a:gdLst/>
              <a:ahLst/>
              <a:cxnLst/>
              <a:rect l="l" t="t" r="r" b="b"/>
              <a:pathLst>
                <a:path w="10427" h="7481" extrusionOk="0">
                  <a:moveTo>
                    <a:pt x="10427" y="7480"/>
                  </a:moveTo>
                  <a:lnTo>
                    <a:pt x="9270" y="4835"/>
                  </a:lnTo>
                  <a:lnTo>
                    <a:pt x="8616" y="5611"/>
                  </a:lnTo>
                  <a:cubicBezTo>
                    <a:pt x="6131" y="3282"/>
                    <a:pt x="3273" y="1386"/>
                    <a:pt x="160" y="1"/>
                  </a:cubicBezTo>
                  <a:lnTo>
                    <a:pt x="0" y="361"/>
                  </a:lnTo>
                  <a:cubicBezTo>
                    <a:pt x="3078" y="1731"/>
                    <a:pt x="5904" y="3608"/>
                    <a:pt x="8362" y="5913"/>
                  </a:cubicBezTo>
                  <a:lnTo>
                    <a:pt x="7624" y="6787"/>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 name="Google Shape;6455;p70">
            <a:extLst>
              <a:ext uri="{FF2B5EF4-FFF2-40B4-BE49-F238E27FC236}">
                <a16:creationId xmlns:a16="http://schemas.microsoft.com/office/drawing/2014/main" id="{39C4776E-BD07-44F3-B5D1-CADFECE6B42C}"/>
              </a:ext>
            </a:extLst>
          </p:cNvPr>
          <p:cNvGrpSpPr/>
          <p:nvPr/>
        </p:nvGrpSpPr>
        <p:grpSpPr>
          <a:xfrm>
            <a:off x="11289457" y="1378732"/>
            <a:ext cx="711055" cy="745993"/>
            <a:chOff x="2496269" y="1171698"/>
            <a:chExt cx="761953" cy="799392"/>
          </a:xfrm>
        </p:grpSpPr>
        <p:grpSp>
          <p:nvGrpSpPr>
            <p:cNvPr id="116" name="Google Shape;6456;p70">
              <a:extLst>
                <a:ext uri="{FF2B5EF4-FFF2-40B4-BE49-F238E27FC236}">
                  <a16:creationId xmlns:a16="http://schemas.microsoft.com/office/drawing/2014/main" id="{99FAD42F-E6D3-4DB4-B5C8-20716DADF861}"/>
                </a:ext>
              </a:extLst>
            </p:cNvPr>
            <p:cNvGrpSpPr/>
            <p:nvPr/>
          </p:nvGrpSpPr>
          <p:grpSpPr>
            <a:xfrm>
              <a:off x="2496269" y="1171698"/>
              <a:ext cx="761953" cy="723022"/>
              <a:chOff x="2496269" y="1171698"/>
              <a:chExt cx="761953" cy="723022"/>
            </a:xfrm>
          </p:grpSpPr>
          <p:sp>
            <p:nvSpPr>
              <p:cNvPr id="122" name="Google Shape;6457;p70">
                <a:extLst>
                  <a:ext uri="{FF2B5EF4-FFF2-40B4-BE49-F238E27FC236}">
                    <a16:creationId xmlns:a16="http://schemas.microsoft.com/office/drawing/2014/main" id="{2528ABE5-6880-49FE-9017-12EEC9D426E4}"/>
                  </a:ext>
                </a:extLst>
              </p:cNvPr>
              <p:cNvSpPr/>
              <p:nvPr/>
            </p:nvSpPr>
            <p:spPr>
              <a:xfrm>
                <a:off x="2727495" y="1360642"/>
                <a:ext cx="175877" cy="207414"/>
              </a:xfrm>
              <a:custGeom>
                <a:avLst/>
                <a:gdLst/>
                <a:ahLst/>
                <a:cxnLst/>
                <a:rect l="l" t="t" r="r" b="b"/>
                <a:pathLst>
                  <a:path w="27928" h="32936" extrusionOk="0">
                    <a:moveTo>
                      <a:pt x="23" y="1"/>
                    </a:moveTo>
                    <a:cubicBezTo>
                      <a:pt x="8" y="305"/>
                      <a:pt x="0" y="607"/>
                      <a:pt x="0" y="910"/>
                    </a:cubicBezTo>
                    <a:cubicBezTo>
                      <a:pt x="0" y="18582"/>
                      <a:pt x="10658" y="32913"/>
                      <a:pt x="23811" y="32936"/>
                    </a:cubicBezTo>
                    <a:cubicBezTo>
                      <a:pt x="23827" y="32889"/>
                      <a:pt x="23841" y="32840"/>
                      <a:pt x="23857" y="32793"/>
                    </a:cubicBezTo>
                    <a:cubicBezTo>
                      <a:pt x="27927" y="20274"/>
                      <a:pt x="17588" y="5690"/>
                      <a:pt x="767" y="228"/>
                    </a:cubicBezTo>
                    <a:cubicBezTo>
                      <a:pt x="522" y="146"/>
                      <a:pt x="273" y="70"/>
                      <a:pt x="23"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6458;p70">
                <a:extLst>
                  <a:ext uri="{FF2B5EF4-FFF2-40B4-BE49-F238E27FC236}">
                    <a16:creationId xmlns:a16="http://schemas.microsoft.com/office/drawing/2014/main" id="{053131FF-896B-4F93-9478-0D8E59BD13C9}"/>
                  </a:ext>
                </a:extLst>
              </p:cNvPr>
              <p:cNvSpPr/>
              <p:nvPr/>
            </p:nvSpPr>
            <p:spPr>
              <a:xfrm>
                <a:off x="2730750" y="1408371"/>
                <a:ext cx="108720" cy="144761"/>
              </a:xfrm>
              <a:custGeom>
                <a:avLst/>
                <a:gdLst/>
                <a:ahLst/>
                <a:cxnLst/>
                <a:rect l="l" t="t" r="r" b="b"/>
                <a:pathLst>
                  <a:path w="17264" h="22987" extrusionOk="0">
                    <a:moveTo>
                      <a:pt x="0" y="0"/>
                    </a:moveTo>
                    <a:lnTo>
                      <a:pt x="0" y="0"/>
                    </a:lnTo>
                    <a:cubicBezTo>
                      <a:pt x="1651" y="10456"/>
                      <a:pt x="7099" y="19031"/>
                      <a:pt x="14312" y="22986"/>
                    </a:cubicBezTo>
                    <a:cubicBezTo>
                      <a:pt x="14397" y="22780"/>
                      <a:pt x="14469" y="22572"/>
                      <a:pt x="14539" y="22357"/>
                    </a:cubicBezTo>
                    <a:cubicBezTo>
                      <a:pt x="17263" y="13961"/>
                      <a:pt x="10821" y="4262"/>
                      <a:pt x="0"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6459;p70">
                <a:extLst>
                  <a:ext uri="{FF2B5EF4-FFF2-40B4-BE49-F238E27FC236}">
                    <a16:creationId xmlns:a16="http://schemas.microsoft.com/office/drawing/2014/main" id="{435CB5A5-C85B-40AC-8233-9CEF32FBDBCC}"/>
                  </a:ext>
                </a:extLst>
              </p:cNvPr>
              <p:cNvGrpSpPr/>
              <p:nvPr/>
            </p:nvGrpSpPr>
            <p:grpSpPr>
              <a:xfrm>
                <a:off x="2496269" y="1171698"/>
                <a:ext cx="761953" cy="723022"/>
                <a:chOff x="2496269" y="1120652"/>
                <a:chExt cx="761953" cy="723022"/>
              </a:xfrm>
            </p:grpSpPr>
            <p:grpSp>
              <p:nvGrpSpPr>
                <p:cNvPr id="125" name="Google Shape;6460;p70">
                  <a:extLst>
                    <a:ext uri="{FF2B5EF4-FFF2-40B4-BE49-F238E27FC236}">
                      <a16:creationId xmlns:a16="http://schemas.microsoft.com/office/drawing/2014/main" id="{3EA760BD-38AB-4D96-8C72-57DC1283CC49}"/>
                    </a:ext>
                  </a:extLst>
                </p:cNvPr>
                <p:cNvGrpSpPr/>
                <p:nvPr/>
              </p:nvGrpSpPr>
              <p:grpSpPr>
                <a:xfrm>
                  <a:off x="2496269" y="1120652"/>
                  <a:ext cx="761953" cy="723022"/>
                  <a:chOff x="2496269" y="1120652"/>
                  <a:chExt cx="761953" cy="723022"/>
                </a:xfrm>
              </p:grpSpPr>
              <p:grpSp>
                <p:nvGrpSpPr>
                  <p:cNvPr id="134" name="Google Shape;6461;p70">
                    <a:extLst>
                      <a:ext uri="{FF2B5EF4-FFF2-40B4-BE49-F238E27FC236}">
                        <a16:creationId xmlns:a16="http://schemas.microsoft.com/office/drawing/2014/main" id="{3FD00890-5ABD-4C79-9191-4CAAA2477471}"/>
                      </a:ext>
                    </a:extLst>
                  </p:cNvPr>
                  <p:cNvGrpSpPr/>
                  <p:nvPr/>
                </p:nvGrpSpPr>
                <p:grpSpPr>
                  <a:xfrm>
                    <a:off x="2496269" y="1304589"/>
                    <a:ext cx="407089" cy="305057"/>
                    <a:chOff x="2496269" y="1304589"/>
                    <a:chExt cx="407089" cy="305057"/>
                  </a:xfrm>
                </p:grpSpPr>
                <p:sp>
                  <p:nvSpPr>
                    <p:cNvPr id="147" name="Google Shape;6462;p70">
                      <a:extLst>
                        <a:ext uri="{FF2B5EF4-FFF2-40B4-BE49-F238E27FC236}">
                          <a16:creationId xmlns:a16="http://schemas.microsoft.com/office/drawing/2014/main" id="{786C1A10-88B1-491D-AC22-D7485012AFD8}"/>
                        </a:ext>
                      </a:extLst>
                    </p:cNvPr>
                    <p:cNvSpPr/>
                    <p:nvPr/>
                  </p:nvSpPr>
                  <p:spPr>
                    <a:xfrm>
                      <a:off x="2496269" y="1304589"/>
                      <a:ext cx="407089" cy="305057"/>
                    </a:xfrm>
                    <a:custGeom>
                      <a:avLst/>
                      <a:gdLst/>
                      <a:ahLst/>
                      <a:cxnLst/>
                      <a:rect l="l" t="t" r="r" b="b"/>
                      <a:pathLst>
                        <a:path w="64643" h="48441" extrusionOk="0">
                          <a:moveTo>
                            <a:pt x="30753" y="1"/>
                          </a:moveTo>
                          <a:cubicBezTo>
                            <a:pt x="19553" y="1"/>
                            <a:pt x="7984" y="7486"/>
                            <a:pt x="2667" y="11431"/>
                          </a:cubicBezTo>
                          <a:cubicBezTo>
                            <a:pt x="790" y="12823"/>
                            <a:pt x="1" y="15251"/>
                            <a:pt x="700" y="17481"/>
                          </a:cubicBezTo>
                          <a:cubicBezTo>
                            <a:pt x="3088" y="25083"/>
                            <a:pt x="9784" y="42156"/>
                            <a:pt x="22752" y="46368"/>
                          </a:cubicBezTo>
                          <a:cubicBezTo>
                            <a:pt x="27079" y="47774"/>
                            <a:pt x="31415" y="48440"/>
                            <a:pt x="35536" y="48440"/>
                          </a:cubicBezTo>
                          <a:cubicBezTo>
                            <a:pt x="47434" y="48440"/>
                            <a:pt x="57553" y="42892"/>
                            <a:pt x="60574" y="33591"/>
                          </a:cubicBezTo>
                          <a:cubicBezTo>
                            <a:pt x="64643" y="21069"/>
                            <a:pt x="54305" y="6487"/>
                            <a:pt x="37486" y="1023"/>
                          </a:cubicBezTo>
                          <a:cubicBezTo>
                            <a:pt x="35294" y="311"/>
                            <a:pt x="33031" y="1"/>
                            <a:pt x="30753"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6463;p70">
                      <a:extLst>
                        <a:ext uri="{FF2B5EF4-FFF2-40B4-BE49-F238E27FC236}">
                          <a16:creationId xmlns:a16="http://schemas.microsoft.com/office/drawing/2014/main" id="{D4D75C90-25A4-4596-B7B8-0FC8AC6A2804}"/>
                        </a:ext>
                      </a:extLst>
                    </p:cNvPr>
                    <p:cNvSpPr/>
                    <p:nvPr/>
                  </p:nvSpPr>
                  <p:spPr>
                    <a:xfrm>
                      <a:off x="2553035" y="1348798"/>
                      <a:ext cx="287349" cy="215318"/>
                    </a:xfrm>
                    <a:custGeom>
                      <a:avLst/>
                      <a:gdLst/>
                      <a:ahLst/>
                      <a:cxnLst/>
                      <a:rect l="l" t="t" r="r" b="b"/>
                      <a:pathLst>
                        <a:path w="45629" h="34191" extrusionOk="0">
                          <a:moveTo>
                            <a:pt x="21708" y="1"/>
                          </a:moveTo>
                          <a:cubicBezTo>
                            <a:pt x="13802" y="1"/>
                            <a:pt x="5636" y="5284"/>
                            <a:pt x="1883" y="8068"/>
                          </a:cubicBezTo>
                          <a:cubicBezTo>
                            <a:pt x="558" y="9051"/>
                            <a:pt x="1" y="10765"/>
                            <a:pt x="495" y="12338"/>
                          </a:cubicBezTo>
                          <a:cubicBezTo>
                            <a:pt x="2180" y="17705"/>
                            <a:pt x="6907" y="29755"/>
                            <a:pt x="16060" y="32728"/>
                          </a:cubicBezTo>
                          <a:cubicBezTo>
                            <a:pt x="19114" y="33721"/>
                            <a:pt x="22174" y="34191"/>
                            <a:pt x="25083" y="34191"/>
                          </a:cubicBezTo>
                          <a:cubicBezTo>
                            <a:pt x="33482" y="34191"/>
                            <a:pt x="40624" y="30275"/>
                            <a:pt x="42758" y="23710"/>
                          </a:cubicBezTo>
                          <a:cubicBezTo>
                            <a:pt x="45629" y="14872"/>
                            <a:pt x="38332" y="4579"/>
                            <a:pt x="26460" y="722"/>
                          </a:cubicBezTo>
                          <a:cubicBezTo>
                            <a:pt x="24913" y="219"/>
                            <a:pt x="23316" y="1"/>
                            <a:pt x="21708"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 name="Google Shape;6464;p70">
                    <a:extLst>
                      <a:ext uri="{FF2B5EF4-FFF2-40B4-BE49-F238E27FC236}">
                        <a16:creationId xmlns:a16="http://schemas.microsoft.com/office/drawing/2014/main" id="{7B1B33F4-F388-4E2A-9EF1-0AC0B96F7593}"/>
                      </a:ext>
                    </a:extLst>
                  </p:cNvPr>
                  <p:cNvGrpSpPr/>
                  <p:nvPr/>
                </p:nvGrpSpPr>
                <p:grpSpPr>
                  <a:xfrm>
                    <a:off x="2586468" y="1493376"/>
                    <a:ext cx="358850" cy="349656"/>
                    <a:chOff x="2586468" y="1493376"/>
                    <a:chExt cx="358850" cy="349656"/>
                  </a:xfrm>
                </p:grpSpPr>
                <p:sp>
                  <p:nvSpPr>
                    <p:cNvPr id="145" name="Google Shape;6465;p70">
                      <a:extLst>
                        <a:ext uri="{FF2B5EF4-FFF2-40B4-BE49-F238E27FC236}">
                          <a16:creationId xmlns:a16="http://schemas.microsoft.com/office/drawing/2014/main" id="{9526C314-A5F4-41E5-8CC7-2AA2BAC2EFEE}"/>
                        </a:ext>
                      </a:extLst>
                    </p:cNvPr>
                    <p:cNvSpPr/>
                    <p:nvPr/>
                  </p:nvSpPr>
                  <p:spPr>
                    <a:xfrm>
                      <a:off x="2586468" y="1493376"/>
                      <a:ext cx="358850" cy="349656"/>
                    </a:xfrm>
                    <a:custGeom>
                      <a:avLst/>
                      <a:gdLst/>
                      <a:ahLst/>
                      <a:cxnLst/>
                      <a:rect l="l" t="t" r="r" b="b"/>
                      <a:pathLst>
                        <a:path w="56983" h="55523" extrusionOk="0">
                          <a:moveTo>
                            <a:pt x="34707" y="1"/>
                          </a:moveTo>
                          <a:cubicBezTo>
                            <a:pt x="25495" y="1"/>
                            <a:pt x="15173" y="5595"/>
                            <a:pt x="8014" y="15449"/>
                          </a:cubicBezTo>
                          <a:cubicBezTo>
                            <a:pt x="0" y="26478"/>
                            <a:pt x="4618" y="44227"/>
                            <a:pt x="7155" y="51780"/>
                          </a:cubicBezTo>
                          <a:cubicBezTo>
                            <a:pt x="7899" y="53993"/>
                            <a:pt x="9963" y="55495"/>
                            <a:pt x="12300" y="55519"/>
                          </a:cubicBezTo>
                          <a:cubicBezTo>
                            <a:pt x="12540" y="55521"/>
                            <a:pt x="12789" y="55522"/>
                            <a:pt x="13047" y="55522"/>
                          </a:cubicBezTo>
                          <a:cubicBezTo>
                            <a:pt x="21360" y="55522"/>
                            <a:pt x="38815" y="54172"/>
                            <a:pt x="46588" y="43473"/>
                          </a:cubicBezTo>
                          <a:cubicBezTo>
                            <a:pt x="56983" y="29165"/>
                            <a:pt x="56776" y="11292"/>
                            <a:pt x="46123" y="3553"/>
                          </a:cubicBezTo>
                          <a:cubicBezTo>
                            <a:pt x="42808" y="1144"/>
                            <a:pt x="38871" y="1"/>
                            <a:pt x="3470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6466;p70">
                      <a:extLst>
                        <a:ext uri="{FF2B5EF4-FFF2-40B4-BE49-F238E27FC236}">
                          <a16:creationId xmlns:a16="http://schemas.microsoft.com/office/drawing/2014/main" id="{47E3DF70-BCCA-4F98-9873-DE5D2DA584EB}"/>
                        </a:ext>
                      </a:extLst>
                    </p:cNvPr>
                    <p:cNvSpPr/>
                    <p:nvPr/>
                  </p:nvSpPr>
                  <p:spPr>
                    <a:xfrm>
                      <a:off x="2637642" y="1547125"/>
                      <a:ext cx="253304" cy="246805"/>
                    </a:xfrm>
                    <a:custGeom>
                      <a:avLst/>
                      <a:gdLst/>
                      <a:ahLst/>
                      <a:cxnLst/>
                      <a:rect l="l" t="t" r="r" b="b"/>
                      <a:pathLst>
                        <a:path w="40223" h="39191" extrusionOk="0">
                          <a:moveTo>
                            <a:pt x="24498" y="0"/>
                          </a:moveTo>
                          <a:cubicBezTo>
                            <a:pt x="17996" y="0"/>
                            <a:pt x="10711" y="3949"/>
                            <a:pt x="5658" y="10904"/>
                          </a:cubicBezTo>
                          <a:cubicBezTo>
                            <a:pt x="0" y="18689"/>
                            <a:pt x="3260" y="31216"/>
                            <a:pt x="5050" y="36549"/>
                          </a:cubicBezTo>
                          <a:cubicBezTo>
                            <a:pt x="5576" y="38112"/>
                            <a:pt x="7034" y="39172"/>
                            <a:pt x="8683" y="39188"/>
                          </a:cubicBezTo>
                          <a:cubicBezTo>
                            <a:pt x="8850" y="39189"/>
                            <a:pt x="9023" y="39190"/>
                            <a:pt x="9202" y="39190"/>
                          </a:cubicBezTo>
                          <a:cubicBezTo>
                            <a:pt x="15067" y="39190"/>
                            <a:pt x="27395" y="38240"/>
                            <a:pt x="32884" y="30686"/>
                          </a:cubicBezTo>
                          <a:cubicBezTo>
                            <a:pt x="40222" y="20587"/>
                            <a:pt x="40075" y="7970"/>
                            <a:pt x="32557" y="2508"/>
                          </a:cubicBezTo>
                          <a:cubicBezTo>
                            <a:pt x="30217" y="807"/>
                            <a:pt x="27437" y="0"/>
                            <a:pt x="24498"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 name="Google Shape;6467;p70">
                    <a:extLst>
                      <a:ext uri="{FF2B5EF4-FFF2-40B4-BE49-F238E27FC236}">
                        <a16:creationId xmlns:a16="http://schemas.microsoft.com/office/drawing/2014/main" id="{F9EDAB2D-36AB-44D9-AFFE-912687D92790}"/>
                      </a:ext>
                    </a:extLst>
                  </p:cNvPr>
                  <p:cNvGrpSpPr/>
                  <p:nvPr/>
                </p:nvGrpSpPr>
                <p:grpSpPr>
                  <a:xfrm>
                    <a:off x="2807939" y="1494024"/>
                    <a:ext cx="358857" cy="349650"/>
                    <a:chOff x="2807939" y="1494024"/>
                    <a:chExt cx="358857" cy="349650"/>
                  </a:xfrm>
                </p:grpSpPr>
                <p:sp>
                  <p:nvSpPr>
                    <p:cNvPr id="143" name="Google Shape;6468;p70">
                      <a:extLst>
                        <a:ext uri="{FF2B5EF4-FFF2-40B4-BE49-F238E27FC236}">
                          <a16:creationId xmlns:a16="http://schemas.microsoft.com/office/drawing/2014/main" id="{E0114228-4C19-4570-98F7-E200D12FB4F1}"/>
                        </a:ext>
                      </a:extLst>
                    </p:cNvPr>
                    <p:cNvSpPr/>
                    <p:nvPr/>
                  </p:nvSpPr>
                  <p:spPr>
                    <a:xfrm>
                      <a:off x="2807939" y="1494024"/>
                      <a:ext cx="358857" cy="349650"/>
                    </a:xfrm>
                    <a:custGeom>
                      <a:avLst/>
                      <a:gdLst/>
                      <a:ahLst/>
                      <a:cxnLst/>
                      <a:rect l="l" t="t" r="r" b="b"/>
                      <a:pathLst>
                        <a:path w="56984" h="55522" extrusionOk="0">
                          <a:moveTo>
                            <a:pt x="22278" y="1"/>
                          </a:moveTo>
                          <a:cubicBezTo>
                            <a:pt x="18114" y="1"/>
                            <a:pt x="14176" y="1144"/>
                            <a:pt x="10859" y="3554"/>
                          </a:cubicBezTo>
                          <a:cubicBezTo>
                            <a:pt x="208" y="11292"/>
                            <a:pt x="0" y="29166"/>
                            <a:pt x="10397" y="43474"/>
                          </a:cubicBezTo>
                          <a:cubicBezTo>
                            <a:pt x="18169" y="54172"/>
                            <a:pt x="35625" y="55522"/>
                            <a:pt x="43938" y="55522"/>
                          </a:cubicBezTo>
                          <a:cubicBezTo>
                            <a:pt x="44195" y="55522"/>
                            <a:pt x="44444" y="55521"/>
                            <a:pt x="44684" y="55518"/>
                          </a:cubicBezTo>
                          <a:cubicBezTo>
                            <a:pt x="47019" y="55494"/>
                            <a:pt x="49085" y="53995"/>
                            <a:pt x="49830" y="51779"/>
                          </a:cubicBezTo>
                          <a:cubicBezTo>
                            <a:pt x="52366" y="44227"/>
                            <a:pt x="56984" y="26479"/>
                            <a:pt x="48970" y="15448"/>
                          </a:cubicBezTo>
                          <a:cubicBezTo>
                            <a:pt x="41810" y="5595"/>
                            <a:pt x="31490" y="1"/>
                            <a:pt x="22278"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6469;p70">
                      <a:extLst>
                        <a:ext uri="{FF2B5EF4-FFF2-40B4-BE49-F238E27FC236}">
                          <a16:creationId xmlns:a16="http://schemas.microsoft.com/office/drawing/2014/main" id="{A585714C-E439-4E9B-B3E6-54761D3EEACE}"/>
                        </a:ext>
                      </a:extLst>
                    </p:cNvPr>
                    <p:cNvSpPr/>
                    <p:nvPr/>
                  </p:nvSpPr>
                  <p:spPr>
                    <a:xfrm>
                      <a:off x="2862324" y="1547767"/>
                      <a:ext cx="253292" cy="246805"/>
                    </a:xfrm>
                    <a:custGeom>
                      <a:avLst/>
                      <a:gdLst/>
                      <a:ahLst/>
                      <a:cxnLst/>
                      <a:rect l="l" t="t" r="r" b="b"/>
                      <a:pathLst>
                        <a:path w="40221" h="39191" extrusionOk="0">
                          <a:moveTo>
                            <a:pt x="15724" y="1"/>
                          </a:moveTo>
                          <a:cubicBezTo>
                            <a:pt x="12785" y="1"/>
                            <a:pt x="10006" y="808"/>
                            <a:pt x="7665" y="2508"/>
                          </a:cubicBezTo>
                          <a:cubicBezTo>
                            <a:pt x="146" y="7971"/>
                            <a:pt x="0" y="20586"/>
                            <a:pt x="7339" y="30686"/>
                          </a:cubicBezTo>
                          <a:cubicBezTo>
                            <a:pt x="12827" y="38240"/>
                            <a:pt x="25156" y="39191"/>
                            <a:pt x="31020" y="39191"/>
                          </a:cubicBezTo>
                          <a:cubicBezTo>
                            <a:pt x="31200" y="39191"/>
                            <a:pt x="31373" y="39190"/>
                            <a:pt x="31540" y="39188"/>
                          </a:cubicBezTo>
                          <a:cubicBezTo>
                            <a:pt x="33188" y="39171"/>
                            <a:pt x="34646" y="38111"/>
                            <a:pt x="35173" y="36549"/>
                          </a:cubicBezTo>
                          <a:cubicBezTo>
                            <a:pt x="36962" y="31218"/>
                            <a:pt x="40221" y="18689"/>
                            <a:pt x="34564" y="10904"/>
                          </a:cubicBezTo>
                          <a:cubicBezTo>
                            <a:pt x="29511" y="3949"/>
                            <a:pt x="22226" y="1"/>
                            <a:pt x="15724"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 name="Google Shape;6470;p70">
                    <a:extLst>
                      <a:ext uri="{FF2B5EF4-FFF2-40B4-BE49-F238E27FC236}">
                        <a16:creationId xmlns:a16="http://schemas.microsoft.com/office/drawing/2014/main" id="{7BD76FFF-752E-41FC-B7DE-D6EFDDC13A35}"/>
                      </a:ext>
                    </a:extLst>
                  </p:cNvPr>
                  <p:cNvGrpSpPr/>
                  <p:nvPr/>
                </p:nvGrpSpPr>
                <p:grpSpPr>
                  <a:xfrm>
                    <a:off x="2851133" y="1305635"/>
                    <a:ext cx="407089" cy="305057"/>
                    <a:chOff x="2851133" y="1305635"/>
                    <a:chExt cx="407089" cy="305057"/>
                  </a:xfrm>
                </p:grpSpPr>
                <p:sp>
                  <p:nvSpPr>
                    <p:cNvPr id="141" name="Google Shape;6471;p70">
                      <a:extLst>
                        <a:ext uri="{FF2B5EF4-FFF2-40B4-BE49-F238E27FC236}">
                          <a16:creationId xmlns:a16="http://schemas.microsoft.com/office/drawing/2014/main" id="{ED60942D-8045-4463-8874-9173E683943F}"/>
                        </a:ext>
                      </a:extLst>
                    </p:cNvPr>
                    <p:cNvSpPr/>
                    <p:nvPr/>
                  </p:nvSpPr>
                  <p:spPr>
                    <a:xfrm>
                      <a:off x="2851133" y="1305635"/>
                      <a:ext cx="407089" cy="305057"/>
                    </a:xfrm>
                    <a:custGeom>
                      <a:avLst/>
                      <a:gdLst/>
                      <a:ahLst/>
                      <a:cxnLst/>
                      <a:rect l="l" t="t" r="r" b="b"/>
                      <a:pathLst>
                        <a:path w="64643" h="48441" extrusionOk="0">
                          <a:moveTo>
                            <a:pt x="33890" y="0"/>
                          </a:moveTo>
                          <a:cubicBezTo>
                            <a:pt x="31613" y="0"/>
                            <a:pt x="29351" y="310"/>
                            <a:pt x="27159" y="1022"/>
                          </a:cubicBezTo>
                          <a:cubicBezTo>
                            <a:pt x="10340" y="6488"/>
                            <a:pt x="1" y="21070"/>
                            <a:pt x="4069" y="33592"/>
                          </a:cubicBezTo>
                          <a:cubicBezTo>
                            <a:pt x="7091" y="42892"/>
                            <a:pt x="17210" y="48440"/>
                            <a:pt x="29109" y="48440"/>
                          </a:cubicBezTo>
                          <a:cubicBezTo>
                            <a:pt x="33230" y="48440"/>
                            <a:pt x="37566" y="47775"/>
                            <a:pt x="41894" y="46368"/>
                          </a:cubicBezTo>
                          <a:cubicBezTo>
                            <a:pt x="54859" y="42156"/>
                            <a:pt x="61556" y="25084"/>
                            <a:pt x="63944" y="17481"/>
                          </a:cubicBezTo>
                          <a:cubicBezTo>
                            <a:pt x="64643" y="15252"/>
                            <a:pt x="63854" y="12824"/>
                            <a:pt x="61978" y="11431"/>
                          </a:cubicBezTo>
                          <a:cubicBezTo>
                            <a:pt x="56659" y="7487"/>
                            <a:pt x="45090" y="0"/>
                            <a:pt x="33890"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6472;p70">
                      <a:extLst>
                        <a:ext uri="{FF2B5EF4-FFF2-40B4-BE49-F238E27FC236}">
                          <a16:creationId xmlns:a16="http://schemas.microsoft.com/office/drawing/2014/main" id="{ABD0D11E-E489-4C4C-8557-62670CD16008}"/>
                        </a:ext>
                      </a:extLst>
                    </p:cNvPr>
                    <p:cNvSpPr/>
                    <p:nvPr/>
                  </p:nvSpPr>
                  <p:spPr>
                    <a:xfrm>
                      <a:off x="2914108" y="1349849"/>
                      <a:ext cx="287349" cy="215324"/>
                    </a:xfrm>
                    <a:custGeom>
                      <a:avLst/>
                      <a:gdLst/>
                      <a:ahLst/>
                      <a:cxnLst/>
                      <a:rect l="l" t="t" r="r" b="b"/>
                      <a:pathLst>
                        <a:path w="45629" h="34192" extrusionOk="0">
                          <a:moveTo>
                            <a:pt x="23922" y="0"/>
                          </a:moveTo>
                          <a:cubicBezTo>
                            <a:pt x="22315" y="0"/>
                            <a:pt x="20718" y="219"/>
                            <a:pt x="19171" y="721"/>
                          </a:cubicBezTo>
                          <a:cubicBezTo>
                            <a:pt x="7297" y="4578"/>
                            <a:pt x="1" y="14871"/>
                            <a:pt x="2873" y="23711"/>
                          </a:cubicBezTo>
                          <a:cubicBezTo>
                            <a:pt x="5006" y="30275"/>
                            <a:pt x="12149" y="34191"/>
                            <a:pt x="20548" y="34191"/>
                          </a:cubicBezTo>
                          <a:cubicBezTo>
                            <a:pt x="23457" y="34191"/>
                            <a:pt x="26517" y="33722"/>
                            <a:pt x="29571" y="32729"/>
                          </a:cubicBezTo>
                          <a:cubicBezTo>
                            <a:pt x="38723" y="29754"/>
                            <a:pt x="43449" y="17704"/>
                            <a:pt x="45134" y="12339"/>
                          </a:cubicBezTo>
                          <a:cubicBezTo>
                            <a:pt x="45629" y="10764"/>
                            <a:pt x="45072" y="9052"/>
                            <a:pt x="43747" y="8069"/>
                          </a:cubicBezTo>
                          <a:cubicBezTo>
                            <a:pt x="39994" y="5284"/>
                            <a:pt x="31827" y="0"/>
                            <a:pt x="23922"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 name="Google Shape;6473;p70">
                    <a:extLst>
                      <a:ext uri="{FF2B5EF4-FFF2-40B4-BE49-F238E27FC236}">
                        <a16:creationId xmlns:a16="http://schemas.microsoft.com/office/drawing/2014/main" id="{CF82518C-225E-4742-99F5-A2DDF347C66E}"/>
                      </a:ext>
                    </a:extLst>
                  </p:cNvPr>
                  <p:cNvGrpSpPr/>
                  <p:nvPr/>
                </p:nvGrpSpPr>
                <p:grpSpPr>
                  <a:xfrm>
                    <a:off x="2727495" y="1120652"/>
                    <a:ext cx="300271" cy="396358"/>
                    <a:chOff x="2727495" y="1120652"/>
                    <a:chExt cx="300271" cy="396358"/>
                  </a:xfrm>
                </p:grpSpPr>
                <p:sp>
                  <p:nvSpPr>
                    <p:cNvPr id="139" name="Google Shape;6474;p70">
                      <a:extLst>
                        <a:ext uri="{FF2B5EF4-FFF2-40B4-BE49-F238E27FC236}">
                          <a16:creationId xmlns:a16="http://schemas.microsoft.com/office/drawing/2014/main" id="{D922B210-8E22-47B7-98A7-BAE3661DD5AB}"/>
                        </a:ext>
                      </a:extLst>
                    </p:cNvPr>
                    <p:cNvSpPr/>
                    <p:nvPr/>
                  </p:nvSpPr>
                  <p:spPr>
                    <a:xfrm>
                      <a:off x="2727495" y="1120652"/>
                      <a:ext cx="300271" cy="396358"/>
                    </a:xfrm>
                    <a:custGeom>
                      <a:avLst/>
                      <a:gdLst/>
                      <a:ahLst/>
                      <a:cxnLst/>
                      <a:rect l="l" t="t" r="r" b="b"/>
                      <a:pathLst>
                        <a:path w="47681" h="62939" extrusionOk="0">
                          <a:moveTo>
                            <a:pt x="23841" y="1"/>
                          </a:moveTo>
                          <a:cubicBezTo>
                            <a:pt x="22726" y="1"/>
                            <a:pt x="21612" y="340"/>
                            <a:pt x="20660" y="1017"/>
                          </a:cubicBezTo>
                          <a:cubicBezTo>
                            <a:pt x="14168" y="5636"/>
                            <a:pt x="0" y="17280"/>
                            <a:pt x="0" y="30914"/>
                          </a:cubicBezTo>
                          <a:cubicBezTo>
                            <a:pt x="0" y="48601"/>
                            <a:pt x="10674" y="62939"/>
                            <a:pt x="23841" y="62939"/>
                          </a:cubicBezTo>
                          <a:cubicBezTo>
                            <a:pt x="37007" y="62939"/>
                            <a:pt x="47681" y="48600"/>
                            <a:pt x="47681" y="30914"/>
                          </a:cubicBezTo>
                          <a:cubicBezTo>
                            <a:pt x="47681" y="17280"/>
                            <a:pt x="33513" y="5636"/>
                            <a:pt x="27022" y="1017"/>
                          </a:cubicBezTo>
                          <a:cubicBezTo>
                            <a:pt x="26069" y="340"/>
                            <a:pt x="24955" y="1"/>
                            <a:pt x="2384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6475;p70">
                      <a:extLst>
                        <a:ext uri="{FF2B5EF4-FFF2-40B4-BE49-F238E27FC236}">
                          <a16:creationId xmlns:a16="http://schemas.microsoft.com/office/drawing/2014/main" id="{AF3E640C-D81A-4056-A241-D7EB9984001F}"/>
                        </a:ext>
                      </a:extLst>
                    </p:cNvPr>
                    <p:cNvSpPr/>
                    <p:nvPr/>
                  </p:nvSpPr>
                  <p:spPr>
                    <a:xfrm>
                      <a:off x="2771659" y="1178948"/>
                      <a:ext cx="211942" cy="279766"/>
                    </a:xfrm>
                    <a:custGeom>
                      <a:avLst/>
                      <a:gdLst/>
                      <a:ahLst/>
                      <a:cxnLst/>
                      <a:rect l="l" t="t" r="r" b="b"/>
                      <a:pathLst>
                        <a:path w="33655" h="44425" extrusionOk="0">
                          <a:moveTo>
                            <a:pt x="16828" y="0"/>
                          </a:moveTo>
                          <a:cubicBezTo>
                            <a:pt x="16042" y="0"/>
                            <a:pt x="15255" y="240"/>
                            <a:pt x="14583" y="718"/>
                          </a:cubicBezTo>
                          <a:cubicBezTo>
                            <a:pt x="10001" y="3978"/>
                            <a:pt x="1" y="12199"/>
                            <a:pt x="1" y="21821"/>
                          </a:cubicBezTo>
                          <a:cubicBezTo>
                            <a:pt x="1" y="34304"/>
                            <a:pt x="7534" y="44424"/>
                            <a:pt x="16828" y="44424"/>
                          </a:cubicBezTo>
                          <a:cubicBezTo>
                            <a:pt x="26121" y="44424"/>
                            <a:pt x="33654" y="34304"/>
                            <a:pt x="33654" y="21821"/>
                          </a:cubicBezTo>
                          <a:cubicBezTo>
                            <a:pt x="33654" y="12197"/>
                            <a:pt x="23654" y="3978"/>
                            <a:pt x="19072" y="718"/>
                          </a:cubicBezTo>
                          <a:cubicBezTo>
                            <a:pt x="18401" y="240"/>
                            <a:pt x="17615" y="0"/>
                            <a:pt x="16828"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6" name="Google Shape;6476;p70">
                  <a:extLst>
                    <a:ext uri="{FF2B5EF4-FFF2-40B4-BE49-F238E27FC236}">
                      <a16:creationId xmlns:a16="http://schemas.microsoft.com/office/drawing/2014/main" id="{10E33D1E-365F-4F7D-8EFB-E5B4B32008BF}"/>
                    </a:ext>
                  </a:extLst>
                </p:cNvPr>
                <p:cNvGrpSpPr/>
                <p:nvPr/>
              </p:nvGrpSpPr>
              <p:grpSpPr>
                <a:xfrm>
                  <a:off x="2722305" y="1350460"/>
                  <a:ext cx="308357" cy="308344"/>
                  <a:chOff x="2722305" y="1350460"/>
                  <a:chExt cx="308357" cy="308344"/>
                </a:xfrm>
              </p:grpSpPr>
              <p:sp>
                <p:nvSpPr>
                  <p:cNvPr id="127" name="Google Shape;6477;p70">
                    <a:extLst>
                      <a:ext uri="{FF2B5EF4-FFF2-40B4-BE49-F238E27FC236}">
                        <a16:creationId xmlns:a16="http://schemas.microsoft.com/office/drawing/2014/main" id="{5E530A77-3561-45AC-BE70-A4B3C704DE73}"/>
                      </a:ext>
                    </a:extLst>
                  </p:cNvPr>
                  <p:cNvSpPr/>
                  <p:nvPr/>
                </p:nvSpPr>
                <p:spPr>
                  <a:xfrm>
                    <a:off x="2722305" y="1350460"/>
                    <a:ext cx="308357" cy="308344"/>
                  </a:xfrm>
                  <a:custGeom>
                    <a:avLst/>
                    <a:gdLst/>
                    <a:ahLst/>
                    <a:cxnLst/>
                    <a:rect l="l" t="t" r="r" b="b"/>
                    <a:pathLst>
                      <a:path w="48965" h="48963" extrusionOk="0">
                        <a:moveTo>
                          <a:pt x="24483" y="0"/>
                        </a:moveTo>
                        <a:cubicBezTo>
                          <a:pt x="17990" y="0"/>
                          <a:pt x="11762" y="2578"/>
                          <a:pt x="7172" y="7170"/>
                        </a:cubicBezTo>
                        <a:cubicBezTo>
                          <a:pt x="2580" y="11762"/>
                          <a:pt x="0" y="17988"/>
                          <a:pt x="0" y="24481"/>
                        </a:cubicBezTo>
                        <a:cubicBezTo>
                          <a:pt x="0" y="30974"/>
                          <a:pt x="2580" y="37202"/>
                          <a:pt x="7172" y="41792"/>
                        </a:cubicBezTo>
                        <a:cubicBezTo>
                          <a:pt x="11762" y="46384"/>
                          <a:pt x="17990" y="48962"/>
                          <a:pt x="24483" y="48962"/>
                        </a:cubicBezTo>
                        <a:cubicBezTo>
                          <a:pt x="30976" y="48962"/>
                          <a:pt x="37202" y="46384"/>
                          <a:pt x="41794" y="41792"/>
                        </a:cubicBezTo>
                        <a:cubicBezTo>
                          <a:pt x="46386" y="37202"/>
                          <a:pt x="48964" y="30974"/>
                          <a:pt x="48964" y="24481"/>
                        </a:cubicBezTo>
                        <a:cubicBezTo>
                          <a:pt x="48964" y="17988"/>
                          <a:pt x="46386" y="11762"/>
                          <a:pt x="41794" y="7170"/>
                        </a:cubicBezTo>
                        <a:cubicBezTo>
                          <a:pt x="37202" y="2578"/>
                          <a:pt x="30976" y="0"/>
                          <a:pt x="2448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8" name="Google Shape;6478;p70">
                    <a:extLst>
                      <a:ext uri="{FF2B5EF4-FFF2-40B4-BE49-F238E27FC236}">
                        <a16:creationId xmlns:a16="http://schemas.microsoft.com/office/drawing/2014/main" id="{8757EA61-A963-4D5A-BF2E-605692666A60}"/>
                      </a:ext>
                    </a:extLst>
                  </p:cNvPr>
                  <p:cNvGrpSpPr/>
                  <p:nvPr/>
                </p:nvGrpSpPr>
                <p:grpSpPr>
                  <a:xfrm>
                    <a:off x="2725064" y="1364529"/>
                    <a:ext cx="297954" cy="280182"/>
                    <a:chOff x="2725064" y="1364529"/>
                    <a:chExt cx="297954" cy="280182"/>
                  </a:xfrm>
                </p:grpSpPr>
                <p:sp>
                  <p:nvSpPr>
                    <p:cNvPr id="129" name="Google Shape;6479;p70">
                      <a:extLst>
                        <a:ext uri="{FF2B5EF4-FFF2-40B4-BE49-F238E27FC236}">
                          <a16:creationId xmlns:a16="http://schemas.microsoft.com/office/drawing/2014/main" id="{09B29FF1-752A-4240-B617-D08ABF2718AE}"/>
                        </a:ext>
                      </a:extLst>
                    </p:cNvPr>
                    <p:cNvSpPr/>
                    <p:nvPr/>
                  </p:nvSpPr>
                  <p:spPr>
                    <a:xfrm>
                      <a:off x="2743100" y="1541306"/>
                      <a:ext cx="133551" cy="103405"/>
                    </a:xfrm>
                    <a:custGeom>
                      <a:avLst/>
                      <a:gdLst/>
                      <a:ahLst/>
                      <a:cxnLst/>
                      <a:rect l="l" t="t" r="r" b="b"/>
                      <a:pathLst>
                        <a:path w="21207" h="16420" extrusionOk="0">
                          <a:moveTo>
                            <a:pt x="3036" y="0"/>
                          </a:moveTo>
                          <a:lnTo>
                            <a:pt x="0" y="986"/>
                          </a:lnTo>
                          <a:cubicBezTo>
                            <a:pt x="722" y="3230"/>
                            <a:pt x="1796" y="5346"/>
                            <a:pt x="3182" y="7254"/>
                          </a:cubicBezTo>
                          <a:cubicBezTo>
                            <a:pt x="7535" y="13245"/>
                            <a:pt x="14318" y="16420"/>
                            <a:pt x="21196" y="16420"/>
                          </a:cubicBezTo>
                          <a:cubicBezTo>
                            <a:pt x="21200" y="16420"/>
                            <a:pt x="21203" y="16420"/>
                            <a:pt x="21207" y="16420"/>
                          </a:cubicBezTo>
                          <a:lnTo>
                            <a:pt x="21207" y="13228"/>
                          </a:lnTo>
                          <a:cubicBezTo>
                            <a:pt x="21203" y="13228"/>
                            <a:pt x="21200" y="13228"/>
                            <a:pt x="21196" y="13228"/>
                          </a:cubicBezTo>
                          <a:cubicBezTo>
                            <a:pt x="15304" y="13228"/>
                            <a:pt x="9492" y="10509"/>
                            <a:pt x="5763" y="5378"/>
                          </a:cubicBezTo>
                          <a:cubicBezTo>
                            <a:pt x="4574" y="3741"/>
                            <a:pt x="3654" y="1926"/>
                            <a:pt x="3036"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6480;p70">
                      <a:extLst>
                        <a:ext uri="{FF2B5EF4-FFF2-40B4-BE49-F238E27FC236}">
                          <a16:creationId xmlns:a16="http://schemas.microsoft.com/office/drawing/2014/main" id="{42072F96-B014-48BA-80B3-B80D386B6133}"/>
                        </a:ext>
                      </a:extLst>
                    </p:cNvPr>
                    <p:cNvSpPr/>
                    <p:nvPr/>
                  </p:nvSpPr>
                  <p:spPr>
                    <a:xfrm>
                      <a:off x="2946887" y="1391180"/>
                      <a:ext cx="76130" cy="156241"/>
                    </a:xfrm>
                    <a:custGeom>
                      <a:avLst/>
                      <a:gdLst/>
                      <a:ahLst/>
                      <a:cxnLst/>
                      <a:rect l="l" t="t" r="r" b="b"/>
                      <a:pathLst>
                        <a:path w="12089" h="24810" extrusionOk="0">
                          <a:moveTo>
                            <a:pt x="1876" y="0"/>
                          </a:moveTo>
                          <a:lnTo>
                            <a:pt x="0" y="2583"/>
                          </a:lnTo>
                          <a:cubicBezTo>
                            <a:pt x="1626" y="3761"/>
                            <a:pt x="3057" y="5189"/>
                            <a:pt x="4237" y="6815"/>
                          </a:cubicBezTo>
                          <a:cubicBezTo>
                            <a:pt x="7945" y="11917"/>
                            <a:pt x="8749" y="18242"/>
                            <a:pt x="6967" y="23823"/>
                          </a:cubicBezTo>
                          <a:lnTo>
                            <a:pt x="10002" y="24809"/>
                          </a:lnTo>
                          <a:cubicBezTo>
                            <a:pt x="12089" y="18290"/>
                            <a:pt x="11151" y="10899"/>
                            <a:pt x="6820" y="4938"/>
                          </a:cubicBezTo>
                          <a:cubicBezTo>
                            <a:pt x="5442" y="3041"/>
                            <a:pt x="3774" y="1375"/>
                            <a:pt x="1876"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6481;p70">
                      <a:extLst>
                        <a:ext uri="{FF2B5EF4-FFF2-40B4-BE49-F238E27FC236}">
                          <a16:creationId xmlns:a16="http://schemas.microsoft.com/office/drawing/2014/main" id="{F3D25DA3-5CAE-4D56-8BD0-454F719C2CA8}"/>
                        </a:ext>
                      </a:extLst>
                    </p:cNvPr>
                    <p:cNvSpPr/>
                    <p:nvPr/>
                  </p:nvSpPr>
                  <p:spPr>
                    <a:xfrm>
                      <a:off x="2794481" y="1364529"/>
                      <a:ext cx="164226" cy="42924"/>
                    </a:xfrm>
                    <a:custGeom>
                      <a:avLst/>
                      <a:gdLst/>
                      <a:ahLst/>
                      <a:cxnLst/>
                      <a:rect l="l" t="t" r="r" b="b"/>
                      <a:pathLst>
                        <a:path w="26078" h="6816" extrusionOk="0">
                          <a:moveTo>
                            <a:pt x="12998" y="1"/>
                          </a:moveTo>
                          <a:cubicBezTo>
                            <a:pt x="8487" y="1"/>
                            <a:pt x="3935" y="1369"/>
                            <a:pt x="0" y="4210"/>
                          </a:cubicBezTo>
                          <a:lnTo>
                            <a:pt x="1876" y="6793"/>
                          </a:lnTo>
                          <a:cubicBezTo>
                            <a:pt x="5245" y="4363"/>
                            <a:pt x="9141" y="3193"/>
                            <a:pt x="13002" y="3193"/>
                          </a:cubicBezTo>
                          <a:cubicBezTo>
                            <a:pt x="16976" y="3193"/>
                            <a:pt x="20914" y="4433"/>
                            <a:pt x="24201" y="6815"/>
                          </a:cubicBezTo>
                          <a:lnTo>
                            <a:pt x="26077" y="4232"/>
                          </a:lnTo>
                          <a:cubicBezTo>
                            <a:pt x="22239" y="1449"/>
                            <a:pt x="17641" y="1"/>
                            <a:pt x="12998"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6482;p70">
                      <a:extLst>
                        <a:ext uri="{FF2B5EF4-FFF2-40B4-BE49-F238E27FC236}">
                          <a16:creationId xmlns:a16="http://schemas.microsoft.com/office/drawing/2014/main" id="{C8C5C778-5ED5-4D1B-802E-A15086C4EF23}"/>
                        </a:ext>
                      </a:extLst>
                    </p:cNvPr>
                    <p:cNvSpPr/>
                    <p:nvPr/>
                  </p:nvSpPr>
                  <p:spPr>
                    <a:xfrm>
                      <a:off x="2876645" y="1541193"/>
                      <a:ext cx="133243" cy="103518"/>
                    </a:xfrm>
                    <a:custGeom>
                      <a:avLst/>
                      <a:gdLst/>
                      <a:ahLst/>
                      <a:cxnLst/>
                      <a:rect l="l" t="t" r="r" b="b"/>
                      <a:pathLst>
                        <a:path w="21158" h="16438" extrusionOk="0">
                          <a:moveTo>
                            <a:pt x="18123" y="1"/>
                          </a:moveTo>
                          <a:cubicBezTo>
                            <a:pt x="16894" y="3864"/>
                            <a:pt x="14459" y="7233"/>
                            <a:pt x="11175" y="9612"/>
                          </a:cubicBezTo>
                          <a:cubicBezTo>
                            <a:pt x="7931" y="11974"/>
                            <a:pt x="4021" y="13246"/>
                            <a:pt x="8" y="13246"/>
                          </a:cubicBezTo>
                          <a:cubicBezTo>
                            <a:pt x="6" y="13246"/>
                            <a:pt x="3" y="13246"/>
                            <a:pt x="1" y="13246"/>
                          </a:cubicBezTo>
                          <a:lnTo>
                            <a:pt x="1" y="16438"/>
                          </a:lnTo>
                          <a:cubicBezTo>
                            <a:pt x="4532" y="16436"/>
                            <a:pt x="9106" y="15060"/>
                            <a:pt x="13053" y="12192"/>
                          </a:cubicBezTo>
                          <a:cubicBezTo>
                            <a:pt x="17030" y="9301"/>
                            <a:pt x="19767" y="5338"/>
                            <a:pt x="21157" y="988"/>
                          </a:cubicBezTo>
                          <a:lnTo>
                            <a:pt x="18123"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6483;p70">
                      <a:extLst>
                        <a:ext uri="{FF2B5EF4-FFF2-40B4-BE49-F238E27FC236}">
                          <a16:creationId xmlns:a16="http://schemas.microsoft.com/office/drawing/2014/main" id="{71DF2DC0-A14D-46A5-8DEE-681A778B99CC}"/>
                        </a:ext>
                      </a:extLst>
                    </p:cNvPr>
                    <p:cNvSpPr/>
                    <p:nvPr/>
                  </p:nvSpPr>
                  <p:spPr>
                    <a:xfrm>
                      <a:off x="2725064" y="1391035"/>
                      <a:ext cx="81238" cy="156487"/>
                    </a:xfrm>
                    <a:custGeom>
                      <a:avLst/>
                      <a:gdLst/>
                      <a:ahLst/>
                      <a:cxnLst/>
                      <a:rect l="l" t="t" r="r" b="b"/>
                      <a:pathLst>
                        <a:path w="12900" h="24849" extrusionOk="0">
                          <a:moveTo>
                            <a:pt x="11023" y="1"/>
                          </a:moveTo>
                          <a:cubicBezTo>
                            <a:pt x="11006" y="13"/>
                            <a:pt x="10987" y="26"/>
                            <a:pt x="10967" y="39"/>
                          </a:cubicBezTo>
                          <a:cubicBezTo>
                            <a:pt x="2989" y="5836"/>
                            <a:pt x="1" y="15945"/>
                            <a:pt x="2866" y="24848"/>
                          </a:cubicBezTo>
                          <a:lnTo>
                            <a:pt x="5900" y="23861"/>
                          </a:lnTo>
                          <a:cubicBezTo>
                            <a:pt x="3451" y="16238"/>
                            <a:pt x="6012" y="7585"/>
                            <a:pt x="12845" y="2622"/>
                          </a:cubicBezTo>
                          <a:cubicBezTo>
                            <a:pt x="12862" y="2608"/>
                            <a:pt x="12882" y="2597"/>
                            <a:pt x="12899" y="2584"/>
                          </a:cubicBezTo>
                          <a:lnTo>
                            <a:pt x="11023" y="1"/>
                          </a:ln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sp>
          <p:nvSpPr>
            <p:cNvPr id="117" name="Google Shape;6484;p70">
              <a:extLst>
                <a:ext uri="{FF2B5EF4-FFF2-40B4-BE49-F238E27FC236}">
                  <a16:creationId xmlns:a16="http://schemas.microsoft.com/office/drawing/2014/main" id="{DBCAFD86-6105-411A-8784-FB6F3053BABB}"/>
                </a:ext>
              </a:extLst>
            </p:cNvPr>
            <p:cNvSpPr/>
            <p:nvPr/>
          </p:nvSpPr>
          <p:spPr>
            <a:xfrm>
              <a:off x="2621966" y="1245876"/>
              <a:ext cx="114832" cy="86149"/>
            </a:xfrm>
            <a:custGeom>
              <a:avLst/>
              <a:gdLst/>
              <a:ahLst/>
              <a:cxnLst/>
              <a:rect l="l" t="t" r="r" b="b"/>
              <a:pathLst>
                <a:path w="10285" h="7716" extrusionOk="0">
                  <a:moveTo>
                    <a:pt x="10284" y="1"/>
                  </a:moveTo>
                  <a:lnTo>
                    <a:pt x="7413" y="282"/>
                  </a:lnTo>
                  <a:lnTo>
                    <a:pt x="7949" y="1144"/>
                  </a:lnTo>
                  <a:cubicBezTo>
                    <a:pt x="4966" y="2788"/>
                    <a:pt x="2280" y="4920"/>
                    <a:pt x="0" y="7451"/>
                  </a:cubicBezTo>
                  <a:lnTo>
                    <a:pt x="294" y="7716"/>
                  </a:lnTo>
                  <a:cubicBezTo>
                    <a:pt x="2547" y="5212"/>
                    <a:pt x="5206" y="3102"/>
                    <a:pt x="8156" y="1479"/>
                  </a:cubicBezTo>
                  <a:lnTo>
                    <a:pt x="8760" y="245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6485;p70">
              <a:extLst>
                <a:ext uri="{FF2B5EF4-FFF2-40B4-BE49-F238E27FC236}">
                  <a16:creationId xmlns:a16="http://schemas.microsoft.com/office/drawing/2014/main" id="{BFD81BAF-5A28-4F9E-8DA3-9296C17ABC54}"/>
                </a:ext>
              </a:extLst>
            </p:cNvPr>
            <p:cNvSpPr/>
            <p:nvPr/>
          </p:nvSpPr>
          <p:spPr>
            <a:xfrm>
              <a:off x="2517909" y="1600456"/>
              <a:ext cx="54396" cy="134951"/>
            </a:xfrm>
            <a:custGeom>
              <a:avLst/>
              <a:gdLst/>
              <a:ahLst/>
              <a:cxnLst/>
              <a:rect l="l" t="t" r="r" b="b"/>
              <a:pathLst>
                <a:path w="4872" h="12087" extrusionOk="0">
                  <a:moveTo>
                    <a:pt x="4871" y="11889"/>
                  </a:moveTo>
                  <a:cubicBezTo>
                    <a:pt x="3186" y="8971"/>
                    <a:pt x="2004" y="5793"/>
                    <a:pt x="1370" y="2482"/>
                  </a:cubicBezTo>
                  <a:lnTo>
                    <a:pt x="2481" y="2209"/>
                  </a:lnTo>
                  <a:lnTo>
                    <a:pt x="620" y="0"/>
                  </a:lnTo>
                  <a:lnTo>
                    <a:pt x="1" y="2820"/>
                  </a:lnTo>
                  <a:lnTo>
                    <a:pt x="987" y="2578"/>
                  </a:lnTo>
                  <a:cubicBezTo>
                    <a:pt x="1629" y="5923"/>
                    <a:pt x="2827" y="9136"/>
                    <a:pt x="4530" y="12087"/>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6486;p70">
              <a:extLst>
                <a:ext uri="{FF2B5EF4-FFF2-40B4-BE49-F238E27FC236}">
                  <a16:creationId xmlns:a16="http://schemas.microsoft.com/office/drawing/2014/main" id="{B1D68C75-3657-4EE3-99D4-1AE4837DF6D8}"/>
                </a:ext>
              </a:extLst>
            </p:cNvPr>
            <p:cNvSpPr/>
            <p:nvPr/>
          </p:nvSpPr>
          <p:spPr>
            <a:xfrm>
              <a:off x="3174265" y="1614044"/>
              <a:ext cx="46346" cy="135275"/>
            </a:xfrm>
            <a:custGeom>
              <a:avLst/>
              <a:gdLst/>
              <a:ahLst/>
              <a:cxnLst/>
              <a:rect l="l" t="t" r="r" b="b"/>
              <a:pathLst>
                <a:path w="4151" h="12116" extrusionOk="0">
                  <a:moveTo>
                    <a:pt x="4150" y="41"/>
                  </a:moveTo>
                  <a:lnTo>
                    <a:pt x="3759" y="0"/>
                  </a:lnTo>
                  <a:cubicBezTo>
                    <a:pt x="3405" y="3350"/>
                    <a:pt x="2494" y="6618"/>
                    <a:pt x="1059" y="9668"/>
                  </a:cubicBezTo>
                  <a:lnTo>
                    <a:pt x="0" y="9237"/>
                  </a:lnTo>
                  <a:lnTo>
                    <a:pt x="208" y="12116"/>
                  </a:lnTo>
                  <a:lnTo>
                    <a:pt x="2367" y="10200"/>
                  </a:lnTo>
                  <a:lnTo>
                    <a:pt x="1426" y="9817"/>
                  </a:lnTo>
                  <a:cubicBezTo>
                    <a:pt x="2873" y="6733"/>
                    <a:pt x="3793" y="3429"/>
                    <a:pt x="4150" y="4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6487;p70">
              <a:extLst>
                <a:ext uri="{FF2B5EF4-FFF2-40B4-BE49-F238E27FC236}">
                  <a16:creationId xmlns:a16="http://schemas.microsoft.com/office/drawing/2014/main" id="{174399CC-7778-4F0D-932A-B6E02B6673EC}"/>
                </a:ext>
              </a:extLst>
            </p:cNvPr>
            <p:cNvSpPr/>
            <p:nvPr/>
          </p:nvSpPr>
          <p:spPr>
            <a:xfrm>
              <a:off x="3023194" y="1254350"/>
              <a:ext cx="116417" cy="83525"/>
            </a:xfrm>
            <a:custGeom>
              <a:avLst/>
              <a:gdLst/>
              <a:ahLst/>
              <a:cxnLst/>
              <a:rect l="l" t="t" r="r" b="b"/>
              <a:pathLst>
                <a:path w="10427" h="7481" extrusionOk="0">
                  <a:moveTo>
                    <a:pt x="10427" y="7480"/>
                  </a:moveTo>
                  <a:lnTo>
                    <a:pt x="9270" y="4835"/>
                  </a:lnTo>
                  <a:lnTo>
                    <a:pt x="8616" y="5611"/>
                  </a:lnTo>
                  <a:cubicBezTo>
                    <a:pt x="6131" y="3282"/>
                    <a:pt x="3273" y="1386"/>
                    <a:pt x="160" y="1"/>
                  </a:cubicBezTo>
                  <a:lnTo>
                    <a:pt x="0" y="361"/>
                  </a:lnTo>
                  <a:cubicBezTo>
                    <a:pt x="3078" y="1731"/>
                    <a:pt x="5904" y="3608"/>
                    <a:pt x="8362" y="5913"/>
                  </a:cubicBezTo>
                  <a:lnTo>
                    <a:pt x="7624" y="6787"/>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6488;p70">
              <a:extLst>
                <a:ext uri="{FF2B5EF4-FFF2-40B4-BE49-F238E27FC236}">
                  <a16:creationId xmlns:a16="http://schemas.microsoft.com/office/drawing/2014/main" id="{84FBADAE-AC05-4EB0-9879-FC07E3CB069B}"/>
                </a:ext>
              </a:extLst>
            </p:cNvPr>
            <p:cNvSpPr/>
            <p:nvPr/>
          </p:nvSpPr>
          <p:spPr>
            <a:xfrm rot="8660313">
              <a:off x="2818264" y="1861446"/>
              <a:ext cx="116433" cy="83536"/>
            </a:xfrm>
            <a:custGeom>
              <a:avLst/>
              <a:gdLst/>
              <a:ahLst/>
              <a:cxnLst/>
              <a:rect l="l" t="t" r="r" b="b"/>
              <a:pathLst>
                <a:path w="10427" h="7481" extrusionOk="0">
                  <a:moveTo>
                    <a:pt x="10427" y="7480"/>
                  </a:moveTo>
                  <a:lnTo>
                    <a:pt x="9270" y="4835"/>
                  </a:lnTo>
                  <a:lnTo>
                    <a:pt x="8616" y="5611"/>
                  </a:lnTo>
                  <a:cubicBezTo>
                    <a:pt x="6131" y="3282"/>
                    <a:pt x="3273" y="1386"/>
                    <a:pt x="160" y="1"/>
                  </a:cubicBezTo>
                  <a:lnTo>
                    <a:pt x="0" y="361"/>
                  </a:lnTo>
                  <a:cubicBezTo>
                    <a:pt x="3078" y="1731"/>
                    <a:pt x="5904" y="3608"/>
                    <a:pt x="8362" y="5913"/>
                  </a:cubicBezTo>
                  <a:lnTo>
                    <a:pt x="7624" y="6787"/>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 name="Google Shape;6455;p70">
            <a:extLst>
              <a:ext uri="{FF2B5EF4-FFF2-40B4-BE49-F238E27FC236}">
                <a16:creationId xmlns:a16="http://schemas.microsoft.com/office/drawing/2014/main" id="{C7E425D4-27EF-4641-8A2E-6CE9B513E6D3}"/>
              </a:ext>
            </a:extLst>
          </p:cNvPr>
          <p:cNvGrpSpPr/>
          <p:nvPr/>
        </p:nvGrpSpPr>
        <p:grpSpPr>
          <a:xfrm>
            <a:off x="11401488" y="3605699"/>
            <a:ext cx="711055" cy="745993"/>
            <a:chOff x="2496269" y="1171698"/>
            <a:chExt cx="761953" cy="799392"/>
          </a:xfrm>
        </p:grpSpPr>
        <p:grpSp>
          <p:nvGrpSpPr>
            <p:cNvPr id="150" name="Google Shape;6456;p70">
              <a:extLst>
                <a:ext uri="{FF2B5EF4-FFF2-40B4-BE49-F238E27FC236}">
                  <a16:creationId xmlns:a16="http://schemas.microsoft.com/office/drawing/2014/main" id="{99F7D3B4-3467-415F-B72B-36B1A86B75B9}"/>
                </a:ext>
              </a:extLst>
            </p:cNvPr>
            <p:cNvGrpSpPr/>
            <p:nvPr/>
          </p:nvGrpSpPr>
          <p:grpSpPr>
            <a:xfrm>
              <a:off x="2496269" y="1171698"/>
              <a:ext cx="761953" cy="723022"/>
              <a:chOff x="2496269" y="1171698"/>
              <a:chExt cx="761953" cy="723022"/>
            </a:xfrm>
          </p:grpSpPr>
          <p:sp>
            <p:nvSpPr>
              <p:cNvPr id="156" name="Google Shape;6457;p70">
                <a:extLst>
                  <a:ext uri="{FF2B5EF4-FFF2-40B4-BE49-F238E27FC236}">
                    <a16:creationId xmlns:a16="http://schemas.microsoft.com/office/drawing/2014/main" id="{7801D8A4-934A-460B-9419-C43709B26B43}"/>
                  </a:ext>
                </a:extLst>
              </p:cNvPr>
              <p:cNvSpPr/>
              <p:nvPr/>
            </p:nvSpPr>
            <p:spPr>
              <a:xfrm>
                <a:off x="2727495" y="1360642"/>
                <a:ext cx="175877" cy="207414"/>
              </a:xfrm>
              <a:custGeom>
                <a:avLst/>
                <a:gdLst/>
                <a:ahLst/>
                <a:cxnLst/>
                <a:rect l="l" t="t" r="r" b="b"/>
                <a:pathLst>
                  <a:path w="27928" h="32936" extrusionOk="0">
                    <a:moveTo>
                      <a:pt x="23" y="1"/>
                    </a:moveTo>
                    <a:cubicBezTo>
                      <a:pt x="8" y="305"/>
                      <a:pt x="0" y="607"/>
                      <a:pt x="0" y="910"/>
                    </a:cubicBezTo>
                    <a:cubicBezTo>
                      <a:pt x="0" y="18582"/>
                      <a:pt x="10658" y="32913"/>
                      <a:pt x="23811" y="32936"/>
                    </a:cubicBezTo>
                    <a:cubicBezTo>
                      <a:pt x="23827" y="32889"/>
                      <a:pt x="23841" y="32840"/>
                      <a:pt x="23857" y="32793"/>
                    </a:cubicBezTo>
                    <a:cubicBezTo>
                      <a:pt x="27927" y="20274"/>
                      <a:pt x="17588" y="5690"/>
                      <a:pt x="767" y="228"/>
                    </a:cubicBezTo>
                    <a:cubicBezTo>
                      <a:pt x="522" y="146"/>
                      <a:pt x="273" y="70"/>
                      <a:pt x="23"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6458;p70">
                <a:extLst>
                  <a:ext uri="{FF2B5EF4-FFF2-40B4-BE49-F238E27FC236}">
                    <a16:creationId xmlns:a16="http://schemas.microsoft.com/office/drawing/2014/main" id="{8365997E-094B-4C08-98AF-AF2A9693087D}"/>
                  </a:ext>
                </a:extLst>
              </p:cNvPr>
              <p:cNvSpPr/>
              <p:nvPr/>
            </p:nvSpPr>
            <p:spPr>
              <a:xfrm>
                <a:off x="2730750" y="1408371"/>
                <a:ext cx="108720" cy="144761"/>
              </a:xfrm>
              <a:custGeom>
                <a:avLst/>
                <a:gdLst/>
                <a:ahLst/>
                <a:cxnLst/>
                <a:rect l="l" t="t" r="r" b="b"/>
                <a:pathLst>
                  <a:path w="17264" h="22987" extrusionOk="0">
                    <a:moveTo>
                      <a:pt x="0" y="0"/>
                    </a:moveTo>
                    <a:lnTo>
                      <a:pt x="0" y="0"/>
                    </a:lnTo>
                    <a:cubicBezTo>
                      <a:pt x="1651" y="10456"/>
                      <a:pt x="7099" y="19031"/>
                      <a:pt x="14312" y="22986"/>
                    </a:cubicBezTo>
                    <a:cubicBezTo>
                      <a:pt x="14397" y="22780"/>
                      <a:pt x="14469" y="22572"/>
                      <a:pt x="14539" y="22357"/>
                    </a:cubicBezTo>
                    <a:cubicBezTo>
                      <a:pt x="17263" y="13961"/>
                      <a:pt x="10821" y="4262"/>
                      <a:pt x="0"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8" name="Google Shape;6459;p70">
                <a:extLst>
                  <a:ext uri="{FF2B5EF4-FFF2-40B4-BE49-F238E27FC236}">
                    <a16:creationId xmlns:a16="http://schemas.microsoft.com/office/drawing/2014/main" id="{58FC7CCF-C915-40BD-BF8B-A5599ABB3C55}"/>
                  </a:ext>
                </a:extLst>
              </p:cNvPr>
              <p:cNvGrpSpPr/>
              <p:nvPr/>
            </p:nvGrpSpPr>
            <p:grpSpPr>
              <a:xfrm>
                <a:off x="2496269" y="1171698"/>
                <a:ext cx="761953" cy="723022"/>
                <a:chOff x="2496269" y="1120652"/>
                <a:chExt cx="761953" cy="723022"/>
              </a:xfrm>
            </p:grpSpPr>
            <p:grpSp>
              <p:nvGrpSpPr>
                <p:cNvPr id="159" name="Google Shape;6460;p70">
                  <a:extLst>
                    <a:ext uri="{FF2B5EF4-FFF2-40B4-BE49-F238E27FC236}">
                      <a16:creationId xmlns:a16="http://schemas.microsoft.com/office/drawing/2014/main" id="{3E7EBB62-8989-4386-BE64-8719E076B88F}"/>
                    </a:ext>
                  </a:extLst>
                </p:cNvPr>
                <p:cNvGrpSpPr/>
                <p:nvPr/>
              </p:nvGrpSpPr>
              <p:grpSpPr>
                <a:xfrm>
                  <a:off x="2496269" y="1120652"/>
                  <a:ext cx="761953" cy="723022"/>
                  <a:chOff x="2496269" y="1120652"/>
                  <a:chExt cx="761953" cy="723022"/>
                </a:xfrm>
              </p:grpSpPr>
              <p:grpSp>
                <p:nvGrpSpPr>
                  <p:cNvPr id="168" name="Google Shape;6461;p70">
                    <a:extLst>
                      <a:ext uri="{FF2B5EF4-FFF2-40B4-BE49-F238E27FC236}">
                        <a16:creationId xmlns:a16="http://schemas.microsoft.com/office/drawing/2014/main" id="{AF86BDCD-1F56-43AB-889F-21562E0F81A6}"/>
                      </a:ext>
                    </a:extLst>
                  </p:cNvPr>
                  <p:cNvGrpSpPr/>
                  <p:nvPr/>
                </p:nvGrpSpPr>
                <p:grpSpPr>
                  <a:xfrm>
                    <a:off x="2496269" y="1304589"/>
                    <a:ext cx="407089" cy="305057"/>
                    <a:chOff x="2496269" y="1304589"/>
                    <a:chExt cx="407089" cy="305057"/>
                  </a:xfrm>
                </p:grpSpPr>
                <p:sp>
                  <p:nvSpPr>
                    <p:cNvPr id="181" name="Google Shape;6462;p70">
                      <a:extLst>
                        <a:ext uri="{FF2B5EF4-FFF2-40B4-BE49-F238E27FC236}">
                          <a16:creationId xmlns:a16="http://schemas.microsoft.com/office/drawing/2014/main" id="{17647910-DEC8-4346-BD29-20F9F2A89C96}"/>
                        </a:ext>
                      </a:extLst>
                    </p:cNvPr>
                    <p:cNvSpPr/>
                    <p:nvPr/>
                  </p:nvSpPr>
                  <p:spPr>
                    <a:xfrm>
                      <a:off x="2496269" y="1304589"/>
                      <a:ext cx="407089" cy="305057"/>
                    </a:xfrm>
                    <a:custGeom>
                      <a:avLst/>
                      <a:gdLst/>
                      <a:ahLst/>
                      <a:cxnLst/>
                      <a:rect l="l" t="t" r="r" b="b"/>
                      <a:pathLst>
                        <a:path w="64643" h="48441" extrusionOk="0">
                          <a:moveTo>
                            <a:pt x="30753" y="1"/>
                          </a:moveTo>
                          <a:cubicBezTo>
                            <a:pt x="19553" y="1"/>
                            <a:pt x="7984" y="7486"/>
                            <a:pt x="2667" y="11431"/>
                          </a:cubicBezTo>
                          <a:cubicBezTo>
                            <a:pt x="790" y="12823"/>
                            <a:pt x="1" y="15251"/>
                            <a:pt x="700" y="17481"/>
                          </a:cubicBezTo>
                          <a:cubicBezTo>
                            <a:pt x="3088" y="25083"/>
                            <a:pt x="9784" y="42156"/>
                            <a:pt x="22752" y="46368"/>
                          </a:cubicBezTo>
                          <a:cubicBezTo>
                            <a:pt x="27079" y="47774"/>
                            <a:pt x="31415" y="48440"/>
                            <a:pt x="35536" y="48440"/>
                          </a:cubicBezTo>
                          <a:cubicBezTo>
                            <a:pt x="47434" y="48440"/>
                            <a:pt x="57553" y="42892"/>
                            <a:pt x="60574" y="33591"/>
                          </a:cubicBezTo>
                          <a:cubicBezTo>
                            <a:pt x="64643" y="21069"/>
                            <a:pt x="54305" y="6487"/>
                            <a:pt x="37486" y="1023"/>
                          </a:cubicBezTo>
                          <a:cubicBezTo>
                            <a:pt x="35294" y="311"/>
                            <a:pt x="33031" y="1"/>
                            <a:pt x="30753" y="1"/>
                          </a:cubicBez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6463;p70">
                      <a:extLst>
                        <a:ext uri="{FF2B5EF4-FFF2-40B4-BE49-F238E27FC236}">
                          <a16:creationId xmlns:a16="http://schemas.microsoft.com/office/drawing/2014/main" id="{472A9AC0-283D-4C9B-B8E7-3238CF8D2DD7}"/>
                        </a:ext>
                      </a:extLst>
                    </p:cNvPr>
                    <p:cNvSpPr/>
                    <p:nvPr/>
                  </p:nvSpPr>
                  <p:spPr>
                    <a:xfrm>
                      <a:off x="2553035" y="1348798"/>
                      <a:ext cx="287349" cy="215318"/>
                    </a:xfrm>
                    <a:custGeom>
                      <a:avLst/>
                      <a:gdLst/>
                      <a:ahLst/>
                      <a:cxnLst/>
                      <a:rect l="l" t="t" r="r" b="b"/>
                      <a:pathLst>
                        <a:path w="45629" h="34191" extrusionOk="0">
                          <a:moveTo>
                            <a:pt x="21708" y="1"/>
                          </a:moveTo>
                          <a:cubicBezTo>
                            <a:pt x="13802" y="1"/>
                            <a:pt x="5636" y="5284"/>
                            <a:pt x="1883" y="8068"/>
                          </a:cubicBezTo>
                          <a:cubicBezTo>
                            <a:pt x="558" y="9051"/>
                            <a:pt x="1" y="10765"/>
                            <a:pt x="495" y="12338"/>
                          </a:cubicBezTo>
                          <a:cubicBezTo>
                            <a:pt x="2180" y="17705"/>
                            <a:pt x="6907" y="29755"/>
                            <a:pt x="16060" y="32728"/>
                          </a:cubicBezTo>
                          <a:cubicBezTo>
                            <a:pt x="19114" y="33721"/>
                            <a:pt x="22174" y="34191"/>
                            <a:pt x="25083" y="34191"/>
                          </a:cubicBezTo>
                          <a:cubicBezTo>
                            <a:pt x="33482" y="34191"/>
                            <a:pt x="40624" y="30275"/>
                            <a:pt x="42758" y="23710"/>
                          </a:cubicBezTo>
                          <a:cubicBezTo>
                            <a:pt x="45629" y="14872"/>
                            <a:pt x="38332" y="4579"/>
                            <a:pt x="26460" y="722"/>
                          </a:cubicBezTo>
                          <a:cubicBezTo>
                            <a:pt x="24913" y="219"/>
                            <a:pt x="23316" y="1"/>
                            <a:pt x="21708"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9" name="Google Shape;6464;p70">
                    <a:extLst>
                      <a:ext uri="{FF2B5EF4-FFF2-40B4-BE49-F238E27FC236}">
                        <a16:creationId xmlns:a16="http://schemas.microsoft.com/office/drawing/2014/main" id="{EC710B20-4A96-4046-8602-00D720AD6745}"/>
                      </a:ext>
                    </a:extLst>
                  </p:cNvPr>
                  <p:cNvGrpSpPr/>
                  <p:nvPr/>
                </p:nvGrpSpPr>
                <p:grpSpPr>
                  <a:xfrm>
                    <a:off x="2586468" y="1493376"/>
                    <a:ext cx="358850" cy="349656"/>
                    <a:chOff x="2586468" y="1493376"/>
                    <a:chExt cx="358850" cy="349656"/>
                  </a:xfrm>
                </p:grpSpPr>
                <p:sp>
                  <p:nvSpPr>
                    <p:cNvPr id="179" name="Google Shape;6465;p70">
                      <a:extLst>
                        <a:ext uri="{FF2B5EF4-FFF2-40B4-BE49-F238E27FC236}">
                          <a16:creationId xmlns:a16="http://schemas.microsoft.com/office/drawing/2014/main" id="{E7DDE679-4643-48CD-8CA9-0AD37E9FA075}"/>
                        </a:ext>
                      </a:extLst>
                    </p:cNvPr>
                    <p:cNvSpPr/>
                    <p:nvPr/>
                  </p:nvSpPr>
                  <p:spPr>
                    <a:xfrm>
                      <a:off x="2586468" y="1493376"/>
                      <a:ext cx="358850" cy="349656"/>
                    </a:xfrm>
                    <a:custGeom>
                      <a:avLst/>
                      <a:gdLst/>
                      <a:ahLst/>
                      <a:cxnLst/>
                      <a:rect l="l" t="t" r="r" b="b"/>
                      <a:pathLst>
                        <a:path w="56983" h="55523" extrusionOk="0">
                          <a:moveTo>
                            <a:pt x="34707" y="1"/>
                          </a:moveTo>
                          <a:cubicBezTo>
                            <a:pt x="25495" y="1"/>
                            <a:pt x="15173" y="5595"/>
                            <a:pt x="8014" y="15449"/>
                          </a:cubicBezTo>
                          <a:cubicBezTo>
                            <a:pt x="0" y="26478"/>
                            <a:pt x="4618" y="44227"/>
                            <a:pt x="7155" y="51780"/>
                          </a:cubicBezTo>
                          <a:cubicBezTo>
                            <a:pt x="7899" y="53993"/>
                            <a:pt x="9963" y="55495"/>
                            <a:pt x="12300" y="55519"/>
                          </a:cubicBezTo>
                          <a:cubicBezTo>
                            <a:pt x="12540" y="55521"/>
                            <a:pt x="12789" y="55522"/>
                            <a:pt x="13047" y="55522"/>
                          </a:cubicBezTo>
                          <a:cubicBezTo>
                            <a:pt x="21360" y="55522"/>
                            <a:pt x="38815" y="54172"/>
                            <a:pt x="46588" y="43473"/>
                          </a:cubicBezTo>
                          <a:cubicBezTo>
                            <a:pt x="56983" y="29165"/>
                            <a:pt x="56776" y="11292"/>
                            <a:pt x="46123" y="3553"/>
                          </a:cubicBezTo>
                          <a:cubicBezTo>
                            <a:pt x="42808" y="1144"/>
                            <a:pt x="38871" y="1"/>
                            <a:pt x="3470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6466;p70">
                      <a:extLst>
                        <a:ext uri="{FF2B5EF4-FFF2-40B4-BE49-F238E27FC236}">
                          <a16:creationId xmlns:a16="http://schemas.microsoft.com/office/drawing/2014/main" id="{1B1A6A11-4054-4855-90A1-A81004526750}"/>
                        </a:ext>
                      </a:extLst>
                    </p:cNvPr>
                    <p:cNvSpPr/>
                    <p:nvPr/>
                  </p:nvSpPr>
                  <p:spPr>
                    <a:xfrm>
                      <a:off x="2637642" y="1547125"/>
                      <a:ext cx="253304" cy="246805"/>
                    </a:xfrm>
                    <a:custGeom>
                      <a:avLst/>
                      <a:gdLst/>
                      <a:ahLst/>
                      <a:cxnLst/>
                      <a:rect l="l" t="t" r="r" b="b"/>
                      <a:pathLst>
                        <a:path w="40223" h="39191" extrusionOk="0">
                          <a:moveTo>
                            <a:pt x="24498" y="0"/>
                          </a:moveTo>
                          <a:cubicBezTo>
                            <a:pt x="17996" y="0"/>
                            <a:pt x="10711" y="3949"/>
                            <a:pt x="5658" y="10904"/>
                          </a:cubicBezTo>
                          <a:cubicBezTo>
                            <a:pt x="0" y="18689"/>
                            <a:pt x="3260" y="31216"/>
                            <a:pt x="5050" y="36549"/>
                          </a:cubicBezTo>
                          <a:cubicBezTo>
                            <a:pt x="5576" y="38112"/>
                            <a:pt x="7034" y="39172"/>
                            <a:pt x="8683" y="39188"/>
                          </a:cubicBezTo>
                          <a:cubicBezTo>
                            <a:pt x="8850" y="39189"/>
                            <a:pt x="9023" y="39190"/>
                            <a:pt x="9202" y="39190"/>
                          </a:cubicBezTo>
                          <a:cubicBezTo>
                            <a:pt x="15067" y="39190"/>
                            <a:pt x="27395" y="38240"/>
                            <a:pt x="32884" y="30686"/>
                          </a:cubicBezTo>
                          <a:cubicBezTo>
                            <a:pt x="40222" y="20587"/>
                            <a:pt x="40075" y="7970"/>
                            <a:pt x="32557" y="2508"/>
                          </a:cubicBezTo>
                          <a:cubicBezTo>
                            <a:pt x="30217" y="807"/>
                            <a:pt x="27437" y="0"/>
                            <a:pt x="24498"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0" name="Google Shape;6467;p70">
                    <a:extLst>
                      <a:ext uri="{FF2B5EF4-FFF2-40B4-BE49-F238E27FC236}">
                        <a16:creationId xmlns:a16="http://schemas.microsoft.com/office/drawing/2014/main" id="{759B68CD-E9D0-4A92-8E3D-68B10E08D0B4}"/>
                      </a:ext>
                    </a:extLst>
                  </p:cNvPr>
                  <p:cNvGrpSpPr/>
                  <p:nvPr/>
                </p:nvGrpSpPr>
                <p:grpSpPr>
                  <a:xfrm>
                    <a:off x="2807939" y="1494024"/>
                    <a:ext cx="358857" cy="349650"/>
                    <a:chOff x="2807939" y="1494024"/>
                    <a:chExt cx="358857" cy="349650"/>
                  </a:xfrm>
                </p:grpSpPr>
                <p:sp>
                  <p:nvSpPr>
                    <p:cNvPr id="177" name="Google Shape;6468;p70">
                      <a:extLst>
                        <a:ext uri="{FF2B5EF4-FFF2-40B4-BE49-F238E27FC236}">
                          <a16:creationId xmlns:a16="http://schemas.microsoft.com/office/drawing/2014/main" id="{84840008-B588-47E8-ACD0-5F8DF8062008}"/>
                        </a:ext>
                      </a:extLst>
                    </p:cNvPr>
                    <p:cNvSpPr/>
                    <p:nvPr/>
                  </p:nvSpPr>
                  <p:spPr>
                    <a:xfrm>
                      <a:off x="2807939" y="1494024"/>
                      <a:ext cx="358857" cy="349650"/>
                    </a:xfrm>
                    <a:custGeom>
                      <a:avLst/>
                      <a:gdLst/>
                      <a:ahLst/>
                      <a:cxnLst/>
                      <a:rect l="l" t="t" r="r" b="b"/>
                      <a:pathLst>
                        <a:path w="56984" h="55522" extrusionOk="0">
                          <a:moveTo>
                            <a:pt x="22278" y="1"/>
                          </a:moveTo>
                          <a:cubicBezTo>
                            <a:pt x="18114" y="1"/>
                            <a:pt x="14176" y="1144"/>
                            <a:pt x="10859" y="3554"/>
                          </a:cubicBezTo>
                          <a:cubicBezTo>
                            <a:pt x="208" y="11292"/>
                            <a:pt x="0" y="29166"/>
                            <a:pt x="10397" y="43474"/>
                          </a:cubicBezTo>
                          <a:cubicBezTo>
                            <a:pt x="18169" y="54172"/>
                            <a:pt x="35625" y="55522"/>
                            <a:pt x="43938" y="55522"/>
                          </a:cubicBezTo>
                          <a:cubicBezTo>
                            <a:pt x="44195" y="55522"/>
                            <a:pt x="44444" y="55521"/>
                            <a:pt x="44684" y="55518"/>
                          </a:cubicBezTo>
                          <a:cubicBezTo>
                            <a:pt x="47019" y="55494"/>
                            <a:pt x="49085" y="53995"/>
                            <a:pt x="49830" y="51779"/>
                          </a:cubicBezTo>
                          <a:cubicBezTo>
                            <a:pt x="52366" y="44227"/>
                            <a:pt x="56984" y="26479"/>
                            <a:pt x="48970" y="15448"/>
                          </a:cubicBezTo>
                          <a:cubicBezTo>
                            <a:pt x="41810" y="5595"/>
                            <a:pt x="31490" y="1"/>
                            <a:pt x="22278"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6469;p70">
                      <a:extLst>
                        <a:ext uri="{FF2B5EF4-FFF2-40B4-BE49-F238E27FC236}">
                          <a16:creationId xmlns:a16="http://schemas.microsoft.com/office/drawing/2014/main" id="{A0AA76EF-94F7-41F5-9E69-A5B715D9554F}"/>
                        </a:ext>
                      </a:extLst>
                    </p:cNvPr>
                    <p:cNvSpPr/>
                    <p:nvPr/>
                  </p:nvSpPr>
                  <p:spPr>
                    <a:xfrm>
                      <a:off x="2862324" y="1547767"/>
                      <a:ext cx="253292" cy="246805"/>
                    </a:xfrm>
                    <a:custGeom>
                      <a:avLst/>
                      <a:gdLst/>
                      <a:ahLst/>
                      <a:cxnLst/>
                      <a:rect l="l" t="t" r="r" b="b"/>
                      <a:pathLst>
                        <a:path w="40221" h="39191" extrusionOk="0">
                          <a:moveTo>
                            <a:pt x="15724" y="1"/>
                          </a:moveTo>
                          <a:cubicBezTo>
                            <a:pt x="12785" y="1"/>
                            <a:pt x="10006" y="808"/>
                            <a:pt x="7665" y="2508"/>
                          </a:cubicBezTo>
                          <a:cubicBezTo>
                            <a:pt x="146" y="7971"/>
                            <a:pt x="0" y="20586"/>
                            <a:pt x="7339" y="30686"/>
                          </a:cubicBezTo>
                          <a:cubicBezTo>
                            <a:pt x="12827" y="38240"/>
                            <a:pt x="25156" y="39191"/>
                            <a:pt x="31020" y="39191"/>
                          </a:cubicBezTo>
                          <a:cubicBezTo>
                            <a:pt x="31200" y="39191"/>
                            <a:pt x="31373" y="39190"/>
                            <a:pt x="31540" y="39188"/>
                          </a:cubicBezTo>
                          <a:cubicBezTo>
                            <a:pt x="33188" y="39171"/>
                            <a:pt x="34646" y="38111"/>
                            <a:pt x="35173" y="36549"/>
                          </a:cubicBezTo>
                          <a:cubicBezTo>
                            <a:pt x="36962" y="31218"/>
                            <a:pt x="40221" y="18689"/>
                            <a:pt x="34564" y="10904"/>
                          </a:cubicBezTo>
                          <a:cubicBezTo>
                            <a:pt x="29511" y="3949"/>
                            <a:pt x="22226" y="1"/>
                            <a:pt x="15724"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 name="Google Shape;6470;p70">
                    <a:extLst>
                      <a:ext uri="{FF2B5EF4-FFF2-40B4-BE49-F238E27FC236}">
                        <a16:creationId xmlns:a16="http://schemas.microsoft.com/office/drawing/2014/main" id="{888BC8C8-9707-4E1B-A9DE-CAC6CAEDA1A8}"/>
                      </a:ext>
                    </a:extLst>
                  </p:cNvPr>
                  <p:cNvGrpSpPr/>
                  <p:nvPr/>
                </p:nvGrpSpPr>
                <p:grpSpPr>
                  <a:xfrm>
                    <a:off x="2851133" y="1305635"/>
                    <a:ext cx="407089" cy="305057"/>
                    <a:chOff x="2851133" y="1305635"/>
                    <a:chExt cx="407089" cy="305057"/>
                  </a:xfrm>
                </p:grpSpPr>
                <p:sp>
                  <p:nvSpPr>
                    <p:cNvPr id="175" name="Google Shape;6471;p70">
                      <a:extLst>
                        <a:ext uri="{FF2B5EF4-FFF2-40B4-BE49-F238E27FC236}">
                          <a16:creationId xmlns:a16="http://schemas.microsoft.com/office/drawing/2014/main" id="{185428C6-5358-45D2-BA74-2E86586A21D4}"/>
                        </a:ext>
                      </a:extLst>
                    </p:cNvPr>
                    <p:cNvSpPr/>
                    <p:nvPr/>
                  </p:nvSpPr>
                  <p:spPr>
                    <a:xfrm>
                      <a:off x="2851133" y="1305635"/>
                      <a:ext cx="407089" cy="305057"/>
                    </a:xfrm>
                    <a:custGeom>
                      <a:avLst/>
                      <a:gdLst/>
                      <a:ahLst/>
                      <a:cxnLst/>
                      <a:rect l="l" t="t" r="r" b="b"/>
                      <a:pathLst>
                        <a:path w="64643" h="48441" extrusionOk="0">
                          <a:moveTo>
                            <a:pt x="33890" y="0"/>
                          </a:moveTo>
                          <a:cubicBezTo>
                            <a:pt x="31613" y="0"/>
                            <a:pt x="29351" y="310"/>
                            <a:pt x="27159" y="1022"/>
                          </a:cubicBezTo>
                          <a:cubicBezTo>
                            <a:pt x="10340" y="6488"/>
                            <a:pt x="1" y="21070"/>
                            <a:pt x="4069" y="33592"/>
                          </a:cubicBezTo>
                          <a:cubicBezTo>
                            <a:pt x="7091" y="42892"/>
                            <a:pt x="17210" y="48440"/>
                            <a:pt x="29109" y="48440"/>
                          </a:cubicBezTo>
                          <a:cubicBezTo>
                            <a:pt x="33230" y="48440"/>
                            <a:pt x="37566" y="47775"/>
                            <a:pt x="41894" y="46368"/>
                          </a:cubicBezTo>
                          <a:cubicBezTo>
                            <a:pt x="54859" y="42156"/>
                            <a:pt x="61556" y="25084"/>
                            <a:pt x="63944" y="17481"/>
                          </a:cubicBezTo>
                          <a:cubicBezTo>
                            <a:pt x="64643" y="15252"/>
                            <a:pt x="63854" y="12824"/>
                            <a:pt x="61978" y="11431"/>
                          </a:cubicBezTo>
                          <a:cubicBezTo>
                            <a:pt x="56659" y="7487"/>
                            <a:pt x="45090" y="0"/>
                            <a:pt x="33890"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6472;p70">
                      <a:extLst>
                        <a:ext uri="{FF2B5EF4-FFF2-40B4-BE49-F238E27FC236}">
                          <a16:creationId xmlns:a16="http://schemas.microsoft.com/office/drawing/2014/main" id="{1ABBCC27-E05B-4F6E-9A2C-E8E7A941BE40}"/>
                        </a:ext>
                      </a:extLst>
                    </p:cNvPr>
                    <p:cNvSpPr/>
                    <p:nvPr/>
                  </p:nvSpPr>
                  <p:spPr>
                    <a:xfrm>
                      <a:off x="2914108" y="1349849"/>
                      <a:ext cx="287349" cy="215324"/>
                    </a:xfrm>
                    <a:custGeom>
                      <a:avLst/>
                      <a:gdLst/>
                      <a:ahLst/>
                      <a:cxnLst/>
                      <a:rect l="l" t="t" r="r" b="b"/>
                      <a:pathLst>
                        <a:path w="45629" h="34192" extrusionOk="0">
                          <a:moveTo>
                            <a:pt x="23922" y="0"/>
                          </a:moveTo>
                          <a:cubicBezTo>
                            <a:pt x="22315" y="0"/>
                            <a:pt x="20718" y="219"/>
                            <a:pt x="19171" y="721"/>
                          </a:cubicBezTo>
                          <a:cubicBezTo>
                            <a:pt x="7297" y="4578"/>
                            <a:pt x="1" y="14871"/>
                            <a:pt x="2873" y="23711"/>
                          </a:cubicBezTo>
                          <a:cubicBezTo>
                            <a:pt x="5006" y="30275"/>
                            <a:pt x="12149" y="34191"/>
                            <a:pt x="20548" y="34191"/>
                          </a:cubicBezTo>
                          <a:cubicBezTo>
                            <a:pt x="23457" y="34191"/>
                            <a:pt x="26517" y="33722"/>
                            <a:pt x="29571" y="32729"/>
                          </a:cubicBezTo>
                          <a:cubicBezTo>
                            <a:pt x="38723" y="29754"/>
                            <a:pt x="43449" y="17704"/>
                            <a:pt x="45134" y="12339"/>
                          </a:cubicBezTo>
                          <a:cubicBezTo>
                            <a:pt x="45629" y="10764"/>
                            <a:pt x="45072" y="9052"/>
                            <a:pt x="43747" y="8069"/>
                          </a:cubicBezTo>
                          <a:cubicBezTo>
                            <a:pt x="39994" y="5284"/>
                            <a:pt x="31827" y="0"/>
                            <a:pt x="23922"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 name="Google Shape;6473;p70">
                    <a:extLst>
                      <a:ext uri="{FF2B5EF4-FFF2-40B4-BE49-F238E27FC236}">
                        <a16:creationId xmlns:a16="http://schemas.microsoft.com/office/drawing/2014/main" id="{CB44EFDA-CB8B-43E5-942A-718DB9C19E7C}"/>
                      </a:ext>
                    </a:extLst>
                  </p:cNvPr>
                  <p:cNvGrpSpPr/>
                  <p:nvPr/>
                </p:nvGrpSpPr>
                <p:grpSpPr>
                  <a:xfrm>
                    <a:off x="2727495" y="1120652"/>
                    <a:ext cx="300271" cy="396358"/>
                    <a:chOff x="2727495" y="1120652"/>
                    <a:chExt cx="300271" cy="396358"/>
                  </a:xfrm>
                </p:grpSpPr>
                <p:sp>
                  <p:nvSpPr>
                    <p:cNvPr id="173" name="Google Shape;6474;p70">
                      <a:extLst>
                        <a:ext uri="{FF2B5EF4-FFF2-40B4-BE49-F238E27FC236}">
                          <a16:creationId xmlns:a16="http://schemas.microsoft.com/office/drawing/2014/main" id="{CB296E72-FFF7-4D45-B94B-45206A74BD50}"/>
                        </a:ext>
                      </a:extLst>
                    </p:cNvPr>
                    <p:cNvSpPr/>
                    <p:nvPr/>
                  </p:nvSpPr>
                  <p:spPr>
                    <a:xfrm>
                      <a:off x="2727495" y="1120652"/>
                      <a:ext cx="300271" cy="396358"/>
                    </a:xfrm>
                    <a:custGeom>
                      <a:avLst/>
                      <a:gdLst/>
                      <a:ahLst/>
                      <a:cxnLst/>
                      <a:rect l="l" t="t" r="r" b="b"/>
                      <a:pathLst>
                        <a:path w="47681" h="62939" extrusionOk="0">
                          <a:moveTo>
                            <a:pt x="23841" y="1"/>
                          </a:moveTo>
                          <a:cubicBezTo>
                            <a:pt x="22726" y="1"/>
                            <a:pt x="21612" y="340"/>
                            <a:pt x="20660" y="1017"/>
                          </a:cubicBezTo>
                          <a:cubicBezTo>
                            <a:pt x="14168" y="5636"/>
                            <a:pt x="0" y="17280"/>
                            <a:pt x="0" y="30914"/>
                          </a:cubicBezTo>
                          <a:cubicBezTo>
                            <a:pt x="0" y="48601"/>
                            <a:pt x="10674" y="62939"/>
                            <a:pt x="23841" y="62939"/>
                          </a:cubicBezTo>
                          <a:cubicBezTo>
                            <a:pt x="37007" y="62939"/>
                            <a:pt x="47681" y="48600"/>
                            <a:pt x="47681" y="30914"/>
                          </a:cubicBezTo>
                          <a:cubicBezTo>
                            <a:pt x="47681" y="17280"/>
                            <a:pt x="33513" y="5636"/>
                            <a:pt x="27022" y="1017"/>
                          </a:cubicBezTo>
                          <a:cubicBezTo>
                            <a:pt x="26069" y="340"/>
                            <a:pt x="24955" y="1"/>
                            <a:pt x="2384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6475;p70">
                      <a:extLst>
                        <a:ext uri="{FF2B5EF4-FFF2-40B4-BE49-F238E27FC236}">
                          <a16:creationId xmlns:a16="http://schemas.microsoft.com/office/drawing/2014/main" id="{D12925CD-9FFB-4BF4-9612-93F083C26CDE}"/>
                        </a:ext>
                      </a:extLst>
                    </p:cNvPr>
                    <p:cNvSpPr/>
                    <p:nvPr/>
                  </p:nvSpPr>
                  <p:spPr>
                    <a:xfrm>
                      <a:off x="2771659" y="1178948"/>
                      <a:ext cx="211942" cy="279766"/>
                    </a:xfrm>
                    <a:custGeom>
                      <a:avLst/>
                      <a:gdLst/>
                      <a:ahLst/>
                      <a:cxnLst/>
                      <a:rect l="l" t="t" r="r" b="b"/>
                      <a:pathLst>
                        <a:path w="33655" h="44425" extrusionOk="0">
                          <a:moveTo>
                            <a:pt x="16828" y="0"/>
                          </a:moveTo>
                          <a:cubicBezTo>
                            <a:pt x="16042" y="0"/>
                            <a:pt x="15255" y="240"/>
                            <a:pt x="14583" y="718"/>
                          </a:cubicBezTo>
                          <a:cubicBezTo>
                            <a:pt x="10001" y="3978"/>
                            <a:pt x="1" y="12199"/>
                            <a:pt x="1" y="21821"/>
                          </a:cubicBezTo>
                          <a:cubicBezTo>
                            <a:pt x="1" y="34304"/>
                            <a:pt x="7534" y="44424"/>
                            <a:pt x="16828" y="44424"/>
                          </a:cubicBezTo>
                          <a:cubicBezTo>
                            <a:pt x="26121" y="44424"/>
                            <a:pt x="33654" y="34304"/>
                            <a:pt x="33654" y="21821"/>
                          </a:cubicBezTo>
                          <a:cubicBezTo>
                            <a:pt x="33654" y="12197"/>
                            <a:pt x="23654" y="3978"/>
                            <a:pt x="19072" y="718"/>
                          </a:cubicBezTo>
                          <a:cubicBezTo>
                            <a:pt x="18401" y="240"/>
                            <a:pt x="17615" y="0"/>
                            <a:pt x="16828"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0" name="Google Shape;6476;p70">
                  <a:extLst>
                    <a:ext uri="{FF2B5EF4-FFF2-40B4-BE49-F238E27FC236}">
                      <a16:creationId xmlns:a16="http://schemas.microsoft.com/office/drawing/2014/main" id="{700A834E-0797-4AF6-8FBA-328A2E74611F}"/>
                    </a:ext>
                  </a:extLst>
                </p:cNvPr>
                <p:cNvGrpSpPr/>
                <p:nvPr/>
              </p:nvGrpSpPr>
              <p:grpSpPr>
                <a:xfrm>
                  <a:off x="2722305" y="1350460"/>
                  <a:ext cx="308357" cy="308344"/>
                  <a:chOff x="2722305" y="1350460"/>
                  <a:chExt cx="308357" cy="308344"/>
                </a:xfrm>
              </p:grpSpPr>
              <p:sp>
                <p:nvSpPr>
                  <p:cNvPr id="161" name="Google Shape;6477;p70">
                    <a:extLst>
                      <a:ext uri="{FF2B5EF4-FFF2-40B4-BE49-F238E27FC236}">
                        <a16:creationId xmlns:a16="http://schemas.microsoft.com/office/drawing/2014/main" id="{610D6FF1-3D49-4C74-9F6C-5F1F5651B702}"/>
                      </a:ext>
                    </a:extLst>
                  </p:cNvPr>
                  <p:cNvSpPr/>
                  <p:nvPr/>
                </p:nvSpPr>
                <p:spPr>
                  <a:xfrm>
                    <a:off x="2722305" y="1350460"/>
                    <a:ext cx="308357" cy="308344"/>
                  </a:xfrm>
                  <a:custGeom>
                    <a:avLst/>
                    <a:gdLst/>
                    <a:ahLst/>
                    <a:cxnLst/>
                    <a:rect l="l" t="t" r="r" b="b"/>
                    <a:pathLst>
                      <a:path w="48965" h="48963" extrusionOk="0">
                        <a:moveTo>
                          <a:pt x="24483" y="0"/>
                        </a:moveTo>
                        <a:cubicBezTo>
                          <a:pt x="17990" y="0"/>
                          <a:pt x="11762" y="2578"/>
                          <a:pt x="7172" y="7170"/>
                        </a:cubicBezTo>
                        <a:cubicBezTo>
                          <a:pt x="2580" y="11762"/>
                          <a:pt x="0" y="17988"/>
                          <a:pt x="0" y="24481"/>
                        </a:cubicBezTo>
                        <a:cubicBezTo>
                          <a:pt x="0" y="30974"/>
                          <a:pt x="2580" y="37202"/>
                          <a:pt x="7172" y="41792"/>
                        </a:cubicBezTo>
                        <a:cubicBezTo>
                          <a:pt x="11762" y="46384"/>
                          <a:pt x="17990" y="48962"/>
                          <a:pt x="24483" y="48962"/>
                        </a:cubicBezTo>
                        <a:cubicBezTo>
                          <a:pt x="30976" y="48962"/>
                          <a:pt x="37202" y="46384"/>
                          <a:pt x="41794" y="41792"/>
                        </a:cubicBezTo>
                        <a:cubicBezTo>
                          <a:pt x="46386" y="37202"/>
                          <a:pt x="48964" y="30974"/>
                          <a:pt x="48964" y="24481"/>
                        </a:cubicBezTo>
                        <a:cubicBezTo>
                          <a:pt x="48964" y="17988"/>
                          <a:pt x="46386" y="11762"/>
                          <a:pt x="41794" y="7170"/>
                        </a:cubicBezTo>
                        <a:cubicBezTo>
                          <a:pt x="37202" y="2578"/>
                          <a:pt x="30976" y="0"/>
                          <a:pt x="2448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2" name="Google Shape;6478;p70">
                    <a:extLst>
                      <a:ext uri="{FF2B5EF4-FFF2-40B4-BE49-F238E27FC236}">
                        <a16:creationId xmlns:a16="http://schemas.microsoft.com/office/drawing/2014/main" id="{CB01902C-CF72-49B1-AA8E-86DC1ED04189}"/>
                      </a:ext>
                    </a:extLst>
                  </p:cNvPr>
                  <p:cNvGrpSpPr/>
                  <p:nvPr/>
                </p:nvGrpSpPr>
                <p:grpSpPr>
                  <a:xfrm>
                    <a:off x="2725064" y="1364529"/>
                    <a:ext cx="297954" cy="280182"/>
                    <a:chOff x="2725064" y="1364529"/>
                    <a:chExt cx="297954" cy="280182"/>
                  </a:xfrm>
                </p:grpSpPr>
                <p:sp>
                  <p:nvSpPr>
                    <p:cNvPr id="163" name="Google Shape;6479;p70">
                      <a:extLst>
                        <a:ext uri="{FF2B5EF4-FFF2-40B4-BE49-F238E27FC236}">
                          <a16:creationId xmlns:a16="http://schemas.microsoft.com/office/drawing/2014/main" id="{AE8D7B42-D5A8-43EA-BA6D-17EDDC8419AD}"/>
                        </a:ext>
                      </a:extLst>
                    </p:cNvPr>
                    <p:cNvSpPr/>
                    <p:nvPr/>
                  </p:nvSpPr>
                  <p:spPr>
                    <a:xfrm>
                      <a:off x="2743100" y="1541306"/>
                      <a:ext cx="133551" cy="103405"/>
                    </a:xfrm>
                    <a:custGeom>
                      <a:avLst/>
                      <a:gdLst/>
                      <a:ahLst/>
                      <a:cxnLst/>
                      <a:rect l="l" t="t" r="r" b="b"/>
                      <a:pathLst>
                        <a:path w="21207" h="16420" extrusionOk="0">
                          <a:moveTo>
                            <a:pt x="3036" y="0"/>
                          </a:moveTo>
                          <a:lnTo>
                            <a:pt x="0" y="986"/>
                          </a:lnTo>
                          <a:cubicBezTo>
                            <a:pt x="722" y="3230"/>
                            <a:pt x="1796" y="5346"/>
                            <a:pt x="3182" y="7254"/>
                          </a:cubicBezTo>
                          <a:cubicBezTo>
                            <a:pt x="7535" y="13245"/>
                            <a:pt x="14318" y="16420"/>
                            <a:pt x="21196" y="16420"/>
                          </a:cubicBezTo>
                          <a:cubicBezTo>
                            <a:pt x="21200" y="16420"/>
                            <a:pt x="21203" y="16420"/>
                            <a:pt x="21207" y="16420"/>
                          </a:cubicBezTo>
                          <a:lnTo>
                            <a:pt x="21207" y="13228"/>
                          </a:lnTo>
                          <a:cubicBezTo>
                            <a:pt x="21203" y="13228"/>
                            <a:pt x="21200" y="13228"/>
                            <a:pt x="21196" y="13228"/>
                          </a:cubicBezTo>
                          <a:cubicBezTo>
                            <a:pt x="15304" y="13228"/>
                            <a:pt x="9492" y="10509"/>
                            <a:pt x="5763" y="5378"/>
                          </a:cubicBezTo>
                          <a:cubicBezTo>
                            <a:pt x="4574" y="3741"/>
                            <a:pt x="3654" y="1926"/>
                            <a:pt x="3036"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6480;p70">
                      <a:extLst>
                        <a:ext uri="{FF2B5EF4-FFF2-40B4-BE49-F238E27FC236}">
                          <a16:creationId xmlns:a16="http://schemas.microsoft.com/office/drawing/2014/main" id="{04BEB341-4C71-41F9-8651-F3A1E3A35419}"/>
                        </a:ext>
                      </a:extLst>
                    </p:cNvPr>
                    <p:cNvSpPr/>
                    <p:nvPr/>
                  </p:nvSpPr>
                  <p:spPr>
                    <a:xfrm>
                      <a:off x="2946887" y="1391180"/>
                      <a:ext cx="76130" cy="156241"/>
                    </a:xfrm>
                    <a:custGeom>
                      <a:avLst/>
                      <a:gdLst/>
                      <a:ahLst/>
                      <a:cxnLst/>
                      <a:rect l="l" t="t" r="r" b="b"/>
                      <a:pathLst>
                        <a:path w="12089" h="24810" extrusionOk="0">
                          <a:moveTo>
                            <a:pt x="1876" y="0"/>
                          </a:moveTo>
                          <a:lnTo>
                            <a:pt x="0" y="2583"/>
                          </a:lnTo>
                          <a:cubicBezTo>
                            <a:pt x="1626" y="3761"/>
                            <a:pt x="3057" y="5189"/>
                            <a:pt x="4237" y="6815"/>
                          </a:cubicBezTo>
                          <a:cubicBezTo>
                            <a:pt x="7945" y="11917"/>
                            <a:pt x="8749" y="18242"/>
                            <a:pt x="6967" y="23823"/>
                          </a:cubicBezTo>
                          <a:lnTo>
                            <a:pt x="10002" y="24809"/>
                          </a:lnTo>
                          <a:cubicBezTo>
                            <a:pt x="12089" y="18290"/>
                            <a:pt x="11151" y="10899"/>
                            <a:pt x="6820" y="4938"/>
                          </a:cubicBezTo>
                          <a:cubicBezTo>
                            <a:pt x="5442" y="3041"/>
                            <a:pt x="3774" y="1375"/>
                            <a:pt x="1876"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6481;p70">
                      <a:extLst>
                        <a:ext uri="{FF2B5EF4-FFF2-40B4-BE49-F238E27FC236}">
                          <a16:creationId xmlns:a16="http://schemas.microsoft.com/office/drawing/2014/main" id="{9EE8A392-CF2C-4E4E-B553-1AB13EFBC732}"/>
                        </a:ext>
                      </a:extLst>
                    </p:cNvPr>
                    <p:cNvSpPr/>
                    <p:nvPr/>
                  </p:nvSpPr>
                  <p:spPr>
                    <a:xfrm>
                      <a:off x="2794481" y="1364529"/>
                      <a:ext cx="164226" cy="42924"/>
                    </a:xfrm>
                    <a:custGeom>
                      <a:avLst/>
                      <a:gdLst/>
                      <a:ahLst/>
                      <a:cxnLst/>
                      <a:rect l="l" t="t" r="r" b="b"/>
                      <a:pathLst>
                        <a:path w="26078" h="6816" extrusionOk="0">
                          <a:moveTo>
                            <a:pt x="12998" y="1"/>
                          </a:moveTo>
                          <a:cubicBezTo>
                            <a:pt x="8487" y="1"/>
                            <a:pt x="3935" y="1369"/>
                            <a:pt x="0" y="4210"/>
                          </a:cubicBezTo>
                          <a:lnTo>
                            <a:pt x="1876" y="6793"/>
                          </a:lnTo>
                          <a:cubicBezTo>
                            <a:pt x="5245" y="4363"/>
                            <a:pt x="9141" y="3193"/>
                            <a:pt x="13002" y="3193"/>
                          </a:cubicBezTo>
                          <a:cubicBezTo>
                            <a:pt x="16976" y="3193"/>
                            <a:pt x="20914" y="4433"/>
                            <a:pt x="24201" y="6815"/>
                          </a:cubicBezTo>
                          <a:lnTo>
                            <a:pt x="26077" y="4232"/>
                          </a:lnTo>
                          <a:cubicBezTo>
                            <a:pt x="22239" y="1449"/>
                            <a:pt x="17641" y="1"/>
                            <a:pt x="12998"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6482;p70">
                      <a:extLst>
                        <a:ext uri="{FF2B5EF4-FFF2-40B4-BE49-F238E27FC236}">
                          <a16:creationId xmlns:a16="http://schemas.microsoft.com/office/drawing/2014/main" id="{5619258C-C8FE-4F69-A687-F0D1A7E5FB03}"/>
                        </a:ext>
                      </a:extLst>
                    </p:cNvPr>
                    <p:cNvSpPr/>
                    <p:nvPr/>
                  </p:nvSpPr>
                  <p:spPr>
                    <a:xfrm>
                      <a:off x="2876645" y="1541193"/>
                      <a:ext cx="133243" cy="103518"/>
                    </a:xfrm>
                    <a:custGeom>
                      <a:avLst/>
                      <a:gdLst/>
                      <a:ahLst/>
                      <a:cxnLst/>
                      <a:rect l="l" t="t" r="r" b="b"/>
                      <a:pathLst>
                        <a:path w="21158" h="16438" extrusionOk="0">
                          <a:moveTo>
                            <a:pt x="18123" y="1"/>
                          </a:moveTo>
                          <a:cubicBezTo>
                            <a:pt x="16894" y="3864"/>
                            <a:pt x="14459" y="7233"/>
                            <a:pt x="11175" y="9612"/>
                          </a:cubicBezTo>
                          <a:cubicBezTo>
                            <a:pt x="7931" y="11974"/>
                            <a:pt x="4021" y="13246"/>
                            <a:pt x="8" y="13246"/>
                          </a:cubicBezTo>
                          <a:cubicBezTo>
                            <a:pt x="6" y="13246"/>
                            <a:pt x="3" y="13246"/>
                            <a:pt x="1" y="13246"/>
                          </a:cubicBezTo>
                          <a:lnTo>
                            <a:pt x="1" y="16438"/>
                          </a:lnTo>
                          <a:cubicBezTo>
                            <a:pt x="4532" y="16436"/>
                            <a:pt x="9106" y="15060"/>
                            <a:pt x="13053" y="12192"/>
                          </a:cubicBezTo>
                          <a:cubicBezTo>
                            <a:pt x="17030" y="9301"/>
                            <a:pt x="19767" y="5338"/>
                            <a:pt x="21157" y="988"/>
                          </a:cubicBezTo>
                          <a:lnTo>
                            <a:pt x="18123" y="1"/>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6483;p70">
                      <a:extLst>
                        <a:ext uri="{FF2B5EF4-FFF2-40B4-BE49-F238E27FC236}">
                          <a16:creationId xmlns:a16="http://schemas.microsoft.com/office/drawing/2014/main" id="{BBE8977C-3913-4BB7-835C-594C7EE2E4FC}"/>
                        </a:ext>
                      </a:extLst>
                    </p:cNvPr>
                    <p:cNvSpPr/>
                    <p:nvPr/>
                  </p:nvSpPr>
                  <p:spPr>
                    <a:xfrm>
                      <a:off x="2725064" y="1391035"/>
                      <a:ext cx="81238" cy="156487"/>
                    </a:xfrm>
                    <a:custGeom>
                      <a:avLst/>
                      <a:gdLst/>
                      <a:ahLst/>
                      <a:cxnLst/>
                      <a:rect l="l" t="t" r="r" b="b"/>
                      <a:pathLst>
                        <a:path w="12900" h="24849" extrusionOk="0">
                          <a:moveTo>
                            <a:pt x="11023" y="1"/>
                          </a:moveTo>
                          <a:cubicBezTo>
                            <a:pt x="11006" y="13"/>
                            <a:pt x="10987" y="26"/>
                            <a:pt x="10967" y="39"/>
                          </a:cubicBezTo>
                          <a:cubicBezTo>
                            <a:pt x="2989" y="5836"/>
                            <a:pt x="1" y="15945"/>
                            <a:pt x="2866" y="24848"/>
                          </a:cubicBezTo>
                          <a:lnTo>
                            <a:pt x="5900" y="23861"/>
                          </a:lnTo>
                          <a:cubicBezTo>
                            <a:pt x="3451" y="16238"/>
                            <a:pt x="6012" y="7585"/>
                            <a:pt x="12845" y="2622"/>
                          </a:cubicBezTo>
                          <a:cubicBezTo>
                            <a:pt x="12862" y="2608"/>
                            <a:pt x="12882" y="2597"/>
                            <a:pt x="12899" y="2584"/>
                          </a:cubicBezTo>
                          <a:lnTo>
                            <a:pt x="11023" y="1"/>
                          </a:lnTo>
                          <a:close/>
                        </a:path>
                      </a:pathLst>
                    </a:custGeom>
                    <a:solidFill>
                      <a:srgbClr val="213B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sp>
          <p:nvSpPr>
            <p:cNvPr id="151" name="Google Shape;6484;p70">
              <a:extLst>
                <a:ext uri="{FF2B5EF4-FFF2-40B4-BE49-F238E27FC236}">
                  <a16:creationId xmlns:a16="http://schemas.microsoft.com/office/drawing/2014/main" id="{812CF829-9199-49D9-9E88-00AC59D828D4}"/>
                </a:ext>
              </a:extLst>
            </p:cNvPr>
            <p:cNvSpPr/>
            <p:nvPr/>
          </p:nvSpPr>
          <p:spPr>
            <a:xfrm>
              <a:off x="2621966" y="1245876"/>
              <a:ext cx="114832" cy="86149"/>
            </a:xfrm>
            <a:custGeom>
              <a:avLst/>
              <a:gdLst/>
              <a:ahLst/>
              <a:cxnLst/>
              <a:rect l="l" t="t" r="r" b="b"/>
              <a:pathLst>
                <a:path w="10285" h="7716" extrusionOk="0">
                  <a:moveTo>
                    <a:pt x="10284" y="1"/>
                  </a:moveTo>
                  <a:lnTo>
                    <a:pt x="7413" y="282"/>
                  </a:lnTo>
                  <a:lnTo>
                    <a:pt x="7949" y="1144"/>
                  </a:lnTo>
                  <a:cubicBezTo>
                    <a:pt x="4966" y="2788"/>
                    <a:pt x="2280" y="4920"/>
                    <a:pt x="0" y="7451"/>
                  </a:cubicBezTo>
                  <a:lnTo>
                    <a:pt x="294" y="7716"/>
                  </a:lnTo>
                  <a:cubicBezTo>
                    <a:pt x="2547" y="5212"/>
                    <a:pt x="5206" y="3102"/>
                    <a:pt x="8156" y="1479"/>
                  </a:cubicBezTo>
                  <a:lnTo>
                    <a:pt x="8760" y="245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6485;p70">
              <a:extLst>
                <a:ext uri="{FF2B5EF4-FFF2-40B4-BE49-F238E27FC236}">
                  <a16:creationId xmlns:a16="http://schemas.microsoft.com/office/drawing/2014/main" id="{CB2DB5CC-B935-41B6-8EBC-CB3100E10949}"/>
                </a:ext>
              </a:extLst>
            </p:cNvPr>
            <p:cNvSpPr/>
            <p:nvPr/>
          </p:nvSpPr>
          <p:spPr>
            <a:xfrm>
              <a:off x="2517909" y="1600456"/>
              <a:ext cx="54396" cy="134951"/>
            </a:xfrm>
            <a:custGeom>
              <a:avLst/>
              <a:gdLst/>
              <a:ahLst/>
              <a:cxnLst/>
              <a:rect l="l" t="t" r="r" b="b"/>
              <a:pathLst>
                <a:path w="4872" h="12087" extrusionOk="0">
                  <a:moveTo>
                    <a:pt x="4871" y="11889"/>
                  </a:moveTo>
                  <a:cubicBezTo>
                    <a:pt x="3186" y="8971"/>
                    <a:pt x="2004" y="5793"/>
                    <a:pt x="1370" y="2482"/>
                  </a:cubicBezTo>
                  <a:lnTo>
                    <a:pt x="2481" y="2209"/>
                  </a:lnTo>
                  <a:lnTo>
                    <a:pt x="620" y="0"/>
                  </a:lnTo>
                  <a:lnTo>
                    <a:pt x="1" y="2820"/>
                  </a:lnTo>
                  <a:lnTo>
                    <a:pt x="987" y="2578"/>
                  </a:lnTo>
                  <a:cubicBezTo>
                    <a:pt x="1629" y="5923"/>
                    <a:pt x="2827" y="9136"/>
                    <a:pt x="4530" y="12087"/>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6486;p70">
              <a:extLst>
                <a:ext uri="{FF2B5EF4-FFF2-40B4-BE49-F238E27FC236}">
                  <a16:creationId xmlns:a16="http://schemas.microsoft.com/office/drawing/2014/main" id="{E959F9EA-4E3E-43DF-AB19-887F88A64D8A}"/>
                </a:ext>
              </a:extLst>
            </p:cNvPr>
            <p:cNvSpPr/>
            <p:nvPr/>
          </p:nvSpPr>
          <p:spPr>
            <a:xfrm>
              <a:off x="3174265" y="1614044"/>
              <a:ext cx="46346" cy="135275"/>
            </a:xfrm>
            <a:custGeom>
              <a:avLst/>
              <a:gdLst/>
              <a:ahLst/>
              <a:cxnLst/>
              <a:rect l="l" t="t" r="r" b="b"/>
              <a:pathLst>
                <a:path w="4151" h="12116" extrusionOk="0">
                  <a:moveTo>
                    <a:pt x="4150" y="41"/>
                  </a:moveTo>
                  <a:lnTo>
                    <a:pt x="3759" y="0"/>
                  </a:lnTo>
                  <a:cubicBezTo>
                    <a:pt x="3405" y="3350"/>
                    <a:pt x="2494" y="6618"/>
                    <a:pt x="1059" y="9668"/>
                  </a:cubicBezTo>
                  <a:lnTo>
                    <a:pt x="0" y="9237"/>
                  </a:lnTo>
                  <a:lnTo>
                    <a:pt x="208" y="12116"/>
                  </a:lnTo>
                  <a:lnTo>
                    <a:pt x="2367" y="10200"/>
                  </a:lnTo>
                  <a:lnTo>
                    <a:pt x="1426" y="9817"/>
                  </a:lnTo>
                  <a:cubicBezTo>
                    <a:pt x="2873" y="6733"/>
                    <a:pt x="3793" y="3429"/>
                    <a:pt x="4150" y="4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6487;p70">
              <a:extLst>
                <a:ext uri="{FF2B5EF4-FFF2-40B4-BE49-F238E27FC236}">
                  <a16:creationId xmlns:a16="http://schemas.microsoft.com/office/drawing/2014/main" id="{C8BE099E-859D-4C05-B09D-56B0B095EE36}"/>
                </a:ext>
              </a:extLst>
            </p:cNvPr>
            <p:cNvSpPr/>
            <p:nvPr/>
          </p:nvSpPr>
          <p:spPr>
            <a:xfrm>
              <a:off x="3023194" y="1254350"/>
              <a:ext cx="116417" cy="83525"/>
            </a:xfrm>
            <a:custGeom>
              <a:avLst/>
              <a:gdLst/>
              <a:ahLst/>
              <a:cxnLst/>
              <a:rect l="l" t="t" r="r" b="b"/>
              <a:pathLst>
                <a:path w="10427" h="7481" extrusionOk="0">
                  <a:moveTo>
                    <a:pt x="10427" y="7480"/>
                  </a:moveTo>
                  <a:lnTo>
                    <a:pt x="9270" y="4835"/>
                  </a:lnTo>
                  <a:lnTo>
                    <a:pt x="8616" y="5611"/>
                  </a:lnTo>
                  <a:cubicBezTo>
                    <a:pt x="6131" y="3282"/>
                    <a:pt x="3273" y="1386"/>
                    <a:pt x="160" y="1"/>
                  </a:cubicBezTo>
                  <a:lnTo>
                    <a:pt x="0" y="361"/>
                  </a:lnTo>
                  <a:cubicBezTo>
                    <a:pt x="3078" y="1731"/>
                    <a:pt x="5904" y="3608"/>
                    <a:pt x="8362" y="5913"/>
                  </a:cubicBezTo>
                  <a:lnTo>
                    <a:pt x="7624" y="6787"/>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6488;p70">
              <a:extLst>
                <a:ext uri="{FF2B5EF4-FFF2-40B4-BE49-F238E27FC236}">
                  <a16:creationId xmlns:a16="http://schemas.microsoft.com/office/drawing/2014/main" id="{57A6F68A-3E71-414B-82F6-22DF96CDE8E3}"/>
                </a:ext>
              </a:extLst>
            </p:cNvPr>
            <p:cNvSpPr/>
            <p:nvPr/>
          </p:nvSpPr>
          <p:spPr>
            <a:xfrm rot="8660313">
              <a:off x="2818264" y="1861446"/>
              <a:ext cx="116433" cy="83536"/>
            </a:xfrm>
            <a:custGeom>
              <a:avLst/>
              <a:gdLst/>
              <a:ahLst/>
              <a:cxnLst/>
              <a:rect l="l" t="t" r="r" b="b"/>
              <a:pathLst>
                <a:path w="10427" h="7481" extrusionOk="0">
                  <a:moveTo>
                    <a:pt x="10427" y="7480"/>
                  </a:moveTo>
                  <a:lnTo>
                    <a:pt x="9270" y="4835"/>
                  </a:lnTo>
                  <a:lnTo>
                    <a:pt x="8616" y="5611"/>
                  </a:lnTo>
                  <a:cubicBezTo>
                    <a:pt x="6131" y="3282"/>
                    <a:pt x="3273" y="1386"/>
                    <a:pt x="160" y="1"/>
                  </a:cubicBezTo>
                  <a:lnTo>
                    <a:pt x="0" y="361"/>
                  </a:lnTo>
                  <a:cubicBezTo>
                    <a:pt x="3078" y="1731"/>
                    <a:pt x="5904" y="3608"/>
                    <a:pt x="8362" y="5913"/>
                  </a:cubicBezTo>
                  <a:lnTo>
                    <a:pt x="7624" y="6787"/>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3" name="Arrow: Down 182">
            <a:extLst>
              <a:ext uri="{FF2B5EF4-FFF2-40B4-BE49-F238E27FC236}">
                <a16:creationId xmlns:a16="http://schemas.microsoft.com/office/drawing/2014/main" id="{EEBFA733-CF44-40D3-9878-351118BB49CF}"/>
              </a:ext>
            </a:extLst>
          </p:cNvPr>
          <p:cNvSpPr/>
          <p:nvPr/>
        </p:nvSpPr>
        <p:spPr>
          <a:xfrm rot="7106344">
            <a:off x="4214398" y="1839938"/>
            <a:ext cx="339413" cy="675795"/>
          </a:xfrm>
          <a:prstGeom prst="down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Arrow: Down 183">
            <a:extLst>
              <a:ext uri="{FF2B5EF4-FFF2-40B4-BE49-F238E27FC236}">
                <a16:creationId xmlns:a16="http://schemas.microsoft.com/office/drawing/2014/main" id="{0F300D50-3E6A-4413-A24E-13F89116F7F4}"/>
              </a:ext>
            </a:extLst>
          </p:cNvPr>
          <p:cNvSpPr/>
          <p:nvPr/>
        </p:nvSpPr>
        <p:spPr>
          <a:xfrm rot="18478033">
            <a:off x="7592015" y="4199668"/>
            <a:ext cx="366007" cy="675795"/>
          </a:xfrm>
          <a:prstGeom prst="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Arrow: Down 184">
            <a:extLst>
              <a:ext uri="{FF2B5EF4-FFF2-40B4-BE49-F238E27FC236}">
                <a16:creationId xmlns:a16="http://schemas.microsoft.com/office/drawing/2014/main" id="{462356A4-0AE3-4EC7-8F9C-399D201A7EFF}"/>
              </a:ext>
            </a:extLst>
          </p:cNvPr>
          <p:cNvSpPr/>
          <p:nvPr/>
        </p:nvSpPr>
        <p:spPr>
          <a:xfrm rot="14255403">
            <a:off x="7634567" y="1991005"/>
            <a:ext cx="337294" cy="675795"/>
          </a:xfrm>
          <a:prstGeom prst="downArrow">
            <a:avLst/>
          </a:prstGeom>
          <a:solidFill>
            <a:schemeClr val="accent6">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Arrow: Down 185">
            <a:extLst>
              <a:ext uri="{FF2B5EF4-FFF2-40B4-BE49-F238E27FC236}">
                <a16:creationId xmlns:a16="http://schemas.microsoft.com/office/drawing/2014/main" id="{BC684E29-88E2-4439-850F-C78C582E1CDE}"/>
              </a:ext>
            </a:extLst>
          </p:cNvPr>
          <p:cNvSpPr/>
          <p:nvPr/>
        </p:nvSpPr>
        <p:spPr>
          <a:xfrm rot="2491735">
            <a:off x="4088996" y="4083129"/>
            <a:ext cx="391509" cy="675795"/>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664550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50000">
        <p15:prstTrans prst="peelOff"/>
      </p:transition>
    </mc:Choice>
    <mc:Fallback xmlns="">
      <p:transition spd="slow" advClick="0" advTm="5000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5F7DDB4-771A-4C2B-ADFC-C85EF2A6FAEC}"/>
              </a:ext>
            </a:extLst>
          </p:cNvPr>
          <p:cNvSpPr/>
          <p:nvPr/>
        </p:nvSpPr>
        <p:spPr>
          <a:xfrm>
            <a:off x="0" y="0"/>
            <a:ext cx="12192000" cy="6858000"/>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A0F7B9C7-3FD9-482B-9441-1D212F980751}"/>
              </a:ext>
            </a:extLst>
          </p:cNvPr>
          <p:cNvSpPr/>
          <p:nvPr/>
        </p:nvSpPr>
        <p:spPr>
          <a:xfrm>
            <a:off x="-7942" y="33124"/>
            <a:ext cx="4999703" cy="6857999"/>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B95113E3-1A85-4161-B35C-7C32ED9DFC55}"/>
              </a:ext>
            </a:extLst>
          </p:cNvPr>
          <p:cNvSpPr/>
          <p:nvPr/>
        </p:nvSpPr>
        <p:spPr>
          <a:xfrm>
            <a:off x="180667" y="206477"/>
            <a:ext cx="4638365" cy="6445044"/>
          </a:xfrm>
          <a:prstGeom prst="rect">
            <a:avLst/>
          </a:prstGeom>
          <a:blipFill>
            <a:blip r:embed="rId2"/>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Rounded Corners 8">
            <a:extLst>
              <a:ext uri="{FF2B5EF4-FFF2-40B4-BE49-F238E27FC236}">
                <a16:creationId xmlns:a16="http://schemas.microsoft.com/office/drawing/2014/main" id="{C6956AC2-3C52-4CCD-B952-E38B7C838518}"/>
              </a:ext>
            </a:extLst>
          </p:cNvPr>
          <p:cNvSpPr/>
          <p:nvPr/>
        </p:nvSpPr>
        <p:spPr>
          <a:xfrm>
            <a:off x="7855751" y="1138373"/>
            <a:ext cx="3760839" cy="988142"/>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Ý chạm</a:t>
            </a:r>
          </a:p>
        </p:txBody>
      </p:sp>
      <mc:AlternateContent xmlns:mc="http://schemas.openxmlformats.org/markup-compatibility/2006">
        <mc:Choice xmlns:am3d="http://schemas.microsoft.com/office/drawing/2017/model3d" Requires="am3d">
          <p:graphicFrame>
            <p:nvGraphicFramePr>
              <p:cNvPr id="11" name="3D Model 10" descr="Office Plant">
                <a:extLst>
                  <a:ext uri="{FF2B5EF4-FFF2-40B4-BE49-F238E27FC236}">
                    <a16:creationId xmlns:a16="http://schemas.microsoft.com/office/drawing/2014/main" id="{C4997043-A1F6-422D-B1DA-8DABC4294882}"/>
                  </a:ext>
                </a:extLst>
              </p:cNvPr>
              <p:cNvGraphicFramePr>
                <a:graphicFrameLocks noChangeAspect="1"/>
              </p:cNvGraphicFramePr>
              <p:nvPr/>
            </p:nvGraphicFramePr>
            <p:xfrm>
              <a:off x="5424270" y="33124"/>
              <a:ext cx="2006913" cy="2234499"/>
            </p:xfrm>
            <a:graphic>
              <a:graphicData uri="http://schemas.microsoft.com/office/drawing/2017/model3d">
                <am3d:model3d r:embed="rId3">
                  <am3d:spPr>
                    <a:xfrm>
                      <a:off x="0" y="0"/>
                      <a:ext cx="2006913" cy="2234499"/>
                    </a:xfrm>
                    <a:prstGeom prst="rect">
                      <a:avLst/>
                    </a:prstGeom>
                  </am3d:spPr>
                  <am3d:camera>
                    <am3d:pos x="0" y="0" z="71653012"/>
                    <am3d:up dx="0" dy="36000000" dz="0"/>
                    <am3d:lookAt x="0" y="0" z="0"/>
                    <am3d:perspective fov="2700000"/>
                  </am3d:camera>
                  <am3d:trans>
                    <am3d:meterPerModelUnit n="1491457" d="1000000"/>
                    <am3d:preTrans dx="-996304" dy="-18012638" dz="-3026785"/>
                    <am3d:scale>
                      <am3d:sx n="1000000" d="1000000"/>
                      <am3d:sy n="1000000" d="1000000"/>
                      <am3d:sz n="1000000" d="1000000"/>
                    </am3d:scale>
                    <am3d:rot ax="897999" ay="-43377" az="-11594"/>
                    <am3d:postTrans dx="0" dy="0" dz="0"/>
                  </am3d:trans>
                  <am3d:raster rName="Office3DRenderer" rVer="16.0.8326">
                    <am3d:blip r:embed="rId4"/>
                  </am3d:raster>
                  <am3d:objViewport viewportSz="354776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1" name="3D Model 10" descr="Office Plant">
                <a:extLst>
                  <a:ext uri="{FF2B5EF4-FFF2-40B4-BE49-F238E27FC236}">
                    <a16:creationId xmlns:a16="http://schemas.microsoft.com/office/drawing/2014/main" id="{C4997043-A1F6-422D-B1DA-8DABC4294882}"/>
                  </a:ext>
                </a:extLst>
              </p:cNvPr>
              <p:cNvPicPr>
                <a:picLocks noGrp="1" noRot="1" noChangeAspect="1" noMove="1" noResize="1" noEditPoints="1" noAdjustHandles="1" noChangeArrowheads="1" noChangeShapeType="1" noCrop="1"/>
              </p:cNvPicPr>
              <p:nvPr/>
            </p:nvPicPr>
            <p:blipFill>
              <a:blip r:embed="rId4"/>
              <a:stretch>
                <a:fillRect/>
              </a:stretch>
            </p:blipFill>
            <p:spPr>
              <a:xfrm>
                <a:off x="5424270" y="33124"/>
                <a:ext cx="2006913" cy="2234499"/>
              </a:xfrm>
              <a:prstGeom prst="rect">
                <a:avLst/>
              </a:prstGeom>
            </p:spPr>
          </p:pic>
        </mc:Fallback>
      </mc:AlternateContent>
      <p:sp>
        <p:nvSpPr>
          <p:cNvPr id="3" name="Rectangle: Rounded Corners 2">
            <a:extLst>
              <a:ext uri="{FF2B5EF4-FFF2-40B4-BE49-F238E27FC236}">
                <a16:creationId xmlns:a16="http://schemas.microsoft.com/office/drawing/2014/main" id="{F248C1BA-D411-4B09-8272-2545EE5F80D5}"/>
              </a:ext>
            </a:extLst>
          </p:cNvPr>
          <p:cNvSpPr/>
          <p:nvPr/>
        </p:nvSpPr>
        <p:spPr>
          <a:xfrm>
            <a:off x="5313586" y="3016359"/>
            <a:ext cx="6338944" cy="3222231"/>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7" name="Picture 7">
            <a:extLst>
              <a:ext uri="{FF2B5EF4-FFF2-40B4-BE49-F238E27FC236}">
                <a16:creationId xmlns:a16="http://schemas.microsoft.com/office/drawing/2014/main" id="{0ADDE5FC-51FE-46C8-BA9F-5C1D9001CEA8}"/>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0800000" flipV="1">
            <a:off x="4564194" y="4392796"/>
            <a:ext cx="981479" cy="1947134"/>
          </a:xfrm>
          <a:prstGeom prst="rect">
            <a:avLst/>
          </a:prstGeom>
        </p:spPr>
      </p:pic>
      <p:pic>
        <p:nvPicPr>
          <p:cNvPr id="18" name="Picture 6">
            <a:extLst>
              <a:ext uri="{FF2B5EF4-FFF2-40B4-BE49-F238E27FC236}">
                <a16:creationId xmlns:a16="http://schemas.microsoft.com/office/drawing/2014/main" id="{F6D851BB-01A9-4FA8-B046-4800BAC2383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5891532" flipH="1" flipV="1">
            <a:off x="6444144" y="5496135"/>
            <a:ext cx="784017" cy="2098350"/>
          </a:xfrm>
          <a:prstGeom prst="rect">
            <a:avLst/>
          </a:prstGeom>
        </p:spPr>
      </p:pic>
      <p:pic>
        <p:nvPicPr>
          <p:cNvPr id="19" name="Picture 6">
            <a:extLst>
              <a:ext uri="{FF2B5EF4-FFF2-40B4-BE49-F238E27FC236}">
                <a16:creationId xmlns:a16="http://schemas.microsoft.com/office/drawing/2014/main" id="{645EEA92-60D6-40C9-AA73-D7069A5EE4F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6351563">
            <a:off x="7632122" y="1357127"/>
            <a:ext cx="1008667" cy="1236284"/>
          </a:xfrm>
          <a:prstGeom prst="rect">
            <a:avLst/>
          </a:prstGeom>
        </p:spPr>
      </p:pic>
      <p:pic>
        <p:nvPicPr>
          <p:cNvPr id="20" name="Picture 6">
            <a:extLst>
              <a:ext uri="{FF2B5EF4-FFF2-40B4-BE49-F238E27FC236}">
                <a16:creationId xmlns:a16="http://schemas.microsoft.com/office/drawing/2014/main" id="{EA800A0C-322B-4CC9-A10F-BB942F0BA25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7055840">
            <a:off x="4965209" y="5215923"/>
            <a:ext cx="1477136" cy="1672995"/>
          </a:xfrm>
          <a:prstGeom prst="rect">
            <a:avLst/>
          </a:prstGeom>
        </p:spPr>
      </p:pic>
      <p:sp>
        <p:nvSpPr>
          <p:cNvPr id="15" name="Rectangle: Rounded Corners 14">
            <a:extLst>
              <a:ext uri="{FF2B5EF4-FFF2-40B4-BE49-F238E27FC236}">
                <a16:creationId xmlns:a16="http://schemas.microsoft.com/office/drawing/2014/main" id="{F031FE9C-D48D-4F63-923E-9A218880953C}"/>
              </a:ext>
            </a:extLst>
          </p:cNvPr>
          <p:cNvSpPr/>
          <p:nvPr/>
        </p:nvSpPr>
        <p:spPr>
          <a:xfrm>
            <a:off x="7749106" y="988143"/>
            <a:ext cx="3760839" cy="988142"/>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Rounded Corners 20">
            <a:extLst>
              <a:ext uri="{FF2B5EF4-FFF2-40B4-BE49-F238E27FC236}">
                <a16:creationId xmlns:a16="http://schemas.microsoft.com/office/drawing/2014/main" id="{E8EC3524-4642-481A-A9FC-820FFBBA7906}"/>
              </a:ext>
            </a:extLst>
          </p:cNvPr>
          <p:cNvSpPr/>
          <p:nvPr/>
        </p:nvSpPr>
        <p:spPr>
          <a:xfrm>
            <a:off x="7908043" y="1138374"/>
            <a:ext cx="3760839" cy="988142"/>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Những</a:t>
            </a:r>
            <a:r>
              <a:rPr kumimoji="0" lang="en-US" sz="40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bài</a:t>
            </a:r>
            <a:r>
              <a:rPr kumimoji="0" lang="en-US" sz="40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học</a:t>
            </a:r>
            <a:endParaRPr kumimoji="0" lang="en-US" sz="40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mc:AlternateContent xmlns:mc="http://schemas.openxmlformats.org/markup-compatibility/2006">
        <mc:Choice xmlns:am3d="http://schemas.microsoft.com/office/drawing/2017/model3d" Requires="am3d">
          <p:graphicFrame>
            <p:nvGraphicFramePr>
              <p:cNvPr id="22" name="3D Model 21" descr="Office Plant">
                <a:extLst>
                  <a:ext uri="{FF2B5EF4-FFF2-40B4-BE49-F238E27FC236}">
                    <a16:creationId xmlns:a16="http://schemas.microsoft.com/office/drawing/2014/main" id="{CC0B834D-8116-45B0-B54D-E27C7EB0BB4E}"/>
                  </a:ext>
                </a:extLst>
              </p:cNvPr>
              <p:cNvGraphicFramePr>
                <a:graphicFrameLocks noChangeAspect="1"/>
              </p:cNvGraphicFramePr>
              <p:nvPr/>
            </p:nvGraphicFramePr>
            <p:xfrm>
              <a:off x="5476562" y="33125"/>
              <a:ext cx="2006913" cy="2234499"/>
            </p:xfrm>
            <a:graphic>
              <a:graphicData uri="http://schemas.microsoft.com/office/drawing/2017/model3d">
                <am3d:model3d r:embed="rId3">
                  <am3d:spPr>
                    <a:xfrm>
                      <a:off x="0" y="0"/>
                      <a:ext cx="2006913" cy="2234499"/>
                    </a:xfrm>
                    <a:prstGeom prst="rect">
                      <a:avLst/>
                    </a:prstGeom>
                  </am3d:spPr>
                  <am3d:camera>
                    <am3d:pos x="0" y="0" z="71653012"/>
                    <am3d:up dx="0" dy="36000000" dz="0"/>
                    <am3d:lookAt x="0" y="0" z="0"/>
                    <am3d:perspective fov="2700000"/>
                  </am3d:camera>
                  <am3d:trans>
                    <am3d:meterPerModelUnit n="1491457" d="1000000"/>
                    <am3d:preTrans dx="-996304" dy="-18012638" dz="-3026785"/>
                    <am3d:scale>
                      <am3d:sx n="1000000" d="1000000"/>
                      <am3d:sy n="1000000" d="1000000"/>
                      <am3d:sz n="1000000" d="1000000"/>
                    </am3d:scale>
                    <am3d:rot ax="897999" ay="-43377" az="-11594"/>
                    <am3d:postTrans dx="0" dy="0" dz="0"/>
                  </am3d:trans>
                  <am3d:raster rName="Office3DRenderer" rVer="16.0.8326">
                    <am3d:blip r:embed="rId4"/>
                  </am3d:raster>
                  <am3d:objViewport viewportSz="354776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2" name="3D Model 21" descr="Office Plant">
                <a:extLst>
                  <a:ext uri="{FF2B5EF4-FFF2-40B4-BE49-F238E27FC236}">
                    <a16:creationId xmlns:a16="http://schemas.microsoft.com/office/drawing/2014/main" id="{CC0B834D-8116-45B0-B54D-E27C7EB0BB4E}"/>
                  </a:ext>
                </a:extLst>
              </p:cNvPr>
              <p:cNvPicPr>
                <a:picLocks noGrp="1" noRot="1" noChangeAspect="1" noMove="1" noResize="1" noEditPoints="1" noAdjustHandles="1" noChangeArrowheads="1" noChangeShapeType="1" noCrop="1"/>
              </p:cNvPicPr>
              <p:nvPr/>
            </p:nvPicPr>
            <p:blipFill>
              <a:blip r:embed="rId4"/>
              <a:stretch>
                <a:fillRect/>
              </a:stretch>
            </p:blipFill>
            <p:spPr>
              <a:xfrm>
                <a:off x="5476562" y="33125"/>
                <a:ext cx="2006913" cy="2234499"/>
              </a:xfrm>
              <a:prstGeom prst="rect">
                <a:avLst/>
              </a:prstGeom>
            </p:spPr>
          </p:pic>
        </mc:Fallback>
      </mc:AlternateContent>
      <p:sp>
        <p:nvSpPr>
          <p:cNvPr id="24" name="Rectangle: Rounded Corners 23">
            <a:extLst>
              <a:ext uri="{FF2B5EF4-FFF2-40B4-BE49-F238E27FC236}">
                <a16:creationId xmlns:a16="http://schemas.microsoft.com/office/drawing/2014/main" id="{33C96B2C-FF62-4A29-830C-9BBA749E3B7E}"/>
              </a:ext>
            </a:extLst>
          </p:cNvPr>
          <p:cNvSpPr/>
          <p:nvPr/>
        </p:nvSpPr>
        <p:spPr>
          <a:xfrm>
            <a:off x="5476562" y="3201079"/>
            <a:ext cx="6338944" cy="3222231"/>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Từ</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cuốn</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sách</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Nghề</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Thầy</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của</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Hoàng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Đạo</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Thúy</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chúng</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ta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có</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thể</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học</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được</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những</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bài</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học</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về</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giáo</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dục</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tâm</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lý</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học</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trẻ</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quan</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niệm</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về</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việc</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làm</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thầy</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cô</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giáo</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hiểu</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thêm</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về</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tầm</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quan</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trọng</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của</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giáo</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dục</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đối</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với</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sự</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phát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triển</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của</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đất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nước</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và</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xã</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hội</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Cuốn</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sách</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cũng</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giúp</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chúng</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ta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suy</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ngẫm</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về</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những</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khó</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khăn</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nhục</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nhã</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và</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những</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hạnh</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phúc</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vinh</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quang</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trong</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cuộc</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sống</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của</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những</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người</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làm</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nghề</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thầy</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qua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đó</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cảm</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nhận</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được</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giá</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trị</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cao</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quý</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của</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nghề</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này</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pic>
        <p:nvPicPr>
          <p:cNvPr id="25" name="Picture 7">
            <a:extLst>
              <a:ext uri="{FF2B5EF4-FFF2-40B4-BE49-F238E27FC236}">
                <a16:creationId xmlns:a16="http://schemas.microsoft.com/office/drawing/2014/main" id="{71C781A7-B229-4A63-93D6-B00C4E71E46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0800000" flipV="1">
            <a:off x="4616486" y="4392797"/>
            <a:ext cx="981479" cy="1947134"/>
          </a:xfrm>
          <a:prstGeom prst="rect">
            <a:avLst/>
          </a:prstGeom>
        </p:spPr>
      </p:pic>
      <p:pic>
        <p:nvPicPr>
          <p:cNvPr id="26" name="Picture 6">
            <a:extLst>
              <a:ext uri="{FF2B5EF4-FFF2-40B4-BE49-F238E27FC236}">
                <a16:creationId xmlns:a16="http://schemas.microsoft.com/office/drawing/2014/main" id="{3E62B7A5-149F-4C95-AFC7-DC025AC7808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6351563">
            <a:off x="7684414" y="1357128"/>
            <a:ext cx="1008667" cy="1236284"/>
          </a:xfrm>
          <a:prstGeom prst="rect">
            <a:avLst/>
          </a:prstGeom>
        </p:spPr>
      </p:pic>
      <p:pic>
        <p:nvPicPr>
          <p:cNvPr id="27" name="Picture 6">
            <a:extLst>
              <a:ext uri="{FF2B5EF4-FFF2-40B4-BE49-F238E27FC236}">
                <a16:creationId xmlns:a16="http://schemas.microsoft.com/office/drawing/2014/main" id="{2C0A9057-EDFB-48EE-81E6-5A1DF858EFB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7055840">
            <a:off x="4400093" y="5420620"/>
            <a:ext cx="1477136" cy="1672995"/>
          </a:xfrm>
          <a:prstGeom prst="rect">
            <a:avLst/>
          </a:prstGeom>
        </p:spPr>
      </p:pic>
      <p:pic>
        <p:nvPicPr>
          <p:cNvPr id="5" name="Picture 6">
            <a:extLst>
              <a:ext uri="{FF2B5EF4-FFF2-40B4-BE49-F238E27FC236}">
                <a16:creationId xmlns:a16="http://schemas.microsoft.com/office/drawing/2014/main" id="{548788EF-81E8-6241-DE04-D7FDC65664C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7055840">
            <a:off x="11548039" y="5224365"/>
            <a:ext cx="1477136" cy="1672995"/>
          </a:xfrm>
          <a:prstGeom prst="rect">
            <a:avLst/>
          </a:prstGeom>
        </p:spPr>
      </p:pic>
      <p:pic>
        <p:nvPicPr>
          <p:cNvPr id="7" name="Picture 6">
            <a:extLst>
              <a:ext uri="{FF2B5EF4-FFF2-40B4-BE49-F238E27FC236}">
                <a16:creationId xmlns:a16="http://schemas.microsoft.com/office/drawing/2014/main" id="{F4C7198A-A70A-0F2A-38A0-7F9875277B0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7055840">
            <a:off x="11353190" y="5636881"/>
            <a:ext cx="1477136" cy="1672995"/>
          </a:xfrm>
          <a:prstGeom prst="rect">
            <a:avLst/>
          </a:prstGeom>
        </p:spPr>
      </p:pic>
    </p:spTree>
    <p:extLst>
      <p:ext uri="{BB962C8B-B14F-4D97-AF65-F5344CB8AC3E}">
        <p14:creationId xmlns:p14="http://schemas.microsoft.com/office/powerpoint/2010/main" val="310370440"/>
      </p:ext>
    </p:extLst>
  </p:cSld>
  <p:clrMapOvr>
    <a:masterClrMapping/>
  </p:clrMapOvr>
  <mc:AlternateContent xmlns:mc="http://schemas.openxmlformats.org/markup-compatibility/2006" xmlns:p14="http://schemas.microsoft.com/office/powerpoint/2010/main">
    <mc:Choice Requires="p14">
      <p:transition spd="slow" p14:dur="2000" advClick="0" advTm="40000"/>
    </mc:Choice>
    <mc:Fallback xmlns="">
      <p:transition spd="slow" advClick="0" advTm="4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par>
                                <p:cTn id="10" presetID="53" presetClass="entr" presetSubtype="16" fill="hold" nodeType="with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p:cTn id="12" dur="500" fill="hold"/>
                                        <p:tgtEl>
                                          <p:spTgt spid="22"/>
                                        </p:tgtEl>
                                        <p:attrNameLst>
                                          <p:attrName>ppt_w</p:attrName>
                                        </p:attrNameLst>
                                      </p:cBhvr>
                                      <p:tavLst>
                                        <p:tav tm="0">
                                          <p:val>
                                            <p:fltVal val="0"/>
                                          </p:val>
                                        </p:tav>
                                        <p:tav tm="100000">
                                          <p:val>
                                            <p:strVal val="#ppt_w"/>
                                          </p:val>
                                        </p:tav>
                                      </p:tavLst>
                                    </p:anim>
                                    <p:anim calcmode="lin" valueType="num">
                                      <p:cBhvr>
                                        <p:cTn id="13" dur="500" fill="hold"/>
                                        <p:tgtEl>
                                          <p:spTgt spid="22"/>
                                        </p:tgtEl>
                                        <p:attrNameLst>
                                          <p:attrName>ppt_h</p:attrName>
                                        </p:attrNameLst>
                                      </p:cBhvr>
                                      <p:tavLst>
                                        <p:tav tm="0">
                                          <p:val>
                                            <p:fltVal val="0"/>
                                          </p:val>
                                        </p:tav>
                                        <p:tav tm="100000">
                                          <p:val>
                                            <p:strVal val="#ppt_h"/>
                                          </p:val>
                                        </p:tav>
                                      </p:tavLst>
                                    </p:anim>
                                    <p:animEffect transition="in" filter="fade">
                                      <p:cBhvr>
                                        <p:cTn id="14" dur="500"/>
                                        <p:tgtEl>
                                          <p:spTgt spid="22"/>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p:cTn id="17" dur="500" fill="hold"/>
                                        <p:tgtEl>
                                          <p:spTgt spid="24"/>
                                        </p:tgtEl>
                                        <p:attrNameLst>
                                          <p:attrName>ppt_w</p:attrName>
                                        </p:attrNameLst>
                                      </p:cBhvr>
                                      <p:tavLst>
                                        <p:tav tm="0">
                                          <p:val>
                                            <p:fltVal val="0"/>
                                          </p:val>
                                        </p:tav>
                                        <p:tav tm="100000">
                                          <p:val>
                                            <p:strVal val="#ppt_w"/>
                                          </p:val>
                                        </p:tav>
                                      </p:tavLst>
                                    </p:anim>
                                    <p:anim calcmode="lin" valueType="num">
                                      <p:cBhvr>
                                        <p:cTn id="18" dur="500" fill="hold"/>
                                        <p:tgtEl>
                                          <p:spTgt spid="24"/>
                                        </p:tgtEl>
                                        <p:attrNameLst>
                                          <p:attrName>ppt_h</p:attrName>
                                        </p:attrNameLst>
                                      </p:cBhvr>
                                      <p:tavLst>
                                        <p:tav tm="0">
                                          <p:val>
                                            <p:fltVal val="0"/>
                                          </p:val>
                                        </p:tav>
                                        <p:tav tm="100000">
                                          <p:val>
                                            <p:strVal val="#ppt_h"/>
                                          </p:val>
                                        </p:tav>
                                      </p:tavLst>
                                    </p:anim>
                                    <p:animEffect transition="in" filter="fade">
                                      <p:cBhvr>
                                        <p:cTn id="19" dur="500"/>
                                        <p:tgtEl>
                                          <p:spTgt spid="24"/>
                                        </p:tgtEl>
                                      </p:cBhvr>
                                    </p:animEffect>
                                  </p:childTnLst>
                                </p:cTn>
                              </p:par>
                              <p:par>
                                <p:cTn id="20" presetID="53" presetClass="entr" presetSubtype="16" fill="hold" nodeType="withEffect">
                                  <p:stCondLst>
                                    <p:cond delay="0"/>
                                  </p:stCondLst>
                                  <p:childTnLst>
                                    <p:set>
                                      <p:cBhvr>
                                        <p:cTn id="21" dur="1" fill="hold">
                                          <p:stCondLst>
                                            <p:cond delay="0"/>
                                          </p:stCondLst>
                                        </p:cTn>
                                        <p:tgtEl>
                                          <p:spTgt spid="25"/>
                                        </p:tgtEl>
                                        <p:attrNameLst>
                                          <p:attrName>style.visibility</p:attrName>
                                        </p:attrNameLst>
                                      </p:cBhvr>
                                      <p:to>
                                        <p:strVal val="visible"/>
                                      </p:to>
                                    </p:set>
                                    <p:anim calcmode="lin" valueType="num">
                                      <p:cBhvr>
                                        <p:cTn id="22" dur="500" fill="hold"/>
                                        <p:tgtEl>
                                          <p:spTgt spid="25"/>
                                        </p:tgtEl>
                                        <p:attrNameLst>
                                          <p:attrName>ppt_w</p:attrName>
                                        </p:attrNameLst>
                                      </p:cBhvr>
                                      <p:tavLst>
                                        <p:tav tm="0">
                                          <p:val>
                                            <p:fltVal val="0"/>
                                          </p:val>
                                        </p:tav>
                                        <p:tav tm="100000">
                                          <p:val>
                                            <p:strVal val="#ppt_w"/>
                                          </p:val>
                                        </p:tav>
                                      </p:tavLst>
                                    </p:anim>
                                    <p:anim calcmode="lin" valueType="num">
                                      <p:cBhvr>
                                        <p:cTn id="23" dur="500" fill="hold"/>
                                        <p:tgtEl>
                                          <p:spTgt spid="25"/>
                                        </p:tgtEl>
                                        <p:attrNameLst>
                                          <p:attrName>ppt_h</p:attrName>
                                        </p:attrNameLst>
                                      </p:cBhvr>
                                      <p:tavLst>
                                        <p:tav tm="0">
                                          <p:val>
                                            <p:fltVal val="0"/>
                                          </p:val>
                                        </p:tav>
                                        <p:tav tm="100000">
                                          <p:val>
                                            <p:strVal val="#ppt_h"/>
                                          </p:val>
                                        </p:tav>
                                      </p:tavLst>
                                    </p:anim>
                                    <p:animEffect transition="in" filter="fade">
                                      <p:cBhvr>
                                        <p:cTn id="24" dur="500"/>
                                        <p:tgtEl>
                                          <p:spTgt spid="25"/>
                                        </p:tgtEl>
                                      </p:cBhvr>
                                    </p:animEffect>
                                  </p:childTnLst>
                                </p:cTn>
                              </p:par>
                              <p:par>
                                <p:cTn id="25" presetID="53" presetClass="entr" presetSubtype="16" fill="hold" nodeType="withEffect">
                                  <p:stCondLst>
                                    <p:cond delay="0"/>
                                  </p:stCondLst>
                                  <p:childTnLst>
                                    <p:set>
                                      <p:cBhvr>
                                        <p:cTn id="26" dur="1" fill="hold">
                                          <p:stCondLst>
                                            <p:cond delay="0"/>
                                          </p:stCondLst>
                                        </p:cTn>
                                        <p:tgtEl>
                                          <p:spTgt spid="26"/>
                                        </p:tgtEl>
                                        <p:attrNameLst>
                                          <p:attrName>style.visibility</p:attrName>
                                        </p:attrNameLst>
                                      </p:cBhvr>
                                      <p:to>
                                        <p:strVal val="visible"/>
                                      </p:to>
                                    </p:set>
                                    <p:anim calcmode="lin" valueType="num">
                                      <p:cBhvr>
                                        <p:cTn id="27" dur="500" fill="hold"/>
                                        <p:tgtEl>
                                          <p:spTgt spid="26"/>
                                        </p:tgtEl>
                                        <p:attrNameLst>
                                          <p:attrName>ppt_w</p:attrName>
                                        </p:attrNameLst>
                                      </p:cBhvr>
                                      <p:tavLst>
                                        <p:tav tm="0">
                                          <p:val>
                                            <p:fltVal val="0"/>
                                          </p:val>
                                        </p:tav>
                                        <p:tav tm="100000">
                                          <p:val>
                                            <p:strVal val="#ppt_w"/>
                                          </p:val>
                                        </p:tav>
                                      </p:tavLst>
                                    </p:anim>
                                    <p:anim calcmode="lin" valueType="num">
                                      <p:cBhvr>
                                        <p:cTn id="28" dur="500" fill="hold"/>
                                        <p:tgtEl>
                                          <p:spTgt spid="26"/>
                                        </p:tgtEl>
                                        <p:attrNameLst>
                                          <p:attrName>ppt_h</p:attrName>
                                        </p:attrNameLst>
                                      </p:cBhvr>
                                      <p:tavLst>
                                        <p:tav tm="0">
                                          <p:val>
                                            <p:fltVal val="0"/>
                                          </p:val>
                                        </p:tav>
                                        <p:tav tm="100000">
                                          <p:val>
                                            <p:strVal val="#ppt_h"/>
                                          </p:val>
                                        </p:tav>
                                      </p:tavLst>
                                    </p:anim>
                                    <p:animEffect transition="in" filter="fade">
                                      <p:cBhvr>
                                        <p:cTn id="29" dur="500"/>
                                        <p:tgtEl>
                                          <p:spTgt spid="26"/>
                                        </p:tgtEl>
                                      </p:cBhvr>
                                    </p:animEffect>
                                  </p:childTnLst>
                                </p:cTn>
                              </p:par>
                              <p:par>
                                <p:cTn id="30" presetID="53" presetClass="entr" presetSubtype="16" fill="hold" nodeType="withEffect">
                                  <p:stCondLst>
                                    <p:cond delay="0"/>
                                  </p:stCondLst>
                                  <p:childTnLst>
                                    <p:set>
                                      <p:cBhvr>
                                        <p:cTn id="31" dur="1" fill="hold">
                                          <p:stCondLst>
                                            <p:cond delay="0"/>
                                          </p:stCondLst>
                                        </p:cTn>
                                        <p:tgtEl>
                                          <p:spTgt spid="27"/>
                                        </p:tgtEl>
                                        <p:attrNameLst>
                                          <p:attrName>style.visibility</p:attrName>
                                        </p:attrNameLst>
                                      </p:cBhvr>
                                      <p:to>
                                        <p:strVal val="visible"/>
                                      </p:to>
                                    </p:set>
                                    <p:anim calcmode="lin" valueType="num">
                                      <p:cBhvr>
                                        <p:cTn id="32" dur="500" fill="hold"/>
                                        <p:tgtEl>
                                          <p:spTgt spid="27"/>
                                        </p:tgtEl>
                                        <p:attrNameLst>
                                          <p:attrName>ppt_w</p:attrName>
                                        </p:attrNameLst>
                                      </p:cBhvr>
                                      <p:tavLst>
                                        <p:tav tm="0">
                                          <p:val>
                                            <p:fltVal val="0"/>
                                          </p:val>
                                        </p:tav>
                                        <p:tav tm="100000">
                                          <p:val>
                                            <p:strVal val="#ppt_w"/>
                                          </p:val>
                                        </p:tav>
                                      </p:tavLst>
                                    </p:anim>
                                    <p:anim calcmode="lin" valueType="num">
                                      <p:cBhvr>
                                        <p:cTn id="33" dur="500" fill="hold"/>
                                        <p:tgtEl>
                                          <p:spTgt spid="27"/>
                                        </p:tgtEl>
                                        <p:attrNameLst>
                                          <p:attrName>ppt_h</p:attrName>
                                        </p:attrNameLst>
                                      </p:cBhvr>
                                      <p:tavLst>
                                        <p:tav tm="0">
                                          <p:val>
                                            <p:fltVal val="0"/>
                                          </p:val>
                                        </p:tav>
                                        <p:tav tm="100000">
                                          <p:val>
                                            <p:strVal val="#ppt_h"/>
                                          </p:val>
                                        </p:tav>
                                      </p:tavLst>
                                    </p:anim>
                                    <p:animEffect transition="in" filter="fade">
                                      <p:cBhvr>
                                        <p:cTn id="34" dur="500"/>
                                        <p:tgtEl>
                                          <p:spTgt spid="27"/>
                                        </p:tgtEl>
                                      </p:cBhvr>
                                    </p:animEffect>
                                  </p:childTnLst>
                                </p:cTn>
                              </p:par>
                              <p:par>
                                <p:cTn id="35" presetID="53" presetClass="entr" presetSubtype="16" fill="hold" nodeType="with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p:cTn id="37" dur="500" fill="hold"/>
                                        <p:tgtEl>
                                          <p:spTgt spid="18"/>
                                        </p:tgtEl>
                                        <p:attrNameLst>
                                          <p:attrName>ppt_w</p:attrName>
                                        </p:attrNameLst>
                                      </p:cBhvr>
                                      <p:tavLst>
                                        <p:tav tm="0">
                                          <p:val>
                                            <p:fltVal val="0"/>
                                          </p:val>
                                        </p:tav>
                                        <p:tav tm="100000">
                                          <p:val>
                                            <p:strVal val="#ppt_w"/>
                                          </p:val>
                                        </p:tav>
                                      </p:tavLst>
                                    </p:anim>
                                    <p:anim calcmode="lin" valueType="num">
                                      <p:cBhvr>
                                        <p:cTn id="38" dur="500" fill="hold"/>
                                        <p:tgtEl>
                                          <p:spTgt spid="18"/>
                                        </p:tgtEl>
                                        <p:attrNameLst>
                                          <p:attrName>ppt_h</p:attrName>
                                        </p:attrNameLst>
                                      </p:cBhvr>
                                      <p:tavLst>
                                        <p:tav tm="0">
                                          <p:val>
                                            <p:fltVal val="0"/>
                                          </p:val>
                                        </p:tav>
                                        <p:tav tm="100000">
                                          <p:val>
                                            <p:strVal val="#ppt_h"/>
                                          </p:val>
                                        </p:tav>
                                      </p:tavLst>
                                    </p:anim>
                                    <p:animEffect transition="in" filter="fade">
                                      <p:cBhvr>
                                        <p:cTn id="39" dur="500"/>
                                        <p:tgtEl>
                                          <p:spTgt spid="18"/>
                                        </p:tgtEl>
                                      </p:cBhvr>
                                    </p:animEffect>
                                  </p:childTnLst>
                                </p:cTn>
                              </p:par>
                              <p:par>
                                <p:cTn id="40" presetID="53" presetClass="entr" presetSubtype="16" fill="hold" nodeType="with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p:cTn id="42" dur="500" fill="hold"/>
                                        <p:tgtEl>
                                          <p:spTgt spid="7"/>
                                        </p:tgtEl>
                                        <p:attrNameLst>
                                          <p:attrName>ppt_w</p:attrName>
                                        </p:attrNameLst>
                                      </p:cBhvr>
                                      <p:tavLst>
                                        <p:tav tm="0">
                                          <p:val>
                                            <p:fltVal val="0"/>
                                          </p:val>
                                        </p:tav>
                                        <p:tav tm="100000">
                                          <p:val>
                                            <p:strVal val="#ppt_w"/>
                                          </p:val>
                                        </p:tav>
                                      </p:tavLst>
                                    </p:anim>
                                    <p:anim calcmode="lin" valueType="num">
                                      <p:cBhvr>
                                        <p:cTn id="43" dur="500" fill="hold"/>
                                        <p:tgtEl>
                                          <p:spTgt spid="7"/>
                                        </p:tgtEl>
                                        <p:attrNameLst>
                                          <p:attrName>ppt_h</p:attrName>
                                        </p:attrNameLst>
                                      </p:cBhvr>
                                      <p:tavLst>
                                        <p:tav tm="0">
                                          <p:val>
                                            <p:fltVal val="0"/>
                                          </p:val>
                                        </p:tav>
                                        <p:tav tm="100000">
                                          <p:val>
                                            <p:strVal val="#ppt_h"/>
                                          </p:val>
                                        </p:tav>
                                      </p:tavLst>
                                    </p:anim>
                                    <p:animEffect transition="in" filter="fade">
                                      <p:cBhvr>
                                        <p:cTn id="4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960927" y="431206"/>
            <a:ext cx="2270173"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300" normalizeH="0" baseline="0" noProof="0">
                <a:ln>
                  <a:noFill/>
                </a:ln>
                <a:solidFill>
                  <a:prstClr val="black">
                    <a:lumMod val="65000"/>
                    <a:lumOff val="35000"/>
                  </a:prstClr>
                </a:solidFill>
                <a:effectLst/>
                <a:uLnTx/>
                <a:uFillTx/>
                <a:latin typeface="Style Thief"/>
                <a:ea typeface="+mn-ea"/>
                <a:cs typeface="+mn-cs"/>
              </a:rPr>
              <a:t>Học sinh</a:t>
            </a:r>
            <a:endParaRPr kumimoji="0" lang="en-US" sz="4000" b="0" i="0" u="none" strike="noStrike" kern="1200" cap="none" spc="300" normalizeH="0" baseline="0" noProof="0" dirty="0">
              <a:ln>
                <a:noFill/>
              </a:ln>
              <a:solidFill>
                <a:prstClr val="black">
                  <a:lumMod val="65000"/>
                  <a:lumOff val="35000"/>
                </a:prstClr>
              </a:solidFill>
              <a:effectLst/>
              <a:uLnTx/>
              <a:uFillTx/>
              <a:latin typeface="Style Thief"/>
              <a:ea typeface="+mn-ea"/>
              <a:cs typeface="+mn-cs"/>
            </a:endParaRPr>
          </a:p>
        </p:txBody>
      </p:sp>
      <p:sp>
        <p:nvSpPr>
          <p:cNvPr id="3" name="Rectangle 2"/>
          <p:cNvSpPr/>
          <p:nvPr/>
        </p:nvSpPr>
        <p:spPr>
          <a:xfrm>
            <a:off x="137136" y="1815548"/>
            <a:ext cx="4823791" cy="3670852"/>
          </a:xfrm>
          <a:prstGeom prst="rect">
            <a:avLst/>
          </a:prstGeom>
          <a:noFill/>
          <a:ln w="254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Lato"/>
              <a:ea typeface="+mn-ea"/>
              <a:cs typeface="+mn-cs"/>
            </a:endParaRPr>
          </a:p>
        </p:txBody>
      </p:sp>
      <p:sp>
        <p:nvSpPr>
          <p:cNvPr id="4" name="Rectangle 3"/>
          <p:cNvSpPr/>
          <p:nvPr/>
        </p:nvSpPr>
        <p:spPr>
          <a:xfrm>
            <a:off x="380937" y="2001078"/>
            <a:ext cx="4336188" cy="329979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Lato"/>
              <a:ea typeface="+mn-ea"/>
              <a:cs typeface="+mn-cs"/>
            </a:endParaRPr>
          </a:p>
        </p:txBody>
      </p:sp>
      <p:pic>
        <p:nvPicPr>
          <p:cNvPr id="24" name="Picture Placeholder 23">
            <a:extLst>
              <a:ext uri="{FF2B5EF4-FFF2-40B4-BE49-F238E27FC236}">
                <a16:creationId xmlns:a16="http://schemas.microsoft.com/office/drawing/2014/main" id="{EFFC6705-AF46-4DA1-9C23-990D16E07FB6}"/>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8054" r="8054"/>
          <a:stretch>
            <a:fillRect/>
          </a:stretch>
        </p:blipFill>
        <p:spPr>
          <a:xfrm>
            <a:off x="622204" y="2184680"/>
            <a:ext cx="3853654" cy="2932588"/>
          </a:xfrm>
        </p:spPr>
      </p:pic>
      <p:sp>
        <p:nvSpPr>
          <p:cNvPr id="5" name="Rectangle 4">
            <a:extLst>
              <a:ext uri="{FF2B5EF4-FFF2-40B4-BE49-F238E27FC236}">
                <a16:creationId xmlns:a16="http://schemas.microsoft.com/office/drawing/2014/main" id="{0DF17890-2828-4A30-B161-9AF25C8BCFAA}"/>
              </a:ext>
            </a:extLst>
          </p:cNvPr>
          <p:cNvSpPr/>
          <p:nvPr/>
        </p:nvSpPr>
        <p:spPr>
          <a:xfrm>
            <a:off x="5202194" y="1884550"/>
            <a:ext cx="6661307" cy="3416320"/>
          </a:xfrm>
          <a:prstGeom prst="rect">
            <a:avLst/>
          </a:prstGeom>
        </p:spPr>
        <p:txBody>
          <a:bodyPr wrap="square">
            <a:spAutoFit/>
          </a:bodyPr>
          <a:lstStyle/>
          <a:p>
            <a:pPr algn="just" fontAlgn="base"/>
            <a:r>
              <a:rPr lang="en-US" dirty="0">
                <a:solidFill>
                  <a:srgbClr val="000000"/>
                </a:solidFill>
                <a:latin typeface="Arial" panose="020B0604020202020204" pitchFamily="34" charset="0"/>
              </a:rPr>
              <a:t>       </a:t>
            </a:r>
            <a:r>
              <a:rPr lang="vi-VN" dirty="0">
                <a:solidFill>
                  <a:srgbClr val="000000"/>
                </a:solidFill>
                <a:latin typeface="Arial" panose="020B0604020202020204" pitchFamily="34" charset="0"/>
              </a:rPr>
              <a:t>Cuối cùng, chúng </a:t>
            </a:r>
            <a:r>
              <a:rPr lang="en-US" dirty="0" err="1">
                <a:solidFill>
                  <a:srgbClr val="000000"/>
                </a:solidFill>
                <a:latin typeface="Arial" panose="020B0604020202020204" pitchFamily="34" charset="0"/>
              </a:rPr>
              <a:t>em</a:t>
            </a:r>
            <a:r>
              <a:rPr lang="vi-VN" dirty="0">
                <a:solidFill>
                  <a:srgbClr val="000000"/>
                </a:solidFill>
                <a:latin typeface="Arial" panose="020B0604020202020204" pitchFamily="34" charset="0"/>
              </a:rPr>
              <a:t> muốn gửi lời tri ân chân thành đến </a:t>
            </a:r>
            <a:r>
              <a:rPr lang="en-US" dirty="0" err="1">
                <a:solidFill>
                  <a:srgbClr val="000000"/>
                </a:solidFill>
                <a:latin typeface="Arial" panose="020B0604020202020204" pitchFamily="34" charset="0"/>
              </a:rPr>
              <a:t>các</a:t>
            </a:r>
            <a:r>
              <a:rPr lang="en-US" dirty="0">
                <a:solidFill>
                  <a:srgbClr val="000000"/>
                </a:solidFill>
                <a:latin typeface="Arial" panose="020B0604020202020204" pitchFamily="34" charset="0"/>
              </a:rPr>
              <a:t> </a:t>
            </a:r>
            <a:r>
              <a:rPr lang="vi-VN" dirty="0">
                <a:solidFill>
                  <a:srgbClr val="000000"/>
                </a:solidFill>
                <a:latin typeface="Arial" panose="020B0604020202020204" pitchFamily="34" charset="0"/>
              </a:rPr>
              <a:t>thầy giáo</a:t>
            </a:r>
            <a:r>
              <a:rPr lang="en-US" dirty="0">
                <a:solidFill>
                  <a:srgbClr val="000000"/>
                </a:solidFill>
                <a:latin typeface="Arial" panose="020B0604020202020204" pitchFamily="34" charset="0"/>
              </a:rPr>
              <a:t>, </a:t>
            </a:r>
            <a:r>
              <a:rPr lang="en-US" dirty="0" err="1">
                <a:solidFill>
                  <a:srgbClr val="000000"/>
                </a:solidFill>
                <a:latin typeface="Arial" panose="020B0604020202020204" pitchFamily="34" charset="0"/>
              </a:rPr>
              <a:t>cô</a:t>
            </a:r>
            <a:r>
              <a:rPr lang="en-US" dirty="0">
                <a:solidFill>
                  <a:srgbClr val="000000"/>
                </a:solidFill>
                <a:latin typeface="Arial" panose="020B0604020202020204" pitchFamily="34" charset="0"/>
              </a:rPr>
              <a:t> </a:t>
            </a:r>
            <a:r>
              <a:rPr lang="en-US" dirty="0" err="1">
                <a:solidFill>
                  <a:srgbClr val="000000"/>
                </a:solidFill>
                <a:latin typeface="Arial" panose="020B0604020202020204" pitchFamily="34" charset="0"/>
              </a:rPr>
              <a:t>giáo</a:t>
            </a:r>
            <a:r>
              <a:rPr lang="en-US" dirty="0">
                <a:solidFill>
                  <a:srgbClr val="000000"/>
                </a:solidFill>
                <a:latin typeface="Arial" panose="020B0604020202020204" pitchFamily="34" charset="0"/>
              </a:rPr>
              <a:t> tr</a:t>
            </a:r>
            <a:r>
              <a:rPr lang="vi-VN" dirty="0">
                <a:solidFill>
                  <a:srgbClr val="000000"/>
                </a:solidFill>
                <a:latin typeface="Arial" panose="020B0604020202020204" pitchFamily="34" charset="0"/>
              </a:rPr>
              <a:t>ư</a:t>
            </a:r>
            <a:r>
              <a:rPr lang="en-US" dirty="0" err="1">
                <a:solidFill>
                  <a:srgbClr val="000000"/>
                </a:solidFill>
                <a:latin typeface="Arial" panose="020B0604020202020204" pitchFamily="34" charset="0"/>
              </a:rPr>
              <a:t>ờng</a:t>
            </a:r>
            <a:r>
              <a:rPr lang="en-US" dirty="0">
                <a:solidFill>
                  <a:srgbClr val="000000"/>
                </a:solidFill>
                <a:latin typeface="Arial" panose="020B0604020202020204" pitchFamily="34" charset="0"/>
              </a:rPr>
              <a:t> THCS Liên Trung </a:t>
            </a:r>
            <a:r>
              <a:rPr lang="en-US" dirty="0" err="1">
                <a:solidFill>
                  <a:srgbClr val="000000"/>
                </a:solidFill>
                <a:latin typeface="Arial" panose="020B0604020202020204" pitchFamily="34" charset="0"/>
              </a:rPr>
              <a:t>những</a:t>
            </a:r>
            <a:r>
              <a:rPr lang="en-US" dirty="0">
                <a:solidFill>
                  <a:srgbClr val="000000"/>
                </a:solidFill>
                <a:latin typeface="Arial" panose="020B0604020202020204" pitchFamily="34" charset="0"/>
              </a:rPr>
              <a:t> ng</a:t>
            </a:r>
            <a:r>
              <a:rPr lang="vi-VN" dirty="0">
                <a:solidFill>
                  <a:srgbClr val="000000"/>
                </a:solidFill>
                <a:latin typeface="Arial" panose="020B0604020202020204" pitchFamily="34" charset="0"/>
              </a:rPr>
              <a:t>ư</a:t>
            </a:r>
            <a:r>
              <a:rPr lang="en-US" dirty="0" err="1">
                <a:solidFill>
                  <a:srgbClr val="000000"/>
                </a:solidFill>
                <a:latin typeface="Arial" panose="020B0604020202020204" pitchFamily="34" charset="0"/>
              </a:rPr>
              <a:t>ời</a:t>
            </a:r>
            <a:r>
              <a:rPr lang="en-US" dirty="0">
                <a:solidFill>
                  <a:srgbClr val="000000"/>
                </a:solidFill>
                <a:latin typeface="Arial" panose="020B0604020202020204" pitchFamily="34" charset="0"/>
              </a:rPr>
              <a:t> </a:t>
            </a:r>
            <a:r>
              <a:rPr lang="en-US" dirty="0" err="1">
                <a:solidFill>
                  <a:srgbClr val="000000"/>
                </a:solidFill>
                <a:latin typeface="Arial" panose="020B0604020202020204" pitchFamily="34" charset="0"/>
              </a:rPr>
              <a:t>thầy</a:t>
            </a:r>
            <a:r>
              <a:rPr lang="en-US" dirty="0">
                <a:solidFill>
                  <a:srgbClr val="000000"/>
                </a:solidFill>
                <a:latin typeface="Arial" panose="020B0604020202020204" pitchFamily="34" charset="0"/>
              </a:rPr>
              <a:t> </a:t>
            </a:r>
            <a:r>
              <a:rPr lang="en-US" dirty="0" err="1">
                <a:solidFill>
                  <a:srgbClr val="000000"/>
                </a:solidFill>
                <a:latin typeface="Arial" panose="020B0604020202020204" pitchFamily="34" charset="0"/>
              </a:rPr>
              <a:t>tâm</a:t>
            </a:r>
            <a:r>
              <a:rPr lang="en-US" dirty="0">
                <a:solidFill>
                  <a:srgbClr val="000000"/>
                </a:solidFill>
                <a:latin typeface="Arial" panose="020B0604020202020204" pitchFamily="34" charset="0"/>
              </a:rPr>
              <a:t> </a:t>
            </a:r>
            <a:r>
              <a:rPr lang="en-US" dirty="0" err="1">
                <a:solidFill>
                  <a:srgbClr val="000000"/>
                </a:solidFill>
                <a:latin typeface="Arial" panose="020B0604020202020204" pitchFamily="34" charset="0"/>
              </a:rPr>
              <a:t>huyết</a:t>
            </a:r>
            <a:r>
              <a:rPr lang="en-US" dirty="0">
                <a:solidFill>
                  <a:srgbClr val="000000"/>
                </a:solidFill>
                <a:latin typeface="Arial" panose="020B0604020202020204" pitchFamily="34" charset="0"/>
              </a:rPr>
              <a:t>, </a:t>
            </a:r>
            <a:r>
              <a:rPr lang="en-US" dirty="0" err="1">
                <a:solidFill>
                  <a:srgbClr val="000000"/>
                </a:solidFill>
                <a:latin typeface="Arial" panose="020B0604020202020204" pitchFamily="34" charset="0"/>
              </a:rPr>
              <a:t>những</a:t>
            </a:r>
            <a:r>
              <a:rPr lang="en-US" dirty="0">
                <a:solidFill>
                  <a:srgbClr val="000000"/>
                </a:solidFill>
                <a:latin typeface="Arial" panose="020B0604020202020204" pitchFamily="34" charset="0"/>
              </a:rPr>
              <a:t> </a:t>
            </a:r>
            <a:r>
              <a:rPr lang="en-US" dirty="0" err="1">
                <a:solidFill>
                  <a:srgbClr val="000000"/>
                </a:solidFill>
                <a:latin typeface="Arial" panose="020B0604020202020204" pitchFamily="34" charset="0"/>
              </a:rPr>
              <a:t>kĩ</a:t>
            </a:r>
            <a:r>
              <a:rPr lang="en-US" dirty="0">
                <a:solidFill>
                  <a:srgbClr val="000000"/>
                </a:solidFill>
                <a:latin typeface="Arial" panose="020B0604020202020204" pitchFamily="34" charset="0"/>
              </a:rPr>
              <a:t> s</a:t>
            </a:r>
            <a:r>
              <a:rPr lang="vi-VN" dirty="0">
                <a:solidFill>
                  <a:srgbClr val="000000"/>
                </a:solidFill>
                <a:latin typeface="Arial" panose="020B0604020202020204" pitchFamily="34" charset="0"/>
              </a:rPr>
              <a:t>ư</a:t>
            </a:r>
            <a:r>
              <a:rPr lang="en-US" dirty="0">
                <a:solidFill>
                  <a:srgbClr val="000000"/>
                </a:solidFill>
                <a:latin typeface="Arial" panose="020B0604020202020204" pitchFamily="34" charset="0"/>
              </a:rPr>
              <a:t> </a:t>
            </a:r>
            <a:r>
              <a:rPr lang="en-US" dirty="0" err="1">
                <a:solidFill>
                  <a:srgbClr val="000000"/>
                </a:solidFill>
                <a:latin typeface="Arial" panose="020B0604020202020204" pitchFamily="34" charset="0"/>
              </a:rPr>
              <a:t>tâm</a:t>
            </a:r>
            <a:r>
              <a:rPr lang="en-US" dirty="0">
                <a:solidFill>
                  <a:srgbClr val="000000"/>
                </a:solidFill>
                <a:latin typeface="Arial" panose="020B0604020202020204" pitchFamily="34" charset="0"/>
              </a:rPr>
              <a:t> </a:t>
            </a:r>
            <a:r>
              <a:rPr lang="en-US" dirty="0" err="1">
                <a:solidFill>
                  <a:srgbClr val="000000"/>
                </a:solidFill>
                <a:latin typeface="Arial" panose="020B0604020202020204" pitchFamily="34" charset="0"/>
              </a:rPr>
              <a:t>hồn</a:t>
            </a:r>
            <a:r>
              <a:rPr lang="en-US" dirty="0">
                <a:solidFill>
                  <a:srgbClr val="000000"/>
                </a:solidFill>
                <a:latin typeface="Arial" panose="020B0604020202020204" pitchFamily="34" charset="0"/>
              </a:rPr>
              <a:t> </a:t>
            </a:r>
            <a:r>
              <a:rPr lang="en-US" dirty="0" err="1">
                <a:solidFill>
                  <a:srgbClr val="000000"/>
                </a:solidFill>
                <a:latin typeface="Arial" panose="020B0604020202020204" pitchFamily="34" charset="0"/>
              </a:rPr>
              <a:t>luôn</a:t>
            </a:r>
            <a:r>
              <a:rPr lang="en-US" dirty="0">
                <a:solidFill>
                  <a:srgbClr val="000000"/>
                </a:solidFill>
                <a:latin typeface="Arial" panose="020B0604020202020204" pitchFamily="34" charset="0"/>
              </a:rPr>
              <a:t> </a:t>
            </a:r>
            <a:r>
              <a:rPr lang="en-US" dirty="0" err="1">
                <a:solidFill>
                  <a:srgbClr val="000000"/>
                </a:solidFill>
                <a:latin typeface="Arial" panose="020B0604020202020204" pitchFamily="34" charset="0"/>
              </a:rPr>
              <a:t>dậy</a:t>
            </a:r>
            <a:r>
              <a:rPr lang="en-US" dirty="0">
                <a:solidFill>
                  <a:srgbClr val="000000"/>
                </a:solidFill>
                <a:latin typeface="Arial" panose="020B0604020202020204" pitchFamily="34" charset="0"/>
              </a:rPr>
              <a:t> </a:t>
            </a:r>
            <a:r>
              <a:rPr lang="en-US" dirty="0" err="1">
                <a:solidFill>
                  <a:srgbClr val="000000"/>
                </a:solidFill>
                <a:latin typeface="Arial" panose="020B0604020202020204" pitchFamily="34" charset="0"/>
              </a:rPr>
              <a:t>dỗ</a:t>
            </a:r>
            <a:r>
              <a:rPr lang="en-US" dirty="0">
                <a:solidFill>
                  <a:srgbClr val="000000"/>
                </a:solidFill>
                <a:latin typeface="Arial" panose="020B0604020202020204" pitchFamily="34" charset="0"/>
              </a:rPr>
              <a:t> </a:t>
            </a:r>
            <a:r>
              <a:rPr lang="en-US" dirty="0" err="1">
                <a:solidFill>
                  <a:srgbClr val="000000"/>
                </a:solidFill>
                <a:latin typeface="Arial" panose="020B0604020202020204" pitchFamily="34" charset="0"/>
              </a:rPr>
              <a:t>bảo</a:t>
            </a:r>
            <a:r>
              <a:rPr lang="en-US" dirty="0">
                <a:solidFill>
                  <a:srgbClr val="000000"/>
                </a:solidFill>
                <a:latin typeface="Arial" panose="020B0604020202020204" pitchFamily="34" charset="0"/>
              </a:rPr>
              <a:t> ban </a:t>
            </a:r>
            <a:r>
              <a:rPr lang="en-US" dirty="0" err="1">
                <a:solidFill>
                  <a:srgbClr val="000000"/>
                </a:solidFill>
                <a:latin typeface="Arial" panose="020B0604020202020204" pitchFamily="34" charset="0"/>
              </a:rPr>
              <a:t>chúng</a:t>
            </a:r>
            <a:r>
              <a:rPr lang="en-US" dirty="0">
                <a:solidFill>
                  <a:srgbClr val="000000"/>
                </a:solidFill>
                <a:latin typeface="Arial" panose="020B0604020202020204" pitchFamily="34" charset="0"/>
              </a:rPr>
              <a:t> </a:t>
            </a:r>
            <a:r>
              <a:rPr lang="en-US" dirty="0" err="1">
                <a:solidFill>
                  <a:srgbClr val="000000"/>
                </a:solidFill>
                <a:latin typeface="Arial" panose="020B0604020202020204" pitchFamily="34" charset="0"/>
              </a:rPr>
              <a:t>em</a:t>
            </a:r>
            <a:r>
              <a:rPr lang="en-US" dirty="0">
                <a:solidFill>
                  <a:srgbClr val="000000"/>
                </a:solidFill>
                <a:latin typeface="Arial" panose="020B0604020202020204" pitchFamily="34" charset="0"/>
              </a:rPr>
              <a:t> </a:t>
            </a:r>
            <a:r>
              <a:rPr lang="en-US" dirty="0" err="1">
                <a:solidFill>
                  <a:srgbClr val="000000"/>
                </a:solidFill>
                <a:latin typeface="Arial" panose="020B0604020202020204" pitchFamily="34" charset="0"/>
              </a:rPr>
              <a:t>lên</a:t>
            </a:r>
            <a:r>
              <a:rPr lang="en-US" dirty="0">
                <a:solidFill>
                  <a:srgbClr val="000000"/>
                </a:solidFill>
                <a:latin typeface="Arial" panose="020B0604020202020204" pitchFamily="34" charset="0"/>
              </a:rPr>
              <a:t> ng</a:t>
            </a:r>
            <a:r>
              <a:rPr lang="vi-VN" dirty="0">
                <a:solidFill>
                  <a:srgbClr val="000000"/>
                </a:solidFill>
                <a:latin typeface="Arial" panose="020B0604020202020204" pitchFamily="34" charset="0"/>
              </a:rPr>
              <a:t>ư</a:t>
            </a:r>
            <a:r>
              <a:rPr lang="en-US" dirty="0" err="1">
                <a:solidFill>
                  <a:srgbClr val="000000"/>
                </a:solidFill>
                <a:latin typeface="Arial" panose="020B0604020202020204" pitchFamily="34" charset="0"/>
              </a:rPr>
              <a:t>ời</a:t>
            </a:r>
            <a:r>
              <a:rPr lang="vi-VN" dirty="0">
                <a:solidFill>
                  <a:srgbClr val="000000"/>
                </a:solidFill>
                <a:latin typeface="Arial" panose="020B0604020202020204" pitchFamily="34" charset="0"/>
              </a:rPr>
              <a:t>.</a:t>
            </a:r>
          </a:p>
          <a:p>
            <a:pPr algn="just" fontAlgn="base"/>
            <a:r>
              <a:rPr lang="en-US" dirty="0">
                <a:solidFill>
                  <a:srgbClr val="000000"/>
                </a:solidFill>
                <a:latin typeface="Arial" panose="020B0604020202020204" pitchFamily="34" charset="0"/>
              </a:rPr>
              <a:t>       </a:t>
            </a:r>
            <a:r>
              <a:rPr lang="vi-VN" dirty="0">
                <a:solidFill>
                  <a:srgbClr val="000000"/>
                </a:solidFill>
                <a:latin typeface="Arial" panose="020B0604020202020204" pitchFamily="34" charset="0"/>
              </a:rPr>
              <a:t>Sau này, khi bước ra khỏi mái trường, chúng </a:t>
            </a:r>
            <a:r>
              <a:rPr lang="en-US" dirty="0" err="1">
                <a:solidFill>
                  <a:srgbClr val="000000"/>
                </a:solidFill>
                <a:latin typeface="Arial" panose="020B0604020202020204" pitchFamily="34" charset="0"/>
              </a:rPr>
              <a:t>em</a:t>
            </a:r>
            <a:r>
              <a:rPr lang="vi-VN" dirty="0">
                <a:solidFill>
                  <a:srgbClr val="000000"/>
                </a:solidFill>
                <a:latin typeface="Arial" panose="020B0604020202020204" pitchFamily="34" charset="0"/>
              </a:rPr>
              <a:t> sẽ đối diện với nhiều thách thức trong tương lai. Nhưng chúng </a:t>
            </a:r>
            <a:r>
              <a:rPr lang="en-US" dirty="0" err="1">
                <a:solidFill>
                  <a:srgbClr val="000000"/>
                </a:solidFill>
                <a:latin typeface="Arial" panose="020B0604020202020204" pitchFamily="34" charset="0"/>
              </a:rPr>
              <a:t>em</a:t>
            </a:r>
            <a:r>
              <a:rPr lang="vi-VN" dirty="0">
                <a:solidFill>
                  <a:srgbClr val="000000"/>
                </a:solidFill>
                <a:latin typeface="Arial" panose="020B0604020202020204" pitchFamily="34" charset="0"/>
              </a:rPr>
              <a:t> sẽ không bao giờ quên những giá trị mà thầy cô, bố mẹ đã truyền đạt và những kinh nghiệm học được. Chúng </a:t>
            </a:r>
            <a:r>
              <a:rPr lang="en-US" dirty="0" err="1">
                <a:solidFill>
                  <a:srgbClr val="000000"/>
                </a:solidFill>
                <a:latin typeface="Arial" panose="020B0604020202020204" pitchFamily="34" charset="0"/>
              </a:rPr>
              <a:t>em</a:t>
            </a:r>
            <a:r>
              <a:rPr lang="vi-VN" dirty="0">
                <a:solidFill>
                  <a:srgbClr val="000000"/>
                </a:solidFill>
                <a:latin typeface="Arial" panose="020B0604020202020204" pitchFamily="34" charset="0"/>
              </a:rPr>
              <a:t> sẽ phấn đấu vượt qua những khó khăn bằng tri thức và lòng kiên nhẫn.  Chúng </a:t>
            </a:r>
            <a:r>
              <a:rPr lang="en-US" dirty="0" err="1">
                <a:solidFill>
                  <a:srgbClr val="000000"/>
                </a:solidFill>
                <a:latin typeface="Arial" panose="020B0604020202020204" pitchFamily="34" charset="0"/>
              </a:rPr>
              <a:t>em</a:t>
            </a:r>
            <a:r>
              <a:rPr lang="vi-VN" dirty="0">
                <a:solidFill>
                  <a:srgbClr val="000000"/>
                </a:solidFill>
                <a:latin typeface="Arial" panose="020B0604020202020204" pitchFamily="34" charset="0"/>
              </a:rPr>
              <a:t> sẽ </a:t>
            </a:r>
            <a:r>
              <a:rPr lang="en-US" dirty="0" err="1">
                <a:solidFill>
                  <a:srgbClr val="000000"/>
                </a:solidFill>
                <a:latin typeface="Arial" panose="020B0604020202020204" pitchFamily="34" charset="0"/>
              </a:rPr>
              <a:t>cố</a:t>
            </a:r>
            <a:r>
              <a:rPr lang="en-US" dirty="0">
                <a:solidFill>
                  <a:srgbClr val="000000"/>
                </a:solidFill>
                <a:latin typeface="Arial" panose="020B0604020202020204" pitchFamily="34" charset="0"/>
              </a:rPr>
              <a:t> </a:t>
            </a:r>
            <a:r>
              <a:rPr lang="en-US" dirty="0" err="1">
                <a:solidFill>
                  <a:srgbClr val="000000"/>
                </a:solidFill>
                <a:latin typeface="Arial" panose="020B0604020202020204" pitchFamily="34" charset="0"/>
              </a:rPr>
              <a:t>gắng</a:t>
            </a:r>
            <a:r>
              <a:rPr lang="en-US" dirty="0">
                <a:solidFill>
                  <a:srgbClr val="000000"/>
                </a:solidFill>
                <a:latin typeface="Arial" panose="020B0604020202020204" pitchFamily="34" charset="0"/>
              </a:rPr>
              <a:t> </a:t>
            </a:r>
            <a:r>
              <a:rPr lang="en-US" dirty="0" err="1">
                <a:solidFill>
                  <a:srgbClr val="000000"/>
                </a:solidFill>
                <a:latin typeface="Arial" panose="020B0604020202020204" pitchFamily="34" charset="0"/>
              </a:rPr>
              <a:t>học</a:t>
            </a:r>
            <a:r>
              <a:rPr lang="en-US" dirty="0">
                <a:solidFill>
                  <a:srgbClr val="000000"/>
                </a:solidFill>
                <a:latin typeface="Arial" panose="020B0604020202020204" pitchFamily="34" charset="0"/>
              </a:rPr>
              <a:t> </a:t>
            </a:r>
            <a:r>
              <a:rPr lang="en-US" dirty="0" err="1">
                <a:solidFill>
                  <a:srgbClr val="000000"/>
                </a:solidFill>
                <a:latin typeface="Arial" panose="020B0604020202020204" pitchFamily="34" charset="0"/>
              </a:rPr>
              <a:t>tập</a:t>
            </a:r>
            <a:r>
              <a:rPr lang="en-US" dirty="0">
                <a:solidFill>
                  <a:srgbClr val="000000"/>
                </a:solidFill>
                <a:latin typeface="Arial" panose="020B0604020202020204" pitchFamily="34" charset="0"/>
              </a:rPr>
              <a:t> </a:t>
            </a:r>
            <a:r>
              <a:rPr lang="en-US" dirty="0" err="1">
                <a:solidFill>
                  <a:srgbClr val="000000"/>
                </a:solidFill>
                <a:latin typeface="Arial" panose="020B0604020202020204" pitchFamily="34" charset="0"/>
              </a:rPr>
              <a:t>tốt</a:t>
            </a:r>
            <a:r>
              <a:rPr lang="en-US" dirty="0">
                <a:solidFill>
                  <a:srgbClr val="000000"/>
                </a:solidFill>
                <a:latin typeface="Arial" panose="020B0604020202020204" pitchFamily="34" charset="0"/>
              </a:rPr>
              <a:t> </a:t>
            </a:r>
            <a:r>
              <a:rPr lang="en-US" dirty="0" err="1">
                <a:solidFill>
                  <a:srgbClr val="000000"/>
                </a:solidFill>
                <a:latin typeface="Arial" panose="020B0604020202020204" pitchFamily="34" charset="0"/>
              </a:rPr>
              <a:t>để</a:t>
            </a:r>
            <a:r>
              <a:rPr lang="vi-VN" dirty="0">
                <a:solidFill>
                  <a:srgbClr val="000000"/>
                </a:solidFill>
                <a:latin typeface="Arial" panose="020B0604020202020204" pitchFamily="34" charset="0"/>
              </a:rPr>
              <a:t> thể hiện lòng biết ơn đến thầy cô và </a:t>
            </a:r>
            <a:r>
              <a:rPr lang="en-US" dirty="0">
                <a:solidFill>
                  <a:srgbClr val="000000"/>
                </a:solidFill>
                <a:latin typeface="Arial" panose="020B0604020202020204" pitchFamily="34" charset="0"/>
              </a:rPr>
              <a:t>cha </a:t>
            </a:r>
            <a:r>
              <a:rPr lang="en-US" dirty="0" err="1">
                <a:solidFill>
                  <a:srgbClr val="000000"/>
                </a:solidFill>
                <a:latin typeface="Arial" panose="020B0604020202020204" pitchFamily="34" charset="0"/>
              </a:rPr>
              <a:t>mẹ</a:t>
            </a:r>
            <a:r>
              <a:rPr lang="en-US" dirty="0">
                <a:solidFill>
                  <a:srgbClr val="000000"/>
                </a:solidFill>
                <a:latin typeface="Arial" panose="020B0604020202020204" pitchFamily="34" charset="0"/>
              </a:rPr>
              <a:t> </a:t>
            </a:r>
            <a:r>
              <a:rPr lang="en-US" dirty="0" err="1">
                <a:solidFill>
                  <a:srgbClr val="000000"/>
                </a:solidFill>
                <a:latin typeface="Arial" panose="020B0604020202020204" pitchFamily="34" charset="0"/>
              </a:rPr>
              <a:t>những</a:t>
            </a:r>
            <a:r>
              <a:rPr lang="en-US" dirty="0">
                <a:solidFill>
                  <a:srgbClr val="000000"/>
                </a:solidFill>
                <a:latin typeface="Arial" panose="020B0604020202020204" pitchFamily="34" charset="0"/>
              </a:rPr>
              <a:t> ng</a:t>
            </a:r>
            <a:r>
              <a:rPr lang="vi-VN" dirty="0">
                <a:solidFill>
                  <a:srgbClr val="000000"/>
                </a:solidFill>
                <a:latin typeface="Arial" panose="020B0604020202020204" pitchFamily="34" charset="0"/>
              </a:rPr>
              <a:t>ư</a:t>
            </a:r>
            <a:r>
              <a:rPr lang="en-US" dirty="0" err="1">
                <a:solidFill>
                  <a:srgbClr val="000000"/>
                </a:solidFill>
                <a:latin typeface="Arial" panose="020B0604020202020204" pitchFamily="34" charset="0"/>
              </a:rPr>
              <a:t>ời</a:t>
            </a:r>
            <a:r>
              <a:rPr lang="en-US" dirty="0">
                <a:solidFill>
                  <a:srgbClr val="000000"/>
                </a:solidFill>
                <a:latin typeface="Arial" panose="020B0604020202020204" pitchFamily="34" charset="0"/>
              </a:rPr>
              <a:t> </a:t>
            </a:r>
            <a:r>
              <a:rPr lang="en-US" dirty="0" err="1">
                <a:solidFill>
                  <a:srgbClr val="000000"/>
                </a:solidFill>
                <a:latin typeface="Arial" panose="020B0604020202020204" pitchFamily="34" charset="0"/>
              </a:rPr>
              <a:t>đã</a:t>
            </a:r>
            <a:r>
              <a:rPr lang="en-US" dirty="0">
                <a:solidFill>
                  <a:srgbClr val="000000"/>
                </a:solidFill>
                <a:latin typeface="Arial" panose="020B0604020202020204" pitchFamily="34" charset="0"/>
              </a:rPr>
              <a:t> </a:t>
            </a:r>
            <a:r>
              <a:rPr lang="en-US" dirty="0" err="1">
                <a:solidFill>
                  <a:srgbClr val="000000"/>
                </a:solidFill>
                <a:latin typeface="Arial" panose="020B0604020202020204" pitchFamily="34" charset="0"/>
              </a:rPr>
              <a:t>giúp</a:t>
            </a:r>
            <a:r>
              <a:rPr lang="en-US" dirty="0">
                <a:solidFill>
                  <a:srgbClr val="000000"/>
                </a:solidFill>
                <a:latin typeface="Arial" panose="020B0604020202020204" pitchFamily="34" charset="0"/>
              </a:rPr>
              <a:t> </a:t>
            </a:r>
            <a:r>
              <a:rPr lang="en-US" dirty="0" err="1">
                <a:solidFill>
                  <a:srgbClr val="000000"/>
                </a:solidFill>
                <a:latin typeface="Arial" panose="020B0604020202020204" pitchFamily="34" charset="0"/>
              </a:rPr>
              <a:t>chúng</a:t>
            </a:r>
            <a:r>
              <a:rPr lang="en-US" dirty="0">
                <a:solidFill>
                  <a:srgbClr val="000000"/>
                </a:solidFill>
                <a:latin typeface="Arial" panose="020B0604020202020204" pitchFamily="34" charset="0"/>
              </a:rPr>
              <a:t> </a:t>
            </a:r>
            <a:r>
              <a:rPr lang="en-US" dirty="0" err="1">
                <a:solidFill>
                  <a:srgbClr val="000000"/>
                </a:solidFill>
                <a:latin typeface="Arial" panose="020B0604020202020204" pitchFamily="34" charset="0"/>
              </a:rPr>
              <a:t>em</a:t>
            </a:r>
            <a:r>
              <a:rPr lang="en-US" dirty="0">
                <a:solidFill>
                  <a:srgbClr val="000000"/>
                </a:solidFill>
                <a:latin typeface="Arial" panose="020B0604020202020204" pitchFamily="34" charset="0"/>
              </a:rPr>
              <a:t> </a:t>
            </a:r>
            <a:r>
              <a:rPr lang="vi-VN" dirty="0">
                <a:solidFill>
                  <a:srgbClr val="000000"/>
                </a:solidFill>
                <a:latin typeface="Arial" panose="020B0604020202020204" pitchFamily="34" charset="0"/>
              </a:rPr>
              <a:t>mở ra một tương lai tươi sáng</a:t>
            </a:r>
            <a:r>
              <a:rPr lang="en-US" dirty="0">
                <a:solidFill>
                  <a:srgbClr val="000000"/>
                </a:solidFill>
                <a:latin typeface="Arial" panose="020B0604020202020204" pitchFamily="34" charset="0"/>
              </a:rPr>
              <a:t>.</a:t>
            </a:r>
            <a:endParaRPr lang="vi-VN" dirty="0">
              <a:solidFill>
                <a:srgbClr val="000000"/>
              </a:solidFill>
              <a:latin typeface="Arial" panose="020B0604020202020204" pitchFamily="34" charset="0"/>
            </a:endParaRPr>
          </a:p>
        </p:txBody>
      </p:sp>
    </p:spTree>
    <p:extLst>
      <p:ext uri="{BB962C8B-B14F-4D97-AF65-F5344CB8AC3E}">
        <p14:creationId xmlns:p14="http://schemas.microsoft.com/office/powerpoint/2010/main" val="10572908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35000">
        <p15:prstTrans prst="peelOff"/>
      </p:transition>
    </mc:Choice>
    <mc:Fallback xmlns="">
      <p:transition spd="slow" advClick="0" advTm="3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611F1D7-E08C-4B7F-94C7-802FEBAD3CED}"/>
              </a:ext>
            </a:extLst>
          </p:cNvPr>
          <p:cNvSpPr/>
          <p:nvPr/>
        </p:nvSpPr>
        <p:spPr>
          <a:xfrm>
            <a:off x="0" y="0"/>
            <a:ext cx="7096836" cy="6858000"/>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t>Xin chân thành cảm </a:t>
            </a:r>
            <a:r>
              <a:rPr lang="vi-VN" sz="4400"/>
              <a:t>ơ</a:t>
            </a:r>
            <a:r>
              <a:rPr lang="en-US" sz="4400"/>
              <a:t>n quý thầy cô và các bạn đã lắng nghe bài tuyên truyền sách của lớp 8B chúng em !</a:t>
            </a:r>
          </a:p>
        </p:txBody>
      </p:sp>
      <p:sp>
        <p:nvSpPr>
          <p:cNvPr id="6" name="Rectangle 5">
            <a:extLst>
              <a:ext uri="{FF2B5EF4-FFF2-40B4-BE49-F238E27FC236}">
                <a16:creationId xmlns:a16="http://schemas.microsoft.com/office/drawing/2014/main" id="{44E50E40-B145-42A7-A705-80CA4DEFF8FB}"/>
              </a:ext>
            </a:extLst>
          </p:cNvPr>
          <p:cNvSpPr/>
          <p:nvPr/>
        </p:nvSpPr>
        <p:spPr>
          <a:xfrm>
            <a:off x="7096836" y="0"/>
            <a:ext cx="5095164" cy="6858000"/>
          </a:xfrm>
          <a:prstGeom prst="rect">
            <a:avLst/>
          </a:prstGeom>
          <a:blipFill>
            <a:blip r:embed="rId2"/>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65326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4A4FFF1-5A6D-44B3-6167-9EA3DE3BEB29}"/>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9653723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678C3D0-3D22-4389-B32C-FD5DF357F17E}"/>
              </a:ext>
            </a:extLst>
          </p:cNvPr>
          <p:cNvSpPr/>
          <p:nvPr/>
        </p:nvSpPr>
        <p:spPr>
          <a:xfrm>
            <a:off x="0" y="0"/>
            <a:ext cx="12192000" cy="6858000"/>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7F04657-F1BB-44F1-9A28-B314E2D79124}"/>
              </a:ext>
            </a:extLst>
          </p:cNvPr>
          <p:cNvSpPr/>
          <p:nvPr/>
        </p:nvSpPr>
        <p:spPr>
          <a:xfrm>
            <a:off x="1563329" y="752169"/>
            <a:ext cx="3760839" cy="5220928"/>
          </a:xfrm>
          <a:prstGeom prst="rect">
            <a:avLst/>
          </a:prstGeom>
          <a:solidFill>
            <a:schemeClr val="accent6">
              <a:lumMod val="60000"/>
              <a:lumOff val="40000"/>
            </a:schemeClr>
          </a:solidFill>
          <a:ln>
            <a:solidFill>
              <a:srgbClr val="FFFF00"/>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AE41187-FAAD-4247-BFF6-E6E7CDDF92BD}"/>
              </a:ext>
            </a:extLst>
          </p:cNvPr>
          <p:cNvSpPr/>
          <p:nvPr/>
        </p:nvSpPr>
        <p:spPr>
          <a:xfrm>
            <a:off x="1646902" y="884903"/>
            <a:ext cx="3593692" cy="4719484"/>
          </a:xfrm>
          <a:prstGeom prst="rect">
            <a:avLst/>
          </a:prstGeom>
          <a:blipFill>
            <a:blip r:embed="rId2"/>
            <a:stretch>
              <a:fillRect/>
            </a:stretch>
          </a:blipFill>
          <a:ln>
            <a:solidFill>
              <a:srgbClr val="FFFF00"/>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D6E85AE-DCCF-41BD-A7EF-092428AD7EFE}"/>
              </a:ext>
            </a:extLst>
          </p:cNvPr>
          <p:cNvSpPr txBox="1"/>
          <p:nvPr/>
        </p:nvSpPr>
        <p:spPr>
          <a:xfrm>
            <a:off x="6093455" y="808330"/>
            <a:ext cx="4535216" cy="769441"/>
          </a:xfrm>
          <a:prstGeom prst="rect">
            <a:avLst/>
          </a:prstGeom>
          <a:noFill/>
        </p:spPr>
        <p:txBody>
          <a:bodyPr wrap="none" rtlCol="0">
            <a:spAutoFit/>
          </a:bodyPr>
          <a:lstStyle/>
          <a:p>
            <a:r>
              <a:rPr lang="en-US" sz="4400" dirty="0" err="1">
                <a:solidFill>
                  <a:srgbClr val="FFFF00"/>
                </a:solidFill>
                <a:latin typeface="#9Slide05 Gullever Font" panose="02000507000000020004" pitchFamily="2" charset="0"/>
                <a:cs typeface="Times New Roman" panose="02020603050405020304" pitchFamily="18" charset="0"/>
              </a:rPr>
              <a:t>Giới</a:t>
            </a:r>
            <a:r>
              <a:rPr lang="en-US" sz="4400" dirty="0">
                <a:solidFill>
                  <a:srgbClr val="FFFF00"/>
                </a:solidFill>
                <a:latin typeface="#9Slide05 Gullever Font" panose="02000507000000020004" pitchFamily="2" charset="0"/>
                <a:cs typeface="Times New Roman" panose="02020603050405020304" pitchFamily="18" charset="0"/>
              </a:rPr>
              <a:t> </a:t>
            </a:r>
            <a:r>
              <a:rPr lang="en-US" sz="4400" dirty="0" err="1">
                <a:solidFill>
                  <a:srgbClr val="FFFF00"/>
                </a:solidFill>
                <a:latin typeface="#9Slide05 Gullever Font" panose="02000507000000020004" pitchFamily="2" charset="0"/>
                <a:cs typeface="Times New Roman" panose="02020603050405020304" pitchFamily="18" charset="0"/>
              </a:rPr>
              <a:t>thiệu</a:t>
            </a:r>
            <a:r>
              <a:rPr lang="en-US" sz="4400" dirty="0">
                <a:solidFill>
                  <a:srgbClr val="FFFF00"/>
                </a:solidFill>
                <a:latin typeface="#9Slide05 Gullever Font" panose="02000507000000020004" pitchFamily="2" charset="0"/>
                <a:cs typeface="Times New Roman" panose="02020603050405020304" pitchFamily="18" charset="0"/>
              </a:rPr>
              <a:t> </a:t>
            </a:r>
            <a:r>
              <a:rPr lang="en-US" sz="4400" dirty="0" err="1">
                <a:solidFill>
                  <a:srgbClr val="FFFF00"/>
                </a:solidFill>
                <a:latin typeface="#9Slide05 Gullever Font" panose="02000507000000020004" pitchFamily="2" charset="0"/>
                <a:cs typeface="Times New Roman" panose="02020603050405020304" pitchFamily="18" charset="0"/>
              </a:rPr>
              <a:t>cuốn</a:t>
            </a:r>
            <a:r>
              <a:rPr lang="en-US" sz="4400" dirty="0">
                <a:solidFill>
                  <a:srgbClr val="FFFF00"/>
                </a:solidFill>
                <a:latin typeface="#9Slide05 Gullever Font" panose="02000507000000020004" pitchFamily="2" charset="0"/>
                <a:cs typeface="Times New Roman" panose="02020603050405020304" pitchFamily="18" charset="0"/>
              </a:rPr>
              <a:t> </a:t>
            </a:r>
            <a:r>
              <a:rPr lang="en-US" sz="4400" dirty="0" err="1">
                <a:solidFill>
                  <a:srgbClr val="FFFF00"/>
                </a:solidFill>
                <a:latin typeface="#9Slide05 Gullever Font" panose="02000507000000020004" pitchFamily="2" charset="0"/>
                <a:cs typeface="Times New Roman" panose="02020603050405020304" pitchFamily="18" charset="0"/>
              </a:rPr>
              <a:t>sách</a:t>
            </a:r>
            <a:endParaRPr lang="en-US" sz="4400" dirty="0">
              <a:solidFill>
                <a:srgbClr val="FFFF00"/>
              </a:solidFill>
              <a:latin typeface="#9Slide05 Gullever Font" panose="02000507000000020004" pitchFamily="2" charset="0"/>
              <a:cs typeface="Times New Roman" panose="02020603050405020304" pitchFamily="18" charset="0"/>
            </a:endParaRPr>
          </a:p>
        </p:txBody>
      </p:sp>
      <p:sp>
        <p:nvSpPr>
          <p:cNvPr id="9" name="TextBox 8">
            <a:extLst>
              <a:ext uri="{FF2B5EF4-FFF2-40B4-BE49-F238E27FC236}">
                <a16:creationId xmlns:a16="http://schemas.microsoft.com/office/drawing/2014/main" id="{B5F79103-AC05-4CC9-93D3-D39A334FD5CD}"/>
              </a:ext>
            </a:extLst>
          </p:cNvPr>
          <p:cNvSpPr txBox="1"/>
          <p:nvPr/>
        </p:nvSpPr>
        <p:spPr>
          <a:xfrm>
            <a:off x="6594671" y="2044316"/>
            <a:ext cx="4008341" cy="1200329"/>
          </a:xfrm>
          <a:prstGeom prst="rect">
            <a:avLst/>
          </a:prstGeom>
          <a:noFill/>
        </p:spPr>
        <p:txBody>
          <a:bodyPr wrap="none" rtlCol="0">
            <a:spAutoFit/>
          </a:bodyPr>
          <a:lstStyle/>
          <a:p>
            <a:r>
              <a:rPr lang="en-US" sz="7200" dirty="0" err="1">
                <a:solidFill>
                  <a:srgbClr val="FFFF00"/>
                </a:solidFill>
                <a:latin typeface="#9Slide05 Gullever Font" panose="02000507000000020004" pitchFamily="2" charset="0"/>
                <a:cs typeface="Times New Roman" panose="02020603050405020304" pitchFamily="18" charset="0"/>
              </a:rPr>
              <a:t>Nghề</a:t>
            </a:r>
            <a:r>
              <a:rPr lang="en-US" sz="7200" dirty="0">
                <a:solidFill>
                  <a:srgbClr val="FFFF00"/>
                </a:solidFill>
                <a:latin typeface="#9Slide05 Gullever Font" panose="02000507000000020004" pitchFamily="2" charset="0"/>
                <a:cs typeface="Times New Roman" panose="02020603050405020304" pitchFamily="18" charset="0"/>
              </a:rPr>
              <a:t> </a:t>
            </a:r>
            <a:r>
              <a:rPr lang="en-US" sz="7200" dirty="0" err="1">
                <a:solidFill>
                  <a:srgbClr val="FFFF00"/>
                </a:solidFill>
                <a:latin typeface="#9Slide05 Gullever Font" panose="02000507000000020004" pitchFamily="2" charset="0"/>
                <a:cs typeface="Times New Roman" panose="02020603050405020304" pitchFamily="18" charset="0"/>
              </a:rPr>
              <a:t>thầy</a:t>
            </a:r>
            <a:endParaRPr lang="en-US" sz="7200" dirty="0">
              <a:solidFill>
                <a:srgbClr val="FFFF00"/>
              </a:solidFill>
              <a:latin typeface="#9Slide05 Gullever Font" panose="02000507000000020004" pitchFamily="2" charset="0"/>
              <a:cs typeface="Times New Roman" panose="02020603050405020304" pitchFamily="18" charset="0"/>
            </a:endParaRPr>
          </a:p>
        </p:txBody>
      </p:sp>
      <mc:AlternateContent xmlns:mc="http://schemas.openxmlformats.org/markup-compatibility/2006">
        <mc:Choice xmlns:am3d="http://schemas.microsoft.com/office/drawing/2017/model3d" Requires="am3d">
          <p:graphicFrame>
            <p:nvGraphicFramePr>
              <p:cNvPr id="10" name="3D Model 9" descr="Clapperboard">
                <a:extLst>
                  <a:ext uri="{FF2B5EF4-FFF2-40B4-BE49-F238E27FC236}">
                    <a16:creationId xmlns:a16="http://schemas.microsoft.com/office/drawing/2014/main" id="{C0ADC8A0-8E77-4E68-B694-60D059D0B5C3}"/>
                  </a:ext>
                </a:extLst>
              </p:cNvPr>
              <p:cNvGraphicFramePr>
                <a:graphicFrameLocks noChangeAspect="1"/>
              </p:cNvGraphicFramePr>
              <p:nvPr>
                <p:extLst>
                  <p:ext uri="{D42A27DB-BD31-4B8C-83A1-F6EECF244321}">
                    <p14:modId xmlns:p14="http://schemas.microsoft.com/office/powerpoint/2010/main" val="1547704691"/>
                  </p:ext>
                </p:extLst>
              </p:nvPr>
            </p:nvGraphicFramePr>
            <p:xfrm>
              <a:off x="6196803" y="4257534"/>
              <a:ext cx="2672800" cy="2086022"/>
            </p:xfrm>
            <a:graphic>
              <a:graphicData uri="http://schemas.microsoft.com/office/drawing/2017/model3d">
                <am3d:model3d r:embed="rId3">
                  <am3d:spPr>
                    <a:xfrm>
                      <a:off x="0" y="0"/>
                      <a:ext cx="2672800" cy="2086022"/>
                    </a:xfrm>
                    <a:prstGeom prst="rect">
                      <a:avLst/>
                    </a:prstGeom>
                  </am3d:spPr>
                  <am3d:camera>
                    <am3d:pos x="0" y="0" z="66239507"/>
                    <am3d:up dx="0" dy="36000000" dz="0"/>
                    <am3d:lookAt x="0" y="0" z="0"/>
                    <am3d:perspective fov="2700000"/>
                  </am3d:camera>
                  <am3d:trans>
                    <am3d:meterPerModelUnit n="3783692" d="1000000"/>
                    <am3d:preTrans dx="0" dy="0" dz="0"/>
                    <am3d:scale>
                      <am3d:sx n="1000000" d="1000000"/>
                      <am3d:sy n="1000000" d="1000000"/>
                      <am3d:sz n="1000000" d="1000000"/>
                    </am3d:scale>
                    <am3d:rot ax="403312" ay="124141" az="14623"/>
                    <am3d:postTrans dx="0" dy="0" dz="0"/>
                  </am3d:trans>
                  <am3d:raster rName="Office3DRenderer" rVer="16.0.8326">
                    <am3d:blip r:embed="rId4"/>
                  </am3d:raster>
                  <am3d:objViewport viewportSz="304158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0" name="3D Model 9" descr="Clapperboard">
                <a:extLst>
                  <a:ext uri="{FF2B5EF4-FFF2-40B4-BE49-F238E27FC236}">
                    <a16:creationId xmlns:a16="http://schemas.microsoft.com/office/drawing/2014/main" id="{C0ADC8A0-8E77-4E68-B694-60D059D0B5C3}"/>
                  </a:ext>
                </a:extLst>
              </p:cNvPr>
              <p:cNvPicPr>
                <a:picLocks noGrp="1" noRot="1" noChangeAspect="1" noMove="1" noResize="1" noEditPoints="1" noAdjustHandles="1" noChangeArrowheads="1" noChangeShapeType="1" noCrop="1"/>
              </p:cNvPicPr>
              <p:nvPr/>
            </p:nvPicPr>
            <p:blipFill>
              <a:blip r:embed="rId4"/>
              <a:stretch>
                <a:fillRect/>
              </a:stretch>
            </p:blipFill>
            <p:spPr>
              <a:xfrm>
                <a:off x="6196803" y="4257534"/>
                <a:ext cx="2672800" cy="2086022"/>
              </a:xfrm>
              <a:prstGeom prst="rect">
                <a:avLst/>
              </a:prstGeom>
            </p:spPr>
          </p:pic>
        </mc:Fallback>
      </mc:AlternateContent>
      <p:sp>
        <p:nvSpPr>
          <p:cNvPr id="11" name="TextBox 10">
            <a:extLst>
              <a:ext uri="{FF2B5EF4-FFF2-40B4-BE49-F238E27FC236}">
                <a16:creationId xmlns:a16="http://schemas.microsoft.com/office/drawing/2014/main" id="{4585B3A5-E2AB-4EB0-B0E3-983450A13834}"/>
              </a:ext>
            </a:extLst>
          </p:cNvPr>
          <p:cNvSpPr txBox="1"/>
          <p:nvPr/>
        </p:nvSpPr>
        <p:spPr>
          <a:xfrm>
            <a:off x="7533203" y="3520257"/>
            <a:ext cx="3751348" cy="461665"/>
          </a:xfrm>
          <a:prstGeom prst="rect">
            <a:avLst/>
          </a:prstGeom>
          <a:noFill/>
        </p:spPr>
        <p:txBody>
          <a:bodyPr wrap="none" rtlCol="0">
            <a:spAutoFit/>
          </a:bodyPr>
          <a:lstStyle/>
          <a:p>
            <a:r>
              <a:rPr lang="en-US" sz="2400" dirty="0" err="1">
                <a:solidFill>
                  <a:schemeClr val="bg1"/>
                </a:solidFill>
                <a:latin typeface="#9Slide05 Gullever Font" panose="02000507000000020004" pitchFamily="2" charset="0"/>
                <a:cs typeface="Times New Roman" panose="02020603050405020304" pitchFamily="18" charset="0"/>
              </a:rPr>
              <a:t>Tác</a:t>
            </a:r>
            <a:r>
              <a:rPr lang="en-US" sz="2400" dirty="0">
                <a:solidFill>
                  <a:schemeClr val="bg1"/>
                </a:solidFill>
                <a:latin typeface="#9Slide05 Gullever Font" panose="02000507000000020004" pitchFamily="2" charset="0"/>
                <a:cs typeface="Times New Roman" panose="02020603050405020304" pitchFamily="18" charset="0"/>
              </a:rPr>
              <a:t> </a:t>
            </a:r>
            <a:r>
              <a:rPr lang="en-US" sz="2400" dirty="0" err="1">
                <a:solidFill>
                  <a:schemeClr val="bg1"/>
                </a:solidFill>
                <a:latin typeface="#9Slide05 Gullever Font" panose="02000507000000020004" pitchFamily="2" charset="0"/>
                <a:cs typeface="Times New Roman" panose="02020603050405020304" pitchFamily="18" charset="0"/>
              </a:rPr>
              <a:t>giả</a:t>
            </a:r>
            <a:r>
              <a:rPr lang="en-US" sz="2400" dirty="0">
                <a:solidFill>
                  <a:schemeClr val="bg1"/>
                </a:solidFill>
                <a:latin typeface="#9Slide05 Gullever Font" panose="02000507000000020004" pitchFamily="2" charset="0"/>
                <a:cs typeface="Times New Roman" panose="02020603050405020304" pitchFamily="18" charset="0"/>
              </a:rPr>
              <a:t>: Hoàng </a:t>
            </a:r>
            <a:r>
              <a:rPr lang="en-US" sz="2400" dirty="0" err="1">
                <a:solidFill>
                  <a:schemeClr val="bg1"/>
                </a:solidFill>
                <a:latin typeface="#9Slide05 Gullever Font" panose="02000507000000020004" pitchFamily="2" charset="0"/>
                <a:cs typeface="Times New Roman" panose="02020603050405020304" pitchFamily="18" charset="0"/>
              </a:rPr>
              <a:t>Đạo</a:t>
            </a:r>
            <a:r>
              <a:rPr lang="en-US" sz="2400" dirty="0">
                <a:solidFill>
                  <a:schemeClr val="bg1"/>
                </a:solidFill>
                <a:latin typeface="#9Slide05 Gullever Font" panose="02000507000000020004" pitchFamily="2" charset="0"/>
                <a:cs typeface="Times New Roman" panose="02020603050405020304" pitchFamily="18" charset="0"/>
              </a:rPr>
              <a:t> </a:t>
            </a:r>
            <a:r>
              <a:rPr lang="en-US" sz="2400" dirty="0" err="1">
                <a:solidFill>
                  <a:schemeClr val="bg1"/>
                </a:solidFill>
                <a:latin typeface="#9Slide05 Gullever Font" panose="02000507000000020004" pitchFamily="2" charset="0"/>
                <a:cs typeface="Times New Roman" panose="02020603050405020304" pitchFamily="18" charset="0"/>
              </a:rPr>
              <a:t>Thúy</a:t>
            </a:r>
            <a:endParaRPr lang="en-US" sz="2400" dirty="0">
              <a:solidFill>
                <a:schemeClr val="bg1"/>
              </a:solidFill>
              <a:latin typeface="#9Slide05 Gullever Font" panose="02000507000000020004" pitchFamily="2" charset="0"/>
              <a:cs typeface="Times New Roman" panose="02020603050405020304" pitchFamily="18" charset="0"/>
            </a:endParaRPr>
          </a:p>
        </p:txBody>
      </p:sp>
      <p:sp>
        <p:nvSpPr>
          <p:cNvPr id="2" name="Rectangle: Rounded Corners 1">
            <a:extLst>
              <a:ext uri="{FF2B5EF4-FFF2-40B4-BE49-F238E27FC236}">
                <a16:creationId xmlns:a16="http://schemas.microsoft.com/office/drawing/2014/main" id="{59438B74-8171-4C4E-BC94-C6F5FC081296}"/>
              </a:ext>
            </a:extLst>
          </p:cNvPr>
          <p:cNvSpPr/>
          <p:nvPr/>
        </p:nvSpPr>
        <p:spPr>
          <a:xfrm>
            <a:off x="9631149" y="4448467"/>
            <a:ext cx="1799304" cy="2086022"/>
          </a:xfrm>
          <a:prstGeom prst="roundRect">
            <a:avLst/>
          </a:prstGeom>
          <a:blipFill>
            <a:blip r:embed="rId5"/>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74673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5000">
        <p15:prstTrans prst="peelOff"/>
      </p:transition>
    </mc:Choice>
    <mc:Fallback xmlns="">
      <p:transition spd="slow" advTm="1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1000" fill="hold"/>
                                        <p:tgtEl>
                                          <p:spTgt spid="9"/>
                                        </p:tgtEl>
                                        <p:attrNameLst>
                                          <p:attrName>ppt_w</p:attrName>
                                        </p:attrNameLst>
                                      </p:cBhvr>
                                      <p:tavLst>
                                        <p:tav tm="0">
                                          <p:val>
                                            <p:fltVal val="0"/>
                                          </p:val>
                                        </p:tav>
                                        <p:tav tm="100000">
                                          <p:val>
                                            <p:strVal val="#ppt_w"/>
                                          </p:val>
                                        </p:tav>
                                      </p:tavLst>
                                    </p:anim>
                                    <p:anim calcmode="lin" valueType="num">
                                      <p:cBhvr>
                                        <p:cTn id="15" dur="1000" fill="hold"/>
                                        <p:tgtEl>
                                          <p:spTgt spid="9"/>
                                        </p:tgtEl>
                                        <p:attrNameLst>
                                          <p:attrName>ppt_h</p:attrName>
                                        </p:attrNameLst>
                                      </p:cBhvr>
                                      <p:tavLst>
                                        <p:tav tm="0">
                                          <p:val>
                                            <p:fltVal val="0"/>
                                          </p:val>
                                        </p:tav>
                                        <p:tav tm="100000">
                                          <p:val>
                                            <p:strVal val="#ppt_h"/>
                                          </p:val>
                                        </p:tav>
                                      </p:tavLst>
                                    </p:anim>
                                    <p:anim calcmode="lin" valueType="num">
                                      <p:cBhvr>
                                        <p:cTn id="16" dur="1000" fill="hold"/>
                                        <p:tgtEl>
                                          <p:spTgt spid="9"/>
                                        </p:tgtEl>
                                        <p:attrNameLst>
                                          <p:attrName>style.rotation</p:attrName>
                                        </p:attrNameLst>
                                      </p:cBhvr>
                                      <p:tavLst>
                                        <p:tav tm="0">
                                          <p:val>
                                            <p:fltVal val="90"/>
                                          </p:val>
                                        </p:tav>
                                        <p:tav tm="100000">
                                          <p:val>
                                            <p:fltVal val="0"/>
                                          </p:val>
                                        </p:tav>
                                      </p:tavLst>
                                    </p:anim>
                                    <p:animEffect transition="in" filter="fade">
                                      <p:cBhvr>
                                        <p:cTn id="17" dur="1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500" fill="hold"/>
                                        <p:tgtEl>
                                          <p:spTgt spid="11"/>
                                        </p:tgtEl>
                                        <p:attrNameLst>
                                          <p:attrName>ppt_w</p:attrName>
                                        </p:attrNameLst>
                                      </p:cBhvr>
                                      <p:tavLst>
                                        <p:tav tm="0">
                                          <p:val>
                                            <p:fltVal val="0"/>
                                          </p:val>
                                        </p:tav>
                                        <p:tav tm="100000">
                                          <p:val>
                                            <p:strVal val="#ppt_w"/>
                                          </p:val>
                                        </p:tav>
                                      </p:tavLst>
                                    </p:anim>
                                    <p:anim calcmode="lin" valueType="num">
                                      <p:cBhvr>
                                        <p:cTn id="23" dur="500" fill="hold"/>
                                        <p:tgtEl>
                                          <p:spTgt spid="11"/>
                                        </p:tgtEl>
                                        <p:attrNameLst>
                                          <p:attrName>ppt_h</p:attrName>
                                        </p:attrNameLst>
                                      </p:cBhvr>
                                      <p:tavLst>
                                        <p:tav tm="0">
                                          <p:val>
                                            <p:fltVal val="0"/>
                                          </p:val>
                                        </p:tav>
                                        <p:tav tm="100000">
                                          <p:val>
                                            <p:strVal val="#ppt_h"/>
                                          </p:val>
                                        </p:tav>
                                      </p:tavLst>
                                    </p:anim>
                                    <p:animEffect transition="in" filter="fade">
                                      <p:cBhvr>
                                        <p:cTn id="24" dur="500"/>
                                        <p:tgtEl>
                                          <p:spTgt spid="11"/>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p:cTn id="27" dur="500" fill="hold"/>
                                        <p:tgtEl>
                                          <p:spTgt spid="2"/>
                                        </p:tgtEl>
                                        <p:attrNameLst>
                                          <p:attrName>ppt_w</p:attrName>
                                        </p:attrNameLst>
                                      </p:cBhvr>
                                      <p:tavLst>
                                        <p:tav tm="0">
                                          <p:val>
                                            <p:fltVal val="0"/>
                                          </p:val>
                                        </p:tav>
                                        <p:tav tm="100000">
                                          <p:val>
                                            <p:strVal val="#ppt_w"/>
                                          </p:val>
                                        </p:tav>
                                      </p:tavLst>
                                    </p:anim>
                                    <p:anim calcmode="lin" valueType="num">
                                      <p:cBhvr>
                                        <p:cTn id="28" dur="500" fill="hold"/>
                                        <p:tgtEl>
                                          <p:spTgt spid="2"/>
                                        </p:tgtEl>
                                        <p:attrNameLst>
                                          <p:attrName>ppt_h</p:attrName>
                                        </p:attrNameLst>
                                      </p:cBhvr>
                                      <p:tavLst>
                                        <p:tav tm="0">
                                          <p:val>
                                            <p:fltVal val="0"/>
                                          </p:val>
                                        </p:tav>
                                        <p:tav tm="100000">
                                          <p:val>
                                            <p:strVal val="#ppt_h"/>
                                          </p:val>
                                        </p:tav>
                                      </p:tavLst>
                                    </p:anim>
                                    <p:animEffect transition="in" filter="fade">
                                      <p:cBhvr>
                                        <p:cTn id="2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678C3D0-3D22-4389-B32C-FD5DF357F17E}"/>
              </a:ext>
            </a:extLst>
          </p:cNvPr>
          <p:cNvSpPr/>
          <p:nvPr/>
        </p:nvSpPr>
        <p:spPr>
          <a:xfrm>
            <a:off x="0" y="0"/>
            <a:ext cx="12192000" cy="6858000"/>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27F04657-F1BB-44F1-9A28-B314E2D79124}"/>
              </a:ext>
            </a:extLst>
          </p:cNvPr>
          <p:cNvSpPr/>
          <p:nvPr/>
        </p:nvSpPr>
        <p:spPr>
          <a:xfrm>
            <a:off x="916215" y="752169"/>
            <a:ext cx="3760839" cy="5220928"/>
          </a:xfrm>
          <a:prstGeom prst="rect">
            <a:avLst/>
          </a:prstGeom>
          <a:solidFill>
            <a:schemeClr val="accent6">
              <a:lumMod val="60000"/>
              <a:lumOff val="40000"/>
            </a:schemeClr>
          </a:solidFill>
          <a:ln>
            <a:solidFill>
              <a:srgbClr val="FFFF00"/>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C8873F5D-F01D-4123-8400-9B29313B0C4C}"/>
              </a:ext>
            </a:extLst>
          </p:cNvPr>
          <p:cNvSpPr/>
          <p:nvPr/>
        </p:nvSpPr>
        <p:spPr>
          <a:xfrm>
            <a:off x="6095999" y="70792"/>
            <a:ext cx="5815629" cy="6583679"/>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       </a:t>
            </a:r>
          </a:p>
        </p:txBody>
      </p:sp>
      <p:sp>
        <p:nvSpPr>
          <p:cNvPr id="12" name="TextBox 11">
            <a:extLst>
              <a:ext uri="{FF2B5EF4-FFF2-40B4-BE49-F238E27FC236}">
                <a16:creationId xmlns:a16="http://schemas.microsoft.com/office/drawing/2014/main" id="{05AFAB24-A0B4-4DC8-9C3D-182EB741D0E3}"/>
              </a:ext>
            </a:extLst>
          </p:cNvPr>
          <p:cNvSpPr txBox="1"/>
          <p:nvPr/>
        </p:nvSpPr>
        <p:spPr>
          <a:xfrm>
            <a:off x="7537261" y="105838"/>
            <a:ext cx="3738524"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C00000"/>
                </a:solidFill>
                <a:effectLst/>
                <a:uLnTx/>
                <a:uFillTx/>
                <a:latin typeface="#9Slide05 Gullever Font" panose="02000507000000020004" pitchFamily="2" charset="0"/>
                <a:ea typeface="+mn-ea"/>
                <a:cs typeface="Times New Roman" panose="02020603050405020304" pitchFamily="18" charset="0"/>
              </a:rPr>
              <a:t>Hoàng </a:t>
            </a:r>
            <a:r>
              <a:rPr kumimoji="0" lang="en-US" sz="3600" b="0" i="0" u="none" strike="noStrike" kern="1200" cap="none" spc="0" normalizeH="0" baseline="0" noProof="0" dirty="0" err="1">
                <a:ln>
                  <a:noFill/>
                </a:ln>
                <a:solidFill>
                  <a:srgbClr val="C00000"/>
                </a:solidFill>
                <a:effectLst/>
                <a:uLnTx/>
                <a:uFillTx/>
                <a:latin typeface="#9Slide05 Gullever Font" panose="02000507000000020004" pitchFamily="2" charset="0"/>
                <a:ea typeface="+mn-ea"/>
                <a:cs typeface="Times New Roman" panose="02020603050405020304" pitchFamily="18" charset="0"/>
              </a:rPr>
              <a:t>Đạo</a:t>
            </a:r>
            <a:r>
              <a:rPr kumimoji="0" lang="en-US" sz="3600" b="0" i="0" u="none" strike="noStrike" kern="1200" cap="none" spc="0" normalizeH="0" baseline="0" noProof="0" dirty="0">
                <a:ln>
                  <a:noFill/>
                </a:ln>
                <a:solidFill>
                  <a:srgbClr val="C00000"/>
                </a:solidFill>
                <a:effectLst/>
                <a:uLnTx/>
                <a:uFillTx/>
                <a:latin typeface="#9Slide05 Gullever Font" panose="02000507000000020004" pitchFamily="2" charset="0"/>
                <a:ea typeface="+mn-ea"/>
                <a:cs typeface="Times New Roman" panose="02020603050405020304" pitchFamily="18" charset="0"/>
              </a:rPr>
              <a:t> </a:t>
            </a:r>
            <a:r>
              <a:rPr kumimoji="0" lang="en-US" sz="3600" b="0" i="0" u="none" strike="noStrike" kern="1200" cap="none" spc="0" normalizeH="0" baseline="0" noProof="0" dirty="0" err="1">
                <a:ln>
                  <a:noFill/>
                </a:ln>
                <a:solidFill>
                  <a:srgbClr val="C00000"/>
                </a:solidFill>
                <a:effectLst/>
                <a:uLnTx/>
                <a:uFillTx/>
                <a:latin typeface="#9Slide05 Gullever Font" panose="02000507000000020004" pitchFamily="2" charset="0"/>
                <a:ea typeface="+mn-ea"/>
                <a:cs typeface="Times New Roman" panose="02020603050405020304" pitchFamily="18" charset="0"/>
              </a:rPr>
              <a:t>Thúy</a:t>
            </a:r>
            <a:endParaRPr kumimoji="0" lang="en-US" sz="3600" b="0" i="0" u="none" strike="noStrike" kern="1200" cap="none" spc="0" normalizeH="0" baseline="0" noProof="0" dirty="0">
              <a:ln>
                <a:noFill/>
              </a:ln>
              <a:solidFill>
                <a:srgbClr val="C00000"/>
              </a:solidFill>
              <a:effectLst/>
              <a:uLnTx/>
              <a:uFillTx/>
              <a:latin typeface="#9Slide05 Gullever Font" panose="02000507000000020004" pitchFamily="2" charset="0"/>
              <a:ea typeface="+mn-ea"/>
              <a:cs typeface="Times New Roman" panose="02020603050405020304" pitchFamily="18" charset="0"/>
            </a:endParaRPr>
          </a:p>
        </p:txBody>
      </p:sp>
      <p:sp>
        <p:nvSpPr>
          <p:cNvPr id="13" name="Rectangle: Rounded Corners 12">
            <a:extLst>
              <a:ext uri="{FF2B5EF4-FFF2-40B4-BE49-F238E27FC236}">
                <a16:creationId xmlns:a16="http://schemas.microsoft.com/office/drawing/2014/main" id="{54BB8310-7FFE-4BFD-8DB1-3C7F9749A53F}"/>
              </a:ext>
            </a:extLst>
          </p:cNvPr>
          <p:cNvSpPr/>
          <p:nvPr/>
        </p:nvSpPr>
        <p:spPr>
          <a:xfrm>
            <a:off x="1057625" y="886038"/>
            <a:ext cx="3478017" cy="4953189"/>
          </a:xfrm>
          <a:prstGeom prst="roundRect">
            <a:avLst/>
          </a:prstGeom>
          <a:blipFill>
            <a:blip r:embed="rId2"/>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05CD754A-1A97-4FA9-A7B6-E7367F92EF53}"/>
              </a:ext>
            </a:extLst>
          </p:cNvPr>
          <p:cNvSpPr/>
          <p:nvPr/>
        </p:nvSpPr>
        <p:spPr>
          <a:xfrm>
            <a:off x="6323297" y="822961"/>
            <a:ext cx="5361032" cy="5632311"/>
          </a:xfrm>
          <a:prstGeom prst="rect">
            <a:avLst/>
          </a:prstGeom>
        </p:spPr>
        <p:txBody>
          <a:bodyPr wrap="square">
            <a:spAutoFit/>
          </a:bodyPr>
          <a:lstStyle/>
          <a:p>
            <a:pPr lvl="0" algn="just">
              <a:defRPr/>
            </a:pP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Ông</a:t>
            </a:r>
            <a:r>
              <a:rPr lang="en-US" sz="2000" dirty="0">
                <a:latin typeface="Times New Roman" panose="02020603050405020304" pitchFamily="18" charset="0"/>
                <a:cs typeface="Times New Roman" panose="02020603050405020304" pitchFamily="18" charset="0"/>
              </a:rPr>
              <a:t> (1900 – 1994), </a:t>
            </a: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giáo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dục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khảo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hoạt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động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văn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hóa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hội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nổi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tiếng</a:t>
            </a:r>
            <a:r>
              <a:rPr lang="en-US" sz="2000" dirty="0">
                <a:latin typeface="Times New Roman" panose="02020603050405020304" pitchFamily="18" charset="0"/>
                <a:cs typeface="Times New Roman" panose="02020603050405020304" pitchFamily="18" charset="0"/>
              </a:rPr>
              <a:t> ở </a:t>
            </a:r>
            <a:r>
              <a:rPr lang="en-US" sz="2000" dirty="0" err="1">
                <a:latin typeface="Times New Roman" panose="02020603050405020304" pitchFamily="18" charset="0"/>
                <a:cs typeface="Times New Roman" panose="02020603050405020304" pitchFamily="18" charset="0"/>
              </a:rPr>
              <a:t>Việt</a:t>
            </a:r>
            <a:r>
              <a:rPr lang="en-US" sz="2000" dirty="0">
                <a:latin typeface="Times New Roman" panose="02020603050405020304" pitchFamily="18" charset="0"/>
                <a:cs typeface="Times New Roman" panose="02020603050405020304" pitchFamily="18" charset="0"/>
              </a:rPr>
              <a:t> Nam. </a:t>
            </a:r>
            <a:r>
              <a:rPr lang="en-US" sz="2000" dirty="0" err="1">
                <a:latin typeface="Times New Roman" panose="02020603050405020304" pitchFamily="18" charset="0"/>
                <a:cs typeface="Times New Roman" panose="02020603050405020304" pitchFamily="18" charset="0"/>
              </a:rPr>
              <a:t>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một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đình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nho</a:t>
            </a:r>
            <a:r>
              <a:rPr lang="en-US" sz="2000" dirty="0">
                <a:latin typeface="Times New Roman" panose="02020603050405020304" pitchFamily="18" charset="0"/>
                <a:cs typeface="Times New Roman" panose="02020603050405020304" pitchFamily="18" charset="0"/>
              </a:rPr>
              <a:t> ở </a:t>
            </a:r>
            <a:r>
              <a:rPr lang="en-US" sz="2000" dirty="0" err="1">
                <a:latin typeface="Times New Roman" panose="02020603050405020304" pitchFamily="18" charset="0"/>
                <a:cs typeface="Times New Roman" panose="02020603050405020304" pitchFamily="18" charset="0"/>
              </a:rPr>
              <a:t>làng</a:t>
            </a:r>
            <a:r>
              <a:rPr lang="en-US" sz="2000" dirty="0">
                <a:latin typeface="Times New Roman" panose="02020603050405020304" pitchFamily="18" charset="0"/>
                <a:cs typeface="Times New Roman" panose="02020603050405020304" pitchFamily="18" charset="0"/>
              </a:rPr>
              <a:t> Kim </a:t>
            </a:r>
            <a:r>
              <a:rPr lang="en-US" sz="2000" dirty="0" err="1">
                <a:latin typeface="Times New Roman" panose="02020603050405020304" pitchFamily="18" charset="0"/>
                <a:cs typeface="Times New Roman" panose="02020603050405020304" pitchFamily="18" charset="0"/>
              </a:rPr>
              <a:t>Lũ</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Đại</a:t>
            </a:r>
            <a:r>
              <a:rPr lang="en-US" sz="2000" dirty="0">
                <a:latin typeface="Times New Roman" panose="02020603050405020304" pitchFamily="18" charset="0"/>
                <a:cs typeface="Times New Roman" panose="02020603050405020304" pitchFamily="18" charset="0"/>
              </a:rPr>
              <a:t> Kim, </a:t>
            </a:r>
            <a:r>
              <a:rPr lang="en-US" sz="2000" dirty="0" err="1">
                <a:latin typeface="Times New Roman" panose="02020603050405020304" pitchFamily="18" charset="0"/>
                <a:cs typeface="Times New Roman" panose="02020603050405020304" pitchFamily="18" charset="0"/>
              </a:rPr>
              <a:t>huyện</a:t>
            </a:r>
            <a:r>
              <a:rPr lang="en-US" sz="2000" dirty="0">
                <a:latin typeface="Times New Roman" panose="02020603050405020304" pitchFamily="18" charset="0"/>
                <a:cs typeface="Times New Roman" panose="02020603050405020304" pitchFamily="18" charset="0"/>
              </a:rPr>
              <a:t> Thanh </a:t>
            </a:r>
            <a:r>
              <a:rPr lang="en-US" sz="2000" dirty="0" err="1">
                <a:latin typeface="Times New Roman" panose="02020603050405020304" pitchFamily="18" charset="0"/>
                <a:cs typeface="Times New Roman" panose="02020603050405020304" pitchFamily="18" charset="0"/>
              </a:rPr>
              <a:t>Trì</a:t>
            </a:r>
            <a:r>
              <a:rPr lang="en-US" sz="2000" dirty="0">
                <a:latin typeface="Times New Roman" panose="02020603050405020304" pitchFamily="18" charset="0"/>
                <a:cs typeface="Times New Roman" panose="02020603050405020304" pitchFamily="18" charset="0"/>
              </a:rPr>
              <a:t>, Hà </a:t>
            </a:r>
            <a:r>
              <a:rPr lang="en-US" sz="2000" dirty="0" err="1">
                <a:latin typeface="Times New Roman" panose="02020603050405020304" pitchFamily="18" charset="0"/>
                <a:cs typeface="Times New Roman" panose="02020603050405020304" pitchFamily="18" charset="0"/>
              </a:rPr>
              <a:t>Nội</a:t>
            </a:r>
            <a:endParaRPr lang="en-US" sz="2000" dirty="0">
              <a:latin typeface="Times New Roman" panose="02020603050405020304" pitchFamily="18" charset="0"/>
              <a:cs typeface="Times New Roman" panose="02020603050405020304" pitchFamily="18" charset="0"/>
            </a:endParaRPr>
          </a:p>
          <a:p>
            <a:pPr lvl="0" algn="just">
              <a:defRPr/>
            </a:pP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học</a:t>
            </a:r>
            <a:r>
              <a:rPr lang="en-US" sz="2000" dirty="0">
                <a:latin typeface="Times New Roman" panose="02020603050405020304" pitchFamily="18" charset="0"/>
                <a:cs typeface="Times New Roman" panose="02020603050405020304" pitchFamily="18" charset="0"/>
              </a:rPr>
              <a:t> tr</a:t>
            </a:r>
            <a:r>
              <a:rPr lang="vi-VN" sz="2000" dirty="0">
                <a:latin typeface="Times New Roman" panose="02020603050405020304" pitchFamily="18" charset="0"/>
                <a:cs typeface="Times New Roman" panose="02020603050405020304" pitchFamily="18" charset="0"/>
              </a:rPr>
              <a:t>ư</a:t>
            </a:r>
            <a:r>
              <a:rPr lang="en-US" sz="2000" dirty="0" err="1">
                <a:latin typeface="Times New Roman" panose="02020603050405020304" pitchFamily="18" charset="0"/>
                <a:cs typeface="Times New Roman" panose="02020603050405020304" pitchFamily="18" charset="0"/>
              </a:rPr>
              <a:t>ờng</a:t>
            </a:r>
            <a:r>
              <a:rPr lang="en-US" sz="2000" dirty="0">
                <a:latin typeface="Times New Roman" panose="02020603050405020304" pitchFamily="18" charset="0"/>
                <a:cs typeface="Times New Roman" panose="02020603050405020304" pitchFamily="18" charset="0"/>
              </a:rPr>
              <a:t> B</a:t>
            </a:r>
            <a:r>
              <a:rPr lang="vi-VN" sz="2000" dirty="0">
                <a:latin typeface="Times New Roman" panose="02020603050405020304" pitchFamily="18" charset="0"/>
                <a:cs typeface="Times New Roman" panose="02020603050405020304" pitchFamily="18" charset="0"/>
              </a:rPr>
              <a:t>ư</a:t>
            </a:r>
            <a:r>
              <a:rPr lang="en-US" sz="2000" dirty="0" err="1">
                <a:latin typeface="Times New Roman" panose="02020603050405020304" pitchFamily="18" charset="0"/>
                <a:cs typeface="Times New Roman" panose="02020603050405020304" pitchFamily="18" charset="0"/>
              </a:rPr>
              <a:t>ởi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tốt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nghiệp</a:t>
            </a:r>
            <a:r>
              <a:rPr lang="en-US" sz="2000" dirty="0">
                <a:latin typeface="Times New Roman" panose="02020603050405020304" pitchFamily="18" charset="0"/>
                <a:cs typeface="Times New Roman" panose="02020603050405020304" pitchFamily="18" charset="0"/>
              </a:rPr>
              <a:t> Thành </a:t>
            </a:r>
            <a:r>
              <a:rPr lang="en-US" sz="2000" dirty="0" err="1">
                <a:latin typeface="Times New Roman" panose="02020603050405020304" pitchFamily="18" charset="0"/>
                <a:cs typeface="Times New Roman" panose="02020603050405020304" pitchFamily="18" charset="0"/>
              </a:rPr>
              <a:t>trung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dạy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học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tích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cực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tham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trào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cứu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tế</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hội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truyền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bá</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quốc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ngữ</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thủ</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lĩnh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của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trào</a:t>
            </a:r>
            <a:r>
              <a:rPr lang="en-US" sz="2000" dirty="0">
                <a:latin typeface="Times New Roman" panose="02020603050405020304" pitchFamily="18" charset="0"/>
                <a:cs typeface="Times New Roman" panose="02020603050405020304" pitchFamily="18" charset="0"/>
              </a:rPr>
              <a:t> H</a:t>
            </a:r>
            <a:r>
              <a:rPr lang="vi-VN" sz="2000" dirty="0">
                <a:latin typeface="Times New Roman" panose="02020603050405020304" pitchFamily="18" charset="0"/>
                <a:cs typeface="Times New Roman" panose="02020603050405020304" pitchFamily="18" charset="0"/>
              </a:rPr>
              <a:t>ư</a:t>
            </a:r>
            <a:r>
              <a:rPr lang="en-US" sz="2000" dirty="0" err="1">
                <a:latin typeface="Times New Roman" panose="02020603050405020304" pitchFamily="18" charset="0"/>
                <a:cs typeface="Times New Roman" panose="02020603050405020304" pitchFamily="18" charset="0"/>
              </a:rPr>
              <a:t>ớng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đạo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Việt</a:t>
            </a:r>
            <a:r>
              <a:rPr lang="en-US" sz="2000" dirty="0">
                <a:latin typeface="Times New Roman" panose="02020603050405020304" pitchFamily="18" charset="0"/>
                <a:cs typeface="Times New Roman" panose="02020603050405020304" pitchFamily="18" charset="0"/>
              </a:rPr>
              <a:t> Nam. Sau </a:t>
            </a:r>
            <a:r>
              <a:rPr lang="en-US" sz="2000" dirty="0" err="1">
                <a:latin typeface="Times New Roman" panose="02020603050405020304" pitchFamily="18" charset="0"/>
                <a:cs typeface="Times New Roman" panose="02020603050405020304" pitchFamily="18" charset="0"/>
              </a:rPr>
              <a:t>năm</a:t>
            </a:r>
            <a:r>
              <a:rPr lang="en-US" sz="2000" dirty="0">
                <a:latin typeface="Times New Roman" panose="02020603050405020304" pitchFamily="18" charset="0"/>
                <a:cs typeface="Times New Roman" panose="02020603050405020304" pitchFamily="18" charset="0"/>
              </a:rPr>
              <a:t> 1945 </a:t>
            </a:r>
            <a:r>
              <a:rPr lang="en-US" sz="2000" dirty="0" err="1">
                <a:latin typeface="Times New Roman" panose="02020603050405020304" pitchFamily="18" charset="0"/>
                <a:cs typeface="Times New Roman" panose="02020603050405020304" pitchFamily="18" charset="0"/>
              </a:rPr>
              <a:t>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nhập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quân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đội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lần</a:t>
            </a:r>
            <a:r>
              <a:rPr lang="en-US" sz="2000" dirty="0">
                <a:latin typeface="Times New Roman" panose="02020603050405020304" pitchFamily="18" charset="0"/>
                <a:cs typeface="Times New Roman" panose="02020603050405020304" pitchFamily="18" charset="0"/>
              </a:rPr>
              <a:t> l</a:t>
            </a:r>
            <a:r>
              <a:rPr lang="vi-VN" sz="2000" dirty="0">
                <a:latin typeface="Times New Roman" panose="02020603050405020304" pitchFamily="18" charset="0"/>
                <a:cs typeface="Times New Roman" panose="02020603050405020304" pitchFamily="18" charset="0"/>
              </a:rPr>
              <a:t>ư</a:t>
            </a:r>
            <a:r>
              <a:rPr lang="en-US" sz="2000" dirty="0" err="1">
                <a:latin typeface="Times New Roman" panose="02020603050405020304" pitchFamily="18" charset="0"/>
                <a:cs typeface="Times New Roman" panose="02020603050405020304" pitchFamily="18" charset="0"/>
              </a:rPr>
              <a:t>ợt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đảm</a:t>
            </a:r>
            <a:r>
              <a:rPr lang="en-US" sz="2000" dirty="0">
                <a:latin typeface="Times New Roman" panose="02020603050405020304" pitchFamily="18" charset="0"/>
                <a:cs typeface="Times New Roman" panose="02020603050405020304" pitchFamily="18" charset="0"/>
              </a:rPr>
              <a:t> đ</a:t>
            </a:r>
            <a:r>
              <a:rPr lang="vi-VN" sz="2000" dirty="0">
                <a:latin typeface="Times New Roman" panose="02020603050405020304" pitchFamily="18" charset="0"/>
                <a:cs typeface="Times New Roman" panose="02020603050405020304" pitchFamily="18" charset="0"/>
              </a:rPr>
              <a:t>ư</a:t>
            </a:r>
            <a:r>
              <a:rPr lang="en-US" sz="2000" dirty="0" err="1">
                <a:latin typeface="Times New Roman" panose="02020603050405020304" pitchFamily="18" charset="0"/>
                <a:cs typeface="Times New Roman" panose="02020603050405020304" pitchFamily="18" charset="0"/>
              </a:rPr>
              <a:t>ơng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nhiều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chức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vụ</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trọng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chính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quyền</a:t>
            </a:r>
            <a:r>
              <a:rPr lang="en-US" sz="2000" dirty="0">
                <a:latin typeface="Times New Roman" panose="02020603050405020304" pitchFamily="18" charset="0"/>
                <a:cs typeface="Times New Roman" panose="02020603050405020304" pitchFamily="18" charset="0"/>
              </a:rPr>
              <a:t> đ</a:t>
            </a:r>
            <a:r>
              <a:rPr lang="vi-VN" sz="2000" dirty="0">
                <a:latin typeface="Times New Roman" panose="02020603050405020304" pitchFamily="18" charset="0"/>
                <a:cs typeface="Times New Roman" panose="02020603050405020304" pitchFamily="18" charset="0"/>
              </a:rPr>
              <a:t>ư</a:t>
            </a:r>
            <a:r>
              <a:rPr lang="en-US" sz="2000" dirty="0" err="1">
                <a:latin typeface="Times New Roman" panose="02020603050405020304" pitchFamily="18" charset="0"/>
                <a:cs typeface="Times New Roman" panose="02020603050405020304" pitchFamily="18" charset="0"/>
              </a:rPr>
              <a:t>ơng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đến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về</a:t>
            </a:r>
            <a:r>
              <a:rPr lang="en-US" sz="2000" dirty="0">
                <a:latin typeface="Times New Roman" panose="02020603050405020304" pitchFamily="18" charset="0"/>
                <a:cs typeface="Times New Roman" panose="02020603050405020304" pitchFamily="18" charset="0"/>
              </a:rPr>
              <a:t> h</a:t>
            </a:r>
            <a:r>
              <a:rPr lang="vi-VN" sz="2000" dirty="0">
                <a:latin typeface="Times New Roman" panose="02020603050405020304" pitchFamily="18" charset="0"/>
                <a:cs typeface="Times New Roman" panose="02020603050405020304" pitchFamily="18" charset="0"/>
              </a:rPr>
              <a:t>ư</a:t>
            </a:r>
            <a:r>
              <a:rPr lang="en-US" sz="2000" dirty="0">
                <a:latin typeface="Times New Roman" panose="02020603050405020304" pitchFamily="18" charset="0"/>
                <a:cs typeface="Times New Roman" panose="02020603050405020304" pitchFamily="18" charset="0"/>
              </a:rPr>
              <a:t>u.</a:t>
            </a:r>
          </a:p>
          <a:p>
            <a:pPr lvl="0" algn="just">
              <a:defRPr/>
            </a:pPr>
            <a:r>
              <a:rPr lang="en-US" sz="2000" dirty="0">
                <a:latin typeface="Times New Roman" panose="02020603050405020304" pitchFamily="18" charset="0"/>
                <a:cs typeface="Times New Roman" panose="02020603050405020304" pitchFamily="18" charset="0"/>
              </a:rPr>
              <a:t>	Hoàng </a:t>
            </a:r>
            <a:r>
              <a:rPr lang="en-US" sz="2000" dirty="0" err="1">
                <a:latin typeface="Times New Roman" panose="02020603050405020304" pitchFamily="18" charset="0"/>
                <a:cs typeface="Times New Roman" panose="02020603050405020304" pitchFamily="18" charset="0"/>
              </a:rPr>
              <a:t>Đạo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Thúy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Hoạt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động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nhiều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lĩnh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vực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nhau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lĩnh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vực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nào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cũng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lại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dấu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ấn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đặc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biệt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viết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nhiều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phẩm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về</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giáo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dục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hội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chính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trị</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quân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sự</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lịch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văn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hóa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Đặc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biệt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những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phẩm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nghiên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cứu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lịch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sử</a:t>
            </a:r>
            <a:r>
              <a:rPr lang="en-US" sz="2000" dirty="0">
                <a:latin typeface="Times New Roman" panose="02020603050405020304" pitchFamily="18" charset="0"/>
                <a:cs typeface="Times New Roman" panose="02020603050405020304" pitchFamily="18" charset="0"/>
              </a:rPr>
              <a:t> Hà </a:t>
            </a:r>
            <a:r>
              <a:rPr lang="en-US" sz="2000" dirty="0" err="1">
                <a:latin typeface="Times New Roman" panose="02020603050405020304" pitchFamily="18" charset="0"/>
                <a:cs typeface="Times New Roman" panose="02020603050405020304" pitchFamily="18" charset="0"/>
              </a:rPr>
              <a:t>Nội</a:t>
            </a:r>
            <a:r>
              <a:rPr lang="en-US" sz="2000" dirty="0">
                <a:latin typeface="Times New Roman" panose="02020603050405020304" pitchFamily="18" charset="0"/>
                <a:cs typeface="Times New Roman" panose="02020603050405020304" pitchFamily="18" charset="0"/>
              </a:rPr>
              <a:t>.</a:t>
            </a:r>
          </a:p>
        </p:txBody>
      </p:sp>
      <p:sp>
        <p:nvSpPr>
          <p:cNvPr id="8" name="TextBox 7">
            <a:extLst>
              <a:ext uri="{FF2B5EF4-FFF2-40B4-BE49-F238E27FC236}">
                <a16:creationId xmlns:a16="http://schemas.microsoft.com/office/drawing/2014/main" id="{EBC675D1-7C18-F3E5-438A-05A4F5515772}"/>
              </a:ext>
            </a:extLst>
          </p:cNvPr>
          <p:cNvSpPr txBox="1"/>
          <p:nvPr/>
        </p:nvSpPr>
        <p:spPr>
          <a:xfrm>
            <a:off x="12264832" y="2886566"/>
            <a:ext cx="4940788" cy="2554545"/>
          </a:xfrm>
          <a:prstGeom prst="rect">
            <a:avLst/>
          </a:prstGeom>
          <a:noFill/>
        </p:spPr>
        <p:txBody>
          <a:bodyPr wrap="square" rtlCol="0">
            <a:spAutoFit/>
          </a:bodyPr>
          <a:lstStyle/>
          <a:p>
            <a:pPr indent="457200" algn="just"/>
            <a:r>
              <a:rPr lang="en-US" sz="3200" b="0" i="0" dirty="0" err="1">
                <a:solidFill>
                  <a:srgbClr val="333333"/>
                </a:solidFill>
                <a:effectLst/>
                <a:latin typeface="Times New Roman" panose="02020603050405020304" pitchFamily="18" charset="0"/>
              </a:rPr>
              <a:t>Số</a:t>
            </a:r>
            <a:r>
              <a:rPr lang="en-US" sz="3200" b="0" i="0" dirty="0">
                <a:solidFill>
                  <a:srgbClr val="333333"/>
                </a:solidFill>
                <a:effectLst/>
                <a:latin typeface="Times New Roman" panose="02020603050405020304" pitchFamily="18" charset="0"/>
              </a:rPr>
              <a:t> </a:t>
            </a:r>
            <a:r>
              <a:rPr lang="en-US" sz="3200" b="0" i="0" dirty="0" err="1">
                <a:solidFill>
                  <a:srgbClr val="333333"/>
                </a:solidFill>
                <a:effectLst/>
                <a:latin typeface="Times New Roman" panose="02020603050405020304" pitchFamily="18" charset="0"/>
              </a:rPr>
              <a:t>trang</a:t>
            </a:r>
            <a:r>
              <a:rPr lang="en-US" sz="3200" b="0" i="0" dirty="0">
                <a:solidFill>
                  <a:srgbClr val="333333"/>
                </a:solidFill>
                <a:effectLst/>
                <a:latin typeface="Times New Roman" panose="02020603050405020304" pitchFamily="18" charset="0"/>
              </a:rPr>
              <a:t>: 153 </a:t>
            </a:r>
            <a:r>
              <a:rPr lang="en-US" sz="3200" b="0" i="0" dirty="0" err="1">
                <a:solidFill>
                  <a:srgbClr val="333333"/>
                </a:solidFill>
                <a:effectLst/>
                <a:latin typeface="Times New Roman" panose="02020603050405020304" pitchFamily="18" charset="0"/>
              </a:rPr>
              <a:t>trang</a:t>
            </a:r>
            <a:endParaRPr lang="vi-VN" sz="3200" b="0" i="0" dirty="0">
              <a:solidFill>
                <a:srgbClr val="333333"/>
              </a:solidFill>
              <a:effectLst/>
              <a:latin typeface="Arial" panose="020B0604020202020204" pitchFamily="34" charset="0"/>
            </a:endParaRPr>
          </a:p>
          <a:p>
            <a:pPr indent="457200" algn="just"/>
            <a:r>
              <a:rPr lang="vi-VN" sz="3200" b="0" i="0" dirty="0">
                <a:solidFill>
                  <a:srgbClr val="333333"/>
                </a:solidFill>
                <a:effectLst/>
                <a:latin typeface="Times New Roman" panose="02020603050405020304" pitchFamily="18" charset="0"/>
              </a:rPr>
              <a:t>Kích thước: 14 x 20.5cm</a:t>
            </a:r>
            <a:endParaRPr lang="vi-VN" sz="3200" b="0" i="0" dirty="0">
              <a:solidFill>
                <a:srgbClr val="333333"/>
              </a:solidFill>
              <a:effectLst/>
              <a:latin typeface="Arial" panose="020B0604020202020204" pitchFamily="34" charset="0"/>
            </a:endParaRPr>
          </a:p>
          <a:p>
            <a:pPr indent="457200" algn="just"/>
            <a:r>
              <a:rPr lang="vi-VN" sz="3200" b="0" i="0" dirty="0">
                <a:solidFill>
                  <a:srgbClr val="333333"/>
                </a:solidFill>
                <a:effectLst/>
                <a:latin typeface="Times New Roman" panose="02020603050405020304" pitchFamily="18" charset="0"/>
              </a:rPr>
              <a:t>Năm xuất bản: Năm 1944</a:t>
            </a:r>
            <a:endParaRPr lang="vi-VN" sz="3200" b="0" i="0" dirty="0">
              <a:solidFill>
                <a:srgbClr val="333333"/>
              </a:solidFill>
              <a:effectLst/>
              <a:latin typeface="Arial" panose="020B0604020202020204" pitchFamily="34" charset="0"/>
            </a:endParaRPr>
          </a:p>
          <a:p>
            <a:pPr indent="457200" algn="just"/>
            <a:r>
              <a:rPr lang="vi-VN" sz="3200" b="0" i="0" dirty="0">
                <a:solidFill>
                  <a:srgbClr val="333333"/>
                </a:solidFill>
                <a:effectLst/>
                <a:latin typeface="Times New Roman" panose="02020603050405020304" pitchFamily="18" charset="0"/>
              </a:rPr>
              <a:t>Nhà xuất bản: Hội Nhà văn ngày 14.8.2022</a:t>
            </a:r>
            <a:endParaRPr lang="vi-VN" sz="3200" b="0" i="0" dirty="0">
              <a:solidFill>
                <a:srgbClr val="333333"/>
              </a:solidFill>
              <a:effectLst/>
              <a:latin typeface="Arial" panose="020B0604020202020204" pitchFamily="34" charset="0"/>
            </a:endParaRPr>
          </a:p>
        </p:txBody>
      </p:sp>
      <p:sp>
        <p:nvSpPr>
          <p:cNvPr id="9" name="TextBox 8">
            <a:extLst>
              <a:ext uri="{FF2B5EF4-FFF2-40B4-BE49-F238E27FC236}">
                <a16:creationId xmlns:a16="http://schemas.microsoft.com/office/drawing/2014/main" id="{4A1A2CFB-3C6A-57CF-63BC-4D5878BC3674}"/>
              </a:ext>
            </a:extLst>
          </p:cNvPr>
          <p:cNvSpPr txBox="1"/>
          <p:nvPr/>
        </p:nvSpPr>
        <p:spPr>
          <a:xfrm>
            <a:off x="12138926" y="407462"/>
            <a:ext cx="5192601" cy="830997"/>
          </a:xfrm>
          <a:prstGeom prst="rect">
            <a:avLst/>
          </a:prstGeom>
          <a:noFill/>
        </p:spPr>
        <p:txBody>
          <a:bodyPr wrap="square" rtlCol="0">
            <a:spAutoFit/>
          </a:bodyPr>
          <a:lstStyle/>
          <a:p>
            <a:pPr indent="457200" algn="just"/>
            <a:r>
              <a:rPr lang="en-US" sz="4800" b="0" i="0" dirty="0" err="1">
                <a:solidFill>
                  <a:srgbClr val="FF0000"/>
                </a:solidFill>
                <a:effectLst/>
                <a:latin typeface="SVN-Fiolex Girls" panose="020B0606040200020203" pitchFamily="34" charset="0"/>
              </a:rPr>
              <a:t>Cuốn</a:t>
            </a:r>
            <a:r>
              <a:rPr lang="en-US" sz="4800" b="0" i="0" dirty="0">
                <a:solidFill>
                  <a:srgbClr val="FF0000"/>
                </a:solidFill>
                <a:effectLst/>
                <a:latin typeface="SVN-Fiolex Girls" panose="020B0606040200020203" pitchFamily="34" charset="0"/>
              </a:rPr>
              <a:t> </a:t>
            </a:r>
            <a:r>
              <a:rPr lang="en-US" sz="4800" b="0" i="0" dirty="0" err="1">
                <a:solidFill>
                  <a:srgbClr val="FF0000"/>
                </a:solidFill>
                <a:effectLst/>
                <a:latin typeface="SVN-Fiolex Girls" panose="020B0606040200020203" pitchFamily="34" charset="0"/>
              </a:rPr>
              <a:t>sách</a:t>
            </a:r>
            <a:r>
              <a:rPr lang="en-US" sz="4800" dirty="0">
                <a:solidFill>
                  <a:srgbClr val="FF0000"/>
                </a:solidFill>
                <a:latin typeface="SVN-Fiolex Girls" panose="020B0606040200020203" pitchFamily="34" charset="0"/>
              </a:rPr>
              <a:t> “</a:t>
            </a:r>
            <a:r>
              <a:rPr lang="en-US" sz="4800" dirty="0" err="1">
                <a:solidFill>
                  <a:srgbClr val="FF0000"/>
                </a:solidFill>
                <a:latin typeface="SVN-Fiolex Girls" panose="020B0606040200020203" pitchFamily="34" charset="0"/>
              </a:rPr>
              <a:t>Nghề</a:t>
            </a:r>
            <a:r>
              <a:rPr lang="en-US" sz="4800" dirty="0">
                <a:solidFill>
                  <a:srgbClr val="FF0000"/>
                </a:solidFill>
                <a:latin typeface="SVN-Fiolex Girls" panose="020B0606040200020203" pitchFamily="34" charset="0"/>
              </a:rPr>
              <a:t> </a:t>
            </a:r>
            <a:r>
              <a:rPr lang="en-US" sz="4800" dirty="0" err="1">
                <a:solidFill>
                  <a:srgbClr val="FF0000"/>
                </a:solidFill>
                <a:latin typeface="SVN-Fiolex Girls" panose="020B0606040200020203" pitchFamily="34" charset="0"/>
              </a:rPr>
              <a:t>Thầy</a:t>
            </a:r>
            <a:r>
              <a:rPr lang="en-US" sz="4800" dirty="0">
                <a:solidFill>
                  <a:srgbClr val="FF0000"/>
                </a:solidFill>
                <a:latin typeface="SVN-Fiolex Girls" panose="020B0606040200020203" pitchFamily="34" charset="0"/>
              </a:rPr>
              <a:t>”</a:t>
            </a:r>
            <a:endParaRPr lang="vi-VN" sz="4800" b="0" i="0" dirty="0">
              <a:solidFill>
                <a:srgbClr val="FF0000"/>
              </a:solidFill>
              <a:effectLst/>
              <a:latin typeface="Arial" panose="020B0604020202020204" pitchFamily="34" charset="0"/>
            </a:endParaRPr>
          </a:p>
        </p:txBody>
      </p:sp>
      <p:sp>
        <p:nvSpPr>
          <p:cNvPr id="10" name="TextBox 9">
            <a:extLst>
              <a:ext uri="{FF2B5EF4-FFF2-40B4-BE49-F238E27FC236}">
                <a16:creationId xmlns:a16="http://schemas.microsoft.com/office/drawing/2014/main" id="{C877A3E2-5FAE-2891-C479-023BB73FB88E}"/>
              </a:ext>
            </a:extLst>
          </p:cNvPr>
          <p:cNvSpPr txBox="1"/>
          <p:nvPr/>
        </p:nvSpPr>
        <p:spPr>
          <a:xfrm>
            <a:off x="12138926" y="1416889"/>
            <a:ext cx="4940788" cy="584775"/>
          </a:xfrm>
          <a:prstGeom prst="rect">
            <a:avLst/>
          </a:prstGeom>
          <a:noFill/>
        </p:spPr>
        <p:txBody>
          <a:bodyPr wrap="square" rtlCol="0">
            <a:spAutoFit/>
          </a:bodyPr>
          <a:lstStyle/>
          <a:p>
            <a:pPr indent="457200" algn="just"/>
            <a:r>
              <a:rPr lang="en-US" sz="3200" b="0" i="0" dirty="0" err="1">
                <a:solidFill>
                  <a:srgbClr val="333333"/>
                </a:solidFill>
                <a:effectLst/>
                <a:latin typeface="Times New Roman" panose="02020603050405020304" pitchFamily="18" charset="0"/>
              </a:rPr>
              <a:t>Tác</a:t>
            </a:r>
            <a:r>
              <a:rPr lang="en-US" sz="3200" b="0" i="0" dirty="0">
                <a:solidFill>
                  <a:srgbClr val="333333"/>
                </a:solidFill>
                <a:effectLst/>
                <a:latin typeface="Times New Roman" panose="02020603050405020304" pitchFamily="18" charset="0"/>
              </a:rPr>
              <a:t> </a:t>
            </a:r>
            <a:r>
              <a:rPr lang="en-US" sz="3200" b="0" i="0" dirty="0" err="1">
                <a:solidFill>
                  <a:srgbClr val="333333"/>
                </a:solidFill>
                <a:effectLst/>
                <a:latin typeface="Times New Roman" panose="02020603050405020304" pitchFamily="18" charset="0"/>
              </a:rPr>
              <a:t>giả</a:t>
            </a:r>
            <a:r>
              <a:rPr lang="en-US" sz="3200" b="0" i="0" dirty="0">
                <a:solidFill>
                  <a:srgbClr val="333333"/>
                </a:solidFill>
                <a:effectLst/>
                <a:latin typeface="Times New Roman" panose="02020603050405020304" pitchFamily="18" charset="0"/>
              </a:rPr>
              <a:t>: Hoàng </a:t>
            </a:r>
            <a:r>
              <a:rPr lang="en-US" sz="3200" b="0" i="0" dirty="0" err="1">
                <a:solidFill>
                  <a:srgbClr val="333333"/>
                </a:solidFill>
                <a:effectLst/>
                <a:latin typeface="Times New Roman" panose="02020603050405020304" pitchFamily="18" charset="0"/>
              </a:rPr>
              <a:t>Đạo</a:t>
            </a:r>
            <a:r>
              <a:rPr lang="en-US" sz="3200" b="0" i="0" dirty="0">
                <a:solidFill>
                  <a:srgbClr val="333333"/>
                </a:solidFill>
                <a:effectLst/>
                <a:latin typeface="Times New Roman" panose="02020603050405020304" pitchFamily="18" charset="0"/>
              </a:rPr>
              <a:t> </a:t>
            </a:r>
            <a:r>
              <a:rPr lang="en-US" sz="3200" b="0" i="0" dirty="0" err="1">
                <a:solidFill>
                  <a:srgbClr val="333333"/>
                </a:solidFill>
                <a:effectLst/>
                <a:latin typeface="Times New Roman" panose="02020603050405020304" pitchFamily="18" charset="0"/>
              </a:rPr>
              <a:t>Thúy</a:t>
            </a:r>
            <a:endParaRPr lang="vi-VN" sz="3200" b="0" i="0" dirty="0">
              <a:solidFill>
                <a:srgbClr val="333333"/>
              </a:solidFill>
              <a:effectLst/>
              <a:latin typeface="Arial" panose="020B0604020202020204" pitchFamily="34" charset="0"/>
            </a:endParaRPr>
          </a:p>
        </p:txBody>
      </p:sp>
    </p:spTree>
    <p:extLst>
      <p:ext uri="{BB962C8B-B14F-4D97-AF65-F5344CB8AC3E}">
        <p14:creationId xmlns:p14="http://schemas.microsoft.com/office/powerpoint/2010/main" val="26241421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5000">
        <p15:prstTrans prst="peelOff"/>
      </p:transition>
    </mc:Choice>
    <mc:Fallback xmlns="">
      <p:transition spd="slow" advTm="15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xit" presetSubtype="4" fill="hold" grpId="1" nodeType="clickEffect">
                                  <p:stCondLst>
                                    <p:cond delay="0"/>
                                  </p:stCondLst>
                                  <p:childTnLst>
                                    <p:animEffect transition="out" filter="wipe(down)">
                                      <p:cBhvr>
                                        <p:cTn id="12" dur="500"/>
                                        <p:tgtEl>
                                          <p:spTgt spid="12"/>
                                        </p:tgtEl>
                                      </p:cBhvr>
                                    </p:animEffect>
                                    <p:set>
                                      <p:cBhvr>
                                        <p:cTn id="13" dur="1" fill="hold">
                                          <p:stCondLst>
                                            <p:cond delay="499"/>
                                          </p:stCondLst>
                                        </p:cTn>
                                        <p:tgtEl>
                                          <p:spTgt spid="12"/>
                                        </p:tgtEl>
                                        <p:attrNameLst>
                                          <p:attrName>style.visibility</p:attrName>
                                        </p:attrNameLst>
                                      </p:cBhvr>
                                      <p:to>
                                        <p:strVal val="hidden"/>
                                      </p:to>
                                    </p:set>
                                  </p:childTnLst>
                                </p:cTn>
                              </p:par>
                              <p:par>
                                <p:cTn id="14" presetID="22" presetClass="exit" presetSubtype="4" fill="hold" grpId="1" nodeType="withEffect">
                                  <p:stCondLst>
                                    <p:cond delay="0"/>
                                  </p:stCondLst>
                                  <p:childTnLst>
                                    <p:animEffect transition="out" filter="wipe(down)">
                                      <p:cBhvr>
                                        <p:cTn id="15" dur="500"/>
                                        <p:tgtEl>
                                          <p:spTgt spid="2"/>
                                        </p:tgtEl>
                                      </p:cBhvr>
                                    </p:animEffect>
                                    <p:set>
                                      <p:cBhvr>
                                        <p:cTn id="16" dur="1" fill="hold">
                                          <p:stCondLst>
                                            <p:cond delay="499"/>
                                          </p:stCondLst>
                                        </p:cTn>
                                        <p:tgtEl>
                                          <p:spTgt spid="2"/>
                                        </p:tgtEl>
                                        <p:attrNameLst>
                                          <p:attrName>style.visibility</p:attrName>
                                        </p:attrNameLst>
                                      </p:cBhvr>
                                      <p:to>
                                        <p:strVal val="hidden"/>
                                      </p:to>
                                    </p:set>
                                  </p:childTnLst>
                                </p:cTn>
                              </p:par>
                              <p:par>
                                <p:cTn id="17" presetID="35" presetClass="path" presetSubtype="0" accel="50000" decel="50000" fill="hold" grpId="0" nodeType="withEffect">
                                  <p:stCondLst>
                                    <p:cond delay="0"/>
                                  </p:stCondLst>
                                  <p:childTnLst>
                                    <p:animMotion origin="layout" path="M -3.75E-6 2.59259E-6 L -0.45859 2.59259E-6 " pathEditMode="relative" rAng="0" ptsTypes="AA">
                                      <p:cBhvr>
                                        <p:cTn id="18" dur="2000" fill="hold"/>
                                        <p:tgtEl>
                                          <p:spTgt spid="9"/>
                                        </p:tgtEl>
                                        <p:attrNameLst>
                                          <p:attrName>ppt_x</p:attrName>
                                          <p:attrName>ppt_y</p:attrName>
                                        </p:attrNameLst>
                                      </p:cBhvr>
                                      <p:rCtr x="-22930" y="0"/>
                                    </p:animMotion>
                                  </p:childTnLst>
                                </p:cTn>
                              </p:par>
                              <p:par>
                                <p:cTn id="19" presetID="35" presetClass="path" presetSubtype="0" accel="50000" decel="50000" fill="hold" grpId="0" nodeType="withEffect">
                                  <p:stCondLst>
                                    <p:cond delay="0"/>
                                  </p:stCondLst>
                                  <p:childTnLst>
                                    <p:animMotion origin="layout" path="M 2.70833E-6 4.44444E-6 L -0.45834 -0.00926 " pathEditMode="relative" rAng="0" ptsTypes="AA">
                                      <p:cBhvr>
                                        <p:cTn id="20" dur="2000" fill="hold"/>
                                        <p:tgtEl>
                                          <p:spTgt spid="10"/>
                                        </p:tgtEl>
                                        <p:attrNameLst>
                                          <p:attrName>ppt_x</p:attrName>
                                          <p:attrName>ppt_y</p:attrName>
                                        </p:attrNameLst>
                                      </p:cBhvr>
                                      <p:rCtr x="-22917" y="-463"/>
                                    </p:animMotion>
                                  </p:childTnLst>
                                </p:cTn>
                              </p:par>
                              <p:par>
                                <p:cTn id="21" presetID="35" presetClass="path" presetSubtype="0" accel="50000" decel="50000" fill="hold" grpId="0" nodeType="withEffect">
                                  <p:stCondLst>
                                    <p:cond delay="0"/>
                                  </p:stCondLst>
                                  <p:childTnLst>
                                    <p:animMotion origin="layout" path="M -3.75E-6 -4.44444E-6 L -0.46614 0.00857 " pathEditMode="relative" rAng="0" ptsTypes="AA">
                                      <p:cBhvr>
                                        <p:cTn id="22" dur="2000" fill="hold"/>
                                        <p:tgtEl>
                                          <p:spTgt spid="8"/>
                                        </p:tgtEl>
                                        <p:attrNameLst>
                                          <p:attrName>ppt_x</p:attrName>
                                          <p:attrName>ppt_y</p:attrName>
                                        </p:attrNameLst>
                                      </p:cBhvr>
                                      <p:rCtr x="-2330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P spid="2" grpId="0"/>
      <p:bldP spid="2" grpId="1"/>
      <p:bldP spid="8" grpId="0"/>
      <p:bldP spid="9"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EB41062-2509-4EBC-9602-BA8D6D0189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effectLst>
            <a:outerShdw blurRad="88900" dist="50800" dir="5400000" algn="ctr" rotWithShape="0">
              <a:srgbClr val="000000">
                <a:alpha val="46000"/>
              </a:srgbClr>
            </a:outerShdw>
          </a:effectLst>
        </p:spPr>
      </p:pic>
      <p:cxnSp>
        <p:nvCxnSpPr>
          <p:cNvPr id="8" name="Straight Connector 7">
            <a:extLst>
              <a:ext uri="{FF2B5EF4-FFF2-40B4-BE49-F238E27FC236}">
                <a16:creationId xmlns:a16="http://schemas.microsoft.com/office/drawing/2014/main" id="{2D1CE932-EA96-4DE9-9029-8FEABF09BCDC}"/>
              </a:ext>
            </a:extLst>
          </p:cNvPr>
          <p:cNvCxnSpPr/>
          <p:nvPr/>
        </p:nvCxnSpPr>
        <p:spPr>
          <a:xfrm>
            <a:off x="3362178" y="3924886"/>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326B6682-2EFE-4206-8B22-77FFD684AAD3}"/>
              </a:ext>
            </a:extLst>
          </p:cNvPr>
          <p:cNvSpPr/>
          <p:nvPr/>
        </p:nvSpPr>
        <p:spPr>
          <a:xfrm>
            <a:off x="0" y="6337"/>
            <a:ext cx="12192000" cy="6858000"/>
          </a:xfrm>
          <a:prstGeom prst="rect">
            <a:avLst/>
          </a:prstGeom>
          <a:solidFill>
            <a:srgbClr val="FFFFFF">
              <a:alpha val="5803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a:spcAft>
                <a:spcPts val="750"/>
              </a:spcAft>
            </a:pPr>
            <a:endParaRPr lang="en-US" sz="1600">
              <a:latin typeface="Times New Roman" panose="020206030504050203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id="{E3CC459E-0C03-44D2-800E-7B81E2785A77}"/>
              </a:ext>
            </a:extLst>
          </p:cNvPr>
          <p:cNvSpPr txBox="1"/>
          <p:nvPr/>
        </p:nvSpPr>
        <p:spPr>
          <a:xfrm>
            <a:off x="7267599" y="83252"/>
            <a:ext cx="3014735" cy="769441"/>
          </a:xfrm>
          <a:prstGeom prst="rect">
            <a:avLst/>
          </a:prstGeom>
          <a:noFill/>
        </p:spPr>
        <p:txBody>
          <a:bodyPr wrap="square" rtlCol="0">
            <a:spAutoFit/>
          </a:bodyPr>
          <a:lstStyle/>
          <a:p>
            <a:r>
              <a:rPr lang="en-US" sz="4400" dirty="0" err="1">
                <a:solidFill>
                  <a:srgbClr val="C00000"/>
                </a:solidFill>
                <a:latin typeface="SVN-Bira" panose="02040603050506020204" pitchFamily="18" charset="0"/>
                <a:cs typeface="Times New Roman" panose="02020603050405020304" pitchFamily="18" charset="0"/>
              </a:rPr>
              <a:t>Nghề</a:t>
            </a:r>
            <a:r>
              <a:rPr lang="en-US" sz="4400" dirty="0">
                <a:solidFill>
                  <a:srgbClr val="C00000"/>
                </a:solidFill>
                <a:latin typeface="SVN-Bira" panose="02040603050506020204" pitchFamily="18" charset="0"/>
                <a:cs typeface="Times New Roman" panose="02020603050405020304" pitchFamily="18" charset="0"/>
              </a:rPr>
              <a:t> </a:t>
            </a:r>
            <a:r>
              <a:rPr lang="en-US" sz="4400" dirty="0" err="1">
                <a:solidFill>
                  <a:srgbClr val="C00000"/>
                </a:solidFill>
                <a:latin typeface="SVN-Bira" panose="02040603050506020204" pitchFamily="18" charset="0"/>
                <a:cs typeface="Times New Roman" panose="02020603050405020304" pitchFamily="18" charset="0"/>
              </a:rPr>
              <a:t>Thầy</a:t>
            </a:r>
            <a:endParaRPr lang="en-US" sz="4400" dirty="0">
              <a:solidFill>
                <a:srgbClr val="C00000"/>
              </a:solidFill>
              <a:latin typeface="SVN-Bira" panose="02040603050506020204" pitchFamily="18" charset="0"/>
              <a:cs typeface="Times New Roman" panose="02020603050405020304" pitchFamily="18" charset="0"/>
            </a:endParaRPr>
          </a:p>
        </p:txBody>
      </p:sp>
      <p:pic>
        <p:nvPicPr>
          <p:cNvPr id="23" name="Graphic 22" descr="Flower without stem">
            <a:extLst>
              <a:ext uri="{FF2B5EF4-FFF2-40B4-BE49-F238E27FC236}">
                <a16:creationId xmlns:a16="http://schemas.microsoft.com/office/drawing/2014/main" id="{0442BF6F-49D3-4975-9F84-25813E7BA4B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4049" y="5900249"/>
            <a:ext cx="617806" cy="646331"/>
          </a:xfrm>
          <a:prstGeom prst="rect">
            <a:avLst/>
          </a:prstGeom>
        </p:spPr>
      </p:pic>
      <p:pic>
        <p:nvPicPr>
          <p:cNvPr id="29" name="Graphic 28" descr="Flower without stem">
            <a:extLst>
              <a:ext uri="{FF2B5EF4-FFF2-40B4-BE49-F238E27FC236}">
                <a16:creationId xmlns:a16="http://schemas.microsoft.com/office/drawing/2014/main" id="{1143EA2A-04A2-45F9-B9EB-7F115905439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9761" y="5787212"/>
            <a:ext cx="616635" cy="646330"/>
          </a:xfrm>
          <a:prstGeom prst="rect">
            <a:avLst/>
          </a:prstGeom>
        </p:spPr>
      </p:pic>
      <p:pic>
        <p:nvPicPr>
          <p:cNvPr id="5" name="Picture 4">
            <a:extLst>
              <a:ext uri="{FF2B5EF4-FFF2-40B4-BE49-F238E27FC236}">
                <a16:creationId xmlns:a16="http://schemas.microsoft.com/office/drawing/2014/main" id="{6B0C07CF-9EF9-0A71-7148-202302F06E75}"/>
              </a:ext>
            </a:extLst>
          </p:cNvPr>
          <p:cNvPicPr>
            <a:picLocks noChangeAspect="1"/>
          </p:cNvPicPr>
          <p:nvPr/>
        </p:nvPicPr>
        <p:blipFill rotWithShape="1">
          <a:blip r:embed="rId5">
            <a:extLst>
              <a:ext uri="{28A0092B-C50C-407E-A947-70E740481C1C}">
                <a14:useLocalDpi xmlns:a14="http://schemas.microsoft.com/office/drawing/2010/main" val="0"/>
              </a:ext>
            </a:extLst>
          </a:blip>
          <a:srcRect l="3551" t="17552" r="4141" b="19984"/>
          <a:stretch/>
        </p:blipFill>
        <p:spPr>
          <a:xfrm>
            <a:off x="2694992" y="1385274"/>
            <a:ext cx="6802016" cy="5343861"/>
          </a:xfrm>
          <a:prstGeom prst="rect">
            <a:avLst/>
          </a:prstGeom>
        </p:spPr>
      </p:pic>
      <p:sp>
        <p:nvSpPr>
          <p:cNvPr id="6" name="TextBox 5">
            <a:extLst>
              <a:ext uri="{FF2B5EF4-FFF2-40B4-BE49-F238E27FC236}">
                <a16:creationId xmlns:a16="http://schemas.microsoft.com/office/drawing/2014/main" id="{174D146C-4AF9-94AD-7296-385A5D74DC94}"/>
              </a:ext>
            </a:extLst>
          </p:cNvPr>
          <p:cNvSpPr txBox="1"/>
          <p:nvPr/>
        </p:nvSpPr>
        <p:spPr>
          <a:xfrm>
            <a:off x="5722908" y="856300"/>
            <a:ext cx="3052058" cy="400110"/>
          </a:xfrm>
          <a:prstGeom prst="rect">
            <a:avLst/>
          </a:prstGeom>
          <a:noFill/>
        </p:spPr>
        <p:txBody>
          <a:bodyPr wrap="square" rtlCol="0">
            <a:spAutoFit/>
          </a:bodyPr>
          <a:lstStyle/>
          <a:p>
            <a:r>
              <a:rPr lang="en-US" sz="2000" dirty="0" err="1">
                <a:solidFill>
                  <a:srgbClr val="002060"/>
                </a:solidFill>
                <a:latin typeface="SVN-Bira" panose="02040603050506020204" pitchFamily="18" charset="0"/>
                <a:cs typeface="Times New Roman" panose="02020603050405020304" pitchFamily="18" charset="0"/>
              </a:rPr>
              <a:t>Tác</a:t>
            </a:r>
            <a:r>
              <a:rPr lang="en-US" sz="2000" dirty="0">
                <a:solidFill>
                  <a:srgbClr val="002060"/>
                </a:solidFill>
                <a:latin typeface="SVN-Bira" panose="02040603050506020204" pitchFamily="18" charset="0"/>
                <a:cs typeface="Times New Roman" panose="02020603050405020304" pitchFamily="18" charset="0"/>
              </a:rPr>
              <a:t> </a:t>
            </a:r>
            <a:r>
              <a:rPr lang="en-US" sz="2000" dirty="0" err="1">
                <a:solidFill>
                  <a:srgbClr val="002060"/>
                </a:solidFill>
                <a:latin typeface="SVN-Bira" panose="02040603050506020204" pitchFamily="18" charset="0"/>
                <a:cs typeface="Times New Roman" panose="02020603050405020304" pitchFamily="18" charset="0"/>
              </a:rPr>
              <a:t>giả</a:t>
            </a:r>
            <a:r>
              <a:rPr lang="en-US" sz="2000" dirty="0">
                <a:solidFill>
                  <a:srgbClr val="002060"/>
                </a:solidFill>
                <a:latin typeface="SVN-Bira" panose="02040603050506020204" pitchFamily="18" charset="0"/>
                <a:cs typeface="Times New Roman" panose="02020603050405020304" pitchFamily="18" charset="0"/>
              </a:rPr>
              <a:t>: Hoàng </a:t>
            </a:r>
            <a:r>
              <a:rPr lang="en-US" sz="2000" dirty="0" err="1">
                <a:solidFill>
                  <a:srgbClr val="002060"/>
                </a:solidFill>
                <a:latin typeface="SVN-Bira" panose="02040603050506020204" pitchFamily="18" charset="0"/>
                <a:cs typeface="Times New Roman" panose="02020603050405020304" pitchFamily="18" charset="0"/>
              </a:rPr>
              <a:t>Đạo</a:t>
            </a:r>
            <a:r>
              <a:rPr lang="en-US" sz="2000" dirty="0">
                <a:solidFill>
                  <a:srgbClr val="002060"/>
                </a:solidFill>
                <a:latin typeface="SVN-Bira" panose="02040603050506020204" pitchFamily="18" charset="0"/>
                <a:cs typeface="Times New Roman" panose="02020603050405020304" pitchFamily="18" charset="0"/>
              </a:rPr>
              <a:t> </a:t>
            </a:r>
            <a:r>
              <a:rPr lang="en-US" sz="2000" dirty="0" err="1">
                <a:solidFill>
                  <a:srgbClr val="002060"/>
                </a:solidFill>
                <a:latin typeface="SVN-Bira" panose="02040603050506020204" pitchFamily="18" charset="0"/>
                <a:cs typeface="Times New Roman" panose="02020603050405020304" pitchFamily="18" charset="0"/>
              </a:rPr>
              <a:t>Thúy</a:t>
            </a:r>
            <a:endParaRPr lang="en-US" sz="2000" dirty="0">
              <a:solidFill>
                <a:srgbClr val="002060"/>
              </a:solidFill>
              <a:latin typeface="SVN-Bira" panose="02040603050506020204" pitchFamily="18" charset="0"/>
              <a:cs typeface="Times New Roman" panose="02020603050405020304" pitchFamily="18" charset="0"/>
            </a:endParaRPr>
          </a:p>
        </p:txBody>
      </p:sp>
      <p:pic>
        <p:nvPicPr>
          <p:cNvPr id="28" name="Graphic 27" descr="Flower without stem">
            <a:extLst>
              <a:ext uri="{FF2B5EF4-FFF2-40B4-BE49-F238E27FC236}">
                <a16:creationId xmlns:a16="http://schemas.microsoft.com/office/drawing/2014/main" id="{938B6045-35E9-4383-917D-E1E309AA172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4873" y="5487452"/>
            <a:ext cx="616635" cy="646330"/>
          </a:xfrm>
          <a:prstGeom prst="rect">
            <a:avLst/>
          </a:prstGeom>
        </p:spPr>
      </p:pic>
      <p:pic>
        <p:nvPicPr>
          <p:cNvPr id="30" name="Graphic 29" descr="Flower without stem">
            <a:extLst>
              <a:ext uri="{FF2B5EF4-FFF2-40B4-BE49-F238E27FC236}">
                <a16:creationId xmlns:a16="http://schemas.microsoft.com/office/drawing/2014/main" id="{082E832D-247B-4DD9-A31D-B1CF287795E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7610" y="5666841"/>
            <a:ext cx="616635" cy="646330"/>
          </a:xfrm>
          <a:prstGeom prst="rect">
            <a:avLst/>
          </a:prstGeom>
        </p:spPr>
      </p:pic>
      <p:pic>
        <p:nvPicPr>
          <p:cNvPr id="21" name="Graphic 20" descr="Flower without stem">
            <a:extLst>
              <a:ext uri="{FF2B5EF4-FFF2-40B4-BE49-F238E27FC236}">
                <a16:creationId xmlns:a16="http://schemas.microsoft.com/office/drawing/2014/main" id="{4EA588D5-090A-4A17-9C6B-32B38B0B48F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4049" y="5430933"/>
            <a:ext cx="616635" cy="646330"/>
          </a:xfrm>
          <a:prstGeom prst="rect">
            <a:avLst/>
          </a:prstGeom>
        </p:spPr>
      </p:pic>
    </p:spTree>
    <p:extLst>
      <p:ext uri="{BB962C8B-B14F-4D97-AF65-F5344CB8AC3E}">
        <p14:creationId xmlns:p14="http://schemas.microsoft.com/office/powerpoint/2010/main" val="3126641846"/>
      </p:ext>
    </p:extLst>
  </p:cSld>
  <p:clrMapOvr>
    <a:masterClrMapping/>
  </p:clrMapOvr>
  <mc:AlternateContent xmlns:mc="http://schemas.openxmlformats.org/markup-compatibility/2006" xmlns:p14="http://schemas.microsoft.com/office/powerpoint/2010/main">
    <mc:Choice Requires="p14">
      <p:transition spd="slow" p14:dur="2250" advClick="0" advTm="30000">
        <p:fade/>
      </p:transition>
    </mc:Choice>
    <mc:Fallback xmlns="">
      <p:transition spd="slow" advClick="0" advTm="3000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3BFDC6A-6BFD-406B-90A9-D8D85FD35E4B}"/>
              </a:ext>
            </a:extLst>
          </p:cNvPr>
          <p:cNvSpPr/>
          <p:nvPr/>
        </p:nvSpPr>
        <p:spPr>
          <a:xfrm>
            <a:off x="-124263" y="0"/>
            <a:ext cx="12192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25559E-EE05-4663-A7CB-FB2963C990BC}"/>
              </a:ext>
            </a:extLst>
          </p:cNvPr>
          <p:cNvSpPr/>
          <p:nvPr/>
        </p:nvSpPr>
        <p:spPr>
          <a:xfrm>
            <a:off x="1526344" y="2616592"/>
            <a:ext cx="4046806" cy="395302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DF5F97FE-673F-489E-9C06-DDA7BBD31D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263" y="659423"/>
            <a:ext cx="4492283" cy="4746674"/>
          </a:xfrm>
          <a:prstGeom prst="rect">
            <a:avLst/>
          </a:prstGeom>
        </p:spPr>
      </p:pic>
      <p:sp>
        <p:nvSpPr>
          <p:cNvPr id="3" name="TextBox 2">
            <a:extLst>
              <a:ext uri="{FF2B5EF4-FFF2-40B4-BE49-F238E27FC236}">
                <a16:creationId xmlns:a16="http://schemas.microsoft.com/office/drawing/2014/main" id="{B422D6D0-EF98-F292-5CAB-E9373EF117B4}"/>
              </a:ext>
            </a:extLst>
          </p:cNvPr>
          <p:cNvSpPr txBox="1"/>
          <p:nvPr/>
        </p:nvSpPr>
        <p:spPr>
          <a:xfrm>
            <a:off x="1868947" y="5201700"/>
            <a:ext cx="3487326" cy="1200329"/>
          </a:xfrm>
          <a:prstGeom prst="rect">
            <a:avLst/>
          </a:prstGeom>
          <a:noFill/>
        </p:spPr>
        <p:txBody>
          <a:bodyPr wrap="square">
            <a:spAutoFit/>
          </a:bodyPr>
          <a:lstStyle/>
          <a:p>
            <a:r>
              <a:rPr lang="en-US" sz="7200" dirty="0" err="1">
                <a:solidFill>
                  <a:srgbClr val="FF0000"/>
                </a:solidFill>
                <a:latin typeface="SVN-Fiolex Girls" panose="020B0606040200020203" pitchFamily="34" charset="0"/>
              </a:rPr>
              <a:t>Nghề</a:t>
            </a:r>
            <a:r>
              <a:rPr lang="en-US" sz="7200" dirty="0">
                <a:solidFill>
                  <a:srgbClr val="FF0000"/>
                </a:solidFill>
                <a:latin typeface="SVN-Fiolex Girls" panose="020B0606040200020203" pitchFamily="34" charset="0"/>
              </a:rPr>
              <a:t> </a:t>
            </a:r>
            <a:r>
              <a:rPr lang="en-US" sz="7200" dirty="0" err="1">
                <a:solidFill>
                  <a:srgbClr val="FF0000"/>
                </a:solidFill>
                <a:latin typeface="SVN-Fiolex Girls" panose="020B0606040200020203" pitchFamily="34" charset="0"/>
              </a:rPr>
              <a:t>Thầy</a:t>
            </a:r>
            <a:endParaRPr lang="en-US" sz="7200" dirty="0"/>
          </a:p>
        </p:txBody>
      </p:sp>
      <p:pic>
        <p:nvPicPr>
          <p:cNvPr id="1026" name="Picture 2">
            <a:extLst>
              <a:ext uri="{FF2B5EF4-FFF2-40B4-BE49-F238E27FC236}">
                <a16:creationId xmlns:a16="http://schemas.microsoft.com/office/drawing/2014/main" id="{B9125BFF-A83E-13FA-A54D-BEB75D646F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3150" y="0"/>
            <a:ext cx="642488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8476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C9E1E7B-C210-4EE2-A88D-3D519A83BE80}"/>
              </a:ext>
            </a:extLst>
          </p:cNvPr>
          <p:cNvSpPr/>
          <p:nvPr/>
        </p:nvSpPr>
        <p:spPr>
          <a:xfrm>
            <a:off x="3048000" y="249858"/>
            <a:ext cx="6096000" cy="954107"/>
          </a:xfrm>
          <a:prstGeom prst="rect">
            <a:avLst/>
          </a:prstGeom>
        </p:spPr>
        <p:txBody>
          <a:bodyPr>
            <a:spAutoFit/>
          </a:bodyPr>
          <a:lstStyle/>
          <a:p>
            <a:pPr algn="ctr"/>
            <a:r>
              <a:rPr lang="en-US" sz="2800" spc="300">
                <a:solidFill>
                  <a:schemeClr val="accent2">
                    <a:lumMod val="75000"/>
                  </a:schemeClr>
                </a:solidFill>
              </a:rPr>
              <a:t>Ng</a:t>
            </a:r>
            <a:r>
              <a:rPr lang="vi-VN" sz="2800" spc="300">
                <a:solidFill>
                  <a:schemeClr val="accent2">
                    <a:lumMod val="75000"/>
                  </a:schemeClr>
                </a:solidFill>
              </a:rPr>
              <a:t>ư</a:t>
            </a:r>
            <a:r>
              <a:rPr lang="en-US" sz="2800" spc="300">
                <a:solidFill>
                  <a:schemeClr val="accent2">
                    <a:lumMod val="75000"/>
                  </a:schemeClr>
                </a:solidFill>
              </a:rPr>
              <a:t>ời thầy </a:t>
            </a:r>
          </a:p>
          <a:p>
            <a:pPr algn="ctr"/>
            <a:r>
              <a:rPr lang="en-US" sz="2800" spc="300">
                <a:solidFill>
                  <a:schemeClr val="accent2">
                    <a:lumMod val="75000"/>
                  </a:schemeClr>
                </a:solidFill>
              </a:rPr>
              <a:t>cần dạy cho trẻ</a:t>
            </a:r>
            <a:endParaRPr lang="en-US" sz="2800" spc="300" dirty="0">
              <a:solidFill>
                <a:schemeClr val="accent2">
                  <a:lumMod val="75000"/>
                </a:schemeClr>
              </a:solidFill>
            </a:endParaRPr>
          </a:p>
        </p:txBody>
      </p:sp>
      <p:sp>
        <p:nvSpPr>
          <p:cNvPr id="3" name="Rectangle 2">
            <a:extLst>
              <a:ext uri="{FF2B5EF4-FFF2-40B4-BE49-F238E27FC236}">
                <a16:creationId xmlns:a16="http://schemas.microsoft.com/office/drawing/2014/main" id="{589BD5E0-6D93-47B6-80E0-641AE8ED01AC}"/>
              </a:ext>
            </a:extLst>
          </p:cNvPr>
          <p:cNvSpPr/>
          <p:nvPr/>
        </p:nvSpPr>
        <p:spPr>
          <a:xfrm>
            <a:off x="928461" y="1514286"/>
            <a:ext cx="10699845" cy="4154984"/>
          </a:xfrm>
          <a:prstGeom prst="rect">
            <a:avLst/>
          </a:prstGeom>
        </p:spPr>
        <p:txBody>
          <a:bodyPr wrap="square">
            <a:spAutoFit/>
          </a:bodyPr>
          <a:lstStyle/>
          <a:p>
            <a:r>
              <a:rPr lang="en-US" sz="2400" dirty="0">
                <a:solidFill>
                  <a:srgbClr val="222222"/>
                </a:solidFill>
                <a:latin typeface="arial" panose="020B0604020202020204" pitchFamily="34" charset="0"/>
              </a:rPr>
              <a:t>     </a:t>
            </a:r>
            <a:r>
              <a:rPr lang="vi-VN" sz="2400" dirty="0">
                <a:solidFill>
                  <a:srgbClr val="222222"/>
                </a:solidFill>
                <a:latin typeface="arial" panose="020B0604020202020204" pitchFamily="34" charset="0"/>
              </a:rPr>
              <a:t>Hoàng Đạo Thúy nhấn mạnh mục tiêu giáo dục toàn diện bao gồm "Đức, Chí, Thể, Trí, Công". Trong đó, việc rèn luyện cho trẻ có "Chí" quan trọng, khiến trẻ trở thành người tử tế, có ích. Hoàng Đạo Thúy viết: "Đức dục hãy để lên đầu, như xưa kia, là phải lắm. Trí dục cần, là việc tất phải thế rồi. Thêm với Thể dục thì dễ hiểu lắm. Song chỉ bộ ba Đức, Trí, Thể dục không thì với cái trách nhiệm làm người, khó mà làm đủ được. Cần thêm Chí dục nữa mới được. Có Chí thời mới đủ gan để theo con đường của Đức vạch ra, mới đủ sức mà dùng các phương pháp của Trí chỉ vẽ. Lại nên thêm một thứ nữa là Công dục. Có quan tay làm việc thì các công trình mới mong có được kết quả tốt. Một việc làm ăn là việc rất cần để mà sống, sao nhãng khoản ấy thì nguy hiểm vô cùng".</a:t>
            </a:r>
            <a:endParaRPr lang="en-US" sz="2400" dirty="0"/>
          </a:p>
        </p:txBody>
      </p:sp>
    </p:spTree>
    <p:extLst>
      <p:ext uri="{BB962C8B-B14F-4D97-AF65-F5344CB8AC3E}">
        <p14:creationId xmlns:p14="http://schemas.microsoft.com/office/powerpoint/2010/main" val="3989026565"/>
      </p:ext>
    </p:extLst>
  </p:cSld>
  <p:clrMapOvr>
    <a:masterClrMapping/>
  </p:clrMapOvr>
  <mc:AlternateContent xmlns:mc="http://schemas.openxmlformats.org/markup-compatibility/2006" xmlns:p14="http://schemas.microsoft.com/office/powerpoint/2010/main">
    <mc:Choice Requires="p14">
      <p:transition spd="slow" p14:dur="2000" advClick="0" advTm="60000"/>
    </mc:Choice>
    <mc:Fallback xmlns="">
      <p:transition spd="slow" advClick="0" advTm="6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1C523ED-DB13-4082-90BB-9352AF3654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42793" y="1469571"/>
            <a:ext cx="3610424" cy="4801149"/>
          </a:xfrm>
          <a:prstGeom prst="rect">
            <a:avLst/>
          </a:prstGeom>
        </p:spPr>
      </p:pic>
      <p:sp>
        <p:nvSpPr>
          <p:cNvPr id="2" name="TextBox 1"/>
          <p:cNvSpPr txBox="1"/>
          <p:nvPr/>
        </p:nvSpPr>
        <p:spPr>
          <a:xfrm>
            <a:off x="4033588" y="431206"/>
            <a:ext cx="4124848"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spc="300" dirty="0" err="1">
                <a:solidFill>
                  <a:prstClr val="black">
                    <a:lumMod val="65000"/>
                    <a:lumOff val="35000"/>
                  </a:prstClr>
                </a:solidFill>
                <a:latin typeface="SVN-Gretoon" panose="02040603050506020204" pitchFamily="18" charset="0"/>
              </a:rPr>
              <a:t>Nghề</a:t>
            </a:r>
            <a:r>
              <a:rPr lang="en-US" sz="4000" spc="300" dirty="0">
                <a:solidFill>
                  <a:prstClr val="black">
                    <a:lumMod val="65000"/>
                    <a:lumOff val="35000"/>
                  </a:prstClr>
                </a:solidFill>
                <a:latin typeface="SVN-Gretoon" panose="02040603050506020204" pitchFamily="18" charset="0"/>
              </a:rPr>
              <a:t> </a:t>
            </a:r>
            <a:r>
              <a:rPr lang="en-US" sz="4000" spc="300" dirty="0" err="1">
                <a:solidFill>
                  <a:prstClr val="black">
                    <a:lumMod val="65000"/>
                    <a:lumOff val="35000"/>
                  </a:prstClr>
                </a:solidFill>
                <a:latin typeface="SVN-Gretoon" panose="02040603050506020204" pitchFamily="18" charset="0"/>
              </a:rPr>
              <a:t>thầy</a:t>
            </a:r>
            <a:endParaRPr kumimoji="0" lang="en-US" sz="4000" b="0" i="0" u="none" strike="noStrike" kern="1200" cap="none" spc="300" normalizeH="0" baseline="0" noProof="0" dirty="0">
              <a:ln>
                <a:noFill/>
              </a:ln>
              <a:solidFill>
                <a:prstClr val="black">
                  <a:lumMod val="65000"/>
                  <a:lumOff val="35000"/>
                </a:prstClr>
              </a:solidFill>
              <a:effectLst/>
              <a:uLnTx/>
              <a:uFillTx/>
              <a:latin typeface="SVN-Gretoon" panose="02040603050506020204" pitchFamily="18" charset="0"/>
            </a:endParaRPr>
          </a:p>
        </p:txBody>
      </p:sp>
      <p:sp>
        <p:nvSpPr>
          <p:cNvPr id="9" name="TextBox 8"/>
          <p:cNvSpPr txBox="1"/>
          <p:nvPr/>
        </p:nvSpPr>
        <p:spPr>
          <a:xfrm>
            <a:off x="7753217" y="1139092"/>
            <a:ext cx="4438783" cy="5940088"/>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300" normalizeH="0" baseline="0" noProof="0" dirty="0">
                <a:ln>
                  <a:noFill/>
                </a:ln>
                <a:solidFill>
                  <a:prstClr val="black">
                    <a:lumMod val="75000"/>
                    <a:lumOff val="25000"/>
                  </a:prstClr>
                </a:solidFill>
                <a:effectLst/>
                <a:uLnTx/>
                <a:uFillTx/>
                <a:latin typeface="UTM ThuPhap Thien An" panose="02040603050506020204" pitchFamily="18" charset="0"/>
              </a:rPr>
              <a:t>Ng</a:t>
            </a:r>
            <a:r>
              <a:rPr kumimoji="0" lang="vi-VN" sz="3200" b="0" i="0" u="none" strike="noStrike" kern="1200" cap="none" spc="300" normalizeH="0" baseline="0" noProof="0" dirty="0">
                <a:ln>
                  <a:noFill/>
                </a:ln>
                <a:solidFill>
                  <a:prstClr val="black">
                    <a:lumMod val="75000"/>
                    <a:lumOff val="25000"/>
                  </a:prstClr>
                </a:solidFill>
                <a:effectLst/>
                <a:uLnTx/>
                <a:uFillTx/>
                <a:latin typeface="Style Thief"/>
              </a:rPr>
              <a:t>ư</a:t>
            </a:r>
            <a:r>
              <a:rPr lang="en-US" sz="3200" spc="300" dirty="0" err="1">
                <a:solidFill>
                  <a:prstClr val="black">
                    <a:lumMod val="75000"/>
                    <a:lumOff val="25000"/>
                  </a:prstClr>
                </a:solidFill>
                <a:latin typeface="UTM ThuPhap Thien An" panose="02040603050506020204" pitchFamily="18" charset="0"/>
              </a:rPr>
              <a:t>ời</a:t>
            </a:r>
            <a:r>
              <a:rPr lang="en-US" sz="3200" spc="300" dirty="0">
                <a:solidFill>
                  <a:prstClr val="black">
                    <a:lumMod val="75000"/>
                    <a:lumOff val="25000"/>
                  </a:prstClr>
                </a:solidFill>
                <a:latin typeface="UTM ThuPhap Thien An" panose="02040603050506020204" pitchFamily="18" charset="0"/>
              </a:rPr>
              <a:t> </a:t>
            </a:r>
            <a:r>
              <a:rPr lang="en-US" sz="3200" spc="300" dirty="0" err="1">
                <a:solidFill>
                  <a:prstClr val="black">
                    <a:lumMod val="75000"/>
                    <a:lumOff val="25000"/>
                  </a:prstClr>
                </a:solidFill>
                <a:latin typeface="UTM ThuPhap Thien An" panose="02040603050506020204" pitchFamily="18" charset="0"/>
              </a:rPr>
              <a:t>thầy</a:t>
            </a:r>
            <a:r>
              <a:rPr lang="en-US" sz="3200" spc="300" dirty="0">
                <a:solidFill>
                  <a:prstClr val="black">
                    <a:lumMod val="75000"/>
                    <a:lumOff val="25000"/>
                  </a:prstClr>
                </a:solidFill>
                <a:latin typeface="UTM ThuPhap Thien An" panose="02040603050506020204" pitchFamily="18" charset="0"/>
              </a:rPr>
              <a:t> </a:t>
            </a:r>
            <a:r>
              <a:rPr lang="en-US" sz="3200" spc="300" dirty="0" err="1">
                <a:solidFill>
                  <a:prstClr val="black">
                    <a:lumMod val="75000"/>
                    <a:lumOff val="25000"/>
                  </a:prstClr>
                </a:solidFill>
                <a:latin typeface="UTM ThuPhap Thien An" panose="02040603050506020204" pitchFamily="18" charset="0"/>
              </a:rPr>
              <a:t>phải</a:t>
            </a:r>
            <a:r>
              <a:rPr lang="en-US" sz="3200" spc="300" dirty="0">
                <a:solidFill>
                  <a:prstClr val="black">
                    <a:lumMod val="75000"/>
                    <a:lumOff val="25000"/>
                  </a:prstClr>
                </a:solidFill>
                <a:latin typeface="UTM ThuPhap Thien An" panose="02040603050506020204" pitchFamily="18" charset="0"/>
              </a:rPr>
              <a:t> </a:t>
            </a:r>
            <a:r>
              <a:rPr lang="en-US" sz="3200" spc="300" dirty="0" err="1">
                <a:solidFill>
                  <a:prstClr val="black">
                    <a:lumMod val="75000"/>
                    <a:lumOff val="25000"/>
                  </a:prstClr>
                </a:solidFill>
                <a:latin typeface="UTM ThuPhap Thien An" panose="02040603050506020204" pitchFamily="18" charset="0"/>
              </a:rPr>
              <a:t>đủ</a:t>
            </a:r>
            <a:r>
              <a:rPr lang="en-US" sz="3200" spc="300" dirty="0">
                <a:solidFill>
                  <a:prstClr val="black">
                    <a:lumMod val="75000"/>
                    <a:lumOff val="25000"/>
                  </a:prstClr>
                </a:solidFill>
                <a:latin typeface="UTM ThuPhap Thien An" panose="02040603050506020204" pitchFamily="18" charset="0"/>
              </a:rPr>
              <a:t> </a:t>
            </a:r>
            <a:r>
              <a:rPr lang="en-US" sz="3200" spc="300" dirty="0" err="1">
                <a:solidFill>
                  <a:prstClr val="black">
                    <a:lumMod val="75000"/>
                    <a:lumOff val="25000"/>
                  </a:prstClr>
                </a:solidFill>
                <a:latin typeface="UTM ThuPhap Thien An" panose="02040603050506020204" pitchFamily="18" charset="0"/>
              </a:rPr>
              <a:t>lòng</a:t>
            </a:r>
            <a:r>
              <a:rPr lang="en-US" sz="3200" spc="300" dirty="0">
                <a:solidFill>
                  <a:prstClr val="black">
                    <a:lumMod val="75000"/>
                    <a:lumOff val="25000"/>
                  </a:prstClr>
                </a:solidFill>
                <a:latin typeface="UTM ThuPhap Thien An" panose="02040603050506020204" pitchFamily="18" charset="0"/>
              </a:rPr>
              <a:t> </a:t>
            </a:r>
            <a:r>
              <a:rPr lang="en-US" sz="3200" spc="300" dirty="0" err="1">
                <a:solidFill>
                  <a:prstClr val="black">
                    <a:lumMod val="75000"/>
                    <a:lumOff val="25000"/>
                  </a:prstClr>
                </a:solidFill>
                <a:latin typeface="UTM ThuPhap Thien An" panose="02040603050506020204" pitchFamily="18" charset="0"/>
              </a:rPr>
              <a:t>yêu</a:t>
            </a:r>
            <a:r>
              <a:rPr lang="en-US" sz="3200" spc="300" dirty="0">
                <a:solidFill>
                  <a:prstClr val="black">
                    <a:lumMod val="75000"/>
                    <a:lumOff val="25000"/>
                  </a:prstClr>
                </a:solidFill>
                <a:latin typeface="UTM ThuPhap Thien An" panose="02040603050506020204" pitchFamily="18" charset="0"/>
              </a:rPr>
              <a:t> </a:t>
            </a:r>
            <a:r>
              <a:rPr lang="en-US" sz="3200" spc="300" dirty="0" err="1">
                <a:solidFill>
                  <a:prstClr val="black">
                    <a:lumMod val="75000"/>
                    <a:lumOff val="25000"/>
                  </a:prstClr>
                </a:solidFill>
                <a:latin typeface="UTM ThuPhap Thien An" panose="02040603050506020204" pitchFamily="18" charset="0"/>
              </a:rPr>
              <a:t>trẻ</a:t>
            </a:r>
            <a:r>
              <a:rPr lang="en-US" sz="3200" spc="300" dirty="0">
                <a:solidFill>
                  <a:prstClr val="black">
                    <a:lumMod val="75000"/>
                    <a:lumOff val="25000"/>
                  </a:prstClr>
                </a:solidFill>
                <a:latin typeface="UTM ThuPhap Thien An" panose="02040603050506020204" pitchFamily="18" charset="0"/>
              </a:rPr>
              <a:t>, </a:t>
            </a:r>
            <a:r>
              <a:rPr lang="en-US" sz="3200" spc="300" dirty="0" err="1">
                <a:solidFill>
                  <a:prstClr val="black">
                    <a:lumMod val="75000"/>
                    <a:lumOff val="25000"/>
                  </a:prstClr>
                </a:solidFill>
                <a:latin typeface="UTM ThuPhap Thien An" panose="02040603050506020204" pitchFamily="18" charset="0"/>
              </a:rPr>
              <a:t>đủ</a:t>
            </a:r>
            <a:r>
              <a:rPr lang="en-US" sz="3200" spc="300" dirty="0">
                <a:solidFill>
                  <a:prstClr val="black">
                    <a:lumMod val="75000"/>
                    <a:lumOff val="25000"/>
                  </a:prstClr>
                </a:solidFill>
                <a:latin typeface="UTM ThuPhap Thien An" panose="02040603050506020204" pitchFamily="18" charset="0"/>
              </a:rPr>
              <a:t> </a:t>
            </a:r>
            <a:r>
              <a:rPr lang="en-US" sz="3200" spc="300" dirty="0" err="1">
                <a:solidFill>
                  <a:prstClr val="black">
                    <a:lumMod val="75000"/>
                    <a:lumOff val="25000"/>
                  </a:prstClr>
                </a:solidFill>
                <a:latin typeface="UTM ThuPhap Thien An" panose="02040603050506020204" pitchFamily="18" charset="0"/>
              </a:rPr>
              <a:t>lòng</a:t>
            </a:r>
            <a:r>
              <a:rPr lang="en-US" sz="3200" spc="300" dirty="0">
                <a:solidFill>
                  <a:prstClr val="black">
                    <a:lumMod val="75000"/>
                    <a:lumOff val="25000"/>
                  </a:prstClr>
                </a:solidFill>
                <a:latin typeface="UTM ThuPhap Thien An" panose="02040603050506020204" pitchFamily="18" charset="0"/>
              </a:rPr>
              <a:t> tin ở </a:t>
            </a:r>
            <a:r>
              <a:rPr lang="en-US" sz="3200" spc="300" dirty="0" err="1">
                <a:solidFill>
                  <a:prstClr val="black">
                    <a:lumMod val="75000"/>
                    <a:lumOff val="25000"/>
                  </a:prstClr>
                </a:solidFill>
                <a:latin typeface="UTM ThuPhap Thien An" panose="02040603050506020204" pitchFamily="18" charset="0"/>
              </a:rPr>
              <a:t>vận</a:t>
            </a:r>
            <a:r>
              <a:rPr lang="en-US" sz="3200" spc="300" dirty="0">
                <a:solidFill>
                  <a:prstClr val="black">
                    <a:lumMod val="75000"/>
                    <a:lumOff val="25000"/>
                  </a:prstClr>
                </a:solidFill>
                <a:latin typeface="UTM ThuPhap Thien An" panose="02040603050506020204" pitchFamily="18" charset="0"/>
              </a:rPr>
              <a:t> </a:t>
            </a:r>
            <a:r>
              <a:rPr lang="en-US" sz="3200" spc="300" dirty="0" err="1">
                <a:solidFill>
                  <a:prstClr val="black">
                    <a:lumMod val="75000"/>
                    <a:lumOff val="25000"/>
                  </a:prstClr>
                </a:solidFill>
                <a:latin typeface="UTM ThuPhap Thien An" panose="02040603050506020204" pitchFamily="18" charset="0"/>
              </a:rPr>
              <a:t>mệnh</a:t>
            </a:r>
            <a:r>
              <a:rPr lang="en-US" sz="3200" spc="300" dirty="0">
                <a:solidFill>
                  <a:prstClr val="black">
                    <a:lumMod val="75000"/>
                    <a:lumOff val="25000"/>
                  </a:prstClr>
                </a:solidFill>
                <a:latin typeface="UTM ThuPhap Thien An" panose="02040603050506020204" pitchFamily="18" charset="0"/>
              </a:rPr>
              <a:t> n</a:t>
            </a:r>
            <a:r>
              <a:rPr lang="vi-VN" sz="3200" spc="300" dirty="0">
                <a:solidFill>
                  <a:prstClr val="black">
                    <a:lumMod val="75000"/>
                    <a:lumOff val="25000"/>
                  </a:prstClr>
                </a:solidFill>
                <a:latin typeface="Style Thief"/>
              </a:rPr>
              <a:t>ư</a:t>
            </a:r>
            <a:r>
              <a:rPr lang="en-US" sz="3200" spc="300" dirty="0" err="1">
                <a:solidFill>
                  <a:prstClr val="black">
                    <a:lumMod val="75000"/>
                    <a:lumOff val="25000"/>
                  </a:prstClr>
                </a:solidFill>
                <a:latin typeface="UTM ThuPhap Thien An" panose="02040603050506020204" pitchFamily="18" charset="0"/>
              </a:rPr>
              <a:t>ớc</a:t>
            </a:r>
            <a:r>
              <a:rPr lang="en-US" sz="3200" spc="300" dirty="0">
                <a:solidFill>
                  <a:prstClr val="black">
                    <a:lumMod val="75000"/>
                    <a:lumOff val="25000"/>
                  </a:prstClr>
                </a:solidFill>
                <a:latin typeface="UTM ThuPhap Thien An" panose="02040603050506020204" pitchFamily="18" charset="0"/>
              </a:rPr>
              <a:t> </a:t>
            </a:r>
            <a:r>
              <a:rPr lang="en-US" sz="3200" spc="300" dirty="0" err="1">
                <a:solidFill>
                  <a:prstClr val="black">
                    <a:lumMod val="75000"/>
                    <a:lumOff val="25000"/>
                  </a:prstClr>
                </a:solidFill>
                <a:latin typeface="UTM ThuPhap Thien An" panose="02040603050506020204" pitchFamily="18" charset="0"/>
              </a:rPr>
              <a:t>mình</a:t>
            </a:r>
            <a:r>
              <a:rPr lang="en-US" sz="3200" spc="300" dirty="0">
                <a:solidFill>
                  <a:prstClr val="black">
                    <a:lumMod val="75000"/>
                    <a:lumOff val="25000"/>
                  </a:prstClr>
                </a:solidFill>
                <a:latin typeface="UTM ThuPhap Thien An" panose="02040603050506020204" pitchFamily="18" charset="0"/>
              </a:rPr>
              <a:t>.</a:t>
            </a:r>
          </a:p>
          <a:p>
            <a:pPr marL="0" marR="0" lvl="0" indent="0" algn="just" defTabSz="914400" rtl="0" eaLnBrk="1" fontAlgn="auto" latinLnBrk="0" hangingPunct="1">
              <a:lnSpc>
                <a:spcPct val="150000"/>
              </a:lnSpc>
              <a:spcBef>
                <a:spcPts val="0"/>
              </a:spcBef>
              <a:spcAft>
                <a:spcPts val="0"/>
              </a:spcAft>
              <a:buClrTx/>
              <a:buSzTx/>
              <a:buFontTx/>
              <a:buNone/>
              <a:tabLst/>
              <a:defRPr/>
            </a:pPr>
            <a:r>
              <a:rPr lang="en-US" sz="3200" spc="300" dirty="0">
                <a:solidFill>
                  <a:prstClr val="black">
                    <a:lumMod val="75000"/>
                    <a:lumOff val="25000"/>
                  </a:prstClr>
                </a:solidFill>
                <a:latin typeface="UTM ThuPhap Thien An" panose="02040603050506020204" pitchFamily="18" charset="0"/>
              </a:rPr>
              <a:t>Ở </a:t>
            </a:r>
            <a:r>
              <a:rPr lang="en-US" sz="3200" spc="300" dirty="0" err="1">
                <a:solidFill>
                  <a:prstClr val="black">
                    <a:lumMod val="75000"/>
                    <a:lumOff val="25000"/>
                  </a:prstClr>
                </a:solidFill>
                <a:latin typeface="UTM ThuPhap Thien An" panose="02040603050506020204" pitchFamily="18" charset="0"/>
              </a:rPr>
              <a:t>xã</a:t>
            </a:r>
            <a:r>
              <a:rPr lang="en-US" sz="3200" spc="300" dirty="0">
                <a:solidFill>
                  <a:prstClr val="black">
                    <a:lumMod val="75000"/>
                    <a:lumOff val="25000"/>
                  </a:prstClr>
                </a:solidFill>
                <a:latin typeface="UTM ThuPhap Thien An" panose="02040603050506020204" pitchFamily="18" charset="0"/>
              </a:rPr>
              <a:t> </a:t>
            </a:r>
            <a:r>
              <a:rPr lang="en-US" sz="3200" spc="300" dirty="0" err="1">
                <a:solidFill>
                  <a:prstClr val="black">
                    <a:lumMod val="75000"/>
                    <a:lumOff val="25000"/>
                  </a:prstClr>
                </a:solidFill>
                <a:latin typeface="UTM ThuPhap Thien An" panose="02040603050506020204" pitchFamily="18" charset="0"/>
              </a:rPr>
              <a:t>hội</a:t>
            </a:r>
            <a:r>
              <a:rPr lang="en-US" sz="3200" spc="300" dirty="0">
                <a:solidFill>
                  <a:prstClr val="black">
                    <a:lumMod val="75000"/>
                    <a:lumOff val="25000"/>
                  </a:prstClr>
                </a:solidFill>
                <a:latin typeface="UTM ThuPhap Thien An" panose="02040603050506020204" pitchFamily="18" charset="0"/>
              </a:rPr>
              <a:t> </a:t>
            </a:r>
            <a:r>
              <a:rPr lang="en-US" sz="3200" spc="300" dirty="0" err="1">
                <a:solidFill>
                  <a:prstClr val="black">
                    <a:lumMod val="75000"/>
                    <a:lumOff val="25000"/>
                  </a:prstClr>
                </a:solidFill>
                <a:latin typeface="UTM ThuPhap Thien An" panose="02040603050506020204" pitchFamily="18" charset="0"/>
              </a:rPr>
              <a:t>này</a:t>
            </a:r>
            <a:r>
              <a:rPr lang="en-US" sz="3200" spc="300" dirty="0">
                <a:solidFill>
                  <a:prstClr val="black">
                    <a:lumMod val="75000"/>
                    <a:lumOff val="25000"/>
                  </a:prstClr>
                </a:solidFill>
                <a:latin typeface="UTM ThuPhap Thien An" panose="02040603050506020204" pitchFamily="18" charset="0"/>
              </a:rPr>
              <a:t> </a:t>
            </a:r>
            <a:r>
              <a:rPr lang="en-US" sz="3200" spc="300" dirty="0" err="1">
                <a:solidFill>
                  <a:prstClr val="black">
                    <a:lumMod val="75000"/>
                    <a:lumOff val="25000"/>
                  </a:prstClr>
                </a:solidFill>
                <a:latin typeface="UTM ThuPhap Thien An" panose="02040603050506020204" pitchFamily="18" charset="0"/>
              </a:rPr>
              <a:t>có</a:t>
            </a:r>
            <a:r>
              <a:rPr lang="en-US" sz="3200" spc="300" dirty="0">
                <a:solidFill>
                  <a:prstClr val="black">
                    <a:lumMod val="75000"/>
                    <a:lumOff val="25000"/>
                  </a:prstClr>
                </a:solidFill>
                <a:latin typeface="UTM ThuPhap Thien An" panose="02040603050506020204" pitchFamily="18" charset="0"/>
              </a:rPr>
              <a:t> </a:t>
            </a:r>
            <a:r>
              <a:rPr lang="en-US" sz="3200" spc="300" dirty="0" err="1">
                <a:solidFill>
                  <a:prstClr val="black">
                    <a:lumMod val="75000"/>
                    <a:lumOff val="25000"/>
                  </a:prstClr>
                </a:solidFill>
                <a:latin typeface="UTM ThuPhap Thien An" panose="02040603050506020204" pitchFamily="18" charset="0"/>
              </a:rPr>
              <a:t>thể</a:t>
            </a:r>
            <a:r>
              <a:rPr lang="en-US" sz="3200" spc="300" dirty="0">
                <a:solidFill>
                  <a:prstClr val="black">
                    <a:lumMod val="75000"/>
                    <a:lumOff val="25000"/>
                  </a:prstClr>
                </a:solidFill>
                <a:latin typeface="UTM ThuPhap Thien An" panose="02040603050506020204" pitchFamily="18" charset="0"/>
              </a:rPr>
              <a:t> </a:t>
            </a:r>
            <a:r>
              <a:rPr lang="en-US" sz="3200" spc="300" dirty="0" err="1">
                <a:solidFill>
                  <a:prstClr val="black">
                    <a:lumMod val="75000"/>
                    <a:lumOff val="25000"/>
                  </a:prstClr>
                </a:solidFill>
                <a:latin typeface="UTM ThuPhap Thien An" panose="02040603050506020204" pitchFamily="18" charset="0"/>
              </a:rPr>
              <a:t>thái</a:t>
            </a:r>
            <a:r>
              <a:rPr lang="en-US" sz="3200" spc="300" dirty="0">
                <a:solidFill>
                  <a:prstClr val="black">
                    <a:lumMod val="75000"/>
                    <a:lumOff val="25000"/>
                  </a:prstClr>
                </a:solidFill>
                <a:latin typeface="UTM ThuPhap Thien An" panose="02040603050506020204" pitchFamily="18" charset="0"/>
              </a:rPr>
              <a:t> </a:t>
            </a:r>
            <a:r>
              <a:rPr lang="en-US" sz="3200" spc="300" dirty="0" err="1">
                <a:solidFill>
                  <a:prstClr val="black">
                    <a:lumMod val="75000"/>
                    <a:lumOff val="25000"/>
                  </a:prstClr>
                </a:solidFill>
                <a:latin typeface="UTM ThuPhap Thien An" panose="02040603050506020204" pitchFamily="18" charset="0"/>
              </a:rPr>
              <a:t>bình</a:t>
            </a:r>
            <a:r>
              <a:rPr lang="en-US" sz="3200" spc="300" dirty="0">
                <a:solidFill>
                  <a:prstClr val="black">
                    <a:lumMod val="75000"/>
                    <a:lumOff val="25000"/>
                  </a:prstClr>
                </a:solidFill>
                <a:latin typeface="UTM ThuPhap Thien An" panose="02040603050506020204" pitchFamily="18" charset="0"/>
              </a:rPr>
              <a:t> </a:t>
            </a:r>
            <a:r>
              <a:rPr lang="en-US" sz="3200" spc="300" dirty="0" err="1">
                <a:solidFill>
                  <a:prstClr val="black">
                    <a:lumMod val="75000"/>
                    <a:lumOff val="25000"/>
                  </a:prstClr>
                </a:solidFill>
                <a:latin typeface="UTM ThuPhap Thien An" panose="02040603050506020204" pitchFamily="18" charset="0"/>
              </a:rPr>
              <a:t>và</a:t>
            </a:r>
            <a:r>
              <a:rPr lang="en-US" sz="3200" spc="300" dirty="0">
                <a:solidFill>
                  <a:prstClr val="black">
                    <a:lumMod val="75000"/>
                    <a:lumOff val="25000"/>
                  </a:prstClr>
                </a:solidFill>
                <a:latin typeface="UTM ThuPhap Thien An" panose="02040603050506020204" pitchFamily="18" charset="0"/>
              </a:rPr>
              <a:t> </a:t>
            </a:r>
            <a:r>
              <a:rPr lang="en-US" sz="3200" spc="300" dirty="0" err="1">
                <a:solidFill>
                  <a:prstClr val="black">
                    <a:lumMod val="75000"/>
                    <a:lumOff val="25000"/>
                  </a:prstClr>
                </a:solidFill>
                <a:latin typeface="UTM ThuPhap Thien An" panose="02040603050506020204" pitchFamily="18" charset="0"/>
              </a:rPr>
              <a:t>tốt</a:t>
            </a:r>
            <a:r>
              <a:rPr lang="en-US" sz="3200" spc="300" dirty="0">
                <a:solidFill>
                  <a:prstClr val="black">
                    <a:lumMod val="75000"/>
                    <a:lumOff val="25000"/>
                  </a:prstClr>
                </a:solidFill>
                <a:latin typeface="UTM ThuPhap Thien An" panose="02040603050506020204" pitchFamily="18" charset="0"/>
              </a:rPr>
              <a:t> </a:t>
            </a:r>
            <a:r>
              <a:rPr lang="en-US" sz="3200" spc="300" dirty="0" err="1">
                <a:solidFill>
                  <a:prstClr val="black">
                    <a:lumMod val="75000"/>
                    <a:lumOff val="25000"/>
                  </a:prstClr>
                </a:solidFill>
                <a:latin typeface="UTM ThuPhap Thien An" panose="02040603050506020204" pitchFamily="18" charset="0"/>
              </a:rPr>
              <a:t>đẹp</a:t>
            </a:r>
            <a:r>
              <a:rPr lang="en-US" sz="3200" spc="300" dirty="0">
                <a:solidFill>
                  <a:prstClr val="black">
                    <a:lumMod val="75000"/>
                    <a:lumOff val="25000"/>
                  </a:prstClr>
                </a:solidFill>
                <a:latin typeface="UTM ThuPhap Thien An" panose="02040603050506020204" pitchFamily="18" charset="0"/>
              </a:rPr>
              <a:t> đ</a:t>
            </a:r>
            <a:r>
              <a:rPr lang="vi-VN" sz="3200" spc="300" dirty="0">
                <a:solidFill>
                  <a:prstClr val="black">
                    <a:lumMod val="75000"/>
                    <a:lumOff val="25000"/>
                  </a:prstClr>
                </a:solidFill>
                <a:latin typeface="Style Thief"/>
              </a:rPr>
              <a:t>ư</a:t>
            </a:r>
            <a:r>
              <a:rPr lang="en-US" sz="3200" spc="300" dirty="0" err="1">
                <a:solidFill>
                  <a:prstClr val="black">
                    <a:lumMod val="75000"/>
                    <a:lumOff val="25000"/>
                  </a:prstClr>
                </a:solidFill>
                <a:latin typeface="UTM ThuPhap Thien An" panose="02040603050506020204" pitchFamily="18" charset="0"/>
              </a:rPr>
              <a:t>ợc</a:t>
            </a:r>
            <a:r>
              <a:rPr lang="en-US" sz="3200" spc="300" dirty="0">
                <a:solidFill>
                  <a:prstClr val="black">
                    <a:lumMod val="75000"/>
                    <a:lumOff val="25000"/>
                  </a:prstClr>
                </a:solidFill>
                <a:latin typeface="UTM ThuPhap Thien An" panose="02040603050506020204" pitchFamily="18" charset="0"/>
              </a:rPr>
              <a:t>.</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3200" b="0" i="0" u="none" strike="noStrike" kern="1200" cap="none" spc="300" normalizeH="0" baseline="0" noProof="0" dirty="0">
              <a:ln>
                <a:noFill/>
              </a:ln>
              <a:solidFill>
                <a:prstClr val="black">
                  <a:lumMod val="75000"/>
                  <a:lumOff val="25000"/>
                </a:prstClr>
              </a:solidFill>
              <a:effectLst/>
              <a:uLnTx/>
              <a:uFillTx/>
              <a:latin typeface="UTM ThuPhap Thien An" panose="02040603050506020204" pitchFamily="18" charset="0"/>
            </a:endParaRPr>
          </a:p>
        </p:txBody>
      </p:sp>
      <p:pic>
        <p:nvPicPr>
          <p:cNvPr id="10" name="Picture Placeholder 9">
            <a:extLst>
              <a:ext uri="{FF2B5EF4-FFF2-40B4-BE49-F238E27FC236}">
                <a16:creationId xmlns:a16="http://schemas.microsoft.com/office/drawing/2014/main" id="{CC1D52A5-A3E5-4B05-872C-FEC2FAB0D725}"/>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12930" b="12930"/>
          <a:stretch>
            <a:fillRect/>
          </a:stretch>
        </p:blipFill>
        <p:spPr>
          <a:xfrm>
            <a:off x="241267" y="1469571"/>
            <a:ext cx="3901526" cy="4669971"/>
          </a:xfrm>
        </p:spPr>
      </p:pic>
    </p:spTree>
    <p:extLst>
      <p:ext uri="{BB962C8B-B14F-4D97-AF65-F5344CB8AC3E}">
        <p14:creationId xmlns:p14="http://schemas.microsoft.com/office/powerpoint/2010/main" val="3519431071"/>
      </p:ext>
    </p:extLst>
  </p:cSld>
  <p:clrMapOvr>
    <a:masterClrMapping/>
  </p:clrMapOvr>
  <mc:AlternateContent xmlns:mc="http://schemas.openxmlformats.org/markup-compatibility/2006" xmlns:p14="http://schemas.microsoft.com/office/powerpoint/2010/main">
    <mc:Choice Requires="p14">
      <p:transition spd="slow" p14:dur="800" advClick="0" advTm="40000">
        <p:circle/>
      </p:transition>
    </mc:Choice>
    <mc:Fallback xmlns="">
      <p:transition spd="slow" advClick="0" advTm="40000">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AD70AD8B-2400-46E1-8615-B9CB75E90F90}"/>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4149" b="14149"/>
          <a:stretch>
            <a:fillRect/>
          </a:stretch>
        </p:blipFill>
        <p:spPr>
          <a:xfrm>
            <a:off x="241266" y="1733267"/>
            <a:ext cx="4330733" cy="4012440"/>
          </a:xfrm>
        </p:spPr>
      </p:pic>
      <p:sp>
        <p:nvSpPr>
          <p:cNvPr id="3" name="TextBox 2">
            <a:extLst>
              <a:ext uri="{FF2B5EF4-FFF2-40B4-BE49-F238E27FC236}">
                <a16:creationId xmlns:a16="http://schemas.microsoft.com/office/drawing/2014/main" id="{1C4609C3-EF33-4944-A5E4-E3D738F2FC95}"/>
              </a:ext>
            </a:extLst>
          </p:cNvPr>
          <p:cNvSpPr txBox="1"/>
          <p:nvPr/>
        </p:nvSpPr>
        <p:spPr>
          <a:xfrm>
            <a:off x="3430045" y="404407"/>
            <a:ext cx="5331909"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300" normalizeH="0" baseline="0" noProof="0" dirty="0" err="1">
                <a:ln>
                  <a:noFill/>
                </a:ln>
                <a:solidFill>
                  <a:prstClr val="black">
                    <a:lumMod val="65000"/>
                    <a:lumOff val="35000"/>
                  </a:prstClr>
                </a:solidFill>
                <a:effectLst/>
                <a:uLnTx/>
                <a:uFillTx/>
                <a:latin typeface="UTM Atlas" panose="02040603050506020204" pitchFamily="18" charset="0"/>
              </a:rPr>
              <a:t>Phần</a:t>
            </a:r>
            <a:r>
              <a:rPr kumimoji="0" lang="en-US" sz="4000" b="1" i="0" u="none" strike="noStrike" kern="1200" cap="none" spc="300" normalizeH="0" baseline="0" noProof="0" dirty="0">
                <a:ln>
                  <a:noFill/>
                </a:ln>
                <a:solidFill>
                  <a:prstClr val="black">
                    <a:lumMod val="65000"/>
                    <a:lumOff val="35000"/>
                  </a:prstClr>
                </a:solidFill>
                <a:effectLst/>
                <a:uLnTx/>
                <a:uFillTx/>
                <a:latin typeface="UTM Atlas" panose="02040603050506020204" pitchFamily="18" charset="0"/>
              </a:rPr>
              <a:t> </a:t>
            </a:r>
            <a:r>
              <a:rPr kumimoji="0" lang="en-US" sz="4000" b="1" i="0" u="none" strike="noStrike" kern="1200" cap="none" spc="300" normalizeH="0" baseline="0" noProof="0" dirty="0">
                <a:ln>
                  <a:noFill/>
                </a:ln>
                <a:solidFill>
                  <a:srgbClr val="00B050"/>
                </a:solidFill>
                <a:effectLst/>
                <a:uLnTx/>
                <a:uFillTx/>
                <a:latin typeface="UTM Atlas" panose="02040603050506020204" pitchFamily="18" charset="0"/>
              </a:rPr>
              <a:t>cha</a:t>
            </a:r>
            <a:r>
              <a:rPr kumimoji="0" lang="en-US" sz="4000" b="1" i="0" u="none" strike="noStrike" kern="1200" cap="none" spc="300" normalizeH="0" baseline="0" noProof="0" dirty="0">
                <a:ln>
                  <a:noFill/>
                </a:ln>
                <a:solidFill>
                  <a:prstClr val="black">
                    <a:lumMod val="65000"/>
                    <a:lumOff val="35000"/>
                  </a:prstClr>
                </a:solidFill>
                <a:effectLst/>
                <a:uLnTx/>
                <a:uFillTx/>
                <a:latin typeface="UTM Atlas" panose="02040603050506020204" pitchFamily="18" charset="0"/>
              </a:rPr>
              <a:t> </a:t>
            </a:r>
            <a:r>
              <a:rPr kumimoji="0" lang="en-US" sz="4000" b="1" i="0" u="none" strike="noStrike" kern="1200" cap="none" spc="300" normalizeH="0" baseline="0" noProof="0" dirty="0" err="1">
                <a:ln>
                  <a:noFill/>
                </a:ln>
                <a:solidFill>
                  <a:srgbClr val="00B0F0"/>
                </a:solidFill>
                <a:effectLst/>
                <a:uLnTx/>
                <a:uFillTx/>
                <a:latin typeface="UTM Atlas" panose="02040603050506020204" pitchFamily="18" charset="0"/>
              </a:rPr>
              <a:t>mẹ</a:t>
            </a:r>
            <a:endParaRPr kumimoji="0" lang="en-US" sz="4000" b="1" i="0" u="none" strike="noStrike" kern="1200" cap="none" spc="300" normalizeH="0" baseline="0" noProof="0" dirty="0">
              <a:ln>
                <a:noFill/>
              </a:ln>
              <a:solidFill>
                <a:srgbClr val="00B0F0"/>
              </a:solidFill>
              <a:effectLst/>
              <a:uLnTx/>
              <a:uFillTx/>
              <a:latin typeface="UTM Atlas" panose="02040603050506020204" pitchFamily="18" charset="0"/>
            </a:endParaRPr>
          </a:p>
        </p:txBody>
      </p:sp>
      <p:sp>
        <p:nvSpPr>
          <p:cNvPr id="6" name="Rectangle 5">
            <a:extLst>
              <a:ext uri="{FF2B5EF4-FFF2-40B4-BE49-F238E27FC236}">
                <a16:creationId xmlns:a16="http://schemas.microsoft.com/office/drawing/2014/main" id="{3E51C01F-2845-4131-847D-EBF16F442270}"/>
              </a:ext>
            </a:extLst>
          </p:cNvPr>
          <p:cNvSpPr/>
          <p:nvPr/>
        </p:nvSpPr>
        <p:spPr>
          <a:xfrm>
            <a:off x="5381767" y="2128756"/>
            <a:ext cx="6096000" cy="369332"/>
          </a:xfrm>
          <a:prstGeom prst="rect">
            <a:avLst/>
          </a:prstGeom>
        </p:spPr>
        <p:txBody>
          <a:bodyPr>
            <a:spAutoFit/>
          </a:bodyPr>
          <a:lstStyle/>
          <a:p>
            <a:r>
              <a:rPr lang="vi-VN">
                <a:solidFill>
                  <a:srgbClr val="222222"/>
                </a:solidFill>
                <a:latin typeface="arial" panose="020B0604020202020204" pitchFamily="34" charset="0"/>
              </a:rPr>
              <a:t>.</a:t>
            </a:r>
            <a:endParaRPr lang="en-US"/>
          </a:p>
        </p:txBody>
      </p:sp>
      <p:sp>
        <p:nvSpPr>
          <p:cNvPr id="7" name="Rectangle 6">
            <a:extLst>
              <a:ext uri="{FF2B5EF4-FFF2-40B4-BE49-F238E27FC236}">
                <a16:creationId xmlns:a16="http://schemas.microsoft.com/office/drawing/2014/main" id="{64621BE8-7658-4A73-8D68-F5AA289A124B}"/>
              </a:ext>
            </a:extLst>
          </p:cNvPr>
          <p:cNvSpPr/>
          <p:nvPr/>
        </p:nvSpPr>
        <p:spPr>
          <a:xfrm>
            <a:off x="4772167" y="1438976"/>
            <a:ext cx="7315200" cy="4401205"/>
          </a:xfrm>
          <a:prstGeom prst="rect">
            <a:avLst/>
          </a:prstGeom>
        </p:spPr>
        <p:txBody>
          <a:bodyPr wrap="square">
            <a:spAutoFit/>
          </a:bodyPr>
          <a:lstStyle/>
          <a:p>
            <a:pPr algn="just"/>
            <a:r>
              <a:rPr lang="vi-VN" sz="4000" dirty="0">
                <a:solidFill>
                  <a:srgbClr val="222222"/>
                </a:solidFill>
                <a:latin typeface="VL Atlantika" pitchFamily="50" charset="0"/>
              </a:rPr>
              <a:t>Sách cũng nói về sự cần thiết của mối quan hệ hai chiều giữa gia đình và nhà trường, cha mẹ và giáo viên trong việc giáo dục học sinh. Theo Hoàng Đạo Thúy, giáo dục phải bắt đầu từ khi đứa trẻ còn là bào thai. Tác giả khuyên các bà mẹ khi mang thai nên hướng thiện, biết cân nhắc lời ăn tiếng nói để con có được nhân cách tốt</a:t>
            </a:r>
            <a:endParaRPr lang="en-US" sz="4000" dirty="0">
              <a:latin typeface="VL Atlantika" pitchFamily="50" charset="0"/>
            </a:endParaRPr>
          </a:p>
        </p:txBody>
      </p:sp>
    </p:spTree>
    <p:extLst>
      <p:ext uri="{BB962C8B-B14F-4D97-AF65-F5344CB8AC3E}">
        <p14:creationId xmlns:p14="http://schemas.microsoft.com/office/powerpoint/2010/main" val="15288434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8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3BFDC6A-6BFD-406B-90A9-D8D85FD35E4B}"/>
              </a:ext>
            </a:extLst>
          </p:cNvPr>
          <p:cNvSpPr/>
          <p:nvPr/>
        </p:nvSpPr>
        <p:spPr>
          <a:xfrm>
            <a:off x="0" y="0"/>
            <a:ext cx="12192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425559E-EE05-4663-A7CB-FB2963C990BC}"/>
              </a:ext>
            </a:extLst>
          </p:cNvPr>
          <p:cNvSpPr/>
          <p:nvPr/>
        </p:nvSpPr>
        <p:spPr>
          <a:xfrm>
            <a:off x="70409" y="1130262"/>
            <a:ext cx="4046806" cy="395302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DF5F97FE-673F-489E-9C06-DDA7BBD31D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3461576" cy="3657600"/>
          </a:xfrm>
          <a:prstGeom prst="rect">
            <a:avLst/>
          </a:prstGeom>
        </p:spPr>
      </p:pic>
      <p:sp>
        <p:nvSpPr>
          <p:cNvPr id="2" name="TextBox 1">
            <a:extLst>
              <a:ext uri="{FF2B5EF4-FFF2-40B4-BE49-F238E27FC236}">
                <a16:creationId xmlns:a16="http://schemas.microsoft.com/office/drawing/2014/main" id="{785247BB-0DE9-44D5-C6EB-ADCBE7D526AF}"/>
              </a:ext>
            </a:extLst>
          </p:cNvPr>
          <p:cNvSpPr txBox="1"/>
          <p:nvPr/>
        </p:nvSpPr>
        <p:spPr>
          <a:xfrm>
            <a:off x="629889" y="3884109"/>
            <a:ext cx="3487326" cy="1200329"/>
          </a:xfrm>
          <a:prstGeom prst="rect">
            <a:avLst/>
          </a:prstGeom>
          <a:noFill/>
        </p:spPr>
        <p:txBody>
          <a:bodyPr wrap="square">
            <a:spAutoFit/>
          </a:bodyPr>
          <a:lstStyle/>
          <a:p>
            <a:r>
              <a:rPr lang="en-US" sz="7200" dirty="0" err="1">
                <a:solidFill>
                  <a:srgbClr val="FF0000"/>
                </a:solidFill>
                <a:latin typeface="SVN-Fiolex Girls" panose="020B0606040200020203" pitchFamily="34" charset="0"/>
              </a:rPr>
              <a:t>Nghề</a:t>
            </a:r>
            <a:r>
              <a:rPr lang="en-US" sz="7200" dirty="0">
                <a:solidFill>
                  <a:srgbClr val="FF0000"/>
                </a:solidFill>
                <a:latin typeface="SVN-Fiolex Girls" panose="020B0606040200020203" pitchFamily="34" charset="0"/>
              </a:rPr>
              <a:t> </a:t>
            </a:r>
            <a:r>
              <a:rPr lang="en-US" sz="7200" dirty="0" err="1">
                <a:solidFill>
                  <a:srgbClr val="FF0000"/>
                </a:solidFill>
                <a:latin typeface="SVN-Fiolex Girls" panose="020B0606040200020203" pitchFamily="34" charset="0"/>
              </a:rPr>
              <a:t>Thầy</a:t>
            </a:r>
            <a:endParaRPr lang="en-US" sz="7200" dirty="0"/>
          </a:p>
        </p:txBody>
      </p:sp>
      <p:pic>
        <p:nvPicPr>
          <p:cNvPr id="2050" name="Picture 2">
            <a:extLst>
              <a:ext uri="{FF2B5EF4-FFF2-40B4-BE49-F238E27FC236}">
                <a16:creationId xmlns:a16="http://schemas.microsoft.com/office/drawing/2014/main" id="{76A12FE8-9A93-1483-5B92-B3986FE2DC9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9473" t="9293" r="12871" b="4242"/>
          <a:stretch/>
        </p:blipFill>
        <p:spPr bwMode="auto">
          <a:xfrm>
            <a:off x="7660496" y="0"/>
            <a:ext cx="4601912" cy="407323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C7B3BC01-8FF6-A963-05DA-0BA404E43D04}"/>
              </a:ext>
            </a:extLst>
          </p:cNvPr>
          <p:cNvPicPr>
            <a:picLocks noChangeAspect="1"/>
          </p:cNvPicPr>
          <p:nvPr/>
        </p:nvPicPr>
        <p:blipFill rotWithShape="1">
          <a:blip r:embed="rId5">
            <a:extLst>
              <a:ext uri="{28A0092B-C50C-407E-A947-70E740481C1C}">
                <a14:useLocalDpi xmlns:a14="http://schemas.microsoft.com/office/drawing/2010/main" val="0"/>
              </a:ext>
            </a:extLst>
          </a:blip>
          <a:srcRect l="5292" t="9158" b="2491"/>
          <a:stretch/>
        </p:blipFill>
        <p:spPr>
          <a:xfrm>
            <a:off x="4117215" y="2475345"/>
            <a:ext cx="4708999" cy="4382655"/>
          </a:xfrm>
          <a:prstGeom prst="rect">
            <a:avLst/>
          </a:prstGeom>
        </p:spPr>
      </p:pic>
      <p:sp>
        <p:nvSpPr>
          <p:cNvPr id="4" name="Scroll: Horizontal 3">
            <a:extLst>
              <a:ext uri="{FF2B5EF4-FFF2-40B4-BE49-F238E27FC236}">
                <a16:creationId xmlns:a16="http://schemas.microsoft.com/office/drawing/2014/main" id="{0D3B6122-AB9C-6062-458D-E3ABDD200A8A}"/>
              </a:ext>
            </a:extLst>
          </p:cNvPr>
          <p:cNvSpPr/>
          <p:nvPr/>
        </p:nvSpPr>
        <p:spPr>
          <a:xfrm>
            <a:off x="9684539" y="4224261"/>
            <a:ext cx="1812917" cy="2482714"/>
          </a:xfrm>
          <a:prstGeom prst="horizontalScroll">
            <a:avLst/>
          </a:prstGeom>
          <a:blipFill>
            <a:blip r:embed="rId6"/>
            <a:stretch>
              <a:fillRect/>
            </a:stretch>
          </a:blipFill>
          <a:ln>
            <a:no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5" name="Picture 4">
            <a:extLst>
              <a:ext uri="{FF2B5EF4-FFF2-40B4-BE49-F238E27FC236}">
                <a16:creationId xmlns:a16="http://schemas.microsoft.com/office/drawing/2014/main" id="{61D0610C-D8E2-DA43-94B7-59C7EB3A38E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703602">
            <a:off x="-130509" y="5159323"/>
            <a:ext cx="2101939" cy="2266667"/>
          </a:xfrm>
          <a:prstGeom prst="rect">
            <a:avLst/>
          </a:prstGeom>
        </p:spPr>
      </p:pic>
    </p:spTree>
    <p:extLst>
      <p:ext uri="{BB962C8B-B14F-4D97-AF65-F5344CB8AC3E}">
        <p14:creationId xmlns:p14="http://schemas.microsoft.com/office/powerpoint/2010/main" val="1908450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21">
      <a:dk1>
        <a:sysClr val="windowText" lastClr="000000"/>
      </a:dk1>
      <a:lt1>
        <a:sysClr val="window" lastClr="FFFFFF"/>
      </a:lt1>
      <a:dk2>
        <a:srgbClr val="44546A"/>
      </a:dk2>
      <a:lt2>
        <a:srgbClr val="E7E6E6"/>
      </a:lt2>
      <a:accent1>
        <a:srgbClr val="ED9157"/>
      </a:accent1>
      <a:accent2>
        <a:srgbClr val="D83631"/>
      </a:accent2>
      <a:accent3>
        <a:srgbClr val="984F2F"/>
      </a:accent3>
      <a:accent4>
        <a:srgbClr val="5D2D1B"/>
      </a:accent4>
      <a:accent5>
        <a:srgbClr val="312933"/>
      </a:accent5>
      <a:accent6>
        <a:srgbClr val="00263B"/>
      </a:accent6>
      <a:hlink>
        <a:srgbClr val="0563C1"/>
      </a:hlink>
      <a:folHlink>
        <a:srgbClr val="954F72"/>
      </a:folHlink>
    </a:clrScheme>
    <a:fontScheme name="Custom 19">
      <a:majorFont>
        <a:latin typeface="Style Thief"/>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Color of 2020">
      <a:dk1>
        <a:srgbClr val="3F3F3F"/>
      </a:dk1>
      <a:lt1>
        <a:sysClr val="window" lastClr="FFFFFF"/>
      </a:lt1>
      <a:dk2>
        <a:srgbClr val="1D4E89"/>
      </a:dk2>
      <a:lt2>
        <a:srgbClr val="E7E6E6"/>
      </a:lt2>
      <a:accent1>
        <a:srgbClr val="4FC1E9"/>
      </a:accent1>
      <a:accent2>
        <a:srgbClr val="48CFAD"/>
      </a:accent2>
      <a:accent3>
        <a:srgbClr val="A0D468"/>
      </a:accent3>
      <a:accent4>
        <a:srgbClr val="FFCE54"/>
      </a:accent4>
      <a:accent5>
        <a:srgbClr val="FC6E51"/>
      </a:accent5>
      <a:accent6>
        <a:srgbClr val="ED5565"/>
      </a:accent6>
      <a:hlink>
        <a:srgbClr val="5D9CEC"/>
      </a:hlink>
      <a:folHlink>
        <a:srgbClr val="AC92EC"/>
      </a:folHlink>
    </a:clrScheme>
    <a:fontScheme name="Custom 5">
      <a:majorFont>
        <a:latin typeface="A3.OpenSansBold-San"/>
        <a:ea typeface=""/>
        <a:cs typeface=""/>
      </a:majorFont>
      <a:minorFont>
        <a:latin typeface="A3.OpenSans-S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6"/>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sz="1600" smtClean="0"/>
        </a:defPPr>
      </a:lstStyle>
    </a:txDef>
  </a:objectDefaults>
  <a:extraClrSchemeLst/>
  <a:extLst>
    <a:ext uri="{05A4C25C-085E-4340-85A3-A5531E510DB2}">
      <thm15:themeFamily xmlns:thm15="http://schemas.microsoft.com/office/thememl/2012/main" name="Presentation1" id="{10A84C02-4F09-40FE-82F3-79312BC08B2E}" vid="{69A41932-5ED9-47B3-8A6B-37B62AB78E10}"/>
    </a:ext>
  </a:extLst>
</a:theme>
</file>

<file path=docProps/app.xml><?xml version="1.0" encoding="utf-8"?>
<Properties xmlns="http://schemas.openxmlformats.org/officeDocument/2006/extended-properties" xmlns:vt="http://schemas.openxmlformats.org/officeDocument/2006/docPropsVTypes">
  <TotalTime>1250</TotalTime>
  <Words>1359</Words>
  <Application>Microsoft Office PowerPoint</Application>
  <PresentationFormat>Widescreen</PresentationFormat>
  <Paragraphs>62</Paragraphs>
  <Slides>17</Slides>
  <Notes>0</Notes>
  <HiddenSlides>0</HiddenSlides>
  <MMClips>2</MMClips>
  <ScaleCrop>false</ScaleCrop>
  <HeadingPairs>
    <vt:vector size="6" baseType="variant">
      <vt:variant>
        <vt:lpstr>Fonts Used</vt:lpstr>
      </vt:variant>
      <vt:variant>
        <vt:i4>20</vt:i4>
      </vt:variant>
      <vt:variant>
        <vt:lpstr>Theme</vt:lpstr>
      </vt:variant>
      <vt:variant>
        <vt:i4>3</vt:i4>
      </vt:variant>
      <vt:variant>
        <vt:lpstr>Slide Titles</vt:lpstr>
      </vt:variant>
      <vt:variant>
        <vt:i4>17</vt:i4>
      </vt:variant>
    </vt:vector>
  </HeadingPairs>
  <TitlesOfParts>
    <vt:vector size="40" baseType="lpstr">
      <vt:lpstr>#9Slide03 AllRoundGothic</vt:lpstr>
      <vt:lpstr>#9Slide05 Dear Saturday</vt:lpstr>
      <vt:lpstr>#9Slide05 Gullever Font</vt:lpstr>
      <vt:lpstr>A3.OpenSansBold-San</vt:lpstr>
      <vt:lpstr>A3.OpenSans-San</vt:lpstr>
      <vt:lpstr>Arial</vt:lpstr>
      <vt:lpstr>Arial</vt:lpstr>
      <vt:lpstr>Calibri</vt:lpstr>
      <vt:lpstr>Calibri Light</vt:lpstr>
      <vt:lpstr>iCiel Bambola</vt:lpstr>
      <vt:lpstr>Lato</vt:lpstr>
      <vt:lpstr>Style Thief</vt:lpstr>
      <vt:lpstr>SVN-Bira</vt:lpstr>
      <vt:lpstr>SVN-Carington</vt:lpstr>
      <vt:lpstr>SVN-Fiolex Girls</vt:lpstr>
      <vt:lpstr>SVN-Gretoon</vt:lpstr>
      <vt:lpstr>Times New Roman</vt:lpstr>
      <vt:lpstr>UTM Atlas</vt:lpstr>
      <vt:lpstr>UTM ThuPhap Thien An</vt:lpstr>
      <vt:lpstr>VL Atlantika</vt: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admin</cp:lastModifiedBy>
  <cp:revision>102</cp:revision>
  <dcterms:created xsi:type="dcterms:W3CDTF">2023-08-04T10:23:26Z</dcterms:created>
  <dcterms:modified xsi:type="dcterms:W3CDTF">2023-11-25T09:41:57Z</dcterms:modified>
</cp:coreProperties>
</file>