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72" r:id="rId3"/>
    <p:sldId id="259" r:id="rId4"/>
    <p:sldId id="256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660"/>
  </p:normalViewPr>
  <p:slideViewPr>
    <p:cSldViewPr>
      <p:cViewPr varScale="1">
        <p:scale>
          <a:sx n="83" d="100"/>
          <a:sy n="83" d="100"/>
        </p:scale>
        <p:origin x="143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5C347D-990D-E0D8-7D00-D20E91C7CE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D19741-AA01-9DDC-84BB-8905D813BA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3BA1-7AA4-3A3A-E83D-3315B4B6B0E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79E55-27B5-9ECD-389D-D5838C40B2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723F-E789-4539-93F8-A6793D0D3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620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DA95E-0719-4549-A590-9CBA6F8CD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482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879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775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5042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5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81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14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9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74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47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3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5492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53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33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9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87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51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049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91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2185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170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495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4404C-7501-4025-8E34-84AFCF5F6215}" type="datetimeFigureOut">
              <a:rPr lang="vi-VN" smtClean="0"/>
              <a:t>24/10/2023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8FF6E-DF2A-4E72-9682-B870B5F130B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172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6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.svg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image" Target="../media/image7.sv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image" Target="../media/image1.jpe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8.pn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32.jpg"/><Relationship Id="rId4" Type="http://schemas.openxmlformats.org/officeDocument/2006/relationships/image" Target="../media/image9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10" Type="http://schemas.openxmlformats.org/officeDocument/2006/relationships/image" Target="../media/image8.png"/><Relationship Id="rId4" Type="http://schemas.openxmlformats.org/officeDocument/2006/relationships/image" Target="../media/image9.tmp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iều trị ngộ độc ma túy nhóm Opi | Vinmec">
            <a:extLst>
              <a:ext uri="{FF2B5EF4-FFF2-40B4-BE49-F238E27FC236}">
                <a16:creationId xmlns:a16="http://schemas.microsoft.com/office/drawing/2014/main" id="{64346D60-1411-921E-9652-E40BC955E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196" y="1081735"/>
            <a:ext cx="3455017" cy="1934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308736" y="282563"/>
            <a:ext cx="2271982" cy="5388807"/>
          </a:xfrm>
          <a:prstGeom prst="rect">
            <a:avLst/>
          </a:prstGeom>
          <a:solidFill>
            <a:srgbClr val="D2744A">
              <a:alpha val="49804"/>
            </a:srgbClr>
          </a:solid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89247" y="789196"/>
            <a:ext cx="8695936" cy="5279608"/>
            <a:chOff x="-9354386" y="-2230579"/>
            <a:chExt cx="23189161" cy="14078955"/>
          </a:xfrm>
        </p:grpSpPr>
        <p:sp>
          <p:nvSpPr>
            <p:cNvPr id="4" name="AutoShape 4"/>
            <p:cNvSpPr/>
            <p:nvPr/>
          </p:nvSpPr>
          <p:spPr>
            <a:xfrm>
              <a:off x="-1147877" y="10636624"/>
              <a:ext cx="13554377" cy="1211752"/>
            </a:xfrm>
            <a:prstGeom prst="rect">
              <a:avLst/>
            </a:prstGeom>
            <a:solidFill>
              <a:srgbClr val="D2744A"/>
            </a:solidFill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7502485" y="-2230579"/>
              <a:ext cx="20408713" cy="18589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>
                <a:lnSpc>
                  <a:spcPts val="6000"/>
                </a:lnSpc>
              </a:pPr>
              <a:r>
                <a:rPr lang="en-US" sz="4000" b="1" spc="150" dirty="0">
                  <a:solidFill>
                    <a:srgbClr val="C00000"/>
                  </a:solidFill>
                  <a:latin typeface="Oswald"/>
                </a:rPr>
                <a:t>TUYÊN TRUYỀN GIỚI THIỆU SÁCH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500999" y="11033272"/>
              <a:ext cx="12260625" cy="7181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 defTabSz="457200">
                <a:lnSpc>
                  <a:spcPts val="2100"/>
                </a:lnSpc>
              </a:pPr>
              <a:r>
                <a:rPr lang="en-US" sz="2200" b="1" spc="56" dirty="0" err="1">
                  <a:solidFill>
                    <a:prstClr val="white"/>
                  </a:solidFill>
                  <a:latin typeface="Lato Italics"/>
                </a:rPr>
                <a:t>Ngày</a:t>
              </a:r>
              <a:r>
                <a:rPr lang="en-US" sz="2200" b="1" spc="56" dirty="0">
                  <a:solidFill>
                    <a:prstClr val="white"/>
                  </a:solidFill>
                  <a:latin typeface="Lato Italics"/>
                </a:rPr>
                <a:t> 23 </a:t>
              </a:r>
              <a:r>
                <a:rPr lang="en-US" sz="2200" b="1" spc="56" dirty="0" err="1">
                  <a:solidFill>
                    <a:prstClr val="white"/>
                  </a:solidFill>
                  <a:latin typeface="Lato Italics"/>
                </a:rPr>
                <a:t>tháng</a:t>
              </a:r>
              <a:r>
                <a:rPr lang="en-US" sz="2200" b="1" spc="56" dirty="0">
                  <a:solidFill>
                    <a:prstClr val="white"/>
                  </a:solidFill>
                  <a:latin typeface="Lato Italics"/>
                </a:rPr>
                <a:t> 10 </a:t>
              </a:r>
              <a:r>
                <a:rPr lang="en-US" sz="2200" b="1" spc="56" dirty="0" err="1">
                  <a:solidFill>
                    <a:prstClr val="white"/>
                  </a:solidFill>
                  <a:latin typeface="Lato Italics"/>
                </a:rPr>
                <a:t>năm</a:t>
              </a:r>
              <a:r>
                <a:rPr lang="en-US" sz="2200" b="1" spc="56" dirty="0">
                  <a:solidFill>
                    <a:prstClr val="white"/>
                  </a:solidFill>
                  <a:latin typeface="Lato Italics"/>
                </a:rPr>
                <a:t> 2023</a:t>
              </a: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95DFF8F1-3596-A20B-317F-EF6D0609D0B1}"/>
                </a:ext>
              </a:extLst>
            </p:cNvPr>
            <p:cNvSpPr txBox="1"/>
            <p:nvPr/>
          </p:nvSpPr>
          <p:spPr>
            <a:xfrm>
              <a:off x="-9354386" y="253997"/>
              <a:ext cx="23189161" cy="17950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457200">
                <a:lnSpc>
                  <a:spcPts val="6000"/>
                </a:lnSpc>
              </a:pP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Chủ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đề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: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Phòng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chống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ma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túy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trong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học</a:t>
              </a:r>
              <a:r>
                <a:rPr lang="en-US" sz="32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3200" b="1" spc="150" dirty="0" err="1">
                  <a:solidFill>
                    <a:srgbClr val="C00000"/>
                  </a:solidFill>
                  <a:latin typeface="Oswald"/>
                </a:rPr>
                <a:t>đường</a:t>
              </a:r>
              <a:endParaRPr lang="en-US" sz="3200" b="1" spc="150" dirty="0">
                <a:solidFill>
                  <a:srgbClr val="C00000"/>
                </a:solidFill>
                <a:latin typeface="Oswald"/>
              </a:endParaRPr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3F543062-E964-5E7E-5FD0-7F259AA93B7B}"/>
                </a:ext>
              </a:extLst>
            </p:cNvPr>
            <p:cNvSpPr txBox="1"/>
            <p:nvPr/>
          </p:nvSpPr>
          <p:spPr>
            <a:xfrm>
              <a:off x="-7446613" y="2789024"/>
              <a:ext cx="15949580" cy="59946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00">
                <a:lnSpc>
                  <a:spcPts val="6000"/>
                </a:lnSpc>
              </a:pP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Cuốn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sách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: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Cẩm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nang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phòng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chống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ma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túy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học</a:t>
              </a:r>
              <a:r>
                <a:rPr lang="en-US" sz="4400" b="1" spc="150" dirty="0">
                  <a:solidFill>
                    <a:srgbClr val="C00000"/>
                  </a:solidFill>
                  <a:latin typeface="Oswald"/>
                </a:rPr>
                <a:t> </a:t>
              </a:r>
              <a:r>
                <a:rPr lang="en-US" sz="4400" b="1" spc="150" dirty="0" err="1">
                  <a:solidFill>
                    <a:srgbClr val="C00000"/>
                  </a:solidFill>
                  <a:latin typeface="Oswald"/>
                </a:rPr>
                <a:t>đường</a:t>
              </a:r>
              <a:endParaRPr lang="en-US" sz="4400" b="1" spc="150" dirty="0">
                <a:solidFill>
                  <a:srgbClr val="C00000"/>
                </a:solidFill>
                <a:latin typeface="Oswald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51405" y="256657"/>
            <a:ext cx="6860059" cy="280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080"/>
              </a:lnSpc>
            </a:pPr>
            <a:r>
              <a:rPr lang="en-US" sz="2700" b="1" spc="144" dirty="0">
                <a:solidFill>
                  <a:prstClr val="black"/>
                </a:solidFill>
                <a:latin typeface="Segoe UI Variable Display Semib" pitchFamily="2" charset="0"/>
              </a:rPr>
              <a:t>THƯ VIỆN TRƯỜNG THCS LIÊN TRUNG</a:t>
            </a:r>
          </a:p>
        </p:txBody>
      </p:sp>
      <p:pic>
        <p:nvPicPr>
          <p:cNvPr id="1028" name="Picture 4" descr="TÁC HẠI CỦA MA TÚY">
            <a:extLst>
              <a:ext uri="{FF2B5EF4-FFF2-40B4-BE49-F238E27FC236}">
                <a16:creationId xmlns:a16="http://schemas.microsoft.com/office/drawing/2014/main" id="{37A8B1AF-BBD0-73FE-40EB-CBD1468B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40" y="4600605"/>
            <a:ext cx="2533650" cy="18002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4C0B0FB-287D-47FA-BC67-E4F835006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40182" flipH="1">
            <a:off x="260743" y="3499810"/>
            <a:ext cx="913346" cy="1589685"/>
          </a:xfrm>
          <a:prstGeom prst="rect">
            <a:avLst/>
          </a:prstGeom>
        </p:spPr>
      </p:pic>
      <p:pic>
        <p:nvPicPr>
          <p:cNvPr id="1030" name="Picture 6" descr="Các hoạt động hợp pháp liên quan đến ma túy">
            <a:extLst>
              <a:ext uri="{FF2B5EF4-FFF2-40B4-BE49-F238E27FC236}">
                <a16:creationId xmlns:a16="http://schemas.microsoft.com/office/drawing/2014/main" id="{5D20B084-020A-78F6-5F27-69C3144F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93" b="99454" l="3273" r="99273">
                        <a14:foregroundMark x1="25455" y1="84153" x2="42909" y2="96721"/>
                        <a14:foregroundMark x1="42909" y1="96721" x2="62182" y2="95628"/>
                        <a14:foregroundMark x1="62182" y1="95628" x2="65455" y2="84699"/>
                        <a14:foregroundMark x1="25455" y1="85792" x2="6545" y2="93443"/>
                        <a14:foregroundMark x1="9455" y1="98361" x2="3273" y2="97814"/>
                        <a14:foregroundMark x1="56727" y1="11475" x2="78545" y2="1093"/>
                        <a14:foregroundMark x1="78545" y1="1093" x2="88727" y2="32240"/>
                        <a14:foregroundMark x1="90909" y1="61202" x2="93091" y2="33880"/>
                        <a14:foregroundMark x1="96727" y1="62842" x2="99273" y2="62842"/>
                        <a14:foregroundMark x1="80364" y1="91803" x2="79273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77" y="349510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70A2FDA-81B4-434C-8D88-08A8687391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80244">
            <a:off x="7682089" y="2486604"/>
            <a:ext cx="1431525" cy="1606813"/>
          </a:xfrm>
          <a:prstGeom prst="rect">
            <a:avLst/>
          </a:prstGeom>
        </p:spPr>
      </p:pic>
      <p:pic>
        <p:nvPicPr>
          <p:cNvPr id="15" name="Romantic Piano - 20 Bản Nhạc Không Lời Hay Nhất Thế Giới Nhẹ Nhàng Lãng Mạn Vô Cùng (mp3cut.net) (1)">
            <a:hlinkClick r:id="" action="ppaction://media"/>
            <a:extLst>
              <a:ext uri="{FF2B5EF4-FFF2-40B4-BE49-F238E27FC236}">
                <a16:creationId xmlns:a16="http://schemas.microsoft.com/office/drawing/2014/main" id="{82531EC7-3EDC-0E06-DE05-C023CED06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97851" y="62623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gang nhiên 'chợ lẻ' ma túy vùng ven Sài Gòn: Ì xèo 'bãi đáp' của người  nghiện">
            <a:extLst>
              <a:ext uri="{FF2B5EF4-FFF2-40B4-BE49-F238E27FC236}">
                <a16:creationId xmlns:a16="http://schemas.microsoft.com/office/drawing/2014/main" id="{9D138486-BC3D-D735-726A-76E5BE14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30" y="188640"/>
            <a:ext cx="919353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87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am thanh niên xúc phạm lực lượng Công an trên Facebook bị phạt 2,5 triệu  đồng -">
            <a:extLst>
              <a:ext uri="{FF2B5EF4-FFF2-40B4-BE49-F238E27FC236}">
                <a16:creationId xmlns:a16="http://schemas.microsoft.com/office/drawing/2014/main" id="{2E407D32-F2F0-9408-76EB-0CD1C3B29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51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53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Xôn xao hình ảnh nam sinh ôm đầu lang thang cả đêm ngoài đường không dám về  nhà gặp bố mẹ vì không làm được bài">
            <a:extLst>
              <a:ext uri="{FF2B5EF4-FFF2-40B4-BE49-F238E27FC236}">
                <a16:creationId xmlns:a16="http://schemas.microsoft.com/office/drawing/2014/main" id="{7EB68D1A-6A32-884C-6189-12A3B8317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9143999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125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ông an Phúc Yên: Điều tra làm rõ 21 vụ tội phạm về trật tự xã hội">
            <a:extLst>
              <a:ext uri="{FF2B5EF4-FFF2-40B4-BE49-F238E27FC236}">
                <a16:creationId xmlns:a16="http://schemas.microsoft.com/office/drawing/2014/main" id="{6774C1F0-5E00-503E-DA55-B18DBCDF7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035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ói toán bùng nổ ở Singapore - VnExpress Đời sống">
            <a:extLst>
              <a:ext uri="{FF2B5EF4-FFF2-40B4-BE49-F238E27FC236}">
                <a16:creationId xmlns:a16="http://schemas.microsoft.com/office/drawing/2014/main" id="{E18FAEC6-5CA4-D028-6947-EEDF18FD6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Nhac-nen-hoi-hop-nghiem-tr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C25DF50-DE98-3E4A-8120-9F3C163F3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5987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3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hung tay đẩy lùi ma túy học đường - Báo Công An Nghệ An điện tử">
            <a:extLst>
              <a:ext uri="{FF2B5EF4-FFF2-40B4-BE49-F238E27FC236}">
                <a16:creationId xmlns:a16="http://schemas.microsoft.com/office/drawing/2014/main" id="{7B9E6A9C-0774-B034-457C-A0FBB96AE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6543"/>
            <a:ext cx="9144000" cy="608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eng-vo-tay-hoan-ho-www_tiengdong_com">
            <a:hlinkClick r:id="" action="ppaction://media"/>
            <a:extLst>
              <a:ext uri="{FF2B5EF4-FFF2-40B4-BE49-F238E27FC236}">
                <a16:creationId xmlns:a16="http://schemas.microsoft.com/office/drawing/2014/main" id="{9904CC4C-13A7-7D16-F8F3-C23F91611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58544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90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4680520" cy="57849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96753" y="1516975"/>
            <a:ext cx="4248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omantic Piano - 20 Bản Nhạc Không Lời Hay Nhất Thế Giới Nhẹ Nhàng Lãng Mạn Vô Cùng (mp3cut.net) (1)">
            <a:hlinkClick r:id="" action="ppaction://media"/>
            <a:extLst>
              <a:ext uri="{FF2B5EF4-FFF2-40B4-BE49-F238E27FC236}">
                <a16:creationId xmlns:a16="http://schemas.microsoft.com/office/drawing/2014/main" id="{43D13D51-FD38-65BA-B376-77D34DB8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63888" y="61830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9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18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6990"/>
            <a:ext cx="4032447" cy="5308274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41" y="508466"/>
            <a:ext cx="4182511" cy="530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91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98744" y="-3906"/>
            <a:ext cx="9521708" cy="69370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9607" y="2762983"/>
            <a:ext cx="81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err="1"/>
              <a:t>Vì</a:t>
            </a:r>
            <a:r>
              <a:rPr lang="en-US" sz="5400" b="1" i="1" dirty="0"/>
              <a:t> </a:t>
            </a:r>
            <a:r>
              <a:rPr lang="en-US" sz="5400" b="1" i="1" dirty="0" err="1"/>
              <a:t>một</a:t>
            </a:r>
            <a:r>
              <a:rPr lang="en-US" sz="5400" b="1" i="1" dirty="0"/>
              <a:t> </a:t>
            </a:r>
            <a:r>
              <a:rPr lang="en-US" sz="5400" b="1" i="1" dirty="0" err="1"/>
              <a:t>xã</a:t>
            </a:r>
            <a:r>
              <a:rPr lang="en-US" sz="5400" b="1" i="1" dirty="0"/>
              <a:t> </a:t>
            </a:r>
            <a:r>
              <a:rPr lang="en-US" sz="5400" b="1" i="1" dirty="0" err="1"/>
              <a:t>hội</a:t>
            </a:r>
            <a:r>
              <a:rPr lang="en-US" sz="5400" b="1" i="1" dirty="0"/>
              <a:t> </a:t>
            </a:r>
            <a:r>
              <a:rPr lang="en-US" sz="5400" b="1" i="1" dirty="0" err="1"/>
              <a:t>tươi</a:t>
            </a:r>
            <a:r>
              <a:rPr lang="en-US" sz="5400" b="1" i="1" dirty="0"/>
              <a:t> </a:t>
            </a:r>
            <a:r>
              <a:rPr lang="en-US" sz="5400" b="1" i="1" dirty="0" err="1"/>
              <a:t>đẹp</a:t>
            </a:r>
            <a:r>
              <a:rPr lang="en-US" sz="5400" b="1" i="1" dirty="0"/>
              <a:t>, </a:t>
            </a:r>
            <a:r>
              <a:rPr lang="en-US" sz="5400" b="1" i="1" dirty="0" err="1"/>
              <a:t>hãy</a:t>
            </a:r>
            <a:r>
              <a:rPr lang="en-US" sz="5400" b="1" i="1" dirty="0"/>
              <a:t> </a:t>
            </a:r>
            <a:r>
              <a:rPr lang="en-US" sz="5400" b="1" i="1" dirty="0" err="1"/>
              <a:t>nói</a:t>
            </a:r>
            <a:r>
              <a:rPr lang="en-US" sz="5400" b="1" i="1" dirty="0"/>
              <a:t> </a:t>
            </a:r>
            <a:r>
              <a:rPr lang="en-US" sz="5400" b="1" i="1" dirty="0" err="1"/>
              <a:t>không</a:t>
            </a:r>
            <a:r>
              <a:rPr lang="en-US" sz="5400" b="1" i="1" dirty="0"/>
              <a:t> </a:t>
            </a:r>
            <a:r>
              <a:rPr lang="en-US" sz="5400" b="1" i="1" dirty="0" err="1"/>
              <a:t>với</a:t>
            </a:r>
            <a:r>
              <a:rPr lang="en-US" sz="5400" b="1" i="1" dirty="0"/>
              <a:t> ma </a:t>
            </a:r>
            <a:r>
              <a:rPr lang="en-US" sz="5400" b="1" i="1" dirty="0" err="1"/>
              <a:t>túy</a:t>
            </a:r>
            <a:endParaRPr lang="vi-VN" sz="5400" b="1" dirty="0"/>
          </a:p>
        </p:txBody>
      </p:sp>
      <p:pic>
        <p:nvPicPr>
          <p:cNvPr id="3074" name="Picture 2" descr="Phòng chống ma túy học đường">
            <a:extLst>
              <a:ext uri="{FF2B5EF4-FFF2-40B4-BE49-F238E27FC236}">
                <a16:creationId xmlns:a16="http://schemas.microsoft.com/office/drawing/2014/main" id="{9BFA307A-CF7A-70C7-0DAE-45D8F7BD7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545"/>
            <a:ext cx="2455823" cy="22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ách nhiệm của học sinh trong phòng chống ma túy là gì?">
            <a:extLst>
              <a:ext uri="{FF2B5EF4-FFF2-40B4-BE49-F238E27FC236}">
                <a16:creationId xmlns:a16="http://schemas.microsoft.com/office/drawing/2014/main" id="{FD7B6E3B-D520-1ABC-4CD5-1F795718C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973615"/>
            <a:ext cx="3000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ÀI TUYÊN TRUYỀN PHÒNG CHỐNG TỆ NẠN MA TÚY - Đoàn thanh niên Đại Học Kinh  Tế - Đại Học Quốc Gia HN">
            <a:extLst>
              <a:ext uri="{FF2B5EF4-FFF2-40B4-BE49-F238E27FC236}">
                <a16:creationId xmlns:a16="http://schemas.microsoft.com/office/drawing/2014/main" id="{89750811-51C5-39C1-FF43-9B2EEF475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187" y="4674498"/>
            <a:ext cx="3547181" cy="206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ách - Cẩm Nang Phòng Chống Ma Túy Học Đường Cho Học Sinh Trung Học Cơ Sở |  Shopee Việt Nam">
            <a:extLst>
              <a:ext uri="{FF2B5EF4-FFF2-40B4-BE49-F238E27FC236}">
                <a16:creationId xmlns:a16="http://schemas.microsoft.com/office/drawing/2014/main" id="{9F3E0C67-9525-F37A-EFF2-D521C2EC8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r="17451"/>
          <a:stretch/>
        </p:blipFill>
        <p:spPr bwMode="auto">
          <a:xfrm rot="20358395">
            <a:off x="3752598" y="329476"/>
            <a:ext cx="1638804" cy="237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ua Giáo Dục Giới Tính Phòng Tránh Ma Túy - HIV Và Các Bệnh Truyền Nhiễm  Trong Trường Học tại Nhà sách Fahasa | Tiki">
            <a:extLst>
              <a:ext uri="{FF2B5EF4-FFF2-40B4-BE49-F238E27FC236}">
                <a16:creationId xmlns:a16="http://schemas.microsoft.com/office/drawing/2014/main" id="{E38DC7E3-81E0-E4D0-F55E-A403C802F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t="3071" r="19809" b="5254"/>
          <a:stretch/>
        </p:blipFill>
        <p:spPr bwMode="auto">
          <a:xfrm rot="1427260">
            <a:off x="5688411" y="331609"/>
            <a:ext cx="1573664" cy="241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ÂM NHẠC - Ca khúc -SAY NO TO DRUGS- (mp3cut.net)">
            <a:hlinkClick r:id="" action="ppaction://media"/>
            <a:extLst>
              <a:ext uri="{FF2B5EF4-FFF2-40B4-BE49-F238E27FC236}">
                <a16:creationId xmlns:a16="http://schemas.microsoft.com/office/drawing/2014/main" id="{0FC378F8-1E5E-6CBC-5D0A-554708558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85322" y="5939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5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3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385" y="330224"/>
            <a:ext cx="4153280" cy="27638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8825" y="3879538"/>
            <a:ext cx="3600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77F04E-2382-4CE6-A62C-57C1CED9A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8" y="3587216"/>
            <a:ext cx="4248472" cy="26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3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212918"/>
            <a:ext cx="9521708" cy="69370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2419973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+mj-lt"/>
              </a:rPr>
              <a:t>Ma </a:t>
            </a:r>
            <a:r>
              <a:rPr lang="en-US" sz="6000" b="1" dirty="0" err="1">
                <a:latin typeface="+mj-lt"/>
              </a:rPr>
              <a:t>túy</a:t>
            </a:r>
            <a:r>
              <a:rPr lang="en-US" sz="6000" b="1" dirty="0">
                <a:latin typeface="+mj-lt"/>
              </a:rPr>
              <a:t> – Len </a:t>
            </a:r>
            <a:r>
              <a:rPr lang="en-US" sz="6000" b="1" dirty="0" err="1">
                <a:latin typeface="+mj-lt"/>
              </a:rPr>
              <a:t>lỏi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vào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môi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trường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học</a:t>
            </a:r>
            <a:r>
              <a:rPr lang="en-US" sz="6000" b="1" dirty="0">
                <a:latin typeface="+mj-lt"/>
              </a:rPr>
              <a:t> </a:t>
            </a:r>
            <a:r>
              <a:rPr lang="en-US" sz="6000" b="1" dirty="0" err="1">
                <a:latin typeface="+mj-lt"/>
              </a:rPr>
              <a:t>đường</a:t>
            </a:r>
            <a:endParaRPr lang="vi-VN" sz="6000" b="1" dirty="0"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39" y="332656"/>
            <a:ext cx="2232248" cy="22322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4" y="4313525"/>
            <a:ext cx="3402748" cy="22736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74" y="343966"/>
            <a:ext cx="2833800" cy="2189249"/>
          </a:xfrm>
          <a:prstGeom prst="rect">
            <a:avLst/>
          </a:prstGeom>
        </p:spPr>
      </p:pic>
      <p:pic>
        <p:nvPicPr>
          <p:cNvPr id="2050" name="Picture 2" descr="Cảnh sát biển Việt Nam">
            <a:extLst>
              <a:ext uri="{FF2B5EF4-FFF2-40B4-BE49-F238E27FC236}">
                <a16:creationId xmlns:a16="http://schemas.microsoft.com/office/drawing/2014/main" id="{1E5D6541-1456-1E8C-1E9B-F75F12F0A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479" y="573555"/>
            <a:ext cx="25908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PT Mộc Lỵ - Phòng chống ma túy học đường | Son La">
            <a:extLst>
              <a:ext uri="{FF2B5EF4-FFF2-40B4-BE49-F238E27FC236}">
                <a16:creationId xmlns:a16="http://schemas.microsoft.com/office/drawing/2014/main" id="{580DB689-8C37-EEEF-8E2B-2028D1CAD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194" y="4438073"/>
            <a:ext cx="21431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10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476672"/>
            <a:ext cx="37444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Học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</a:t>
            </a:r>
            <a:r>
              <a:rPr lang="en-US" sz="2400" b="1" dirty="0" err="1"/>
              <a:t>bị</a:t>
            </a:r>
            <a:r>
              <a:rPr lang="en-US" sz="2400" b="1" dirty="0"/>
              <a:t> </a:t>
            </a:r>
            <a:r>
              <a:rPr lang="en-US" sz="2400" b="1" dirty="0" err="1"/>
              <a:t>dụ</a:t>
            </a:r>
            <a:r>
              <a:rPr lang="en-US" sz="2400" b="1" dirty="0"/>
              <a:t> </a:t>
            </a:r>
            <a:r>
              <a:rPr lang="en-US" sz="2400" b="1" dirty="0" err="1"/>
              <a:t>dỗ</a:t>
            </a:r>
            <a:r>
              <a:rPr lang="en-US" sz="2400" b="1" dirty="0"/>
              <a:t>, </a:t>
            </a:r>
            <a:r>
              <a:rPr lang="en-US" sz="2400" b="1" dirty="0" err="1"/>
              <a:t>lôi</a:t>
            </a:r>
            <a:r>
              <a:rPr lang="en-US" sz="2400" b="1" dirty="0"/>
              <a:t> </a:t>
            </a:r>
            <a:r>
              <a:rPr lang="en-US" sz="2400" b="1" dirty="0" err="1"/>
              <a:t>kéo</a:t>
            </a:r>
            <a:r>
              <a:rPr lang="en-US" sz="2400" b="1" dirty="0"/>
              <a:t> </a:t>
            </a:r>
            <a:r>
              <a:rPr lang="en-US" sz="2400" b="1" dirty="0" err="1"/>
              <a:t>trở</a:t>
            </a:r>
            <a:r>
              <a:rPr lang="en-US" sz="2400" b="1" dirty="0"/>
              <a:t> </a:t>
            </a:r>
            <a:r>
              <a:rPr lang="en-US" sz="2400" b="1" dirty="0" err="1"/>
              <a:t>thành</a:t>
            </a:r>
            <a:r>
              <a:rPr lang="en-US" sz="2400" b="1" dirty="0"/>
              <a:t> </a:t>
            </a:r>
            <a:r>
              <a:rPr lang="en-US" sz="2400" b="1" dirty="0" err="1"/>
              <a:t>nạn</a:t>
            </a:r>
            <a:r>
              <a:rPr lang="en-US" sz="2400" b="1" dirty="0"/>
              <a:t> </a:t>
            </a:r>
            <a:r>
              <a:rPr lang="en-US" sz="2400" b="1" dirty="0" err="1"/>
              <a:t>nhân</a:t>
            </a:r>
            <a:r>
              <a:rPr lang="en-US" sz="2400" b="1" dirty="0"/>
              <a:t> </a:t>
            </a:r>
            <a:r>
              <a:rPr lang="en-US" sz="2400" b="1" dirty="0" err="1"/>
              <a:t>hoặc</a:t>
            </a:r>
            <a:r>
              <a:rPr lang="en-US" sz="2400" b="1" dirty="0"/>
              <a:t> </a:t>
            </a:r>
            <a:r>
              <a:rPr lang="en-US" sz="2400" b="1" dirty="0" err="1"/>
              <a:t>tham</a:t>
            </a:r>
            <a:r>
              <a:rPr lang="en-US" sz="2400" b="1" dirty="0"/>
              <a:t> </a:t>
            </a:r>
            <a:r>
              <a:rPr lang="en-US" sz="2400" b="1" dirty="0" err="1"/>
              <a:t>gia</a:t>
            </a:r>
            <a:r>
              <a:rPr lang="en-US" sz="2400" b="1" dirty="0"/>
              <a:t> </a:t>
            </a:r>
            <a:r>
              <a:rPr lang="en-US" sz="2400" b="1" dirty="0" err="1"/>
              <a:t>tàng</a:t>
            </a:r>
            <a:r>
              <a:rPr lang="en-US" sz="2400" b="1" dirty="0"/>
              <a:t> </a:t>
            </a:r>
            <a:r>
              <a:rPr lang="en-US" sz="2400" b="1" dirty="0" err="1"/>
              <a:t>trữ</a:t>
            </a:r>
            <a:r>
              <a:rPr lang="en-US" sz="2400" b="1" dirty="0"/>
              <a:t>, </a:t>
            </a:r>
            <a:r>
              <a:rPr lang="en-US" sz="2400" b="1" dirty="0" err="1"/>
              <a:t>mua</a:t>
            </a:r>
            <a:r>
              <a:rPr lang="en-US" sz="2400" b="1" dirty="0"/>
              <a:t> </a:t>
            </a:r>
            <a:r>
              <a:rPr lang="en-US" sz="2400" b="1" dirty="0" err="1"/>
              <a:t>bán</a:t>
            </a:r>
            <a:r>
              <a:rPr lang="en-US" sz="2400" b="1" dirty="0"/>
              <a:t>, </a:t>
            </a:r>
            <a:r>
              <a:rPr lang="en-US" sz="2400" b="1" dirty="0" err="1"/>
              <a:t>vận</a:t>
            </a:r>
            <a:r>
              <a:rPr lang="en-US" sz="2400" b="1" dirty="0"/>
              <a:t> </a:t>
            </a:r>
            <a:r>
              <a:rPr lang="en-US" sz="2400" b="1" dirty="0" err="1"/>
              <a:t>chuyển</a:t>
            </a:r>
            <a:r>
              <a:rPr lang="en-US" sz="2400" b="1" dirty="0"/>
              <a:t> ma </a:t>
            </a:r>
            <a:r>
              <a:rPr lang="en-US" sz="2400" b="1" dirty="0" err="1"/>
              <a:t>túy</a:t>
            </a:r>
            <a:r>
              <a:rPr lang="en-US" sz="2400" b="1" dirty="0"/>
              <a:t>. </a:t>
            </a:r>
            <a:r>
              <a:rPr lang="en-US" sz="2400" b="1" dirty="0" err="1"/>
              <a:t>Điều</a:t>
            </a:r>
            <a:r>
              <a:rPr lang="en-US" sz="2400" b="1" dirty="0"/>
              <a:t> </a:t>
            </a:r>
            <a:r>
              <a:rPr lang="en-US" sz="2400" b="1" dirty="0" err="1"/>
              <a:t>này</a:t>
            </a:r>
            <a:r>
              <a:rPr lang="en-US" sz="2400" b="1" dirty="0"/>
              <a:t> </a:t>
            </a:r>
            <a:r>
              <a:rPr lang="en-US" sz="2400" b="1" dirty="0" err="1"/>
              <a:t>tiềm</a:t>
            </a:r>
            <a:r>
              <a:rPr lang="en-US" sz="2400" b="1" dirty="0"/>
              <a:t> </a:t>
            </a:r>
            <a:r>
              <a:rPr lang="en-US" sz="2400" b="1" dirty="0" err="1"/>
              <a:t>ẩn</a:t>
            </a:r>
            <a:r>
              <a:rPr lang="en-US" sz="2400" b="1" dirty="0"/>
              <a:t> </a:t>
            </a:r>
            <a:r>
              <a:rPr lang="en-US" sz="2400" b="1" dirty="0" err="1"/>
              <a:t>những</a:t>
            </a:r>
            <a:r>
              <a:rPr lang="en-US" sz="2400" b="1" dirty="0"/>
              <a:t> </a:t>
            </a:r>
            <a:r>
              <a:rPr lang="en-US" sz="2400" b="1" dirty="0" err="1"/>
              <a:t>hệ</a:t>
            </a:r>
            <a:r>
              <a:rPr lang="en-US" sz="2400" b="1" dirty="0"/>
              <a:t> </a:t>
            </a:r>
            <a:r>
              <a:rPr lang="en-US" sz="2400" b="1" dirty="0" err="1"/>
              <a:t>lụy</a:t>
            </a:r>
            <a:r>
              <a:rPr lang="en-US" sz="2400" b="1" dirty="0"/>
              <a:t> </a:t>
            </a:r>
            <a:r>
              <a:rPr lang="en-US" sz="2400" b="1" dirty="0" err="1"/>
              <a:t>nghiêm</a:t>
            </a:r>
            <a:r>
              <a:rPr lang="en-US" sz="2400" b="1" dirty="0"/>
              <a:t> </a:t>
            </a:r>
            <a:r>
              <a:rPr lang="en-US" sz="2400" b="1" dirty="0" err="1"/>
              <a:t>trọng</a:t>
            </a:r>
            <a:r>
              <a:rPr lang="en-US" sz="2400" b="1" dirty="0"/>
              <a:t> </a:t>
            </a:r>
            <a:r>
              <a:rPr lang="en-US" sz="2400" b="1" dirty="0" err="1"/>
              <a:t>trong</a:t>
            </a:r>
            <a:r>
              <a:rPr lang="en-US" sz="2400" b="1" dirty="0"/>
              <a:t> </a:t>
            </a:r>
            <a:r>
              <a:rPr lang="en-US" sz="2400" b="1" dirty="0" err="1"/>
              <a:t>đời</a:t>
            </a:r>
            <a:r>
              <a:rPr lang="en-US" sz="2400" b="1" dirty="0"/>
              <a:t> </a:t>
            </a:r>
            <a:r>
              <a:rPr lang="en-US" sz="2400" b="1" dirty="0" err="1"/>
              <a:t>sống</a:t>
            </a:r>
            <a:r>
              <a:rPr lang="en-US" sz="2400" b="1" dirty="0"/>
              <a:t> </a:t>
            </a:r>
            <a:r>
              <a:rPr lang="en-US" sz="2400" b="1" dirty="0" err="1"/>
              <a:t>xã</a:t>
            </a:r>
            <a:r>
              <a:rPr lang="en-US" sz="2400" b="1" dirty="0"/>
              <a:t> </a:t>
            </a:r>
            <a:r>
              <a:rPr lang="en-US" sz="2400" b="1" dirty="0" err="1"/>
              <a:t>hội</a:t>
            </a:r>
            <a:r>
              <a:rPr lang="en-US" sz="2400" b="1" dirty="0"/>
              <a:t>.</a:t>
            </a:r>
            <a:endParaRPr lang="vi-VN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3654772"/>
            <a:ext cx="3592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Giáo</a:t>
            </a:r>
            <a:r>
              <a:rPr lang="en-US" sz="2400" b="1" dirty="0"/>
              <a:t> </a:t>
            </a:r>
            <a:r>
              <a:rPr lang="en-US" sz="2400" b="1" dirty="0" err="1"/>
              <a:t>dục</a:t>
            </a:r>
            <a:r>
              <a:rPr lang="en-US" sz="2400" b="1" dirty="0"/>
              <a:t> </a:t>
            </a:r>
            <a:r>
              <a:rPr lang="en-US" sz="2400" b="1" dirty="0" err="1"/>
              <a:t>phòng</a:t>
            </a:r>
            <a:r>
              <a:rPr lang="en-US" sz="2400" b="1" dirty="0"/>
              <a:t> </a:t>
            </a:r>
            <a:r>
              <a:rPr lang="en-US" sz="2400" b="1" dirty="0" err="1"/>
              <a:t>chống</a:t>
            </a:r>
            <a:r>
              <a:rPr lang="en-US" sz="2400" b="1" dirty="0"/>
              <a:t> ma </a:t>
            </a:r>
            <a:r>
              <a:rPr lang="en-US" sz="2400" b="1" dirty="0" err="1"/>
              <a:t>túy</a:t>
            </a:r>
            <a:r>
              <a:rPr lang="en-US" sz="2400" b="1" dirty="0"/>
              <a:t> </a:t>
            </a:r>
            <a:r>
              <a:rPr lang="en-US" sz="2400" b="1" dirty="0" err="1"/>
              <a:t>trong</a:t>
            </a:r>
            <a:r>
              <a:rPr lang="en-US" sz="2400" b="1" dirty="0"/>
              <a:t> </a:t>
            </a:r>
            <a:r>
              <a:rPr lang="en-US" sz="2400" b="1" dirty="0" err="1"/>
              <a:t>trường</a:t>
            </a:r>
            <a:r>
              <a:rPr lang="en-US" sz="2400" b="1" dirty="0"/>
              <a:t> </a:t>
            </a:r>
            <a:r>
              <a:rPr lang="en-US" sz="2400" b="1" dirty="0" err="1"/>
              <a:t>học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/>
              <a:t>mắt</a:t>
            </a:r>
            <a:r>
              <a:rPr lang="en-US" sz="2400" b="1" dirty="0"/>
              <a:t> </a:t>
            </a:r>
            <a:r>
              <a:rPr lang="en-US" sz="2400" b="1" dirty="0" err="1"/>
              <a:t>xích</a:t>
            </a:r>
            <a:r>
              <a:rPr lang="en-US" sz="2400" b="1" dirty="0"/>
              <a:t> </a:t>
            </a:r>
            <a:r>
              <a:rPr lang="en-US" sz="2400" b="1" dirty="0" err="1"/>
              <a:t>quan</a:t>
            </a:r>
            <a:r>
              <a:rPr lang="en-US" sz="2400" b="1" dirty="0"/>
              <a:t> </a:t>
            </a:r>
            <a:r>
              <a:rPr lang="en-US" sz="2400" b="1" dirty="0" err="1"/>
              <a:t>trọng</a:t>
            </a:r>
            <a:r>
              <a:rPr lang="en-US" sz="2400" b="1" dirty="0"/>
              <a:t> </a:t>
            </a:r>
            <a:r>
              <a:rPr lang="en-US" sz="2400" b="1" dirty="0" err="1"/>
              <a:t>mang</a:t>
            </a:r>
            <a:r>
              <a:rPr lang="en-US" sz="2400" b="1" dirty="0"/>
              <a:t> </a:t>
            </a:r>
            <a:r>
              <a:rPr lang="en-US" sz="2400" b="1" dirty="0" err="1"/>
              <a:t>tính</a:t>
            </a:r>
            <a:r>
              <a:rPr lang="en-US" sz="2400" b="1" dirty="0"/>
              <a:t> </a:t>
            </a:r>
            <a:r>
              <a:rPr lang="en-US" sz="2400" b="1" dirty="0" err="1"/>
              <a:t>chất</a:t>
            </a:r>
            <a:r>
              <a:rPr lang="en-US" sz="2400" b="1" dirty="0"/>
              <a:t> </a:t>
            </a:r>
            <a:r>
              <a:rPr lang="en-US" sz="2400" b="1" dirty="0" err="1"/>
              <a:t>quyết</a:t>
            </a:r>
            <a:r>
              <a:rPr lang="en-US" sz="2400" b="1" dirty="0"/>
              <a:t> </a:t>
            </a:r>
            <a:r>
              <a:rPr lang="en-US" sz="2400" b="1" dirty="0" err="1"/>
              <a:t>định</a:t>
            </a:r>
            <a:r>
              <a:rPr lang="en-US" sz="2400" b="1" dirty="0"/>
              <a:t> </a:t>
            </a:r>
            <a:r>
              <a:rPr lang="en-US" sz="2400" b="1" dirty="0" err="1"/>
              <a:t>trong</a:t>
            </a:r>
            <a:r>
              <a:rPr lang="en-US" sz="2400" b="1" dirty="0"/>
              <a:t> </a:t>
            </a:r>
            <a:r>
              <a:rPr lang="en-US" sz="2400" b="1" dirty="0" err="1"/>
              <a:t>công</a:t>
            </a:r>
            <a:r>
              <a:rPr lang="en-US" sz="2400" b="1" dirty="0"/>
              <a:t> </a:t>
            </a:r>
            <a:r>
              <a:rPr lang="en-US" sz="2400" b="1" dirty="0" err="1"/>
              <a:t>cuộc</a:t>
            </a:r>
            <a:r>
              <a:rPr lang="en-US" sz="2400" b="1" dirty="0"/>
              <a:t> </a:t>
            </a:r>
            <a:r>
              <a:rPr lang="en-US" sz="2400" b="1" dirty="0" err="1"/>
              <a:t>phòng</a:t>
            </a:r>
            <a:r>
              <a:rPr lang="en-US" sz="2400" b="1" dirty="0"/>
              <a:t> </a:t>
            </a:r>
            <a:r>
              <a:rPr lang="en-US" sz="2400" b="1" dirty="0" err="1"/>
              <a:t>chống</a:t>
            </a:r>
            <a:r>
              <a:rPr lang="en-US" sz="2400" b="1" dirty="0"/>
              <a:t> ma </a:t>
            </a:r>
            <a:r>
              <a:rPr lang="en-US" sz="2400" b="1" dirty="0" err="1"/>
              <a:t>túy</a:t>
            </a:r>
            <a:r>
              <a:rPr lang="en-US" sz="2400" b="1" dirty="0"/>
              <a:t>.</a:t>
            </a:r>
            <a:endParaRPr lang="vi-VN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17100"/>
            <a:ext cx="3528392" cy="26462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28" y="682980"/>
            <a:ext cx="2831300" cy="22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375038" y="-39531"/>
            <a:ext cx="9521708" cy="69370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113"/>
            <a:ext cx="4306626" cy="640871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878974-F3C2-1F17-73B7-1BD342A0DDB6}"/>
              </a:ext>
            </a:extLst>
          </p:cNvPr>
          <p:cNvSpPr/>
          <p:nvPr/>
        </p:nvSpPr>
        <p:spPr>
          <a:xfrm>
            <a:off x="5314405" y="305940"/>
            <a:ext cx="4020684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94F857-1C6F-A3BD-2931-2BAB181CB80D}"/>
              </a:ext>
            </a:extLst>
          </p:cNvPr>
          <p:cNvSpPr/>
          <p:nvPr/>
        </p:nvSpPr>
        <p:spPr>
          <a:xfrm>
            <a:off x="5046759" y="1924036"/>
            <a:ext cx="4306626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50FD81-3AD3-33CE-03CA-C04C661C453C}"/>
              </a:ext>
            </a:extLst>
          </p:cNvPr>
          <p:cNvSpPr/>
          <p:nvPr/>
        </p:nvSpPr>
        <p:spPr>
          <a:xfrm>
            <a:off x="4696579" y="3631444"/>
            <a:ext cx="4665290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B1B0A00-C137-8F25-72BA-868D0DFD226A}"/>
              </a:ext>
            </a:extLst>
          </p:cNvPr>
          <p:cNvSpPr/>
          <p:nvPr/>
        </p:nvSpPr>
        <p:spPr>
          <a:xfrm>
            <a:off x="4385816" y="5264487"/>
            <a:ext cx="5028989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8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7667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loạt</a:t>
            </a:r>
            <a:r>
              <a:rPr lang="en-US" sz="2400" dirty="0"/>
              <a:t> </a:t>
            </a:r>
            <a:r>
              <a:rPr lang="en-US" sz="2400" dirty="0" err="1"/>
              <a:t>vụ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xảy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 : </a:t>
            </a:r>
            <a:endParaRPr lang="vi-VN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275856" y="1196752"/>
            <a:ext cx="201622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051720" y="1412776"/>
            <a:ext cx="0" cy="208823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08104" y="522839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Bốn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THPT ở </a:t>
            </a:r>
            <a:r>
              <a:rPr lang="en-US" sz="2400" dirty="0" err="1"/>
              <a:t>tỉnh</a:t>
            </a:r>
            <a:r>
              <a:rPr lang="en-US" sz="2400" dirty="0"/>
              <a:t> </a:t>
            </a:r>
            <a:r>
              <a:rPr lang="en-US" sz="2400" dirty="0" err="1"/>
              <a:t>Hải</a:t>
            </a:r>
            <a:r>
              <a:rPr lang="en-US" sz="2400" dirty="0"/>
              <a:t> </a:t>
            </a:r>
            <a:r>
              <a:rPr lang="en-US" sz="2400" dirty="0" err="1"/>
              <a:t>Dương</a:t>
            </a:r>
            <a:r>
              <a:rPr lang="en-US" sz="2400" dirty="0"/>
              <a:t> </a:t>
            </a:r>
            <a:r>
              <a:rPr lang="en-US" sz="2400" dirty="0" err="1"/>
              <a:t>tẩm</a:t>
            </a:r>
            <a:r>
              <a:rPr lang="en-US" sz="2400" dirty="0"/>
              <a:t> ma </a:t>
            </a:r>
            <a:r>
              <a:rPr lang="en-US" sz="2400" dirty="0" err="1"/>
              <a:t>túy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thuốc</a:t>
            </a:r>
            <a:r>
              <a:rPr lang="en-US" sz="2400" dirty="0"/>
              <a:t> </a:t>
            </a:r>
            <a:r>
              <a:rPr lang="en-US" sz="2400" dirty="0" err="1"/>
              <a:t>lào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 </a:t>
            </a:r>
            <a:r>
              <a:rPr lang="en-US" sz="2400" dirty="0" err="1"/>
              <a:t>điếu</a:t>
            </a:r>
            <a:r>
              <a:rPr lang="en-US" sz="2400" dirty="0"/>
              <a:t> </a:t>
            </a:r>
            <a:r>
              <a:rPr lang="en-US" sz="2400" dirty="0" err="1"/>
              <a:t>cày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hút</a:t>
            </a:r>
            <a:endParaRPr lang="vi-VN" sz="24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13" y="1541996"/>
            <a:ext cx="3021505" cy="19335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43608" y="3861048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</a:t>
            </a:r>
            <a:r>
              <a:rPr lang="en-US" sz="2400" dirty="0" err="1"/>
              <a:t>nữ</a:t>
            </a:r>
            <a:r>
              <a:rPr lang="en-US" sz="2400" dirty="0"/>
              <a:t> </a:t>
            </a:r>
            <a:r>
              <a:rPr lang="en-US" sz="2400" dirty="0" err="1"/>
              <a:t>quái</a:t>
            </a:r>
            <a:r>
              <a:rPr lang="en-US" sz="2400" dirty="0"/>
              <a:t>” </a:t>
            </a:r>
            <a:r>
              <a:rPr lang="en-US" sz="2400" dirty="0" err="1"/>
              <a:t>trộn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trà</a:t>
            </a:r>
            <a:r>
              <a:rPr lang="en-US" sz="2400" dirty="0"/>
              <a:t> </a:t>
            </a:r>
            <a:r>
              <a:rPr lang="en-US" sz="2400" dirty="0" err="1"/>
              <a:t>sữa</a:t>
            </a:r>
            <a:r>
              <a:rPr lang="en-US" sz="2400" dirty="0"/>
              <a:t> </a:t>
            </a:r>
            <a:r>
              <a:rPr lang="en-US" sz="2400" dirty="0" err="1"/>
              <a:t>đóng</a:t>
            </a:r>
            <a:r>
              <a:rPr lang="en-US" sz="2400" dirty="0"/>
              <a:t> chai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tỉnh</a:t>
            </a:r>
            <a:r>
              <a:rPr lang="en-US" sz="2400" dirty="0"/>
              <a:t> </a:t>
            </a:r>
            <a:r>
              <a:rPr lang="en-US" sz="2400" dirty="0" err="1"/>
              <a:t>Lâm</a:t>
            </a:r>
            <a:r>
              <a:rPr lang="en-US" sz="2400" dirty="0"/>
              <a:t> </a:t>
            </a:r>
            <a:r>
              <a:rPr lang="en-US" sz="2400" dirty="0" err="1"/>
              <a:t>Đồng</a:t>
            </a:r>
            <a:endParaRPr lang="vi-VN" sz="2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121380"/>
            <a:ext cx="2867489" cy="178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6" r="5246"/>
          <a:stretch/>
        </p:blipFill>
        <p:spPr>
          <a:xfrm>
            <a:off x="-108519" y="-79062"/>
            <a:ext cx="9521708" cy="69370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682" y="1136645"/>
            <a:ext cx="40225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HIV/AIDS do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HIV/AIDS.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1"/>
          <a:stretch/>
        </p:blipFill>
        <p:spPr>
          <a:xfrm>
            <a:off x="4139952" y="404664"/>
            <a:ext cx="3947337" cy="25192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335" y="3645024"/>
            <a:ext cx="2376264" cy="29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0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ông an Hà Nội: Đưa trà đá vỉa hè vào trong ngõ - VnExpress">
            <a:extLst>
              <a:ext uri="{FF2B5EF4-FFF2-40B4-BE49-F238E27FC236}">
                <a16:creationId xmlns:a16="http://schemas.microsoft.com/office/drawing/2014/main" id="{D07DFFAE-026C-CFF8-086A-A0D95FAE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m Vẫn Chưa Về - Trịnh Tuấn Vỹ [LYRIC VIDEO] #EVCV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D44AD069-11DF-873D-3880-8B6041EC9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877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0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nh Hằng được Huỳnh Lập hướng dẫn làm thầy bói, gieo quẻ cho phim “Kẻ săn  tin” - Tapchisaoviet">
            <a:extLst>
              <a:ext uri="{FF2B5EF4-FFF2-40B4-BE49-F238E27FC236}">
                <a16:creationId xmlns:a16="http://schemas.microsoft.com/office/drawing/2014/main" id="{209E21C5-46FD-6B3E-632A-908C38297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16"/>
            <a:ext cx="9143999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377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373</Words>
  <Application>Microsoft Office PowerPoint</Application>
  <PresentationFormat>On-screen Show (4:3)</PresentationFormat>
  <Paragraphs>22</Paragraphs>
  <Slides>18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Lato Italics</vt:lpstr>
      <vt:lpstr>Oswald</vt:lpstr>
      <vt:lpstr>Segoe UI Variable Display Semib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NgocNganSam</dc:creator>
  <cp:lastModifiedBy>admin</cp:lastModifiedBy>
  <cp:revision>17</cp:revision>
  <cp:lastPrinted>2023-10-24T01:37:53Z</cp:lastPrinted>
  <dcterms:created xsi:type="dcterms:W3CDTF">2023-10-20T16:05:29Z</dcterms:created>
  <dcterms:modified xsi:type="dcterms:W3CDTF">2023-10-24T01:37:59Z</dcterms:modified>
</cp:coreProperties>
</file>