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8" r:id="rId4"/>
    <p:sldId id="269" r:id="rId5"/>
    <p:sldId id="272" r:id="rId6"/>
    <p:sldId id="257" r:id="rId7"/>
    <p:sldId id="270" r:id="rId8"/>
    <p:sldId id="277" r:id="rId9"/>
    <p:sldId id="273" r:id="rId10"/>
    <p:sldId id="267" r:id="rId11"/>
    <p:sldId id="266" r:id="rId12"/>
    <p:sldId id="264" r:id="rId13"/>
    <p:sldId id="278" r:id="rId14"/>
    <p:sldId id="262" r:id="rId15"/>
    <p:sldId id="279" r:id="rId16"/>
    <p:sldId id="260" r:id="rId17"/>
    <p:sldId id="263" r:id="rId18"/>
    <p:sldId id="259" r:id="rId19"/>
    <p:sldId id="280" r:id="rId20"/>
    <p:sldId id="274" r:id="rId21"/>
    <p:sldId id="258" r:id="rId22"/>
    <p:sldId id="281" r:id="rId23"/>
    <p:sldId id="276" r:id="rId24"/>
    <p:sldId id="265" r:id="rId25"/>
    <p:sldId id="275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3" d="100"/>
          <a:sy n="53" d="100"/>
        </p:scale>
        <p:origin x="78" y="1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7379C-52F2-4912-94CF-EBA15ACA476D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02486-6B28-47D6-8625-4D7BE3317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066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7379C-52F2-4912-94CF-EBA15ACA476D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02486-6B28-47D6-8625-4D7BE3317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10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7379C-52F2-4912-94CF-EBA15ACA476D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02486-6B28-47D6-8625-4D7BE3317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875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7379C-52F2-4912-94CF-EBA15ACA476D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02486-6B28-47D6-8625-4D7BE3317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385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7379C-52F2-4912-94CF-EBA15ACA476D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02486-6B28-47D6-8625-4D7BE3317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028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7379C-52F2-4912-94CF-EBA15ACA476D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02486-6B28-47D6-8625-4D7BE3317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159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7379C-52F2-4912-94CF-EBA15ACA476D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02486-6B28-47D6-8625-4D7BE3317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370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7379C-52F2-4912-94CF-EBA15ACA476D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02486-6B28-47D6-8625-4D7BE3317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30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7379C-52F2-4912-94CF-EBA15ACA476D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02486-6B28-47D6-8625-4D7BE3317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903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7379C-52F2-4912-94CF-EBA15ACA476D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02486-6B28-47D6-8625-4D7BE3317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393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7379C-52F2-4912-94CF-EBA15ACA476D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02486-6B28-47D6-8625-4D7BE3317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55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7379C-52F2-4912-94CF-EBA15ACA476D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02486-6B28-47D6-8625-4D7BE3317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32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online.fliphtml5.com/adner/gocw/#p=8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907" y="1102407"/>
            <a:ext cx="3823531" cy="53529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2993" y="179077"/>
            <a:ext cx="4865022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mtClean="0"/>
              <a:t>https:///</a:t>
            </a:r>
            <a:r>
              <a:rPr lang="en-US" smtClean="0"/>
              <a:t>fliphtml5.com/adner/xizx/LSVNBT_T.01_-_Ng%C6%B0%E1%BB%9Di_c%E1%BB%95_Vi%E1%BB%87t_Nam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823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0796" y="181406"/>
            <a:ext cx="6096000" cy="92333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https://fliphtml5.com/adner/jufy/LSVNBT_T.10_-_H%E1%BB%8D_Kh%C3%BAc_d%E1%BB%B1ng_n%E1%BB%81n_t%E1%BB%B1_ch%E1%BB%A7/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867" y="1171931"/>
            <a:ext cx="3952875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374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9521" y="147223"/>
            <a:ext cx="6096000" cy="92333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https://fliphtml5.com/adner/wwnh/LSVNBT_T.11_-_Ng%C3%B4_Quy%E1%BB%81n_%C4%91%E1%BA%A1i_ph%C3%A1_qu%C3%A2n_Nam_H%C3%A1n/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542" y="1070553"/>
            <a:ext cx="3990975" cy="561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558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9342" y="266864"/>
            <a:ext cx="6096000" cy="92333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https://fliphtml5.com/adner/mcno/LSVNBT_T.12_-_C%E1%BB%9D_lau_V%E1%BA%A1n_Th%E1%BA%AFng_V%C6%B0%C6%A1ng/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121" y="1190193"/>
            <a:ext cx="3832952" cy="545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792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9342" y="266864"/>
            <a:ext cx="6096000" cy="36933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https://online.fliphtml5.com/adner/qnju/#p=1</a:t>
            </a: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047" y="636196"/>
            <a:ext cx="4158629" cy="583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397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1539" y="221806"/>
            <a:ext cx="4865022" cy="92333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mtClean="0"/>
              <a:t>https://fliphtml5.com/adner/euig/LSVNBT_T.14_-_Th%C4%83ng_Long_bu%E1%BB%95i_%C4%91%E1%BA%A7u/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539" y="1145136"/>
            <a:ext cx="3767600" cy="534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02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067" y="148990"/>
            <a:ext cx="6096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https://fliphtml5.com/adner/saen/LSVNBT_T.15_-_X%C3%A2y_%C4%91%E1%BA%AFp_nh%C3%A0_L%C3%BD/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67" y="795321"/>
            <a:ext cx="3990975" cy="570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673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6553" y="239282"/>
            <a:ext cx="46250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hlinkClick r:id="rId2"/>
              </a:rPr>
              <a:t>https://online.fliphtml5.com/adner/gocw/#p=8</a:t>
            </a:r>
            <a:endParaRPr lang="en-US" smtClean="0"/>
          </a:p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754" y="562447"/>
            <a:ext cx="3930922" cy="568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9487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6553" y="239282"/>
            <a:ext cx="867923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mtClean="0"/>
              <a:t>https://fliphtml5.com/adner/ymjc/LSVNBT_T.17_-_%E1%BB%B6_Lan_nguy%C3%AAn_phi/</a:t>
            </a: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28" y="785145"/>
            <a:ext cx="3971925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5122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3346" y="97716"/>
            <a:ext cx="6096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https://fliphtml5.com/adner/mqdd/LSVNBT_T.18_-_L%C3%BD_Th%C6%B0%E1%BB%9Dng_Ki%E1%BB%87t/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283" y="846924"/>
            <a:ext cx="4038600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962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3283" y="89171"/>
            <a:ext cx="6096000" cy="36933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https://online.fliphtml5.com/adner/qynp/#p=1</a:t>
            </a: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782" y="458503"/>
            <a:ext cx="4191068" cy="5958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0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897" y="1162228"/>
            <a:ext cx="3866871" cy="560488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69897" y="615104"/>
            <a:ext cx="458670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mtClean="0"/>
              <a:t>https://online.fliphtml5.com/adner/xugb/#p=1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0263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5518" y="0"/>
            <a:ext cx="6096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https://fliphtml5.com/adner/olas/LSVNBT_T.20_-_Nh%C3%A0_L%C3%BD_suy_vong/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71" y="646331"/>
            <a:ext cx="3971925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060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6553" y="239282"/>
            <a:ext cx="4195985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mtClean="0"/>
              <a:t>https://fliphtml5.com/adner/cbul/LSVNBT_T.21_-_Th%C3%A0nh_l%E1%BA%ADp_nh%C3%A0_Tr%E1%BA%A7n/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944170" y="349993"/>
            <a:ext cx="4865022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mtClean="0"/>
              <a:t>https://online.fliphtml5.com/adner/bndm/#p=1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345" y="1415452"/>
            <a:ext cx="3720521" cy="525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344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8247" y="72994"/>
            <a:ext cx="6096000" cy="92333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https://fliphtml5.com/adner/upgw/LSVNBT_T.22_-_Chi%E1%BA%BFn_th%E1%BA%AFng_qu%C3%A2n_M%C3%B4ng_l%E1%BA%A7n_th%E1%BB%A9_nh%E1%BA%A5t/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606" y="1136591"/>
            <a:ext cx="3823474" cy="542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5496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0617" y="95948"/>
            <a:ext cx="6096000" cy="92333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https://fliphtml5.com/adner/fnym/LSVNBT_T.23_-_Chi%E1%BA%BFn_th%E1%BA%AFng_qu%C3%A2n_M%C3%B4ng_l%E1%BA%A7n_th%E1%BB%A9_hai/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108" y="1019278"/>
            <a:ext cx="4086225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7936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6793" y="95948"/>
            <a:ext cx="6096000" cy="92333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https://fliphtml5.com/adner/bgaz/LSVNBT_T.24_-_Chi%E1%BA%BFn_th%E1%BA%AFng_qu%C3%A2n_M%C3%B4ng_l%E1%BA%A7n_th%E1%BB%A9_ba/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93" y="1019278"/>
            <a:ext cx="4000500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1606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5339" y="140444"/>
            <a:ext cx="6096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https://fliphtml5.com/adner/xbmv/LSVNBT_T.25_-_Tr%E1%BA%A7n_H%C6%B0ng_%C4%90%E1%BA%A1o/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338" y="864995"/>
            <a:ext cx="3971925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2803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96334"/>
            <a:ext cx="454002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mtClean="0"/>
              <a:t>https://online.fliphtml5.com/adner/yqaf/#p=1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209" y="786064"/>
            <a:ext cx="3859606" cy="543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7034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096000" cy="92333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https://fliphtml5.com/adner/asaw/LSVNBT_%5BB%E1%BB%99_m%E1%BB%8Fng%5D_T.27_-_Nh%C3%A0_Tr%E1%BA%A7n_suy_vong/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32" y="923330"/>
            <a:ext cx="3862971" cy="550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0029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4379" y="0"/>
            <a:ext cx="6096000" cy="1477328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https://fliphtml5.com/adner/edvo/LSVNBT_%5BB%E1%BB%99_m%E1%BB%8Fng%5D_T.28_-_H%E1%BB%93_Qu%C3%BD_Ly_-_V%E1%BB%8B_vua_nhi%E1%BB%81u_c%E1%BA%A3i_c%C3%A1ch/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79" y="1477328"/>
            <a:ext cx="3846012" cy="524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6843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096000" cy="1200329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https://fliphtml5.com/adner/qbiq/LSVNBT_%5BB%E1%BB%99_m%E1%BB%8Fng%5D_T.29_-_H%E1%BB%93_Qu%C3%BD_Ly_ch%E1%BB%91ng_gi%E1%BA%B7c_Minh/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029" y="1200329"/>
            <a:ext cx="3865221" cy="5233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305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064" y="147223"/>
            <a:ext cx="6096000" cy="92333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https://fliphtml5.com/vnrgt/luly/T%E1%BA%ADp_03_-_Huy%E1%BB%81n_s%E1%BB%AD_%C4%91%E1%BB%9Di_H%C3%B9ng_2/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26" y="1162050"/>
            <a:ext cx="3846097" cy="551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5528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49804"/>
            <a:ext cx="6096000" cy="1200329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https://fliphtml5.com/adner/udyu/LSVNBT_%5BB%E1%BB%99_m%E1%BB%8Fng%5D_T.30_-_S%E1%BB%B1_t%C3%A0n_b%E1%BA%A1o_c%E1%BB%A7a_gi%E1%BA%B7c_Minh/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06" y="1491916"/>
            <a:ext cx="3496639" cy="493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851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8547" y="159967"/>
            <a:ext cx="6096000" cy="92333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https://fliphtml5.com/adner/rkca/LSVNBT_%5BB%E1%BB%99_m%E1%BB%8Fng%5D_T.31_-_H%E1%BB%99i_th%E1%BB%81_L%C5%A9ng_Nhai/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47" y="1227675"/>
            <a:ext cx="3823963" cy="5336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6729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97931"/>
            <a:ext cx="8775032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mtClean="0"/>
              <a:t>https://fliphtml5.com/adner/ytwv/LSVNBT_%5BB%E1%BB%99_m%E1%BB%8Fng%5D_T.32_-_Gian_nan_l%C3%BAc_kh%E1%BB%9Fi_%C4%91%E1%BA%A7u/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196" y="844262"/>
            <a:ext cx="3768185" cy="528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3313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5011" y="385011"/>
            <a:ext cx="109728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mtClean="0"/>
              <a:t>https://fliphtml5.com/adner/udkz/LSVNBT_%5BB%E1%BB%99_m%E1%BB%8Fng%5D_T.33_-_Gi%C3%A0nh_%C4%91%C6%B0%E1%BB%A3c_Ngh%E1%BB%87_An/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390" y="1159679"/>
            <a:ext cx="3781291" cy="539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6662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0631" y="0"/>
            <a:ext cx="6096000" cy="92333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https://fliphtml5.com/adner/drga/LSVNBT_%5BB%E1%BB%99_m%E1%BB%8Fng%5D_T.34_-_Bao_v%C3%A2y_th%C3%A0nh_%C4%90%C3%B4ng_Quan/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347" y="923330"/>
            <a:ext cx="4002755" cy="5665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3086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421" y="336884"/>
            <a:ext cx="4450834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mtClean="0"/>
              <a:t>https://online.fliphtml5.com/adner/zcti/#p=1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441" y="898358"/>
            <a:ext cx="3926793" cy="557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628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08093"/>
            <a:ext cx="6096000" cy="92333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https://fliphtml5.com/adner/bcez/LSVNBT_%5BB%E1%BB%99_m%E1%BB%8Fng%5D_T.36_-_S%C3%A1ng_l%E1%BA%ADp_tri%E1%BB%81u_L%C3%AA/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583" y="1131422"/>
            <a:ext cx="3982701" cy="567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4265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421" y="192051"/>
            <a:ext cx="6096000" cy="92333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https://fliphtml5.com/adner/hbvw/LSVNBT_%5BB%E1%BB%99_m%E1%BB%8Fng%5D_T.37_-_Nguy%E1%BB%85n_Tr%C3%A3i/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60" y="1267326"/>
            <a:ext cx="3523665" cy="499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11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4589" y="192051"/>
            <a:ext cx="6096000" cy="92333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https://fliphtml5.com/adner/mans/LSVNBT_%5BB%E1%BB%99_m%E1%BB%8Fng%5D_T.38_-_Vua_L%C3%AA_Th%C3%A1nh_T%C3%B4ng/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403" y="1307886"/>
            <a:ext cx="3768460" cy="533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6137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096000" cy="92333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https://fliphtml5.com/adner/vhoe/LSVNBT_%5BB%E1%BB%99_m%E1%BB%8Fng%5D_T.39_-_%C3%94ng_Ngh%C3%A8_%C3%B4ng_C%E1%BB%91ng/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3330"/>
            <a:ext cx="3404689" cy="487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453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5517" y="130131"/>
            <a:ext cx="6096000" cy="92333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https://fliphtml5.com/vnrgt/scbr/T%E1%BA%ADp_04_-_Huy%E1%BB%81n_s%E1%BB%AD_%C4%91%E1%BB%9Di_H%C3%B9ng_3/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22" y="1053461"/>
            <a:ext cx="4019550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4400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13652"/>
            <a:ext cx="6096000" cy="1200329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https://fliphtml5.com/adner/zmwr/LSVNBT_%5BB%E1%BB%99_m%E1%BB%8Fng%5D_T.40_-_%C4%90o%E1%BA%A1n_k%E1%BA%BFt_th%E1%BB%9Di_L%C3%AA_S%C6%A1/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857" y="1413981"/>
            <a:ext cx="3592537" cy="492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8242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096000" cy="1200329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https://fliphtml5.com/adner/gkwm/LSVNBT_%5BB%E1%BB%99_m%E1%BB%8Fng%5D_T.41_-_M%E1%BA%A1c_%C4%90%C4%83ng_Dung_l%E1%BA%ADp_nh%C3%A0_M%E1%BA%A1c/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82" y="1200329"/>
            <a:ext cx="3859054" cy="555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5348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096000" cy="1477328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https://fliphtml5.com/adner/mhbx/LSVNBT_%5BB%E1%BB%99_m%E1%BB%8Fng%5D_T.42_-_Ph%C3%A2n_tranh_Nam_B%E1%BA%AFc_tri%E1%BB%81u_v%C3%A0_%C4%91o%E1%BA%A1n_k%E1%BA%BFt_nh%C3%A0_M%E1%BA%A1c_%E1%BB%9F_Cao_B%E1%BA%B1ng/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77328"/>
            <a:ext cx="3405168" cy="480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276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2880"/>
            <a:ext cx="1137513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mtClean="0"/>
              <a:t>https://fliphtml5.com/adner/mkyl/LSVNBT_%5BB%E1%BB%99_m%E1%BB%8Fng%5D_T.43_-_H%E1%BB%8D_Tr%E1%BB%8Bnh_kh%E1%BB%9Fi_nghi%E1%BB%87p/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04" y="829211"/>
            <a:ext cx="3846004" cy="5314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0578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1" y="329184"/>
            <a:ext cx="1174089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mtClean="0"/>
              <a:t>https://fliphtml5.com/adner/fcmv/LSVNBT_%5BB%E1%BB%99_m%E1%BB%8Fng%5D_T.44_-_Chi%E1%BA%BFn_tranh_Tr%E1%BB%8Bnh-Nguy%E1%BB%85n/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776" y="975515"/>
            <a:ext cx="3601212" cy="522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3083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096000" cy="1200329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https://fliphtml5.com/adner/gmwj/LSVNBT_%5BB%E1%BB%99_m%E1%BB%8Fng%5D_T.45_-_Kinh_t%E1%BA%BF_%C4%90%C3%A0ng_Ngo%C3%A0i_th%E1%BB%9Di_L%C3%AA_Tr%E1%BB%8Bnh/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27" y="1371599"/>
            <a:ext cx="3252953" cy="458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8239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4361" y="208526"/>
            <a:ext cx="407259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mtClean="0"/>
              <a:t>https://online.fliphtml5.com/adner/kvas/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61" y="731520"/>
            <a:ext cx="4161378" cy="585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3577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784" y="158788"/>
            <a:ext cx="10631424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mtClean="0"/>
              <a:t>https://fliphtml5.com/adner/qlcf/LSVNBT_%5BB%E1%BB%99_m%E1%BB%8Fng%5D_T.47_-_H%E1%BB%8D_Tr%E1%BB%8Bnh_tr%C3%AAn_%C4%91%C6%B0%E1%BB%9Dng_suy_vong/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84" y="805119"/>
            <a:ext cx="3631740" cy="523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560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0208" y="140500"/>
            <a:ext cx="10503408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mtClean="0"/>
              <a:t>https://fliphtml5.com/adner/gbht/LSVNBT_%5BB%E1%BB%99_m%E1%BB%8Fng%5D_T.48_-_Nh%C3%A0_b%C3%A1c_h%E1%BB%8Dc_L%C3%AA_Qu%C3%AD_%C4%90%C3%B4n/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109" y="1005840"/>
            <a:ext cx="3706913" cy="533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145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0753344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mtClean="0"/>
              <a:t>https://fliphtml5.com/adner/vtte/LSVNBT_%5BB%E1%BB%99_m%E1%BB%8Fng%5D_T.49_-_Ch%C3%BAa_Ti%C3%AAn_Nguy%E1%BB%85n_Ho%C3%A0ng/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78" y="646331"/>
            <a:ext cx="3732620" cy="528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002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8995" y="441314"/>
            <a:ext cx="444390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mtClean="0"/>
              <a:t>https://online.fliphtml5.com/vnrgt/lrqe/#p=1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501" y="999857"/>
            <a:ext cx="3761440" cy="533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611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91440"/>
            <a:ext cx="8924544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mtClean="0"/>
              <a:t>https://fliphtml5.com/adner/vjxo/LSVNBT_%5BB%E1%BB%99_m%E1%BB%8Fng%5D_T.50_-_Ch%C3%BAa_S%C3%A3i_ch%C3%BAa_Th%C6%B0%E1%BB%A3ng/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200" y="737771"/>
            <a:ext cx="3882429" cy="544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0073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0930" y="325612"/>
            <a:ext cx="455195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mtClean="0"/>
              <a:t>https://online.fliphtml5.com/adner/xdgs/#p=1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30" y="713232"/>
            <a:ext cx="4129398" cy="584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6670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8240" y="171950"/>
            <a:ext cx="452662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mtClean="0"/>
              <a:t>https://online.fliphtml5.com/adner/lncg/#p=1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49" y="760357"/>
            <a:ext cx="4279206" cy="609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14208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8496" y="187559"/>
            <a:ext cx="6096000" cy="92333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en-US" smtClean="0"/>
              <a:t>https://fliphtml5.com/adner/tnzl/LSVNBT_%5BB%E1%BB%99_m%E1%BB%8Fng%5D_T.53_-_%C4%90%C3%A0ng_Trong_suy_t%C3%A0n/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08" y="1110889"/>
            <a:ext cx="3854005" cy="544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332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72016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26193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87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45771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119349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4342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18630" y="990927"/>
            <a:ext cx="486502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mtClean="0"/>
              <a:t>https://online.fliphtml5.com/adner/bndm/#p=1</a:t>
            </a: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630" y="1461331"/>
            <a:ext cx="3749538" cy="524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6573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817874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576532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510596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685339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145115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632172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591365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061171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859954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541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1078" y="176394"/>
            <a:ext cx="462229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mtClean="0"/>
              <a:t>https://online.fliphtml5.com/vnrgt/wcwd/#p=1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078" y="545726"/>
            <a:ext cx="4324350" cy="615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3392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312981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606867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389017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57489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879100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47566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381355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403327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24336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200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2786" y="142211"/>
            <a:ext cx="448796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mtClean="0"/>
              <a:t>https://online.fliphtml5.com/adner/hnji/#p=1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792" y="606751"/>
            <a:ext cx="3961954" cy="569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94813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514210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071273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8850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6342" y="270397"/>
            <a:ext cx="452957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mtClean="0"/>
              <a:t>https://online.fliphtml5.com/vnrgt/eukd/#p=1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578" y="639729"/>
            <a:ext cx="4229100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79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387</Words>
  <Application>Microsoft Office PowerPoint</Application>
  <PresentationFormat>Widescreen</PresentationFormat>
  <Paragraphs>54</Paragraphs>
  <Slides>82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8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9</cp:revision>
  <dcterms:created xsi:type="dcterms:W3CDTF">2024-03-06T05:52:32Z</dcterms:created>
  <dcterms:modified xsi:type="dcterms:W3CDTF">2024-03-06T07:37:15Z</dcterms:modified>
</cp:coreProperties>
</file>