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</p:sldMasterIdLst>
  <p:notesMasterIdLst>
    <p:notesMasterId r:id="rId15"/>
  </p:notesMasterIdLst>
  <p:sldIdLst>
    <p:sldId id="340" r:id="rId2"/>
    <p:sldId id="382" r:id="rId3"/>
    <p:sldId id="383" r:id="rId4"/>
    <p:sldId id="378" r:id="rId5"/>
    <p:sldId id="384" r:id="rId6"/>
    <p:sldId id="385" r:id="rId7"/>
    <p:sldId id="362" r:id="rId8"/>
    <p:sldId id="365" r:id="rId9"/>
    <p:sldId id="366" r:id="rId10"/>
    <p:sldId id="338" r:id="rId11"/>
    <p:sldId id="364" r:id="rId12"/>
    <p:sldId id="287" r:id="rId13"/>
    <p:sldId id="38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3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D60093"/>
    <a:srgbClr val="0BB1B5"/>
    <a:srgbClr val="FF3300"/>
    <a:srgbClr val="FF0066"/>
    <a:srgbClr val="3333FF"/>
    <a:srgbClr val="000099"/>
    <a:srgbClr val="006600"/>
    <a:srgbClr val="9900CC"/>
    <a:srgbClr val="7A05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>
      <p:cViewPr varScale="1">
        <p:scale>
          <a:sx n="73" d="100"/>
          <a:sy n="73" d="100"/>
        </p:scale>
        <p:origin x="58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3C282D-7580-42B8-B01B-5539F97883A3}" type="datetimeFigureOut">
              <a:rPr lang="en-US" smtClean="0"/>
              <a:pPr/>
              <a:t>11/1/2022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6EB0A6-5DA7-441D-BAA4-CC0DF23504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516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7D3D3-501A-452F-8BEA-2EF9CD9AB92D}" type="datetimeFigureOut">
              <a:rPr lang="en-US" smtClean="0"/>
              <a:pPr/>
              <a:t>11/1/2022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A65D6-8D6F-4338-B6EF-833074B828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564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810">
        <p14:vortex dir="r"/>
      </p:transition>
    </mc:Choice>
    <mc:Fallback xmlns="">
      <p:transition spd="slow" advTm="181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7D3D3-501A-452F-8BEA-2EF9CD9AB92D}" type="datetimeFigureOut">
              <a:rPr lang="en-US" smtClean="0"/>
              <a:pPr/>
              <a:t>11/1/2022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A65D6-8D6F-4338-B6EF-833074B828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446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810">
        <p14:vortex dir="r"/>
      </p:transition>
    </mc:Choice>
    <mc:Fallback xmlns="">
      <p:transition spd="slow" advTm="181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7D3D3-501A-452F-8BEA-2EF9CD9AB92D}" type="datetimeFigureOut">
              <a:rPr lang="en-US" smtClean="0"/>
              <a:pPr/>
              <a:t>11/1/2022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A65D6-8D6F-4338-B6EF-833074B828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246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810">
        <p14:vortex dir="r"/>
      </p:transition>
    </mc:Choice>
    <mc:Fallback xmlns="">
      <p:transition spd="slow" advTm="181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7D3D3-501A-452F-8BEA-2EF9CD9AB92D}" type="datetimeFigureOut">
              <a:rPr lang="en-US" smtClean="0"/>
              <a:pPr/>
              <a:t>11/1/2022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A65D6-8D6F-4338-B6EF-833074B828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108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810">
        <p14:vortex dir="r"/>
      </p:transition>
    </mc:Choice>
    <mc:Fallback xmlns="">
      <p:transition spd="slow" advTm="181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7D3D3-501A-452F-8BEA-2EF9CD9AB92D}" type="datetimeFigureOut">
              <a:rPr lang="en-US" smtClean="0"/>
              <a:pPr/>
              <a:t>11/1/2022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A65D6-8D6F-4338-B6EF-833074B828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325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810">
        <p14:vortex dir="r"/>
      </p:transition>
    </mc:Choice>
    <mc:Fallback xmlns="">
      <p:transition spd="slow" advTm="181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7D3D3-501A-452F-8BEA-2EF9CD9AB92D}" type="datetimeFigureOut">
              <a:rPr lang="en-US" smtClean="0"/>
              <a:pPr/>
              <a:t>11/1/2022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A65D6-8D6F-4338-B6EF-833074B828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80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810">
        <p14:vortex dir="r"/>
      </p:transition>
    </mc:Choice>
    <mc:Fallback xmlns="">
      <p:transition spd="slow" advTm="181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7D3D3-501A-452F-8BEA-2EF9CD9AB92D}" type="datetimeFigureOut">
              <a:rPr lang="en-US" smtClean="0"/>
              <a:pPr/>
              <a:t>11/1/2022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A65D6-8D6F-4338-B6EF-833074B828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346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810">
        <p14:vortex dir="r"/>
      </p:transition>
    </mc:Choice>
    <mc:Fallback xmlns="">
      <p:transition spd="slow" advTm="181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7D3D3-501A-452F-8BEA-2EF9CD9AB92D}" type="datetimeFigureOut">
              <a:rPr lang="en-US" smtClean="0"/>
              <a:pPr/>
              <a:t>11/1/2022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A65D6-8D6F-4338-B6EF-833074B828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346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810">
        <p14:vortex dir="r"/>
      </p:transition>
    </mc:Choice>
    <mc:Fallback xmlns="">
      <p:transition spd="slow" advTm="181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7D3D3-501A-452F-8BEA-2EF9CD9AB92D}" type="datetimeFigureOut">
              <a:rPr lang="en-US" smtClean="0"/>
              <a:pPr/>
              <a:t>11/1/2022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A65D6-8D6F-4338-B6EF-833074B828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29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810">
        <p14:vortex dir="r"/>
      </p:transition>
    </mc:Choice>
    <mc:Fallback xmlns="">
      <p:transition spd="slow" advTm="181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7D3D3-501A-452F-8BEA-2EF9CD9AB92D}" type="datetimeFigureOut">
              <a:rPr lang="en-US" smtClean="0"/>
              <a:pPr/>
              <a:t>11/1/2022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A65D6-8D6F-4338-B6EF-833074B828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532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810">
        <p14:vortex dir="r"/>
      </p:transition>
    </mc:Choice>
    <mc:Fallback xmlns="">
      <p:transition spd="slow" advTm="181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7D3D3-501A-452F-8BEA-2EF9CD9AB92D}" type="datetimeFigureOut">
              <a:rPr lang="en-US" smtClean="0"/>
              <a:pPr/>
              <a:t>11/1/2022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A65D6-8D6F-4338-B6EF-833074B828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686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810">
        <p14:vortex dir="r"/>
      </p:transition>
    </mc:Choice>
    <mc:Fallback xmlns="">
      <p:transition spd="slow" advTm="181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7D3D3-501A-452F-8BEA-2EF9CD9AB92D}" type="datetimeFigureOut">
              <a:rPr lang="en-US" smtClean="0"/>
              <a:pPr/>
              <a:t>11/1/2022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BA65D6-8D6F-4338-B6EF-833074B828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55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mc:AlternateContent xmlns:mc="http://schemas.openxmlformats.org/markup-compatibility/2006" xmlns:p14="http://schemas.microsoft.com/office/powerpoint/2010/main">
    <mc:Choice Requires="p14">
      <p:transition spd="slow" p14:dur="4000" advTm="1810">
        <p14:vortex dir="r"/>
      </p:transition>
    </mc:Choice>
    <mc:Fallback xmlns="">
      <p:transition spd="slow" advTm="181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ma"/><Relationship Id="rId7" Type="http://schemas.openxmlformats.org/officeDocument/2006/relationships/image" Target="../media/image3.png"/><Relationship Id="rId2" Type="http://schemas.microsoft.com/office/2007/relationships/media" Target="../media/media1.wma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7.wma"/><Relationship Id="rId7" Type="http://schemas.openxmlformats.org/officeDocument/2006/relationships/image" Target="../media/image14.PNG"/><Relationship Id="rId2" Type="http://schemas.microsoft.com/office/2007/relationships/media" Target="../media/media7.wma"/><Relationship Id="rId1" Type="http://schemas.openxmlformats.org/officeDocument/2006/relationships/tags" Target="../tags/tag6.xml"/><Relationship Id="rId6" Type="http://schemas.openxmlformats.org/officeDocument/2006/relationships/image" Target="../media/image13.PNG"/><Relationship Id="rId5" Type="http://schemas.openxmlformats.org/officeDocument/2006/relationships/image" Target="../media/image5.jpg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8.wma"/><Relationship Id="rId7" Type="http://schemas.openxmlformats.org/officeDocument/2006/relationships/image" Target="../media/image17.png"/><Relationship Id="rId2" Type="http://schemas.microsoft.com/office/2007/relationships/media" Target="../media/media8.wma"/><Relationship Id="rId1" Type="http://schemas.openxmlformats.org/officeDocument/2006/relationships/tags" Target="../tags/tag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wma"/><Relationship Id="rId2" Type="http://schemas.microsoft.com/office/2007/relationships/media" Target="../media/media9.wma"/><Relationship Id="rId1" Type="http://schemas.openxmlformats.org/officeDocument/2006/relationships/tags" Target="../tags/tag8.xml"/><Relationship Id="rId6" Type="http://schemas.openxmlformats.org/officeDocument/2006/relationships/image" Target="../media/image2.png"/><Relationship Id="rId5" Type="http://schemas.openxmlformats.org/officeDocument/2006/relationships/image" Target="../media/image18.jpeg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ma"/><Relationship Id="rId2" Type="http://schemas.microsoft.com/office/2007/relationships/media" Target="../media/media3.wma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image" Target="../media/image5.jp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ma"/><Relationship Id="rId2" Type="http://schemas.microsoft.com/office/2007/relationships/media" Target="../media/media4.wma"/><Relationship Id="rId1" Type="http://schemas.openxmlformats.org/officeDocument/2006/relationships/tags" Target="../tags/tag3.xml"/><Relationship Id="rId6" Type="http://schemas.openxmlformats.org/officeDocument/2006/relationships/image" Target="../media/image6.jpe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5.wma"/><Relationship Id="rId7" Type="http://schemas.openxmlformats.org/officeDocument/2006/relationships/image" Target="../media/image11.PNG"/><Relationship Id="rId2" Type="http://schemas.microsoft.com/office/2007/relationships/media" Target="../media/media5.wma"/><Relationship Id="rId1" Type="http://schemas.openxmlformats.org/officeDocument/2006/relationships/tags" Target="../tags/tag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wma"/><Relationship Id="rId2" Type="http://schemas.microsoft.com/office/2007/relationships/media" Target="../media/media6.wma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0"/>
            <a:ext cx="44958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 rot="20518808">
            <a:off x="2297362" y="2483829"/>
            <a:ext cx="31776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10- </a:t>
            </a:r>
            <a:r>
              <a:rPr 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điêu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67200" y="76203"/>
            <a:ext cx="449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BahamasB" panose="020BE200000000000000" pitchFamily="34" charset="0"/>
              </a:rPr>
              <a:t>MỸ THUẬT </a:t>
            </a:r>
            <a:r>
              <a:rPr lang="en-US" sz="5400" b="1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BahamasB" panose="020BE200000000000000" pitchFamily="34" charset="0"/>
              </a:rPr>
              <a:t>7</a:t>
            </a:r>
            <a:endParaRPr lang="en-US" sz="5400" b="1" dirty="0">
              <a:solidFill>
                <a:srgbClr val="FF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.VnBahamasB" panose="020BE200000000000000" pitchFamily="34" charset="0"/>
            </a:endParaRPr>
          </a:p>
          <a:p>
            <a:endParaRPr lang="en-US" dirty="0"/>
          </a:p>
        </p:txBody>
      </p:sp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9798" y="1905000"/>
            <a:ext cx="5247619" cy="406666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3380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1863">
        <p14:vortex dir="r"/>
      </p:transition>
    </mc:Choice>
    <mc:Fallback xmlns="">
      <p:transition spd="slow" advTm="1186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93896"/>
            <a:ext cx="6858001" cy="12192000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313" y="0"/>
            <a:ext cx="6875688" cy="650342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0"/>
            <a:ext cx="4518454" cy="650342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200400" y="6248399"/>
            <a:ext cx="6096000" cy="54709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rgbClr val="002060"/>
                </a:solidFill>
              </a:rPr>
              <a:t>Dáng người 3D làm từ </a:t>
            </a:r>
            <a:r>
              <a:rPr lang="en-US" sz="3200" dirty="0" err="1" smtClean="0">
                <a:solidFill>
                  <a:srgbClr val="002060"/>
                </a:solidFill>
              </a:rPr>
              <a:t>Vải</a:t>
            </a:r>
            <a:endParaRPr lang="en-US" sz="3200" dirty="0">
              <a:solidFill>
                <a:srgbClr val="002060"/>
              </a:solidFill>
            </a:endParaRPr>
          </a:p>
        </p:txBody>
      </p: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67761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7714">
        <p14:switch dir="r"/>
      </p:transition>
    </mc:Choice>
    <mc:Fallback xmlns="">
      <p:transition spd="slow" advTm="771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-76200"/>
            <a:ext cx="3801035" cy="6934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65" y="0"/>
            <a:ext cx="47244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33365" y="38100"/>
            <a:ext cx="3724835" cy="68199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95600" y="6189257"/>
            <a:ext cx="708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C000"/>
                </a:solidFill>
              </a:rPr>
              <a:t>Nhân</a:t>
            </a:r>
            <a:r>
              <a:rPr lang="en-US" sz="3600" b="1" dirty="0" smtClean="0">
                <a:solidFill>
                  <a:srgbClr val="FFC000"/>
                </a:solidFill>
              </a:rPr>
              <a:t>  </a:t>
            </a:r>
            <a:r>
              <a:rPr lang="en-US" sz="3600" b="1" dirty="0" err="1" smtClean="0">
                <a:solidFill>
                  <a:srgbClr val="FFC000"/>
                </a:solidFill>
              </a:rPr>
              <a:t>vật</a:t>
            </a:r>
            <a:r>
              <a:rPr lang="en-US" sz="3600" b="1" dirty="0" smtClean="0">
                <a:solidFill>
                  <a:srgbClr val="FFC000"/>
                </a:solidFill>
              </a:rPr>
              <a:t> </a:t>
            </a:r>
            <a:r>
              <a:rPr lang="en-US" sz="3600" b="1" dirty="0" err="1" smtClean="0">
                <a:solidFill>
                  <a:srgbClr val="FFC000"/>
                </a:solidFill>
              </a:rPr>
              <a:t>làm</a:t>
            </a:r>
            <a:r>
              <a:rPr lang="en-US" sz="3600" b="1" dirty="0" smtClean="0">
                <a:solidFill>
                  <a:srgbClr val="FFC000"/>
                </a:solidFill>
              </a:rPr>
              <a:t> </a:t>
            </a:r>
            <a:r>
              <a:rPr lang="en-US" sz="3600" b="1" dirty="0" err="1" smtClean="0">
                <a:solidFill>
                  <a:srgbClr val="FFC000"/>
                </a:solidFill>
              </a:rPr>
              <a:t>từ</a:t>
            </a:r>
            <a:r>
              <a:rPr lang="en-US" sz="3600" b="1" dirty="0" smtClean="0">
                <a:solidFill>
                  <a:srgbClr val="FFC000"/>
                </a:solidFill>
              </a:rPr>
              <a:t> </a:t>
            </a:r>
            <a:r>
              <a:rPr lang="en-US" sz="3600" b="1" dirty="0" err="1" smtClean="0">
                <a:solidFill>
                  <a:srgbClr val="FFC000"/>
                </a:solidFill>
              </a:rPr>
              <a:t>dây</a:t>
            </a:r>
            <a:r>
              <a:rPr lang="en-US" sz="3600" b="1" dirty="0" smtClean="0">
                <a:solidFill>
                  <a:srgbClr val="FFC000"/>
                </a:solidFill>
              </a:rPr>
              <a:t> </a:t>
            </a:r>
            <a:r>
              <a:rPr lang="en-US" sz="3600" b="1" dirty="0" err="1" smtClean="0">
                <a:solidFill>
                  <a:srgbClr val="FFC000"/>
                </a:solidFill>
              </a:rPr>
              <a:t>thép</a:t>
            </a:r>
            <a:endParaRPr lang="en-US" sz="3600" b="1" dirty="0">
              <a:solidFill>
                <a:srgbClr val="FFC000"/>
              </a:solidFill>
            </a:endParaRPr>
          </a:p>
        </p:txBody>
      </p:sp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45666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7157">
        <p:blinds dir="vert"/>
      </p:transition>
    </mc:Choice>
    <mc:Fallback xmlns="">
      <p:transition spd="slow" advTm="7157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6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657600" y="2057400"/>
            <a:ext cx="5257800" cy="37338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2" name="Rectangle 1"/>
          <p:cNvSpPr/>
          <p:nvPr/>
        </p:nvSpPr>
        <p:spPr>
          <a:xfrm>
            <a:off x="4076700" y="1091310"/>
            <a:ext cx="4495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V/ VẬN DỤNG- PHÁT TRIỂN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81203" y="1647455"/>
            <a:ext cx="81124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TÌM </a:t>
            </a:r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HIỂU NGHỆ THUẬT </a:t>
            </a:r>
            <a:r>
              <a:rPr lang="en-US" sz="2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ĐIÊU </a:t>
            </a:r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KHẮC TRUNG ĐẠI THẾ GIỚI</a:t>
            </a:r>
            <a:endParaRPr lang="vi-VN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9949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13452">
        <p14:flip dir="r"/>
      </p:transition>
    </mc:Choice>
    <mc:Fallback xmlns="">
      <p:transition spd="slow" advTm="1345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  <p:bldP spid="2" grpId="1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81000"/>
            <a:ext cx="96012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7060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810">
        <p14:vortex dir="r"/>
      </p:transition>
    </mc:Choice>
    <mc:Fallback xmlns="">
      <p:transition spd="slow" advTm="181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2600" y="914400"/>
            <a:ext cx="8839200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150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810">
        <p14:vortex dir="r"/>
      </p:transition>
    </mc:Choice>
    <mc:Fallback xmlns="">
      <p:transition spd="slow" advTm="181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Tượng David -Michelangelo (coppy2021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19538" y="1825625"/>
            <a:ext cx="4351337" cy="4351338"/>
          </a:xfrm>
        </p:spPr>
      </p:pic>
    </p:spTree>
    <p:extLst>
      <p:ext uri="{BB962C8B-B14F-4D97-AF65-F5344CB8AC3E}">
        <p14:creationId xmlns:p14="http://schemas.microsoft.com/office/powerpoint/2010/main" val="3863441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810">
        <p14:vortex dir="r"/>
      </p:transition>
    </mc:Choice>
    <mc:Fallback xmlns="">
      <p:transition spd="slow" advTm="181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3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38697" y="-2666999"/>
            <a:ext cx="6858001" cy="12192000"/>
          </a:xfrm>
        </p:spPr>
      </p:pic>
      <p:sp>
        <p:nvSpPr>
          <p:cNvPr id="5" name="TextBox 4"/>
          <p:cNvSpPr txBox="1"/>
          <p:nvPr/>
        </p:nvSpPr>
        <p:spPr>
          <a:xfrm>
            <a:off x="1046693" y="821794"/>
            <a:ext cx="91619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1/4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tờ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A4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95400" y="1981200"/>
            <a:ext cx="96186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thép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cốt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uốn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00200" y="3075058"/>
            <a:ext cx="7543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nặn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2800" b="1" dirty="0">
              <a:solidFill>
                <a:srgbClr val="FF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00200" y="4155528"/>
            <a:ext cx="830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Đắp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nặn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cốt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14500" y="4757989"/>
            <a:ext cx="80771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riêng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1" name="Audio 20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26851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38595">
        <p14:shred/>
      </p:transition>
    </mc:Choice>
    <mc:Fallback xmlns="">
      <p:transition spd="slow" advTm="3859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5" grpId="0"/>
      <p:bldP spid="7" grpId="0"/>
      <p:bldP spid="8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20220124114706_wm_shs-mi-thuat-7-ban-1-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81000"/>
            <a:ext cx="80772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9444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810">
        <p14:vortex dir="r"/>
      </p:transition>
    </mc:Choice>
    <mc:Fallback xmlns="">
      <p:transition spd="slow" advTm="181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2 kiểu Tạo hình khối nhân vật bằng dây thép và đất nặn- Hình khối của nhân  vật trong điêu khắc lớp 7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990600"/>
            <a:ext cx="51816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2 kiểu Tạo hình khối nhân vật bằng dây thép và đất nặn- Hình khối của nhân  vật trong điêu khắc lớp 7 - YouTub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990600"/>
            <a:ext cx="53340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6000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810">
        <p14:vortex dir="r"/>
      </p:transition>
    </mc:Choice>
    <mc:Fallback xmlns="">
      <p:transition spd="slow" advTm="181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819400" y="152400"/>
            <a:ext cx="68580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TRƯNG BÀY SẢN PHẨM VÀ CHIA SẺ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524000" y="6019800"/>
            <a:ext cx="8458200" cy="707886"/>
          </a:xfrm>
          <a:prstGeom prst="rect">
            <a:avLst/>
          </a:prstGeom>
          <a:solidFill>
            <a:srgbClr val="0BB1B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3D </a:t>
            </a:r>
            <a:r>
              <a:rPr lang="en-US" sz="2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r>
              <a:rPr lang="en-US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uốn</a:t>
            </a:r>
            <a:r>
              <a:rPr lang="en-US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vặn</a:t>
            </a:r>
            <a:r>
              <a:rPr lang="en-US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tùy</a:t>
            </a:r>
            <a:r>
              <a:rPr lang="en-US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62200" y="523493"/>
            <a:ext cx="701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dirty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b="1" dirty="0" err="1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b="1" dirty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ấn</a:t>
            </a:r>
            <a:r>
              <a:rPr lang="en-US" b="1" dirty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b="1" dirty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b="1" dirty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b="1" dirty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b="1" dirty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b="1" dirty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b="1" dirty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b="1" dirty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vi-VN" b="1" dirty="0">
              <a:solidFill>
                <a:srgbClr val="D60093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n-US" b="1" dirty="0" err="1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b="1" dirty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b="1" dirty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khiến</a:t>
            </a:r>
            <a:r>
              <a:rPr lang="en-US" b="1" dirty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b="1" dirty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b="1" dirty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ấn</a:t>
            </a:r>
            <a:r>
              <a:rPr lang="en-US" b="1" dirty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b="1" dirty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b="1" dirty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b="1" dirty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b="1" dirty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b="1" dirty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Tx/>
              <a:buChar char="-"/>
            </a:pPr>
            <a:r>
              <a:rPr lang="en-US" b="1" dirty="0" err="1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b="1" dirty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b="1" dirty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b="1" dirty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b="1" dirty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b="1" dirty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b="1" dirty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b="1" dirty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lệ</a:t>
            </a:r>
            <a:r>
              <a:rPr lang="en-US" b="1" dirty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b="1" dirty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b="1" dirty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b="1" dirty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b="1" dirty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b="1" dirty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b="1" dirty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b="1" dirty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b="1" dirty="0" smtClean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err="1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b="1" dirty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vi-VN" b="1" dirty="0">
              <a:solidFill>
                <a:srgbClr val="D60093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b="1" dirty="0">
              <a:solidFill>
                <a:srgbClr val="D6009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  <p:pic>
        <p:nvPicPr>
          <p:cNvPr id="8" name="Picture 3" descr="20220124114706_wm_shs-mi-thuat-7-ban-1-4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723822"/>
            <a:ext cx="7162800" cy="4067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101933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71520">
        <p15:prstTrans prst="pageCurlDouble"/>
      </p:transition>
    </mc:Choice>
    <mc:Fallback xmlns="">
      <p:transition spd="slow" advTm="7152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  <p:bldP spid="5" grpId="0" animBg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152400"/>
            <a:ext cx="3657600" cy="7010400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5126" y="0"/>
            <a:ext cx="4188674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5835" y="6477000"/>
            <a:ext cx="327660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2000" dirty="0"/>
              <a:t>Dáng người 3D từ giấy bạc</a:t>
            </a:r>
            <a:endParaRPr 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4069068" y="6430397"/>
            <a:ext cx="2934693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dirty="0"/>
          </a:p>
          <a:p>
            <a:pPr algn="ctr"/>
            <a:r>
              <a:rPr lang="vi-VN" sz="2000" dirty="0"/>
              <a:t>Dáng người 3D từ gỗ</a:t>
            </a:r>
            <a:endParaRPr lang="en-US" sz="2000" dirty="0"/>
          </a:p>
          <a:p>
            <a:pPr algn="ctr"/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2890" y="0"/>
            <a:ext cx="4639110" cy="6858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9" name="Rectangle 8"/>
          <p:cNvSpPr/>
          <p:nvPr/>
        </p:nvSpPr>
        <p:spPr>
          <a:xfrm>
            <a:off x="8266706" y="6458181"/>
            <a:ext cx="3620494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dirty="0"/>
              <a:t>Dáng người 3D làm từ đất nặn</a:t>
            </a:r>
            <a:endParaRPr lang="en-US" dirty="0"/>
          </a:p>
        </p:txBody>
      </p:sp>
      <p:pic>
        <p:nvPicPr>
          <p:cNvPr id="12" name="Audio 1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94795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14021">
        <p14:ripple/>
      </p:transition>
    </mc:Choice>
    <mc:Fallback xmlns="">
      <p:transition spd="slow" advTm="1402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3" grpId="0" animBg="1"/>
      <p:bldP spid="7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15800" cy="679194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3" name="Rectangle 2"/>
          <p:cNvSpPr/>
          <p:nvPr/>
        </p:nvSpPr>
        <p:spPr>
          <a:xfrm>
            <a:off x="2895600" y="6324600"/>
            <a:ext cx="6705600" cy="46734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rgbClr val="002060"/>
                </a:solidFill>
              </a:rPr>
              <a:t>Dáng người 3D làm </a:t>
            </a:r>
            <a:r>
              <a:rPr lang="vi-VN" sz="3200" dirty="0" smtClean="0">
                <a:solidFill>
                  <a:srgbClr val="002060"/>
                </a:solidFill>
              </a:rPr>
              <a:t>từ</a:t>
            </a:r>
            <a:r>
              <a:rPr lang="en-US" sz="3200" dirty="0" smtClean="0">
                <a:solidFill>
                  <a:srgbClr val="002060"/>
                </a:solidFill>
              </a:rPr>
              <a:t> Ố</a:t>
            </a:r>
            <a:r>
              <a:rPr lang="vi-VN" sz="3200" dirty="0" smtClean="0">
                <a:solidFill>
                  <a:srgbClr val="002060"/>
                </a:solidFill>
              </a:rPr>
              <a:t>ng </a:t>
            </a:r>
            <a:r>
              <a:rPr lang="vi-VN" sz="3200" dirty="0">
                <a:solidFill>
                  <a:srgbClr val="002060"/>
                </a:solidFill>
              </a:rPr>
              <a:t>hút</a:t>
            </a:r>
            <a:endParaRPr lang="en-US" sz="3200" dirty="0">
              <a:solidFill>
                <a:srgbClr val="002060"/>
              </a:solidFill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10756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5332">
        <p14:shred/>
      </p:transition>
    </mc:Choice>
    <mc:Fallback xmlns="">
      <p:transition spd="slow" advTm="533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2.6|1.5|2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4.4|2.5|2.8|14.7|3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2.6|3.3|37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.5|1.1|2.2|2.4|2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8|2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1.7|2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2.6|1.6|1.6|1.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2983</TotalTime>
  <Words>248</Words>
  <Application>Microsoft Office PowerPoint</Application>
  <PresentationFormat>Widescreen</PresentationFormat>
  <Paragraphs>21</Paragraphs>
  <Slides>13</Slides>
  <Notes>0</Notes>
  <HiddenSlides>0</HiddenSlides>
  <MMClips>9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.VnBahamasB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USER</cp:lastModifiedBy>
  <cp:revision>216</cp:revision>
  <dcterms:created xsi:type="dcterms:W3CDTF">2021-11-26T03:39:10Z</dcterms:created>
  <dcterms:modified xsi:type="dcterms:W3CDTF">2022-11-01T09:21:13Z</dcterms:modified>
</cp:coreProperties>
</file>