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3766AE1-174A-423C-A20A-D8F843ABCCEA}" type="datetimeFigureOut">
              <a:rPr lang="en-US" smtClean="0"/>
              <a:t>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5C7AD4-2B54-4FEF-A38C-B90B5F2D1400}" type="slidenum">
              <a:rPr lang="en-US" smtClean="0"/>
              <a:t>‹#›</a:t>
            </a:fld>
            <a:endParaRPr lang="en-US"/>
          </a:p>
        </p:txBody>
      </p:sp>
    </p:spTree>
    <p:extLst>
      <p:ext uri="{BB962C8B-B14F-4D97-AF65-F5344CB8AC3E}">
        <p14:creationId xmlns:p14="http://schemas.microsoft.com/office/powerpoint/2010/main" val="4004684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766AE1-174A-423C-A20A-D8F843ABCCEA}" type="datetimeFigureOut">
              <a:rPr lang="en-US" smtClean="0"/>
              <a:t>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5C7AD4-2B54-4FEF-A38C-B90B5F2D1400}" type="slidenum">
              <a:rPr lang="en-US" smtClean="0"/>
              <a:t>‹#›</a:t>
            </a:fld>
            <a:endParaRPr lang="en-US"/>
          </a:p>
        </p:txBody>
      </p:sp>
    </p:spTree>
    <p:extLst>
      <p:ext uri="{BB962C8B-B14F-4D97-AF65-F5344CB8AC3E}">
        <p14:creationId xmlns:p14="http://schemas.microsoft.com/office/powerpoint/2010/main" val="1966510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766AE1-174A-423C-A20A-D8F843ABCCEA}" type="datetimeFigureOut">
              <a:rPr lang="en-US" smtClean="0"/>
              <a:t>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5C7AD4-2B54-4FEF-A38C-B90B5F2D1400}" type="slidenum">
              <a:rPr lang="en-US" smtClean="0"/>
              <a:t>‹#›</a:t>
            </a:fld>
            <a:endParaRPr lang="en-US"/>
          </a:p>
        </p:txBody>
      </p:sp>
    </p:spTree>
    <p:extLst>
      <p:ext uri="{BB962C8B-B14F-4D97-AF65-F5344CB8AC3E}">
        <p14:creationId xmlns:p14="http://schemas.microsoft.com/office/powerpoint/2010/main" val="1101144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3766AE1-174A-423C-A20A-D8F843ABCCEA}" type="datetimeFigureOut">
              <a:rPr lang="en-US" smtClean="0"/>
              <a:t>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5C7AD4-2B54-4FEF-A38C-B90B5F2D1400}" type="slidenum">
              <a:rPr lang="en-US" smtClean="0"/>
              <a:t>‹#›</a:t>
            </a:fld>
            <a:endParaRPr lang="en-US"/>
          </a:p>
        </p:txBody>
      </p:sp>
    </p:spTree>
    <p:extLst>
      <p:ext uri="{BB962C8B-B14F-4D97-AF65-F5344CB8AC3E}">
        <p14:creationId xmlns:p14="http://schemas.microsoft.com/office/powerpoint/2010/main" val="1958751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3766AE1-174A-423C-A20A-D8F843ABCCEA}" type="datetimeFigureOut">
              <a:rPr lang="en-US" smtClean="0"/>
              <a:t>11/1/2022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5C7AD4-2B54-4FEF-A38C-B90B5F2D1400}" type="slidenum">
              <a:rPr lang="en-US" smtClean="0"/>
              <a:t>‹#›</a:t>
            </a:fld>
            <a:endParaRPr lang="en-US"/>
          </a:p>
        </p:txBody>
      </p:sp>
    </p:spTree>
    <p:extLst>
      <p:ext uri="{BB962C8B-B14F-4D97-AF65-F5344CB8AC3E}">
        <p14:creationId xmlns:p14="http://schemas.microsoft.com/office/powerpoint/2010/main" val="1062862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3766AE1-174A-423C-A20A-D8F843ABCCEA}" type="datetimeFigureOut">
              <a:rPr lang="en-US" smtClean="0"/>
              <a:t>11/1/2022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5C7AD4-2B54-4FEF-A38C-B90B5F2D1400}" type="slidenum">
              <a:rPr lang="en-US" smtClean="0"/>
              <a:t>‹#›</a:t>
            </a:fld>
            <a:endParaRPr lang="en-US"/>
          </a:p>
        </p:txBody>
      </p:sp>
    </p:spTree>
    <p:extLst>
      <p:ext uri="{BB962C8B-B14F-4D97-AF65-F5344CB8AC3E}">
        <p14:creationId xmlns:p14="http://schemas.microsoft.com/office/powerpoint/2010/main" val="1238165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3766AE1-174A-423C-A20A-D8F843ABCCEA}" type="datetimeFigureOut">
              <a:rPr lang="en-US" smtClean="0"/>
              <a:t>11/1/2022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5C7AD4-2B54-4FEF-A38C-B90B5F2D1400}" type="slidenum">
              <a:rPr lang="en-US" smtClean="0"/>
              <a:t>‹#›</a:t>
            </a:fld>
            <a:endParaRPr lang="en-US"/>
          </a:p>
        </p:txBody>
      </p:sp>
    </p:spTree>
    <p:extLst>
      <p:ext uri="{BB962C8B-B14F-4D97-AF65-F5344CB8AC3E}">
        <p14:creationId xmlns:p14="http://schemas.microsoft.com/office/powerpoint/2010/main" val="718767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3766AE1-174A-423C-A20A-D8F843ABCCEA}" type="datetimeFigureOut">
              <a:rPr lang="en-US" smtClean="0"/>
              <a:t>11/1/2022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5C7AD4-2B54-4FEF-A38C-B90B5F2D1400}" type="slidenum">
              <a:rPr lang="en-US" smtClean="0"/>
              <a:t>‹#›</a:t>
            </a:fld>
            <a:endParaRPr lang="en-US"/>
          </a:p>
        </p:txBody>
      </p:sp>
    </p:spTree>
    <p:extLst>
      <p:ext uri="{BB962C8B-B14F-4D97-AF65-F5344CB8AC3E}">
        <p14:creationId xmlns:p14="http://schemas.microsoft.com/office/powerpoint/2010/main" val="2750922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766AE1-174A-423C-A20A-D8F843ABCCEA}" type="datetimeFigureOut">
              <a:rPr lang="en-US" smtClean="0"/>
              <a:t>11/1/2022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5C7AD4-2B54-4FEF-A38C-B90B5F2D1400}" type="slidenum">
              <a:rPr lang="en-US" smtClean="0"/>
              <a:t>‹#›</a:t>
            </a:fld>
            <a:endParaRPr lang="en-US"/>
          </a:p>
        </p:txBody>
      </p:sp>
    </p:spTree>
    <p:extLst>
      <p:ext uri="{BB962C8B-B14F-4D97-AF65-F5344CB8AC3E}">
        <p14:creationId xmlns:p14="http://schemas.microsoft.com/office/powerpoint/2010/main" val="2289367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3766AE1-174A-423C-A20A-D8F843ABCCEA}" type="datetimeFigureOut">
              <a:rPr lang="en-US" smtClean="0"/>
              <a:t>11/1/2022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5C7AD4-2B54-4FEF-A38C-B90B5F2D1400}" type="slidenum">
              <a:rPr lang="en-US" smtClean="0"/>
              <a:t>‹#›</a:t>
            </a:fld>
            <a:endParaRPr lang="en-US"/>
          </a:p>
        </p:txBody>
      </p:sp>
    </p:spTree>
    <p:extLst>
      <p:ext uri="{BB962C8B-B14F-4D97-AF65-F5344CB8AC3E}">
        <p14:creationId xmlns:p14="http://schemas.microsoft.com/office/powerpoint/2010/main" val="1005852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3766AE1-174A-423C-A20A-D8F843ABCCEA}" type="datetimeFigureOut">
              <a:rPr lang="en-US" smtClean="0"/>
              <a:t>11/1/2022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5C7AD4-2B54-4FEF-A38C-B90B5F2D1400}" type="slidenum">
              <a:rPr lang="en-US" smtClean="0"/>
              <a:t>‹#›</a:t>
            </a:fld>
            <a:endParaRPr lang="en-US"/>
          </a:p>
        </p:txBody>
      </p:sp>
    </p:spTree>
    <p:extLst>
      <p:ext uri="{BB962C8B-B14F-4D97-AF65-F5344CB8AC3E}">
        <p14:creationId xmlns:p14="http://schemas.microsoft.com/office/powerpoint/2010/main" val="375662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66AE1-174A-423C-A20A-D8F843ABCCEA}" type="datetimeFigureOut">
              <a:rPr lang="en-US" smtClean="0"/>
              <a:t>11/1/2022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5C7AD4-2B54-4FEF-A38C-B90B5F2D1400}" type="slidenum">
              <a:rPr lang="en-US" smtClean="0"/>
              <a:t>‹#›</a:t>
            </a:fld>
            <a:endParaRPr lang="en-US"/>
          </a:p>
        </p:txBody>
      </p:sp>
    </p:spTree>
    <p:extLst>
      <p:ext uri="{BB962C8B-B14F-4D97-AF65-F5344CB8AC3E}">
        <p14:creationId xmlns:p14="http://schemas.microsoft.com/office/powerpoint/2010/main" val="1708537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9.png"/><Relationship Id="rId1" Type="http://schemas.openxmlformats.org/officeDocument/2006/relationships/slideLayout" Target="../slideLayouts/slideLayout1.xml"/><Relationship Id="rId4" Type="http://schemas.openxmlformats.org/officeDocument/2006/relationships/image" Target="../media/image27.jpg"/></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reeform: Shape 20">
            <a:extLst/>
          </p:cNvPr>
          <p:cNvSpPr/>
          <p:nvPr/>
        </p:nvSpPr>
        <p:spPr>
          <a:xfrm flipH="1" flipV="1">
            <a:off x="0" y="0"/>
            <a:ext cx="2262188" cy="6858000"/>
          </a:xfrm>
          <a:custGeom>
            <a:avLst/>
            <a:gdLst>
              <a:gd name="connsiteX0" fmla="*/ 2262176 w 2262176"/>
              <a:gd name="connsiteY0" fmla="*/ 6858000 h 6858000"/>
              <a:gd name="connsiteX1" fmla="*/ 0 w 2262176"/>
              <a:gd name="connsiteY1" fmla="*/ 6858000 h 6858000"/>
              <a:gd name="connsiteX2" fmla="*/ 1837596 w 2262176"/>
              <a:gd name="connsiteY2" fmla="*/ 0 h 6858000"/>
              <a:gd name="connsiteX3" fmla="*/ 2262176 w 2262176"/>
              <a:gd name="connsiteY3" fmla="*/ 0 h 6858000"/>
            </a:gdLst>
            <a:ahLst/>
            <a:cxnLst>
              <a:cxn ang="0">
                <a:pos x="connsiteX0" y="connsiteY0"/>
              </a:cxn>
              <a:cxn ang="0">
                <a:pos x="connsiteX1" y="connsiteY1"/>
              </a:cxn>
              <a:cxn ang="0">
                <a:pos x="connsiteX2" y="connsiteY2"/>
              </a:cxn>
              <a:cxn ang="0">
                <a:pos x="connsiteX3" y="connsiteY3"/>
              </a:cxn>
            </a:cxnLst>
            <a:rect l="l" t="t" r="r" b="b"/>
            <a:pathLst>
              <a:path w="2262176" h="6858000">
                <a:moveTo>
                  <a:pt x="2262176" y="6858000"/>
                </a:moveTo>
                <a:lnTo>
                  <a:pt x="0" y="6858000"/>
                </a:lnTo>
                <a:lnTo>
                  <a:pt x="1837596" y="0"/>
                </a:lnTo>
                <a:lnTo>
                  <a:pt x="2262176" y="0"/>
                </a:lnTo>
                <a:close/>
              </a:path>
            </a:pathLst>
          </a:custGeom>
          <a:solidFill>
            <a:srgbClr val="61D6FF">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9" name="Rectangle 48">
            <a:extLst/>
          </p:cNvPr>
          <p:cNvSpPr/>
          <p:nvPr/>
        </p:nvSpPr>
        <p:spPr>
          <a:xfrm>
            <a:off x="7958138" y="3017838"/>
            <a:ext cx="4233862" cy="58896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2" name="Rectangle 51">
            <a:extLst/>
          </p:cNvPr>
          <p:cNvSpPr/>
          <p:nvPr/>
        </p:nvSpPr>
        <p:spPr>
          <a:xfrm>
            <a:off x="8497888" y="3582988"/>
            <a:ext cx="3694112" cy="77311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3" name="Rectangle 52">
            <a:extLst/>
          </p:cNvPr>
          <p:cNvSpPr/>
          <p:nvPr/>
        </p:nvSpPr>
        <p:spPr>
          <a:xfrm>
            <a:off x="8186738" y="4222750"/>
            <a:ext cx="4005262" cy="77311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9" name="Rectangle 18">
            <a:extLst/>
          </p:cNvPr>
          <p:cNvSpPr/>
          <p:nvPr/>
        </p:nvSpPr>
        <p:spPr>
          <a:xfrm>
            <a:off x="6670675" y="2617788"/>
            <a:ext cx="4905375" cy="95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4" name="Freeform: Shape 33">
            <a:extLst/>
          </p:cNvPr>
          <p:cNvSpPr/>
          <p:nvPr/>
        </p:nvSpPr>
        <p:spPr>
          <a:xfrm rot="5400000">
            <a:off x="6408738" y="5146675"/>
            <a:ext cx="628650" cy="104775"/>
          </a:xfrm>
          <a:custGeom>
            <a:avLst/>
            <a:gdLst>
              <a:gd name="connsiteX0" fmla="*/ 0 w 628650"/>
              <a:gd name="connsiteY0" fmla="*/ 95250 h 95250"/>
              <a:gd name="connsiteX1" fmla="*/ 0 w 628650"/>
              <a:gd name="connsiteY1" fmla="*/ 0 h 95250"/>
              <a:gd name="connsiteX2" fmla="*/ 628650 w 628650"/>
              <a:gd name="connsiteY2" fmla="*/ 0 h 95250"/>
              <a:gd name="connsiteX3" fmla="*/ 628650 w 628650"/>
              <a:gd name="connsiteY3" fmla="*/ 95250 h 95250"/>
            </a:gdLst>
            <a:ahLst/>
            <a:cxnLst>
              <a:cxn ang="0">
                <a:pos x="connsiteX0" y="connsiteY0"/>
              </a:cxn>
              <a:cxn ang="0">
                <a:pos x="connsiteX1" y="connsiteY1"/>
              </a:cxn>
              <a:cxn ang="0">
                <a:pos x="connsiteX2" y="connsiteY2"/>
              </a:cxn>
              <a:cxn ang="0">
                <a:pos x="connsiteX3" y="connsiteY3"/>
              </a:cxn>
            </a:cxnLst>
            <a:rect l="l" t="t" r="r" b="b"/>
            <a:pathLst>
              <a:path w="628650" h="95250">
                <a:moveTo>
                  <a:pt x="0" y="95250"/>
                </a:moveTo>
                <a:lnTo>
                  <a:pt x="0" y="0"/>
                </a:lnTo>
                <a:lnTo>
                  <a:pt x="628650" y="0"/>
                </a:lnTo>
                <a:lnTo>
                  <a:pt x="628650" y="9525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7" name="Freeform: Shape 36">
            <a:extLst/>
          </p:cNvPr>
          <p:cNvSpPr/>
          <p:nvPr/>
        </p:nvSpPr>
        <p:spPr>
          <a:xfrm rot="5400000">
            <a:off x="6520657" y="2759869"/>
            <a:ext cx="388937" cy="104775"/>
          </a:xfrm>
          <a:custGeom>
            <a:avLst/>
            <a:gdLst>
              <a:gd name="connsiteX0" fmla="*/ 0 w 440561"/>
              <a:gd name="connsiteY0" fmla="*/ 95250 h 95250"/>
              <a:gd name="connsiteX1" fmla="*/ 0 w 440561"/>
              <a:gd name="connsiteY1" fmla="*/ 0 h 95250"/>
              <a:gd name="connsiteX2" fmla="*/ 440561 w 440561"/>
              <a:gd name="connsiteY2" fmla="*/ 0 h 95250"/>
              <a:gd name="connsiteX3" fmla="*/ 440561 w 440561"/>
              <a:gd name="connsiteY3" fmla="*/ 95250 h 95250"/>
            </a:gdLst>
            <a:ahLst/>
            <a:cxnLst>
              <a:cxn ang="0">
                <a:pos x="connsiteX0" y="connsiteY0"/>
              </a:cxn>
              <a:cxn ang="0">
                <a:pos x="connsiteX1" y="connsiteY1"/>
              </a:cxn>
              <a:cxn ang="0">
                <a:pos x="connsiteX2" y="connsiteY2"/>
              </a:cxn>
              <a:cxn ang="0">
                <a:pos x="connsiteX3" y="connsiteY3"/>
              </a:cxn>
            </a:cxnLst>
            <a:rect l="l" t="t" r="r" b="b"/>
            <a:pathLst>
              <a:path w="440561" h="95250">
                <a:moveTo>
                  <a:pt x="0" y="95250"/>
                </a:moveTo>
                <a:lnTo>
                  <a:pt x="0" y="0"/>
                </a:lnTo>
                <a:lnTo>
                  <a:pt x="440561" y="0"/>
                </a:lnTo>
                <a:lnTo>
                  <a:pt x="440561" y="9525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9" name="Freeform: Shape 28">
            <a:extLst/>
          </p:cNvPr>
          <p:cNvSpPr/>
          <p:nvPr/>
        </p:nvSpPr>
        <p:spPr>
          <a:xfrm rot="5400000">
            <a:off x="10075863" y="4013200"/>
            <a:ext cx="2895600" cy="104775"/>
          </a:xfrm>
          <a:custGeom>
            <a:avLst/>
            <a:gdLst>
              <a:gd name="connsiteX0" fmla="*/ 0 w 2895600"/>
              <a:gd name="connsiteY0" fmla="*/ 95251 h 95251"/>
              <a:gd name="connsiteX1" fmla="*/ 0 w 2895600"/>
              <a:gd name="connsiteY1" fmla="*/ 0 h 95251"/>
              <a:gd name="connsiteX2" fmla="*/ 2895600 w 2895600"/>
              <a:gd name="connsiteY2" fmla="*/ 0 h 95251"/>
              <a:gd name="connsiteX3" fmla="*/ 2895600 w 2895600"/>
              <a:gd name="connsiteY3" fmla="*/ 95251 h 95251"/>
            </a:gdLst>
            <a:ahLst/>
            <a:cxnLst>
              <a:cxn ang="0">
                <a:pos x="connsiteX0" y="connsiteY0"/>
              </a:cxn>
              <a:cxn ang="0">
                <a:pos x="connsiteX1" y="connsiteY1"/>
              </a:cxn>
              <a:cxn ang="0">
                <a:pos x="connsiteX2" y="connsiteY2"/>
              </a:cxn>
              <a:cxn ang="0">
                <a:pos x="connsiteX3" y="connsiteY3"/>
              </a:cxn>
            </a:cxnLst>
            <a:rect l="l" t="t" r="r" b="b"/>
            <a:pathLst>
              <a:path w="2895600" h="95251">
                <a:moveTo>
                  <a:pt x="0" y="95251"/>
                </a:moveTo>
                <a:lnTo>
                  <a:pt x="0" y="0"/>
                </a:lnTo>
                <a:lnTo>
                  <a:pt x="2895600" y="0"/>
                </a:lnTo>
                <a:lnTo>
                  <a:pt x="2895600" y="9525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20" name="Picture 13" descr="Hình ảnh Nền Cầu Vồng Sắc Tố Nặng, Clipart Cầu Vồng, Bảy Màu, Dày Và Nặng  miễn phí tải tập tin PNG PSDComment và Vector"/>
          <p:cNvPicPr>
            <a:picLocks noChangeAspect="1" noChangeArrowheads="1"/>
          </p:cNvPicPr>
          <p:nvPr/>
        </p:nvPicPr>
        <p:blipFill>
          <a:blip r:embed="rId2">
            <a:extLst>
              <a:ext uri="{28A0092B-C50C-407E-A947-70E740481C1C}">
                <a14:useLocalDpi xmlns:a14="http://schemas.microsoft.com/office/drawing/2010/main" val="0"/>
              </a:ext>
            </a:extLst>
          </a:blip>
          <a:srcRect l="-455" r="-2" b="7526"/>
          <a:stretch>
            <a:fillRect/>
          </a:stretch>
        </p:blipFill>
        <p:spPr bwMode="auto">
          <a:xfrm>
            <a:off x="53976" y="41276"/>
            <a:ext cx="12180887" cy="68580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6" name="Freeform: Shape 13">
            <a:extLst/>
          </p:cNvPr>
          <p:cNvSpPr/>
          <p:nvPr/>
        </p:nvSpPr>
        <p:spPr>
          <a:xfrm>
            <a:off x="1312863" y="41275"/>
            <a:ext cx="10975975" cy="6858000"/>
          </a:xfrm>
          <a:custGeom>
            <a:avLst/>
            <a:gdLst>
              <a:gd name="connsiteX0" fmla="*/ 1837596 w 7988820"/>
              <a:gd name="connsiteY0" fmla="*/ 0 h 6858000"/>
              <a:gd name="connsiteX1" fmla="*/ 7988820 w 7988820"/>
              <a:gd name="connsiteY1" fmla="*/ 0 h 6858000"/>
              <a:gd name="connsiteX2" fmla="*/ 7988820 w 7988820"/>
              <a:gd name="connsiteY2" fmla="*/ 6858000 h 6858000"/>
              <a:gd name="connsiteX3" fmla="*/ 0 w 798882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988820" h="6858000">
                <a:moveTo>
                  <a:pt x="1837596" y="0"/>
                </a:moveTo>
                <a:lnTo>
                  <a:pt x="7988820" y="0"/>
                </a:lnTo>
                <a:lnTo>
                  <a:pt x="7988820" y="6858000"/>
                </a:lnTo>
                <a:lnTo>
                  <a:pt x="0" y="6858000"/>
                </a:lnTo>
                <a:close/>
              </a:path>
            </a:pathLst>
          </a:custGeom>
          <a:solidFill>
            <a:srgbClr val="61D6FF">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35" name="Picture 34">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flipH="1">
            <a:off x="764272" y="408550"/>
            <a:ext cx="10660281" cy="604089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38" name="TextBox 37">
            <a:extLst/>
          </p:cNvPr>
          <p:cNvSpPr txBox="1"/>
          <p:nvPr/>
        </p:nvSpPr>
        <p:spPr>
          <a:xfrm>
            <a:off x="2468563" y="1017588"/>
            <a:ext cx="7759700" cy="1108075"/>
          </a:xfrm>
          <a:prstGeom prst="rect">
            <a:avLst/>
          </a:prstGeom>
          <a:noFill/>
        </p:spPr>
        <p:txBody>
          <a:bodyPr>
            <a:spAutoFit/>
          </a:bodyPr>
          <a:lstStyle/>
          <a:p>
            <a:pPr algn="ctr" eaLnBrk="1" fontAlgn="auto" hangingPunct="1">
              <a:spcBef>
                <a:spcPts val="0"/>
              </a:spcBef>
              <a:spcAft>
                <a:spcPts val="0"/>
              </a:spcAft>
              <a:defRPr/>
            </a:pPr>
            <a:r>
              <a:rPr lang="en-US" sz="6600" dirty="0">
                <a:solidFill>
                  <a:srgbClr val="FFFF00"/>
                </a:solidFill>
                <a:effectLst>
                  <a:outerShdw dist="152400" dir="2700000" sx="99000" sy="99000" algn="tl" rotWithShape="0">
                    <a:prstClr val="black">
                      <a:alpha val="89000"/>
                    </a:prstClr>
                  </a:outerShdw>
                </a:effectLst>
                <a:latin typeface="UTM Alberta Heavy" panose="02040603050506020204" pitchFamily="18" charset="0"/>
              </a:rPr>
              <a:t>MĨ THUẬT 7</a:t>
            </a:r>
          </a:p>
        </p:txBody>
      </p:sp>
      <p:pic>
        <p:nvPicPr>
          <p:cNvPr id="40" name="Picture 39"/>
          <p:cNvPicPr>
            <a:picLocks noChangeAspect="1"/>
          </p:cNvPicPr>
          <p:nvPr/>
        </p:nvPicPr>
        <p:blipFill>
          <a:blip r:embed="rId4">
            <a:extLst>
              <a:ext uri="{28A0092B-C50C-407E-A947-70E740481C1C}">
                <a14:useLocalDpi xmlns:a14="http://schemas.microsoft.com/office/drawing/2010/main" val="0"/>
              </a:ext>
            </a:extLst>
          </a:blip>
          <a:srcRect l="6056" t="2748" r="-6056" b="7173"/>
          <a:stretch>
            <a:fillRect/>
          </a:stretch>
        </p:blipFill>
        <p:spPr bwMode="auto">
          <a:xfrm>
            <a:off x="4414838" y="1506538"/>
            <a:ext cx="5721350" cy="515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58221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250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0" fill="hold"/>
                                        <p:tgtEl>
                                          <p:spTgt spid="21"/>
                                        </p:tgtEl>
                                        <p:attrNameLst>
                                          <p:attrName>ppt_x</p:attrName>
                                        </p:attrNameLst>
                                      </p:cBhvr>
                                      <p:tavLst>
                                        <p:tav tm="0">
                                          <p:val>
                                            <p:strVal val="0-#ppt_w/2"/>
                                          </p:val>
                                        </p:tav>
                                        <p:tav tm="100000">
                                          <p:val>
                                            <p:strVal val="#ppt_x"/>
                                          </p:val>
                                        </p:tav>
                                      </p:tavLst>
                                    </p:anim>
                                    <p:anim calcmode="lin" valueType="num">
                                      <p:cBhvr additive="base">
                                        <p:cTn id="8" dur="5000" fill="hold"/>
                                        <p:tgtEl>
                                          <p:spTgt spid="21"/>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7500"/>
                            </p:stCondLst>
                            <p:childTnLst>
                              <p:par>
                                <p:cTn id="10" presetID="22" presetClass="entr" presetSubtype="4"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wipe(down)">
                                      <p:cBhvr>
                                        <p:cTn id="12" dur="1000"/>
                                        <p:tgtEl>
                                          <p:spTgt spid="37"/>
                                        </p:tgtEl>
                                      </p:cBhvr>
                                    </p:animEffect>
                                  </p:childTnLst>
                                </p:cTn>
                              </p:par>
                            </p:childTnLst>
                          </p:cTn>
                        </p:par>
                        <p:par>
                          <p:cTn id="13" fill="hold" nodeType="afterGroup">
                            <p:stCondLst>
                              <p:cond delay="8500"/>
                            </p:stCondLst>
                            <p:childTnLst>
                              <p:par>
                                <p:cTn id="14" presetID="22" presetClass="entr" presetSubtype="8"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left)">
                                      <p:cBhvr>
                                        <p:cTn id="16" dur="1000"/>
                                        <p:tgtEl>
                                          <p:spTgt spid="19"/>
                                        </p:tgtEl>
                                      </p:cBhvr>
                                    </p:animEffect>
                                  </p:childTnLst>
                                </p:cTn>
                              </p:par>
                            </p:childTnLst>
                          </p:cTn>
                        </p:par>
                        <p:par>
                          <p:cTn id="17" fill="hold" nodeType="afterGroup">
                            <p:stCondLst>
                              <p:cond delay="9500"/>
                            </p:stCondLst>
                            <p:childTnLst>
                              <p:par>
                                <p:cTn id="18" presetID="22" presetClass="entr" presetSubtype="1" fill="hold" nodeType="after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wipe(up)">
                                      <p:cBhvr>
                                        <p:cTn id="20" dur="1000"/>
                                        <p:tgtEl>
                                          <p:spTgt spid="29"/>
                                        </p:tgtEl>
                                      </p:cBhvr>
                                    </p:animEffect>
                                  </p:childTnLst>
                                </p:cTn>
                              </p:par>
                            </p:childTnLst>
                          </p:cTn>
                        </p:par>
                        <p:par>
                          <p:cTn id="21" fill="hold" nodeType="afterGroup">
                            <p:stCondLst>
                              <p:cond delay="10500"/>
                            </p:stCondLst>
                            <p:childTnLst>
                              <p:par>
                                <p:cTn id="22" presetID="22" presetClass="entr" presetSubtype="4" fill="hold" nodeType="after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wipe(down)">
                                      <p:cBhvr>
                                        <p:cTn id="24" dur="1500"/>
                                        <p:tgtEl>
                                          <p:spTgt spid="34"/>
                                        </p:tgtEl>
                                      </p:cBhvr>
                                    </p:animEffect>
                                  </p:childTnLst>
                                </p:cTn>
                              </p:par>
                              <p:par>
                                <p:cTn id="25" presetID="2" presetClass="entr" presetSubtype="2" fill="hold" nodeType="withEffect">
                                  <p:stCondLst>
                                    <p:cond delay="250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0" fill="hold"/>
                                        <p:tgtEl>
                                          <p:spTgt spid="26"/>
                                        </p:tgtEl>
                                        <p:attrNameLst>
                                          <p:attrName>ppt_x</p:attrName>
                                        </p:attrNameLst>
                                      </p:cBhvr>
                                      <p:tavLst>
                                        <p:tav tm="0">
                                          <p:val>
                                            <p:strVal val="1+#ppt_w/2"/>
                                          </p:val>
                                        </p:tav>
                                        <p:tav tm="100000">
                                          <p:val>
                                            <p:strVal val="#ppt_x"/>
                                          </p:val>
                                        </p:tav>
                                      </p:tavLst>
                                    </p:anim>
                                    <p:anim calcmode="lin" valueType="num">
                                      <p:cBhvr additive="base">
                                        <p:cTn id="28" dur="5000" fill="hold"/>
                                        <p:tgtEl>
                                          <p:spTgt spid="26"/>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18000"/>
                            </p:stCondLst>
                            <p:childTnLst>
                              <p:par>
                                <p:cTn id="30" presetID="22" presetClass="entr" presetSubtype="1" fill="hold" grpId="0" nodeType="after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wipe(up)">
                                      <p:cBhvr>
                                        <p:cTn id="32" dur="1500"/>
                                        <p:tgtEl>
                                          <p:spTgt spid="38"/>
                                        </p:tgtEl>
                                      </p:cBhvr>
                                    </p:animEffect>
                                  </p:childTnLst>
                                </p:cTn>
                              </p:par>
                            </p:childTnLst>
                          </p:cTn>
                        </p:par>
                        <p:par>
                          <p:cTn id="33" fill="hold" nodeType="afterGroup">
                            <p:stCondLst>
                              <p:cond delay="19500"/>
                            </p:stCondLst>
                            <p:childTnLst>
                              <p:par>
                                <p:cTn id="34" presetID="47" presetClass="entr" presetSubtype="0" fill="hold"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fade">
                                      <p:cBhvr>
                                        <p:cTn id="36" dur="1000"/>
                                        <p:tgtEl>
                                          <p:spTgt spid="40"/>
                                        </p:tgtEl>
                                      </p:cBhvr>
                                    </p:animEffect>
                                    <p:anim calcmode="lin" valueType="num">
                                      <p:cBhvr>
                                        <p:cTn id="37" dur="1000" fill="hold"/>
                                        <p:tgtEl>
                                          <p:spTgt spid="40"/>
                                        </p:tgtEl>
                                        <p:attrNameLst>
                                          <p:attrName>ppt_x</p:attrName>
                                        </p:attrNameLst>
                                      </p:cBhvr>
                                      <p:tavLst>
                                        <p:tav tm="0">
                                          <p:val>
                                            <p:strVal val="#ppt_x"/>
                                          </p:val>
                                        </p:tav>
                                        <p:tav tm="100000">
                                          <p:val>
                                            <p:strVal val="#ppt_x"/>
                                          </p:val>
                                        </p:tav>
                                      </p:tavLst>
                                    </p:anim>
                                    <p:anim calcmode="lin" valueType="num">
                                      <p:cBhvr>
                                        <p:cTn id="38"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a:grpSpLocks/>
          </p:cNvGrpSpPr>
          <p:nvPr/>
        </p:nvGrpSpPr>
        <p:grpSpPr bwMode="auto">
          <a:xfrm>
            <a:off x="554038" y="1377950"/>
            <a:ext cx="2522537" cy="1263650"/>
            <a:chOff x="609600" y="2165130"/>
            <a:chExt cx="2522484" cy="1263870"/>
          </a:xfrm>
        </p:grpSpPr>
        <p:sp>
          <p:nvSpPr>
            <p:cNvPr id="61" name="Freeform: Shape 60">
              <a:extLst/>
            </p:cNvPr>
            <p:cNvSpPr/>
            <p:nvPr/>
          </p:nvSpPr>
          <p:spPr>
            <a:xfrm>
              <a:off x="609600" y="2165130"/>
              <a:ext cx="2522484" cy="1263870"/>
            </a:xfrm>
            <a:custGeom>
              <a:avLst/>
              <a:gdLst>
                <a:gd name="connsiteX0" fmla="*/ 0 w 2522484"/>
                <a:gd name="connsiteY0" fmla="*/ 0 h 1263870"/>
                <a:gd name="connsiteX1" fmla="*/ 1890549 w 2522484"/>
                <a:gd name="connsiteY1" fmla="*/ 0 h 1263870"/>
                <a:gd name="connsiteX2" fmla="*/ 2522484 w 2522484"/>
                <a:gd name="connsiteY2" fmla="*/ 631935 h 1263870"/>
                <a:gd name="connsiteX3" fmla="*/ 2522483 w 2522484"/>
                <a:gd name="connsiteY3" fmla="*/ 631935 h 1263870"/>
                <a:gd name="connsiteX4" fmla="*/ 1890548 w 2522484"/>
                <a:gd name="connsiteY4" fmla="*/ 1263870 h 1263870"/>
                <a:gd name="connsiteX5" fmla="*/ 0 w 2522484"/>
                <a:gd name="connsiteY5" fmla="*/ 1263869 h 126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2484" h="1263870">
                  <a:moveTo>
                    <a:pt x="0" y="0"/>
                  </a:moveTo>
                  <a:lnTo>
                    <a:pt x="1890549" y="0"/>
                  </a:lnTo>
                  <a:cubicBezTo>
                    <a:pt x="2239557" y="0"/>
                    <a:pt x="2522484" y="282927"/>
                    <a:pt x="2522484" y="631935"/>
                  </a:cubicBezTo>
                  <a:lnTo>
                    <a:pt x="2522483" y="631935"/>
                  </a:lnTo>
                  <a:cubicBezTo>
                    <a:pt x="2522483" y="980943"/>
                    <a:pt x="2239556" y="1263870"/>
                    <a:pt x="1890548" y="1263870"/>
                  </a:cubicBezTo>
                  <a:lnTo>
                    <a:pt x="0" y="1263869"/>
                  </a:lnTo>
                  <a:close/>
                </a:path>
              </a:pathLst>
            </a:custGeom>
            <a:solidFill>
              <a:schemeClr val="accent4"/>
            </a:solidFill>
            <a:ln>
              <a:noFill/>
            </a:ln>
            <a:effectLst>
              <a:glow rad="88900">
                <a:schemeClr val="tx1">
                  <a:alpha val="61000"/>
                </a:schemeClr>
              </a:glow>
              <a:outerShdw blurRad="241300" sx="101000" sy="101000" algn="ctr" rotWithShape="0">
                <a:prstClr val="black">
                  <a:alpha val="7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6" name="TextBox 65">
              <a:extLst/>
            </p:cNvPr>
            <p:cNvSpPr txBox="1"/>
            <p:nvPr/>
          </p:nvSpPr>
          <p:spPr>
            <a:xfrm>
              <a:off x="1093777" y="2412823"/>
              <a:ext cx="1160439" cy="768484"/>
            </a:xfrm>
            <a:prstGeom prst="rect">
              <a:avLst/>
            </a:prstGeom>
            <a:noFill/>
          </p:spPr>
          <p:txBody>
            <a:bodyPr>
              <a:spAutoFit/>
            </a:bodyPr>
            <a:lstStyle/>
            <a:p>
              <a:pPr algn="ctr" eaLnBrk="1" fontAlgn="auto" hangingPunct="1">
                <a:spcBef>
                  <a:spcPts val="0"/>
                </a:spcBef>
                <a:spcAft>
                  <a:spcPts val="0"/>
                </a:spcAft>
                <a:defRPr/>
              </a:pPr>
              <a:r>
                <a:rPr lang="en-US" sz="4400" dirty="0">
                  <a:solidFill>
                    <a:schemeClr val="bg1"/>
                  </a:solidFill>
                  <a:effectLst>
                    <a:outerShdw dist="152400" dir="2700000" sx="99000" sy="99000" algn="tl" rotWithShape="0">
                      <a:prstClr val="black">
                        <a:alpha val="89000"/>
                      </a:prstClr>
                    </a:outerShdw>
                  </a:effectLst>
                  <a:latin typeface="UTM NguyenHa 01" panose="02040603050506020204" pitchFamily="18" charset="0"/>
                </a:rPr>
                <a:t>B1</a:t>
              </a:r>
            </a:p>
          </p:txBody>
        </p:sp>
      </p:grpSp>
      <p:grpSp>
        <p:nvGrpSpPr>
          <p:cNvPr id="17" name="Group 16"/>
          <p:cNvGrpSpPr>
            <a:grpSpLocks/>
          </p:cNvGrpSpPr>
          <p:nvPr/>
        </p:nvGrpSpPr>
        <p:grpSpPr bwMode="auto">
          <a:xfrm>
            <a:off x="531813" y="2713038"/>
            <a:ext cx="2522537" cy="1263650"/>
            <a:chOff x="609600" y="3612930"/>
            <a:chExt cx="2522484" cy="1263870"/>
          </a:xfrm>
        </p:grpSpPr>
        <p:sp>
          <p:nvSpPr>
            <p:cNvPr id="63" name="Freeform: Shape 62">
              <a:extLst/>
            </p:cNvPr>
            <p:cNvSpPr/>
            <p:nvPr/>
          </p:nvSpPr>
          <p:spPr>
            <a:xfrm>
              <a:off x="609600" y="3612930"/>
              <a:ext cx="2522484" cy="1263870"/>
            </a:xfrm>
            <a:custGeom>
              <a:avLst/>
              <a:gdLst>
                <a:gd name="connsiteX0" fmla="*/ 0 w 2522484"/>
                <a:gd name="connsiteY0" fmla="*/ 0 h 1263870"/>
                <a:gd name="connsiteX1" fmla="*/ 1890549 w 2522484"/>
                <a:gd name="connsiteY1" fmla="*/ 0 h 1263870"/>
                <a:gd name="connsiteX2" fmla="*/ 2522484 w 2522484"/>
                <a:gd name="connsiteY2" fmla="*/ 631935 h 1263870"/>
                <a:gd name="connsiteX3" fmla="*/ 2522483 w 2522484"/>
                <a:gd name="connsiteY3" fmla="*/ 631935 h 1263870"/>
                <a:gd name="connsiteX4" fmla="*/ 1890548 w 2522484"/>
                <a:gd name="connsiteY4" fmla="*/ 1263870 h 1263870"/>
                <a:gd name="connsiteX5" fmla="*/ 0 w 2522484"/>
                <a:gd name="connsiteY5" fmla="*/ 1263869 h 126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2484" h="1263870">
                  <a:moveTo>
                    <a:pt x="0" y="0"/>
                  </a:moveTo>
                  <a:lnTo>
                    <a:pt x="1890549" y="0"/>
                  </a:lnTo>
                  <a:cubicBezTo>
                    <a:pt x="2239557" y="0"/>
                    <a:pt x="2522484" y="282927"/>
                    <a:pt x="2522484" y="631935"/>
                  </a:cubicBezTo>
                  <a:lnTo>
                    <a:pt x="2522483" y="631935"/>
                  </a:lnTo>
                  <a:cubicBezTo>
                    <a:pt x="2522483" y="980943"/>
                    <a:pt x="2239556" y="1263870"/>
                    <a:pt x="1890548" y="1263870"/>
                  </a:cubicBezTo>
                  <a:lnTo>
                    <a:pt x="0" y="1263869"/>
                  </a:lnTo>
                  <a:close/>
                </a:path>
              </a:pathLst>
            </a:custGeom>
            <a:solidFill>
              <a:schemeClr val="accent2"/>
            </a:solidFill>
            <a:ln>
              <a:noFill/>
            </a:ln>
            <a:effectLst>
              <a:glow rad="88900">
                <a:schemeClr val="tx1">
                  <a:alpha val="61000"/>
                </a:schemeClr>
              </a:glow>
              <a:outerShdw blurRad="241300" sx="101000" sy="101000" algn="ctr" rotWithShape="0">
                <a:prstClr val="black">
                  <a:alpha val="7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7" name="TextBox 66">
              <a:extLst/>
            </p:cNvPr>
            <p:cNvSpPr txBox="1"/>
            <p:nvPr/>
          </p:nvSpPr>
          <p:spPr>
            <a:xfrm>
              <a:off x="1014403" y="3860623"/>
              <a:ext cx="1455707" cy="768484"/>
            </a:xfrm>
            <a:prstGeom prst="rect">
              <a:avLst/>
            </a:prstGeom>
            <a:noFill/>
          </p:spPr>
          <p:txBody>
            <a:bodyPr>
              <a:spAutoFit/>
            </a:bodyPr>
            <a:lstStyle/>
            <a:p>
              <a:pPr algn="ctr" eaLnBrk="1" fontAlgn="auto" hangingPunct="1">
                <a:spcBef>
                  <a:spcPts val="0"/>
                </a:spcBef>
                <a:spcAft>
                  <a:spcPts val="0"/>
                </a:spcAft>
                <a:defRPr/>
              </a:pPr>
              <a:r>
                <a:rPr lang="en-US" sz="4400" dirty="0">
                  <a:solidFill>
                    <a:schemeClr val="bg1"/>
                  </a:solidFill>
                  <a:effectLst>
                    <a:outerShdw dist="152400" dir="2700000" sx="99000" sy="99000" algn="tl" rotWithShape="0">
                      <a:prstClr val="black">
                        <a:alpha val="89000"/>
                      </a:prstClr>
                    </a:outerShdw>
                  </a:effectLst>
                  <a:latin typeface="UTM NguyenHa 01" panose="02040603050506020204" pitchFamily="18" charset="0"/>
                </a:rPr>
                <a:t>B2</a:t>
              </a:r>
            </a:p>
          </p:txBody>
        </p:sp>
      </p:grpSp>
      <p:grpSp>
        <p:nvGrpSpPr>
          <p:cNvPr id="18" name="Group 17"/>
          <p:cNvGrpSpPr>
            <a:grpSpLocks/>
          </p:cNvGrpSpPr>
          <p:nvPr/>
        </p:nvGrpSpPr>
        <p:grpSpPr bwMode="auto">
          <a:xfrm>
            <a:off x="509588" y="4090988"/>
            <a:ext cx="2522537" cy="1263650"/>
            <a:chOff x="609600" y="5060730"/>
            <a:chExt cx="2522484" cy="1263870"/>
          </a:xfrm>
        </p:grpSpPr>
        <p:sp>
          <p:nvSpPr>
            <p:cNvPr id="64" name="Freeform: Shape 63">
              <a:extLst/>
            </p:cNvPr>
            <p:cNvSpPr/>
            <p:nvPr/>
          </p:nvSpPr>
          <p:spPr>
            <a:xfrm>
              <a:off x="609600" y="5060730"/>
              <a:ext cx="2522484" cy="1263870"/>
            </a:xfrm>
            <a:custGeom>
              <a:avLst/>
              <a:gdLst>
                <a:gd name="connsiteX0" fmla="*/ 0 w 2522484"/>
                <a:gd name="connsiteY0" fmla="*/ 0 h 1263870"/>
                <a:gd name="connsiteX1" fmla="*/ 1890549 w 2522484"/>
                <a:gd name="connsiteY1" fmla="*/ 0 h 1263870"/>
                <a:gd name="connsiteX2" fmla="*/ 2522484 w 2522484"/>
                <a:gd name="connsiteY2" fmla="*/ 631935 h 1263870"/>
                <a:gd name="connsiteX3" fmla="*/ 2522483 w 2522484"/>
                <a:gd name="connsiteY3" fmla="*/ 631935 h 1263870"/>
                <a:gd name="connsiteX4" fmla="*/ 1890548 w 2522484"/>
                <a:gd name="connsiteY4" fmla="*/ 1263870 h 1263870"/>
                <a:gd name="connsiteX5" fmla="*/ 0 w 2522484"/>
                <a:gd name="connsiteY5" fmla="*/ 1263869 h 126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2484" h="1263870">
                  <a:moveTo>
                    <a:pt x="0" y="0"/>
                  </a:moveTo>
                  <a:lnTo>
                    <a:pt x="1890549" y="0"/>
                  </a:lnTo>
                  <a:cubicBezTo>
                    <a:pt x="2239557" y="0"/>
                    <a:pt x="2522484" y="282927"/>
                    <a:pt x="2522484" y="631935"/>
                  </a:cubicBezTo>
                  <a:lnTo>
                    <a:pt x="2522483" y="631935"/>
                  </a:lnTo>
                  <a:cubicBezTo>
                    <a:pt x="2522483" y="980943"/>
                    <a:pt x="2239556" y="1263870"/>
                    <a:pt x="1890548" y="1263870"/>
                  </a:cubicBezTo>
                  <a:lnTo>
                    <a:pt x="0" y="1263869"/>
                  </a:lnTo>
                  <a:close/>
                </a:path>
              </a:pathLst>
            </a:custGeom>
            <a:solidFill>
              <a:schemeClr val="accent6">
                <a:lumMod val="50000"/>
              </a:schemeClr>
            </a:solidFill>
            <a:ln>
              <a:noFill/>
            </a:ln>
            <a:effectLst>
              <a:glow rad="88900">
                <a:schemeClr val="tx1">
                  <a:alpha val="61000"/>
                </a:schemeClr>
              </a:glow>
              <a:outerShdw blurRad="241300" sx="101000" sy="101000" algn="ctr" rotWithShape="0">
                <a:prstClr val="black">
                  <a:alpha val="7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8" name="TextBox 67">
              <a:extLst/>
            </p:cNvPr>
            <p:cNvSpPr txBox="1"/>
            <p:nvPr/>
          </p:nvSpPr>
          <p:spPr>
            <a:xfrm>
              <a:off x="1014403" y="5308423"/>
              <a:ext cx="1455707" cy="768484"/>
            </a:xfrm>
            <a:prstGeom prst="rect">
              <a:avLst/>
            </a:prstGeom>
            <a:noFill/>
          </p:spPr>
          <p:txBody>
            <a:bodyPr>
              <a:spAutoFit/>
            </a:bodyPr>
            <a:lstStyle/>
            <a:p>
              <a:pPr algn="ctr" eaLnBrk="1" fontAlgn="auto" hangingPunct="1">
                <a:spcBef>
                  <a:spcPts val="0"/>
                </a:spcBef>
                <a:spcAft>
                  <a:spcPts val="0"/>
                </a:spcAft>
                <a:defRPr/>
              </a:pPr>
              <a:r>
                <a:rPr lang="en-US" sz="4400" dirty="0">
                  <a:solidFill>
                    <a:schemeClr val="bg1"/>
                  </a:solidFill>
                  <a:effectLst>
                    <a:outerShdw dist="152400" dir="2700000" sx="99000" sy="99000" algn="tl" rotWithShape="0">
                      <a:prstClr val="black">
                        <a:alpha val="89000"/>
                      </a:prstClr>
                    </a:outerShdw>
                  </a:effectLst>
                  <a:latin typeface="UTM NguyenHa 01" panose="02040603050506020204" pitchFamily="18" charset="0"/>
                </a:rPr>
                <a:t>B3</a:t>
              </a:r>
            </a:p>
          </p:txBody>
        </p:sp>
      </p:grpSp>
      <p:grpSp>
        <p:nvGrpSpPr>
          <p:cNvPr id="19" name="Group 18"/>
          <p:cNvGrpSpPr>
            <a:grpSpLocks/>
          </p:cNvGrpSpPr>
          <p:nvPr/>
        </p:nvGrpSpPr>
        <p:grpSpPr bwMode="auto">
          <a:xfrm>
            <a:off x="3151188" y="1377950"/>
            <a:ext cx="8281987" cy="1263650"/>
            <a:chOff x="3266337" y="1437189"/>
            <a:chExt cx="8282153" cy="1263869"/>
          </a:xfrm>
        </p:grpSpPr>
        <p:sp>
          <p:nvSpPr>
            <p:cNvPr id="58" name="Rectangle: Rounded Corners 57">
              <a:extLst/>
            </p:cNvPr>
            <p:cNvSpPr/>
            <p:nvPr/>
          </p:nvSpPr>
          <p:spPr>
            <a:xfrm>
              <a:off x="3266337" y="1437189"/>
              <a:ext cx="8282153" cy="1263869"/>
            </a:xfrm>
            <a:prstGeom prst="roundRect">
              <a:avLst>
                <a:gd name="adj" fmla="val 50000"/>
              </a:avLst>
            </a:prstGeom>
            <a:solidFill>
              <a:schemeClr val="accent4"/>
            </a:solidFill>
            <a:ln>
              <a:noFill/>
            </a:ln>
            <a:effectLst>
              <a:glow rad="88900">
                <a:schemeClr val="tx1">
                  <a:alpha val="61000"/>
                </a:schemeClr>
              </a:glow>
              <a:outerShdw blurRad="241300" sx="101000" sy="101000" algn="ctr" rotWithShape="0">
                <a:prstClr val="black">
                  <a:alpha val="7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bg1"/>
                </a:solidFill>
                <a:latin typeface="Times New Roman" panose="02020603050405020304" pitchFamily="18" charset="0"/>
                <a:cs typeface="Times New Roman" panose="02020603050405020304" pitchFamily="18" charset="0"/>
              </a:endParaRPr>
            </a:p>
          </p:txBody>
        </p:sp>
        <p:sp>
          <p:nvSpPr>
            <p:cNvPr id="69" name="TextBox 68">
              <a:extLst/>
            </p:cNvPr>
            <p:cNvSpPr txBox="1"/>
            <p:nvPr/>
          </p:nvSpPr>
          <p:spPr>
            <a:xfrm>
              <a:off x="3767997" y="1656302"/>
              <a:ext cx="7085154" cy="462043"/>
            </a:xfrm>
            <a:prstGeom prst="rect">
              <a:avLst/>
            </a:prstGeom>
            <a:noFill/>
          </p:spPr>
          <p:txBody>
            <a:bodyPr>
              <a:spAutoFit/>
            </a:bodyPr>
            <a:lstStyle/>
            <a:p>
              <a:pPr eaLnBrk="1" fontAlgn="auto" hangingPunct="1">
                <a:spcBef>
                  <a:spcPts val="0"/>
                </a:spcBef>
                <a:spcAft>
                  <a:spcPts val="0"/>
                </a:spcAft>
                <a:defRPr/>
              </a:pPr>
              <a:r>
                <a:rPr lang="en-US" dirty="0">
                  <a:latin typeface="+mn-lt"/>
                </a:rPr>
                <a:t>Vẽ phác hình để xác định bố cục tranh</a:t>
              </a:r>
              <a:endParaRPr lang="en-US" sz="2400" dirty="0">
                <a:solidFill>
                  <a:schemeClr val="bg1"/>
                </a:solidFill>
                <a:effectLst>
                  <a:outerShdw dist="152400" dir="2700000" sx="99000" sy="99000" algn="tl" rotWithShape="0">
                    <a:prstClr val="black">
                      <a:alpha val="89000"/>
                    </a:prstClr>
                  </a:outerShdw>
                </a:effectLst>
                <a:latin typeface="Times New Roman" panose="02020603050405020304" pitchFamily="18" charset="0"/>
                <a:cs typeface="Times New Roman" panose="02020603050405020304" pitchFamily="18" charset="0"/>
              </a:endParaRPr>
            </a:p>
          </p:txBody>
        </p:sp>
      </p:grpSp>
      <p:grpSp>
        <p:nvGrpSpPr>
          <p:cNvPr id="22" name="Group 21"/>
          <p:cNvGrpSpPr>
            <a:grpSpLocks/>
          </p:cNvGrpSpPr>
          <p:nvPr/>
        </p:nvGrpSpPr>
        <p:grpSpPr bwMode="auto">
          <a:xfrm>
            <a:off x="3189288" y="2724150"/>
            <a:ext cx="8281987" cy="1263650"/>
            <a:chOff x="3266336" y="2777020"/>
            <a:chExt cx="8282153" cy="1263869"/>
          </a:xfrm>
        </p:grpSpPr>
        <p:sp>
          <p:nvSpPr>
            <p:cNvPr id="59" name="Rectangle: Rounded Corners 58">
              <a:extLst/>
            </p:cNvPr>
            <p:cNvSpPr/>
            <p:nvPr/>
          </p:nvSpPr>
          <p:spPr>
            <a:xfrm>
              <a:off x="3266336" y="2777020"/>
              <a:ext cx="8282153" cy="1263869"/>
            </a:xfrm>
            <a:prstGeom prst="roundRect">
              <a:avLst>
                <a:gd name="adj" fmla="val 50000"/>
              </a:avLst>
            </a:prstGeom>
            <a:solidFill>
              <a:schemeClr val="accent2"/>
            </a:solidFill>
            <a:ln>
              <a:noFill/>
            </a:ln>
            <a:effectLst>
              <a:glow rad="88900">
                <a:schemeClr val="tx1">
                  <a:alpha val="61000"/>
                </a:schemeClr>
              </a:glow>
              <a:outerShdw blurRad="241300" sx="101000" sy="101000" algn="ctr" rotWithShape="0">
                <a:prstClr val="black">
                  <a:alpha val="7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bg1"/>
                </a:solidFill>
                <a:latin typeface="Times New Roman" panose="02020603050405020304" pitchFamily="18" charset="0"/>
                <a:cs typeface="Times New Roman" panose="02020603050405020304" pitchFamily="18" charset="0"/>
              </a:endParaRPr>
            </a:p>
          </p:txBody>
        </p:sp>
        <p:sp>
          <p:nvSpPr>
            <p:cNvPr id="77" name="TextBox 76">
              <a:extLst/>
            </p:cNvPr>
            <p:cNvSpPr txBox="1"/>
            <p:nvPr/>
          </p:nvSpPr>
          <p:spPr>
            <a:xfrm>
              <a:off x="3864835" y="3024713"/>
              <a:ext cx="7085155" cy="462043"/>
            </a:xfrm>
            <a:prstGeom prst="rect">
              <a:avLst/>
            </a:prstGeom>
            <a:noFill/>
          </p:spPr>
          <p:txBody>
            <a:bodyPr>
              <a:spAutoFit/>
            </a:bodyPr>
            <a:lstStyle/>
            <a:p>
              <a:pPr eaLnBrk="1" fontAlgn="auto" hangingPunct="1">
                <a:spcBef>
                  <a:spcPts val="0"/>
                </a:spcBef>
                <a:spcAft>
                  <a:spcPts val="0"/>
                </a:spcAft>
                <a:defRPr/>
              </a:pPr>
              <a:r>
                <a:rPr lang="en-US" dirty="0">
                  <a:latin typeface="+mn-lt"/>
                </a:rPr>
                <a:t>Mô phỏng chân dung của nhân vật theo tranh mẫu.</a:t>
              </a:r>
              <a:r>
                <a:rPr lang="en-US" i="1" dirty="0">
                  <a:solidFill>
                    <a:schemeClr val="bg1"/>
                  </a:solidFill>
                  <a:latin typeface="Times New Roman" panose="02020603050405020304" pitchFamily="18" charset="0"/>
                  <a:cs typeface="Times New Roman" panose="02020603050405020304" pitchFamily="18" charset="0"/>
                </a:rPr>
                <a:t>.</a:t>
              </a:r>
              <a:endParaRPr lang="en-US" sz="2400" dirty="0">
                <a:solidFill>
                  <a:schemeClr val="bg1"/>
                </a:solidFill>
                <a:effectLst>
                  <a:outerShdw dist="152400" dir="2700000" sx="99000" sy="99000" algn="tl" rotWithShape="0">
                    <a:prstClr val="black">
                      <a:alpha val="89000"/>
                    </a:prstClr>
                  </a:outerShdw>
                </a:effectLst>
                <a:latin typeface="Times New Roman" panose="02020603050405020304" pitchFamily="18" charset="0"/>
                <a:cs typeface="Times New Roman" panose="02020603050405020304" pitchFamily="18" charset="0"/>
              </a:endParaRPr>
            </a:p>
          </p:txBody>
        </p:sp>
      </p:grpSp>
      <p:grpSp>
        <p:nvGrpSpPr>
          <p:cNvPr id="23" name="Group 22"/>
          <p:cNvGrpSpPr>
            <a:grpSpLocks/>
          </p:cNvGrpSpPr>
          <p:nvPr/>
        </p:nvGrpSpPr>
        <p:grpSpPr bwMode="auto">
          <a:xfrm>
            <a:off x="3227388" y="4100513"/>
            <a:ext cx="8281987" cy="1263650"/>
            <a:chOff x="3815254" y="5060731"/>
            <a:chExt cx="8282153" cy="1263869"/>
          </a:xfrm>
        </p:grpSpPr>
        <p:sp>
          <p:nvSpPr>
            <p:cNvPr id="60" name="Rectangle: Rounded Corners 59">
              <a:extLst/>
            </p:cNvPr>
            <p:cNvSpPr/>
            <p:nvPr/>
          </p:nvSpPr>
          <p:spPr>
            <a:xfrm>
              <a:off x="3815254" y="5060731"/>
              <a:ext cx="8282153" cy="1263869"/>
            </a:xfrm>
            <a:prstGeom prst="roundRect">
              <a:avLst>
                <a:gd name="adj" fmla="val 50000"/>
              </a:avLst>
            </a:prstGeom>
            <a:solidFill>
              <a:schemeClr val="accent6">
                <a:lumMod val="50000"/>
              </a:schemeClr>
            </a:solidFill>
            <a:ln>
              <a:noFill/>
            </a:ln>
            <a:effectLst>
              <a:glow rad="88900">
                <a:schemeClr val="tx1">
                  <a:alpha val="61000"/>
                </a:schemeClr>
              </a:glow>
              <a:outerShdw blurRad="241300" sx="101000" sy="101000" algn="ctr" rotWithShape="0">
                <a:prstClr val="black">
                  <a:alpha val="7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bg1"/>
                </a:solidFill>
                <a:latin typeface="Times New Roman" panose="02020603050405020304" pitchFamily="18" charset="0"/>
                <a:cs typeface="Times New Roman" panose="02020603050405020304" pitchFamily="18" charset="0"/>
              </a:endParaRPr>
            </a:p>
          </p:txBody>
        </p:sp>
        <p:sp>
          <p:nvSpPr>
            <p:cNvPr id="78" name="TextBox 77">
              <a:extLst/>
            </p:cNvPr>
            <p:cNvSpPr txBox="1"/>
            <p:nvPr/>
          </p:nvSpPr>
          <p:spPr>
            <a:xfrm>
              <a:off x="4413753" y="5319538"/>
              <a:ext cx="7085155" cy="462043"/>
            </a:xfrm>
            <a:prstGeom prst="rect">
              <a:avLst/>
            </a:prstGeom>
            <a:noFill/>
          </p:spPr>
          <p:txBody>
            <a:bodyPr>
              <a:spAutoFit/>
            </a:bodyPr>
            <a:lstStyle/>
            <a:p>
              <a:pPr eaLnBrk="1" fontAlgn="auto" hangingPunct="1">
                <a:spcBef>
                  <a:spcPts val="0"/>
                </a:spcBef>
                <a:spcAft>
                  <a:spcPts val="0"/>
                </a:spcAft>
                <a:defRPr/>
              </a:pPr>
              <a:r>
                <a:rPr lang="en-US" dirty="0">
                  <a:latin typeface="+mn-lt"/>
                </a:rPr>
                <a:t>Vẽ màu hoàn thiện sản phẩm</a:t>
              </a:r>
              <a:endParaRPr lang="en-US" sz="2400" dirty="0">
                <a:solidFill>
                  <a:schemeClr val="bg1"/>
                </a:solidFill>
                <a:effectLst>
                  <a:outerShdw dist="152400" dir="2700000" sx="99000" sy="99000" algn="tl" rotWithShape="0">
                    <a:prstClr val="black">
                      <a:alpha val="89000"/>
                    </a:prstClr>
                  </a:outerShdw>
                </a:effectLst>
                <a:latin typeface="Times New Roman" panose="02020603050405020304" pitchFamily="18" charset="0"/>
                <a:cs typeface="Times New Roman" panose="02020603050405020304" pitchFamily="18" charset="0"/>
              </a:endParaRPr>
            </a:p>
          </p:txBody>
        </p:sp>
      </p:grpSp>
      <p:pic>
        <p:nvPicPr>
          <p:cNvPr id="81" name="Picture 80">
            <a:extLst/>
          </p:cNvPr>
          <p:cNvPicPr>
            <a:picLocks noChangeAspect="1"/>
          </p:cNvPicPr>
          <p:nvPr/>
        </p:nvPicPr>
        <p:blipFill>
          <a:blip r:embed="rId2">
            <a:extLst>
              <a:ext uri="{28A0092B-C50C-407E-A947-70E740481C1C}">
                <a14:useLocalDpi xmlns:a14="http://schemas.microsoft.com/office/drawing/2010/main" val="0"/>
              </a:ext>
            </a:extLst>
          </a:blip>
          <a:srcRect r="95000"/>
          <a:stretch>
            <a:fillRect/>
          </a:stretch>
        </p:blipFill>
        <p:spPr>
          <a:xfrm>
            <a:off x="0" y="0"/>
            <a:ext cx="609600" cy="6858000"/>
          </a:xfrm>
          <a:custGeom>
            <a:avLst/>
            <a:gdLst>
              <a:gd name="connsiteX0" fmla="*/ 0 w 609600"/>
              <a:gd name="connsiteY0" fmla="*/ 0 h 6858000"/>
              <a:gd name="connsiteX1" fmla="*/ 609600 w 609600"/>
              <a:gd name="connsiteY1" fmla="*/ 0 h 6858000"/>
              <a:gd name="connsiteX2" fmla="*/ 609600 w 609600"/>
              <a:gd name="connsiteY2" fmla="*/ 6858000 h 6858000"/>
              <a:gd name="connsiteX3" fmla="*/ 0 w 6096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 h="6858000">
                <a:moveTo>
                  <a:pt x="0" y="0"/>
                </a:moveTo>
                <a:lnTo>
                  <a:pt x="609600" y="0"/>
                </a:lnTo>
                <a:lnTo>
                  <a:pt x="609600" y="6858000"/>
                </a:lnTo>
                <a:lnTo>
                  <a:pt x="0" y="6858000"/>
                </a:lnTo>
                <a:close/>
              </a:path>
            </a:pathLst>
          </a:custGeom>
        </p:spPr>
      </p:pic>
      <p:pic>
        <p:nvPicPr>
          <p:cNvPr id="82" name="Picture 81">
            <a:extLst/>
          </p:cNvPr>
          <p:cNvPicPr>
            <a:picLocks noChangeAspect="1"/>
          </p:cNvPicPr>
          <p:nvPr/>
        </p:nvPicPr>
        <p:blipFill>
          <a:blip r:embed="rId2">
            <a:extLst>
              <a:ext uri="{28A0092B-C50C-407E-A947-70E740481C1C}">
                <a14:useLocalDpi xmlns:a14="http://schemas.microsoft.com/office/drawing/2010/main" val="0"/>
              </a:ext>
            </a:extLst>
          </a:blip>
          <a:srcRect l="95086"/>
          <a:stretch>
            <a:fillRect/>
          </a:stretch>
        </p:blipFill>
        <p:spPr>
          <a:xfrm>
            <a:off x="11582397" y="0"/>
            <a:ext cx="599121" cy="6858000"/>
          </a:xfrm>
          <a:custGeom>
            <a:avLst/>
            <a:gdLst>
              <a:gd name="connsiteX0" fmla="*/ 0 w 599121"/>
              <a:gd name="connsiteY0" fmla="*/ 0 h 6858000"/>
              <a:gd name="connsiteX1" fmla="*/ 599121 w 599121"/>
              <a:gd name="connsiteY1" fmla="*/ 0 h 6858000"/>
              <a:gd name="connsiteX2" fmla="*/ 599121 w 599121"/>
              <a:gd name="connsiteY2" fmla="*/ 6858000 h 6858000"/>
              <a:gd name="connsiteX3" fmla="*/ 0 w 59912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9121" h="6858000">
                <a:moveTo>
                  <a:pt x="0" y="0"/>
                </a:moveTo>
                <a:lnTo>
                  <a:pt x="599121" y="0"/>
                </a:lnTo>
                <a:lnTo>
                  <a:pt x="599121" y="6858000"/>
                </a:lnTo>
                <a:lnTo>
                  <a:pt x="0" y="6858000"/>
                </a:lnTo>
                <a:close/>
              </a:path>
            </a:pathLst>
          </a:custGeom>
        </p:spPr>
      </p:pic>
      <p:grpSp>
        <p:nvGrpSpPr>
          <p:cNvPr id="40" name="Group 39">
            <a:extLst/>
          </p:cNvPr>
          <p:cNvGrpSpPr/>
          <p:nvPr/>
        </p:nvGrpSpPr>
        <p:grpSpPr>
          <a:xfrm>
            <a:off x="609600" y="0"/>
            <a:ext cx="5234609" cy="1378395"/>
            <a:chOff x="609600" y="0"/>
            <a:chExt cx="5486400" cy="1673225"/>
          </a:xfrm>
          <a:solidFill>
            <a:srgbClr val="FF0066"/>
          </a:solidFill>
        </p:grpSpPr>
        <p:grpSp>
          <p:nvGrpSpPr>
            <p:cNvPr id="42" name="Group 41">
              <a:extLst/>
            </p:cNvPr>
            <p:cNvGrpSpPr/>
            <p:nvPr/>
          </p:nvGrpSpPr>
          <p:grpSpPr>
            <a:xfrm>
              <a:off x="609600" y="0"/>
              <a:ext cx="5486400" cy="1673225"/>
              <a:chOff x="609600" y="0"/>
              <a:chExt cx="5486400" cy="1673225"/>
            </a:xfrm>
            <a:grpFill/>
          </p:grpSpPr>
          <p:sp>
            <p:nvSpPr>
              <p:cNvPr id="44" name="Freeform: Shape 43">
                <a:extLst/>
              </p:cNvPr>
              <p:cNvSpPr/>
              <p:nvPr/>
            </p:nvSpPr>
            <p:spPr>
              <a:xfrm>
                <a:off x="609600" y="0"/>
                <a:ext cx="5486400" cy="1673225"/>
              </a:xfrm>
              <a:custGeom>
                <a:avLst/>
                <a:gdLst>
                  <a:gd name="connsiteX0" fmla="*/ 0 w 5486400"/>
                  <a:gd name="connsiteY0" fmla="*/ 0 h 1673225"/>
                  <a:gd name="connsiteX1" fmla="*/ 5486400 w 5486400"/>
                  <a:gd name="connsiteY1" fmla="*/ 0 h 1673225"/>
                  <a:gd name="connsiteX2" fmla="*/ 5486400 w 5486400"/>
                  <a:gd name="connsiteY2" fmla="*/ 914400 h 1673225"/>
                  <a:gd name="connsiteX3" fmla="*/ 2743200 w 5486400"/>
                  <a:gd name="connsiteY3" fmla="*/ 1673225 h 1673225"/>
                  <a:gd name="connsiteX4" fmla="*/ 0 w 5486400"/>
                  <a:gd name="connsiteY4" fmla="*/ 914400 h 16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1673225">
                    <a:moveTo>
                      <a:pt x="0" y="0"/>
                    </a:moveTo>
                    <a:lnTo>
                      <a:pt x="5486400" y="0"/>
                    </a:lnTo>
                    <a:lnTo>
                      <a:pt x="5486400" y="914400"/>
                    </a:lnTo>
                    <a:lnTo>
                      <a:pt x="2743200" y="1673225"/>
                    </a:lnTo>
                    <a:lnTo>
                      <a:pt x="0" y="914400"/>
                    </a:lnTo>
                    <a:close/>
                  </a:path>
                </a:pathLst>
              </a:custGeom>
              <a:grpFill/>
              <a:ln>
                <a:noFill/>
              </a:ln>
              <a:effectLst>
                <a:glow rad="101600">
                  <a:schemeClr val="tx1">
                    <a:alpha val="60000"/>
                  </a:schemeClr>
                </a:glow>
                <a:outerShdw blurRad="1270000" dist="444500" sx="103000" sy="103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5" name="Freeform: Shape 44">
                <a:extLst/>
              </p:cNvPr>
              <p:cNvSpPr/>
              <p:nvPr/>
            </p:nvSpPr>
            <p:spPr>
              <a:xfrm>
                <a:off x="723900" y="0"/>
                <a:ext cx="5257800" cy="1492250"/>
              </a:xfrm>
              <a:custGeom>
                <a:avLst/>
                <a:gdLst>
                  <a:gd name="connsiteX0" fmla="*/ 0 w 5486400"/>
                  <a:gd name="connsiteY0" fmla="*/ 0 h 1673225"/>
                  <a:gd name="connsiteX1" fmla="*/ 5486400 w 5486400"/>
                  <a:gd name="connsiteY1" fmla="*/ 0 h 1673225"/>
                  <a:gd name="connsiteX2" fmla="*/ 5486400 w 5486400"/>
                  <a:gd name="connsiteY2" fmla="*/ 914400 h 1673225"/>
                  <a:gd name="connsiteX3" fmla="*/ 2743200 w 5486400"/>
                  <a:gd name="connsiteY3" fmla="*/ 1673225 h 1673225"/>
                  <a:gd name="connsiteX4" fmla="*/ 0 w 5486400"/>
                  <a:gd name="connsiteY4" fmla="*/ 914400 h 16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1673225">
                    <a:moveTo>
                      <a:pt x="0" y="0"/>
                    </a:moveTo>
                    <a:lnTo>
                      <a:pt x="5486400" y="0"/>
                    </a:lnTo>
                    <a:lnTo>
                      <a:pt x="5486400" y="914400"/>
                    </a:lnTo>
                    <a:lnTo>
                      <a:pt x="2743200" y="1673225"/>
                    </a:lnTo>
                    <a:lnTo>
                      <a:pt x="0" y="914400"/>
                    </a:lnTo>
                    <a:close/>
                  </a:path>
                </a:pathLst>
              </a:custGeom>
              <a:grp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43" name="TextBox 42">
              <a:extLst/>
            </p:cNvPr>
            <p:cNvSpPr txBox="1"/>
            <p:nvPr/>
          </p:nvSpPr>
          <p:spPr>
            <a:xfrm>
              <a:off x="1093788" y="134719"/>
              <a:ext cx="4382702" cy="784577"/>
            </a:xfrm>
            <a:prstGeom prst="rect">
              <a:avLst/>
            </a:prstGeom>
            <a:grpFill/>
          </p:spPr>
          <p:txBody>
            <a:bodyPr>
              <a:spAutoFit/>
            </a:bodyPr>
            <a:lstStyle/>
            <a:p>
              <a:pPr algn="ctr" eaLnBrk="1" fontAlgn="auto" hangingPunct="1">
                <a:spcBef>
                  <a:spcPts val="0"/>
                </a:spcBef>
                <a:spcAft>
                  <a:spcPts val="0"/>
                </a:spcAft>
                <a:defRPr/>
              </a:pPr>
              <a:r>
                <a:rPr lang="en-US" sz="3600" dirty="0">
                  <a:solidFill>
                    <a:schemeClr val="bg1"/>
                  </a:solidFill>
                  <a:effectLst>
                    <a:outerShdw dist="152400" dir="2700000" sx="99000" sy="99000" algn="tl" rotWithShape="0">
                      <a:prstClr val="black">
                        <a:alpha val="89000"/>
                      </a:prstClr>
                    </a:outerShdw>
                  </a:effectLst>
                  <a:latin typeface="Times New Roman" panose="02020603050405020304" pitchFamily="18" charset="0"/>
                  <a:cs typeface="Times New Roman" panose="02020603050405020304" pitchFamily="18" charset="0"/>
                </a:rPr>
                <a:t>Cách mô phỏng</a:t>
              </a:r>
            </a:p>
          </p:txBody>
        </p:sp>
      </p:grpSp>
      <p:pic>
        <p:nvPicPr>
          <p:cNvPr id="79" name="Picture 78">
            <a:extLst/>
          </p:cNvPr>
          <p:cNvPicPr>
            <a:picLocks noChangeAspect="1"/>
          </p:cNvPicPr>
          <p:nvPr/>
        </p:nvPicPr>
        <p:blipFill>
          <a:blip r:embed="rId3"/>
          <a:stretch>
            <a:fillRect/>
          </a:stretch>
        </p:blipFill>
        <p:spPr>
          <a:xfrm rot="20990167" flipH="1">
            <a:off x="8513763" y="-85725"/>
            <a:ext cx="3700462" cy="1412875"/>
          </a:xfrm>
          <a:prstGeom prst="rect">
            <a:avLst/>
          </a:prstGeom>
          <a:effectLst>
            <a:outerShdw blurRad="152400" dist="139700" dir="13500000" algn="br" rotWithShape="0">
              <a:prstClr val="black">
                <a:alpha val="63000"/>
              </a:prstClr>
            </a:outerShdw>
          </a:effectLst>
        </p:spPr>
      </p:pic>
      <p:sp>
        <p:nvSpPr>
          <p:cNvPr id="32" name="Rectangle: Rounded Corners 31">
            <a:extLst/>
          </p:cNvPr>
          <p:cNvSpPr/>
          <p:nvPr/>
        </p:nvSpPr>
        <p:spPr bwMode="auto">
          <a:xfrm>
            <a:off x="422728" y="5555162"/>
            <a:ext cx="11159669" cy="1263650"/>
          </a:xfrm>
          <a:prstGeom prst="roundRect">
            <a:avLst>
              <a:gd name="adj" fmla="val 50000"/>
            </a:avLst>
          </a:prstGeom>
          <a:solidFill>
            <a:schemeClr val="accent3">
              <a:lumMod val="40000"/>
              <a:lumOff val="60000"/>
            </a:schemeClr>
          </a:solidFill>
          <a:ln>
            <a:noFill/>
          </a:ln>
          <a:effectLst>
            <a:glow rad="88900">
              <a:schemeClr val="tx1">
                <a:alpha val="61000"/>
              </a:schemeClr>
            </a:glow>
            <a:outerShdw blurRad="241300" sx="101000" sy="101000" algn="ctr" rotWithShape="0">
              <a:prstClr val="black">
                <a:alpha val="7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en-US" dirty="0">
                <a:ln>
                  <a:solidFill>
                    <a:srgbClr val="C00000"/>
                  </a:solidFill>
                </a:ln>
              </a:rPr>
              <a:t>Ghi nhớ: Tranh chân dung thời Phục Hưng thường chú trọng diễn tả hình khối và sự cân đối của cơ thể con người một cách chân thực, sống động</a:t>
            </a:r>
            <a:endParaRPr lang="vi-VN" dirty="0">
              <a:ln>
                <a:solidFill>
                  <a:srgbClr val="C00000"/>
                </a:solidFill>
              </a:ln>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40208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500" fill="hold"/>
                                        <p:tgtEl>
                                          <p:spTgt spid="40"/>
                                        </p:tgtEl>
                                        <p:attrNameLst>
                                          <p:attrName>ppt_x</p:attrName>
                                        </p:attrNameLst>
                                      </p:cBhvr>
                                      <p:tavLst>
                                        <p:tav tm="0">
                                          <p:val>
                                            <p:strVal val="#ppt_x"/>
                                          </p:val>
                                        </p:tav>
                                        <p:tav tm="100000">
                                          <p:val>
                                            <p:strVal val="#ppt_x"/>
                                          </p:val>
                                        </p:tav>
                                      </p:tavLst>
                                    </p:anim>
                                    <p:anim calcmode="lin" valueType="num">
                                      <p:cBhvr additive="base">
                                        <p:cTn id="8" dur="1500" fill="hold"/>
                                        <p:tgtEl>
                                          <p:spTgt spid="40"/>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1"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par>
                                <p:cTn id="14" presetID="16" presetClass="entr" presetSubtype="21"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barn(inVertical)">
                                      <p:cBhvr>
                                        <p:cTn id="16" dur="500"/>
                                        <p:tgtEl>
                                          <p:spTgt spid="1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6" presetClass="entr" presetSubtype="21"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inVertical)">
                                      <p:cBhvr>
                                        <p:cTn id="21" dur="500"/>
                                        <p:tgtEl>
                                          <p:spTgt spid="17"/>
                                        </p:tgtEl>
                                      </p:cBhvr>
                                    </p:animEffect>
                                  </p:childTnLst>
                                </p:cTn>
                              </p:par>
                              <p:par>
                                <p:cTn id="22" presetID="16" presetClass="entr" presetSubtype="21"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barn(inVertical)">
                                      <p:cBhvr>
                                        <p:cTn id="24" dur="500"/>
                                        <p:tgtEl>
                                          <p:spTgt spid="2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6" presetClass="entr" presetSubtype="16"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circle(in)">
                                      <p:cBhvr>
                                        <p:cTn id="29" dur="2000"/>
                                        <p:tgtEl>
                                          <p:spTgt spid="18"/>
                                        </p:tgtEl>
                                      </p:cBhvr>
                                    </p:animEffect>
                                  </p:childTnLst>
                                </p:cTn>
                              </p:par>
                              <p:par>
                                <p:cTn id="30" presetID="6" presetClass="entr" presetSubtype="16"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circle(in)">
                                      <p:cBhvr>
                                        <p:cTn id="32" dur="2000"/>
                                        <p:tgtEl>
                                          <p:spTgt spid="2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6" presetClass="entr" presetSubtype="21" fill="hold"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barn(inVertical)">
                                      <p:cBhvr>
                                        <p:cTn id="37" dur="500"/>
                                        <p:tgtEl>
                                          <p:spTgt spid="3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nodeType="clickEffect">
                                  <p:stCondLst>
                                    <p:cond delay="0"/>
                                  </p:stCondLst>
                                  <p:childTnLst>
                                    <p:set>
                                      <p:cBhvr>
                                        <p:cTn id="41"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a:custGeom>
            <a:avLst/>
            <a:gdLst>
              <a:gd name="connsiteX0" fmla="*/ 4610100 w 12192000"/>
              <a:gd name="connsiteY0" fmla="*/ 1791126 h 6858000"/>
              <a:gd name="connsiteX1" fmla="*/ 4610100 w 12192000"/>
              <a:gd name="connsiteY1" fmla="*/ 5569006 h 6858000"/>
              <a:gd name="connsiteX2" fmla="*/ 5365694 w 12192000"/>
              <a:gd name="connsiteY2" fmla="*/ 6324600 h 6858000"/>
              <a:gd name="connsiteX3" fmla="*/ 11582400 w 12192000"/>
              <a:gd name="connsiteY3" fmla="*/ 6324600 h 6858000"/>
              <a:gd name="connsiteX4" fmla="*/ 11582400 w 12192000"/>
              <a:gd name="connsiteY4" fmla="*/ 2546720 h 6858000"/>
              <a:gd name="connsiteX5" fmla="*/ 10826806 w 12192000"/>
              <a:gd name="connsiteY5" fmla="*/ 1791126 h 6858000"/>
              <a:gd name="connsiteX6" fmla="*/ 0 w 12192000"/>
              <a:gd name="connsiteY6" fmla="*/ 0 h 6858000"/>
              <a:gd name="connsiteX7" fmla="*/ 12192000 w 12192000"/>
              <a:gd name="connsiteY7" fmla="*/ 0 h 6858000"/>
              <a:gd name="connsiteX8" fmla="*/ 12192000 w 12192000"/>
              <a:gd name="connsiteY8" fmla="*/ 6858000 h 6858000"/>
              <a:gd name="connsiteX9" fmla="*/ 0 w 12192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4610100" y="1791126"/>
                </a:moveTo>
                <a:lnTo>
                  <a:pt x="4610100" y="5569006"/>
                </a:lnTo>
                <a:lnTo>
                  <a:pt x="5365694" y="6324600"/>
                </a:lnTo>
                <a:lnTo>
                  <a:pt x="11582400" y="6324600"/>
                </a:lnTo>
                <a:lnTo>
                  <a:pt x="11582400" y="2546720"/>
                </a:lnTo>
                <a:lnTo>
                  <a:pt x="10826806" y="1791126"/>
                </a:lnTo>
                <a:close/>
                <a:moveTo>
                  <a:pt x="0" y="0"/>
                </a:moveTo>
                <a:lnTo>
                  <a:pt x="12192000" y="0"/>
                </a:lnTo>
                <a:lnTo>
                  <a:pt x="12192000" y="6858000"/>
                </a:lnTo>
                <a:lnTo>
                  <a:pt x="0" y="6858000"/>
                </a:lnTo>
                <a:close/>
              </a:path>
            </a:pathLst>
          </a:custGeom>
        </p:spPr>
      </p:pic>
      <p:grpSp>
        <p:nvGrpSpPr>
          <p:cNvPr id="26" name="Group 25">
            <a:extLst/>
          </p:cNvPr>
          <p:cNvGrpSpPr/>
          <p:nvPr/>
        </p:nvGrpSpPr>
        <p:grpSpPr>
          <a:xfrm>
            <a:off x="-29369" y="-3969"/>
            <a:ext cx="5486400" cy="1673225"/>
            <a:chOff x="609600" y="0"/>
            <a:chExt cx="5486400" cy="1673225"/>
          </a:xfrm>
          <a:solidFill>
            <a:srgbClr val="00B050"/>
          </a:solidFill>
        </p:grpSpPr>
        <p:grpSp>
          <p:nvGrpSpPr>
            <p:cNvPr id="27" name="Group 26">
              <a:extLst/>
            </p:cNvPr>
            <p:cNvGrpSpPr/>
            <p:nvPr/>
          </p:nvGrpSpPr>
          <p:grpSpPr>
            <a:xfrm>
              <a:off x="609600" y="0"/>
              <a:ext cx="5486400" cy="1673225"/>
              <a:chOff x="609600" y="0"/>
              <a:chExt cx="5486400" cy="1673225"/>
            </a:xfrm>
            <a:grpFill/>
          </p:grpSpPr>
          <p:sp>
            <p:nvSpPr>
              <p:cNvPr id="42" name="Freeform: Shape 41">
                <a:extLst/>
              </p:cNvPr>
              <p:cNvSpPr/>
              <p:nvPr/>
            </p:nvSpPr>
            <p:spPr>
              <a:xfrm>
                <a:off x="609600" y="0"/>
                <a:ext cx="5486400" cy="1673225"/>
              </a:xfrm>
              <a:custGeom>
                <a:avLst/>
                <a:gdLst>
                  <a:gd name="connsiteX0" fmla="*/ 0 w 5486400"/>
                  <a:gd name="connsiteY0" fmla="*/ 0 h 1673225"/>
                  <a:gd name="connsiteX1" fmla="*/ 5486400 w 5486400"/>
                  <a:gd name="connsiteY1" fmla="*/ 0 h 1673225"/>
                  <a:gd name="connsiteX2" fmla="*/ 5486400 w 5486400"/>
                  <a:gd name="connsiteY2" fmla="*/ 914400 h 1673225"/>
                  <a:gd name="connsiteX3" fmla="*/ 2743200 w 5486400"/>
                  <a:gd name="connsiteY3" fmla="*/ 1673225 h 1673225"/>
                  <a:gd name="connsiteX4" fmla="*/ 0 w 5486400"/>
                  <a:gd name="connsiteY4" fmla="*/ 914400 h 16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1673225">
                    <a:moveTo>
                      <a:pt x="0" y="0"/>
                    </a:moveTo>
                    <a:lnTo>
                      <a:pt x="5486400" y="0"/>
                    </a:lnTo>
                    <a:lnTo>
                      <a:pt x="5486400" y="914400"/>
                    </a:lnTo>
                    <a:lnTo>
                      <a:pt x="2743200" y="1673225"/>
                    </a:lnTo>
                    <a:lnTo>
                      <a:pt x="0" y="914400"/>
                    </a:lnTo>
                    <a:close/>
                  </a:path>
                </a:pathLst>
              </a:custGeom>
              <a:grpFill/>
              <a:ln>
                <a:noFill/>
              </a:ln>
              <a:effectLst>
                <a:glow rad="101600">
                  <a:schemeClr val="tx1">
                    <a:alpha val="60000"/>
                  </a:schemeClr>
                </a:glow>
                <a:outerShdw blurRad="1270000" dist="444500" sx="103000" sy="103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3" name="Freeform: Shape 42">
                <a:extLst/>
              </p:cNvPr>
              <p:cNvSpPr/>
              <p:nvPr/>
            </p:nvSpPr>
            <p:spPr>
              <a:xfrm>
                <a:off x="723900" y="0"/>
                <a:ext cx="5257800" cy="1492250"/>
              </a:xfrm>
              <a:custGeom>
                <a:avLst/>
                <a:gdLst>
                  <a:gd name="connsiteX0" fmla="*/ 0 w 5486400"/>
                  <a:gd name="connsiteY0" fmla="*/ 0 h 1673225"/>
                  <a:gd name="connsiteX1" fmla="*/ 5486400 w 5486400"/>
                  <a:gd name="connsiteY1" fmla="*/ 0 h 1673225"/>
                  <a:gd name="connsiteX2" fmla="*/ 5486400 w 5486400"/>
                  <a:gd name="connsiteY2" fmla="*/ 914400 h 1673225"/>
                  <a:gd name="connsiteX3" fmla="*/ 2743200 w 5486400"/>
                  <a:gd name="connsiteY3" fmla="*/ 1673225 h 1673225"/>
                  <a:gd name="connsiteX4" fmla="*/ 0 w 5486400"/>
                  <a:gd name="connsiteY4" fmla="*/ 914400 h 16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1673225">
                    <a:moveTo>
                      <a:pt x="0" y="0"/>
                    </a:moveTo>
                    <a:lnTo>
                      <a:pt x="5486400" y="0"/>
                    </a:lnTo>
                    <a:lnTo>
                      <a:pt x="5486400" y="914400"/>
                    </a:lnTo>
                    <a:lnTo>
                      <a:pt x="2743200" y="1673225"/>
                    </a:lnTo>
                    <a:lnTo>
                      <a:pt x="0" y="914400"/>
                    </a:lnTo>
                    <a:close/>
                  </a:path>
                </a:pathLst>
              </a:custGeom>
              <a:grp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40" name="TextBox 39">
              <a:extLst/>
            </p:cNvPr>
            <p:cNvSpPr txBox="1"/>
            <p:nvPr/>
          </p:nvSpPr>
          <p:spPr>
            <a:xfrm>
              <a:off x="723900" y="117901"/>
              <a:ext cx="5257800" cy="830997"/>
            </a:xfrm>
            <a:prstGeom prst="rect">
              <a:avLst/>
            </a:prstGeom>
            <a:noFill/>
          </p:spPr>
          <p:txBody>
            <a:bodyPr>
              <a:spAutoFit/>
            </a:bodyPr>
            <a:lstStyle/>
            <a:p>
              <a:pPr algn="ctr" eaLnBrk="1" fontAlgn="auto" hangingPunct="1">
                <a:spcBef>
                  <a:spcPts val="0"/>
                </a:spcBef>
                <a:spcAft>
                  <a:spcPts val="0"/>
                </a:spcAft>
                <a:defRPr/>
              </a:pPr>
              <a:r>
                <a:rPr lang="en-US" sz="2400" dirty="0">
                  <a:solidFill>
                    <a:schemeClr val="bg1"/>
                  </a:solidFill>
                  <a:effectLst>
                    <a:outerShdw dist="152400" dir="2700000" sx="99000" sy="99000" algn="tl" rotWithShape="0">
                      <a:prstClr val="black">
                        <a:alpha val="89000"/>
                      </a:prstClr>
                    </a:outerShdw>
                  </a:effectLst>
                  <a:latin typeface="UTM Alberta Heavy" panose="02040603050506020204" pitchFamily="18" charset="0"/>
                </a:rPr>
                <a:t>XEM VIDEO </a:t>
              </a:r>
            </a:p>
            <a:p>
              <a:pPr algn="ctr" eaLnBrk="1" fontAlgn="auto" hangingPunct="1">
                <a:spcBef>
                  <a:spcPts val="0"/>
                </a:spcBef>
                <a:spcAft>
                  <a:spcPts val="0"/>
                </a:spcAft>
                <a:defRPr/>
              </a:pPr>
              <a:r>
                <a:rPr lang="en-US" sz="2400" dirty="0">
                  <a:solidFill>
                    <a:schemeClr val="bg1"/>
                  </a:solidFill>
                  <a:effectLst>
                    <a:outerShdw dist="152400" dir="2700000" sx="99000" sy="99000" algn="tl" rotWithShape="0">
                      <a:prstClr val="black">
                        <a:alpha val="89000"/>
                      </a:prstClr>
                    </a:outerShdw>
                  </a:effectLst>
                  <a:latin typeface="UTM Alberta Heavy" panose="02040603050506020204" pitchFamily="18" charset="0"/>
                </a:rPr>
                <a:t>HƯỚNG DẪN CÁCH VẼ</a:t>
              </a:r>
            </a:p>
          </p:txBody>
        </p:sp>
      </p:grpSp>
      <p:pic>
        <p:nvPicPr>
          <p:cNvPr id="29700" name="Mot-Doi-Nguoi-Mot-Rung-Cay-Quang-Dung">
            <a:hlinkClick r:id="" action="ppaction://media"/>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2000" y="-1892300"/>
            <a:ext cx="4064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Diagonal Corners Snipped 20">
            <a:extLst/>
          </p:cNvPr>
          <p:cNvSpPr/>
          <p:nvPr/>
        </p:nvSpPr>
        <p:spPr>
          <a:xfrm>
            <a:off x="2974975" y="1133475"/>
            <a:ext cx="9217025" cy="5265738"/>
          </a:xfrm>
          <a:prstGeom prst="snip2DiagRect">
            <a:avLst>
              <a:gd name="adj1" fmla="val 0"/>
              <a:gd name="adj2" fmla="val 17895"/>
            </a:avLst>
          </a:prstGeom>
          <a:noFill/>
          <a:ln w="114300" cap="rnd">
            <a:solidFill>
              <a:schemeClr val="accent2">
                <a:lumMod val="60000"/>
                <a:lumOff val="40000"/>
              </a:schemeClr>
            </a:solidFill>
            <a:prstDash val="sysDot"/>
          </a:ln>
          <a:effectLst>
            <a:outerShdw blurRad="63500" dist="12700" dir="4800000" sx="103000" sy="103000" algn="ctr" rotWithShape="0">
              <a:prstClr val="black">
                <a:alpha val="87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29702" name="Picture 19"/>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01738" y="828675"/>
            <a:ext cx="5159376" cy="472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1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3098618">
            <a:off x="-536575" y="4505325"/>
            <a:ext cx="2844800" cy="260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a:spLocks noChangeArrowheads="1"/>
          </p:cNvSpPr>
          <p:nvPr/>
        </p:nvSpPr>
        <p:spPr bwMode="auto">
          <a:xfrm>
            <a:off x="5518150" y="52388"/>
            <a:ext cx="6611938"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nl-NL" altLang="en-US" sz="2800" b="1">
                <a:solidFill>
                  <a:schemeClr val="bg1"/>
                </a:solidFill>
                <a:latin typeface="Times New Roman" panose="02020603050405020304" pitchFamily="18" charset="0"/>
                <a:cs typeface="Times New Roman" panose="02020603050405020304" pitchFamily="18" charset="0"/>
              </a:rPr>
              <a:t>Clip mô phỏng chân dung nhân vật trong </a:t>
            </a:r>
          </a:p>
          <a:p>
            <a:pPr eaLnBrk="1" hangingPunct="1">
              <a:spcBef>
                <a:spcPct val="0"/>
              </a:spcBef>
              <a:buClrTx/>
              <a:buFontTx/>
              <a:buNone/>
            </a:pPr>
            <a:r>
              <a:rPr lang="nl-NL" altLang="en-US" sz="2800" b="1">
                <a:solidFill>
                  <a:schemeClr val="bg1"/>
                </a:solidFill>
                <a:latin typeface="Times New Roman" panose="02020603050405020304" pitchFamily="18" charset="0"/>
                <a:cs typeface="Times New Roman" panose="02020603050405020304" pitchFamily="18" charset="0"/>
              </a:rPr>
              <a:t>Tranh thời Phục Hưng</a:t>
            </a:r>
            <a:endParaRPr lang="en-US" altLang="en-US" sz="2800">
              <a:solidFill>
                <a:schemeClr val="bg1"/>
              </a:solidFill>
              <a:latin typeface="Calibri" panose="020F0502020204030204" pitchFamily="34" charset="0"/>
              <a:cs typeface="Arial" panose="020B0604020202020204" pitchFamily="34" charset="0"/>
            </a:endParaRPr>
          </a:p>
        </p:txBody>
      </p:sp>
      <p:sp>
        <p:nvSpPr>
          <p:cNvPr id="4" name="Rectangle 3"/>
          <p:cNvSpPr>
            <a:spLocks noChangeArrowheads="1"/>
          </p:cNvSpPr>
          <p:nvPr/>
        </p:nvSpPr>
        <p:spPr bwMode="auto">
          <a:xfrm>
            <a:off x="4619625" y="6399213"/>
            <a:ext cx="59277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b="1">
                <a:solidFill>
                  <a:schemeClr val="bg1"/>
                </a:solidFill>
                <a:latin typeface="Times New Roman" panose="02020603050405020304" pitchFamily="18" charset="0"/>
                <a:cs typeface="Times New Roman" panose="02020603050405020304" pitchFamily="18" charset="0"/>
              </a:rPr>
              <a:t>Nguồn: https://www.youtube.com/watch?v=Y1nlOW9zhjg</a:t>
            </a:r>
          </a:p>
        </p:txBody>
      </p:sp>
      <p:pic>
        <p:nvPicPr>
          <p:cNvPr id="29706" name="Kcart3 _ Vẽ Mô phỏng PHỤ NỮ và CON CHỒN - Chân Dung nhân vật trong tranh thời Phục Hưng _ Mt7 Ctst">
            <a:hlinkClick r:id="" action="ppaction://media"/>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54388" y="1247775"/>
            <a:ext cx="8628062" cy="485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287053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in)">
                                      <p:cBhvr>
                                        <p:cTn id="7" dur="2000"/>
                                        <p:tgtEl>
                                          <p:spTgt spid="26"/>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540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 name="Freeform: Shape 104">
            <a:extLst/>
          </p:cNvPr>
          <p:cNvSpPr/>
          <p:nvPr/>
        </p:nvSpPr>
        <p:spPr>
          <a:xfrm>
            <a:off x="0" y="0"/>
            <a:ext cx="4905375" cy="6858000"/>
          </a:xfrm>
          <a:custGeom>
            <a:avLst/>
            <a:gdLst>
              <a:gd name="connsiteX0" fmla="*/ 0 w 4905560"/>
              <a:gd name="connsiteY0" fmla="*/ 0 h 6858000"/>
              <a:gd name="connsiteX1" fmla="*/ 3021460 w 4905560"/>
              <a:gd name="connsiteY1" fmla="*/ 0 h 6858000"/>
              <a:gd name="connsiteX2" fmla="*/ 4905560 w 4905560"/>
              <a:gd name="connsiteY2" fmla="*/ 0 h 6858000"/>
              <a:gd name="connsiteX3" fmla="*/ 3067964 w 4905560"/>
              <a:gd name="connsiteY3" fmla="*/ 6858000 h 6858000"/>
              <a:gd name="connsiteX4" fmla="*/ 3021460 w 4905560"/>
              <a:gd name="connsiteY4" fmla="*/ 6858000 h 6858000"/>
              <a:gd name="connsiteX5" fmla="*/ 0 w 490556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5560" h="6858000">
                <a:moveTo>
                  <a:pt x="0" y="0"/>
                </a:moveTo>
                <a:lnTo>
                  <a:pt x="3021460" y="0"/>
                </a:lnTo>
                <a:lnTo>
                  <a:pt x="4905560" y="0"/>
                </a:lnTo>
                <a:lnTo>
                  <a:pt x="3067964" y="6858000"/>
                </a:lnTo>
                <a:lnTo>
                  <a:pt x="3021460" y="6858000"/>
                </a:lnTo>
                <a:lnTo>
                  <a:pt x="0" y="6858000"/>
                </a:lnTo>
                <a:close/>
              </a:path>
            </a:pathLst>
          </a:custGeom>
          <a:solidFill>
            <a:srgbClr val="2E75B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6" name="Freeform: Shape 105">
            <a:extLst/>
          </p:cNvPr>
          <p:cNvSpPr/>
          <p:nvPr/>
        </p:nvSpPr>
        <p:spPr>
          <a:xfrm flipH="1" flipV="1">
            <a:off x="7286625" y="0"/>
            <a:ext cx="4905375" cy="6858000"/>
          </a:xfrm>
          <a:custGeom>
            <a:avLst/>
            <a:gdLst>
              <a:gd name="connsiteX0" fmla="*/ 0 w 4905560"/>
              <a:gd name="connsiteY0" fmla="*/ 0 h 6858000"/>
              <a:gd name="connsiteX1" fmla="*/ 3021460 w 4905560"/>
              <a:gd name="connsiteY1" fmla="*/ 0 h 6858000"/>
              <a:gd name="connsiteX2" fmla="*/ 4905560 w 4905560"/>
              <a:gd name="connsiteY2" fmla="*/ 0 h 6858000"/>
              <a:gd name="connsiteX3" fmla="*/ 3067964 w 4905560"/>
              <a:gd name="connsiteY3" fmla="*/ 6858000 h 6858000"/>
              <a:gd name="connsiteX4" fmla="*/ 3021460 w 4905560"/>
              <a:gd name="connsiteY4" fmla="*/ 6858000 h 6858000"/>
              <a:gd name="connsiteX5" fmla="*/ 0 w 490556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5560" h="6858000">
                <a:moveTo>
                  <a:pt x="0" y="0"/>
                </a:moveTo>
                <a:lnTo>
                  <a:pt x="3021460" y="0"/>
                </a:lnTo>
                <a:lnTo>
                  <a:pt x="4905560" y="0"/>
                </a:lnTo>
                <a:lnTo>
                  <a:pt x="3067964" y="6858000"/>
                </a:lnTo>
                <a:lnTo>
                  <a:pt x="3021460" y="6858000"/>
                </a:lnTo>
                <a:lnTo>
                  <a:pt x="0" y="6858000"/>
                </a:lnTo>
                <a:close/>
              </a:path>
            </a:pathLst>
          </a:custGeom>
          <a:solidFill>
            <a:schemeClr val="accent2">
              <a:lumMod val="75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0" name="Freeform: Shape 109">
            <a:extLst/>
          </p:cNvPr>
          <p:cNvSpPr/>
          <p:nvPr/>
        </p:nvSpPr>
        <p:spPr>
          <a:xfrm>
            <a:off x="2644775" y="12700"/>
            <a:ext cx="2119313" cy="6858000"/>
          </a:xfrm>
          <a:custGeom>
            <a:avLst/>
            <a:gdLst>
              <a:gd name="connsiteX0" fmla="*/ 1837597 w 2117937"/>
              <a:gd name="connsiteY0" fmla="*/ 0 h 6858000"/>
              <a:gd name="connsiteX1" fmla="*/ 2117937 w 2117937"/>
              <a:gd name="connsiteY1" fmla="*/ 0 h 6858000"/>
              <a:gd name="connsiteX2" fmla="*/ 280341 w 2117937"/>
              <a:gd name="connsiteY2" fmla="*/ 6858000 h 6858000"/>
              <a:gd name="connsiteX3" fmla="*/ 233837 w 2117937"/>
              <a:gd name="connsiteY3" fmla="*/ 6858000 h 6858000"/>
              <a:gd name="connsiteX4" fmla="*/ 0 w 2117937"/>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7937" h="6858000">
                <a:moveTo>
                  <a:pt x="1837597" y="0"/>
                </a:moveTo>
                <a:lnTo>
                  <a:pt x="2117937" y="0"/>
                </a:lnTo>
                <a:lnTo>
                  <a:pt x="280341" y="6858000"/>
                </a:lnTo>
                <a:lnTo>
                  <a:pt x="233837" y="6858000"/>
                </a:lnTo>
                <a:lnTo>
                  <a:pt x="0" y="6858000"/>
                </a:ln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1" name="Freeform: Shape 110">
            <a:extLst/>
          </p:cNvPr>
          <p:cNvSpPr/>
          <p:nvPr/>
        </p:nvSpPr>
        <p:spPr>
          <a:xfrm>
            <a:off x="7453313" y="0"/>
            <a:ext cx="2117725" cy="6858000"/>
          </a:xfrm>
          <a:custGeom>
            <a:avLst/>
            <a:gdLst>
              <a:gd name="connsiteX0" fmla="*/ 1837597 w 2117937"/>
              <a:gd name="connsiteY0" fmla="*/ 0 h 6858000"/>
              <a:gd name="connsiteX1" fmla="*/ 2117937 w 2117937"/>
              <a:gd name="connsiteY1" fmla="*/ 0 h 6858000"/>
              <a:gd name="connsiteX2" fmla="*/ 280341 w 2117937"/>
              <a:gd name="connsiteY2" fmla="*/ 6858000 h 6858000"/>
              <a:gd name="connsiteX3" fmla="*/ 233837 w 2117937"/>
              <a:gd name="connsiteY3" fmla="*/ 6858000 h 6858000"/>
              <a:gd name="connsiteX4" fmla="*/ 0 w 2117937"/>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7937" h="6858000">
                <a:moveTo>
                  <a:pt x="1837597" y="0"/>
                </a:moveTo>
                <a:lnTo>
                  <a:pt x="2117937" y="0"/>
                </a:lnTo>
                <a:lnTo>
                  <a:pt x="280341" y="6858000"/>
                </a:lnTo>
                <a:lnTo>
                  <a:pt x="233837" y="6858000"/>
                </a:lnTo>
                <a:lnTo>
                  <a:pt x="0" y="6858000"/>
                </a:lnTo>
                <a:close/>
              </a:path>
            </a:pathLst>
          </a:custGeom>
          <a:solidFill>
            <a:srgbClr val="0070C0">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Oval 6">
            <a:extLst/>
          </p:cNvPr>
          <p:cNvSpPr/>
          <p:nvPr/>
        </p:nvSpPr>
        <p:spPr>
          <a:xfrm>
            <a:off x="3521075" y="854075"/>
            <a:ext cx="5149850" cy="5149850"/>
          </a:xfrm>
          <a:prstGeom prst="ellipse">
            <a:avLst/>
          </a:prstGeom>
          <a:noFill/>
          <a:ln w="38100">
            <a:solidFill>
              <a:schemeClr val="bg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4" name="Oval 23">
            <a:extLst/>
          </p:cNvPr>
          <p:cNvSpPr/>
          <p:nvPr/>
        </p:nvSpPr>
        <p:spPr>
          <a:xfrm>
            <a:off x="3187256" y="520256"/>
            <a:ext cx="5817488" cy="5817488"/>
          </a:xfrm>
          <a:prstGeom prst="ellipse">
            <a:avLst/>
          </a:prstGeom>
          <a:noFill/>
          <a:ln w="146050" cap="rnd">
            <a:solidFill>
              <a:srgbClr val="ED7D31"/>
            </a:solidFill>
            <a:prstDash val="sysDot"/>
          </a:ln>
          <a:effectLst>
            <a:glow rad="88900">
              <a:srgbClr val="00B0F0">
                <a:alpha val="72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10" name="Group 9"/>
          <p:cNvGrpSpPr>
            <a:grpSpLocks/>
          </p:cNvGrpSpPr>
          <p:nvPr/>
        </p:nvGrpSpPr>
        <p:grpSpPr bwMode="auto">
          <a:xfrm>
            <a:off x="3359150" y="685800"/>
            <a:ext cx="5473700" cy="5508625"/>
            <a:chOff x="3908657" y="1239252"/>
            <a:chExt cx="4374683" cy="4401149"/>
          </a:xfrm>
        </p:grpSpPr>
        <p:grpSp>
          <p:nvGrpSpPr>
            <p:cNvPr id="30737" name="Group 8"/>
            <p:cNvGrpSpPr>
              <a:grpSpLocks/>
            </p:cNvGrpSpPr>
            <p:nvPr/>
          </p:nvGrpSpPr>
          <p:grpSpPr bwMode="auto">
            <a:xfrm>
              <a:off x="5963651" y="1239252"/>
              <a:ext cx="264696" cy="4374683"/>
              <a:chOff x="5963651" y="1239252"/>
              <a:chExt cx="264696" cy="4374683"/>
            </a:xfrm>
          </p:grpSpPr>
          <p:sp>
            <p:nvSpPr>
              <p:cNvPr id="8" name="Oval 7">
                <a:extLst/>
              </p:cNvPr>
              <p:cNvSpPr/>
              <p:nvPr/>
            </p:nvSpPr>
            <p:spPr>
              <a:xfrm>
                <a:off x="5964047" y="1239252"/>
                <a:ext cx="263902" cy="26508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6" name="Oval 25">
                <a:extLst/>
              </p:cNvPr>
              <p:cNvSpPr/>
              <p:nvPr/>
            </p:nvSpPr>
            <p:spPr>
              <a:xfrm>
                <a:off x="5964047" y="5348682"/>
                <a:ext cx="263902" cy="26508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0738" name="Group 60"/>
            <p:cNvGrpSpPr>
              <a:grpSpLocks/>
            </p:cNvGrpSpPr>
            <p:nvPr/>
          </p:nvGrpSpPr>
          <p:grpSpPr bwMode="auto">
            <a:xfrm rot="900000">
              <a:off x="5963651" y="1241658"/>
              <a:ext cx="264696" cy="4374683"/>
              <a:chOff x="5963651" y="1239252"/>
              <a:chExt cx="264696" cy="4374683"/>
            </a:xfrm>
          </p:grpSpPr>
          <p:sp>
            <p:nvSpPr>
              <p:cNvPr id="63" name="Oval 62">
                <a:extLst/>
              </p:cNvPr>
              <p:cNvSpPr/>
              <p:nvPr/>
            </p:nvSpPr>
            <p:spPr>
              <a:xfrm>
                <a:off x="5958103" y="1233686"/>
                <a:ext cx="257559"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4" name="Oval 63">
                <a:extLst/>
              </p:cNvPr>
              <p:cNvSpPr/>
              <p:nvPr/>
            </p:nvSpPr>
            <p:spPr>
              <a:xfrm>
                <a:off x="5960186" y="5343254"/>
                <a:ext cx="256290"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0739" name="Group 64"/>
            <p:cNvGrpSpPr>
              <a:grpSpLocks/>
            </p:cNvGrpSpPr>
            <p:nvPr/>
          </p:nvGrpSpPr>
          <p:grpSpPr bwMode="auto">
            <a:xfrm rot="1800000">
              <a:off x="5963651" y="1244064"/>
              <a:ext cx="264696" cy="4374683"/>
              <a:chOff x="5963651" y="1239252"/>
              <a:chExt cx="264696" cy="4374683"/>
            </a:xfrm>
          </p:grpSpPr>
          <p:sp>
            <p:nvSpPr>
              <p:cNvPr id="66" name="Oval 65">
                <a:extLst/>
              </p:cNvPr>
              <p:cNvSpPr/>
              <p:nvPr/>
            </p:nvSpPr>
            <p:spPr>
              <a:xfrm>
                <a:off x="5964111" y="1239447"/>
                <a:ext cx="263902"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7" name="Oval 66">
                <a:extLst/>
              </p:cNvPr>
              <p:cNvSpPr/>
              <p:nvPr/>
            </p:nvSpPr>
            <p:spPr>
              <a:xfrm>
                <a:off x="5962303" y="5347106"/>
                <a:ext cx="253752"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0740" name="Group 67"/>
            <p:cNvGrpSpPr>
              <a:grpSpLocks/>
            </p:cNvGrpSpPr>
            <p:nvPr/>
          </p:nvGrpSpPr>
          <p:grpSpPr bwMode="auto">
            <a:xfrm rot="2700000">
              <a:off x="5963651" y="1246470"/>
              <a:ext cx="264696" cy="4374683"/>
              <a:chOff x="5963651" y="1239252"/>
              <a:chExt cx="264696" cy="4374683"/>
            </a:xfrm>
          </p:grpSpPr>
          <p:sp>
            <p:nvSpPr>
              <p:cNvPr id="69" name="Oval 68">
                <a:extLst/>
              </p:cNvPr>
              <p:cNvSpPr/>
              <p:nvPr/>
            </p:nvSpPr>
            <p:spPr>
              <a:xfrm>
                <a:off x="5948134" y="1252765"/>
                <a:ext cx="270157" cy="26517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6" name="Oval 75">
                <a:extLst/>
              </p:cNvPr>
              <p:cNvSpPr/>
              <p:nvPr/>
            </p:nvSpPr>
            <p:spPr>
              <a:xfrm>
                <a:off x="5950299" y="5362601"/>
                <a:ext cx="267620" cy="26517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0741" name="Group 76"/>
            <p:cNvGrpSpPr>
              <a:grpSpLocks/>
            </p:cNvGrpSpPr>
            <p:nvPr/>
          </p:nvGrpSpPr>
          <p:grpSpPr bwMode="auto">
            <a:xfrm rot="3600000">
              <a:off x="5963651" y="1248876"/>
              <a:ext cx="264696" cy="4374683"/>
              <a:chOff x="5963651" y="1239252"/>
              <a:chExt cx="264696" cy="4374683"/>
            </a:xfrm>
          </p:grpSpPr>
          <p:sp>
            <p:nvSpPr>
              <p:cNvPr id="78" name="Oval 77">
                <a:extLst/>
              </p:cNvPr>
              <p:cNvSpPr/>
              <p:nvPr/>
            </p:nvSpPr>
            <p:spPr>
              <a:xfrm>
                <a:off x="5953692" y="1257094"/>
                <a:ext cx="270158" cy="26517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9" name="Oval 78">
                <a:extLst/>
              </p:cNvPr>
              <p:cNvSpPr/>
              <p:nvPr/>
            </p:nvSpPr>
            <p:spPr>
              <a:xfrm>
                <a:off x="5954996" y="5365445"/>
                <a:ext cx="268889" cy="26517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0742" name="Group 79"/>
            <p:cNvGrpSpPr>
              <a:grpSpLocks/>
            </p:cNvGrpSpPr>
            <p:nvPr/>
          </p:nvGrpSpPr>
          <p:grpSpPr bwMode="auto">
            <a:xfrm rot="4500000">
              <a:off x="5963651" y="1251282"/>
              <a:ext cx="264696" cy="4374683"/>
              <a:chOff x="5963651" y="1239252"/>
              <a:chExt cx="264696" cy="4374683"/>
            </a:xfrm>
          </p:grpSpPr>
          <p:sp>
            <p:nvSpPr>
              <p:cNvPr id="81" name="Oval 80">
                <a:extLst/>
              </p:cNvPr>
              <p:cNvSpPr/>
              <p:nvPr/>
            </p:nvSpPr>
            <p:spPr>
              <a:xfrm>
                <a:off x="5958590" y="1254906"/>
                <a:ext cx="256205" cy="26517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2" name="Oval 81">
                <a:extLst/>
              </p:cNvPr>
              <p:cNvSpPr/>
              <p:nvPr/>
            </p:nvSpPr>
            <p:spPr>
              <a:xfrm>
                <a:off x="5958105" y="5364599"/>
                <a:ext cx="254938" cy="26517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0743" name="Group 82"/>
            <p:cNvGrpSpPr>
              <a:grpSpLocks/>
            </p:cNvGrpSpPr>
            <p:nvPr/>
          </p:nvGrpSpPr>
          <p:grpSpPr bwMode="auto">
            <a:xfrm rot="5400000">
              <a:off x="5963651" y="1253688"/>
              <a:ext cx="264696" cy="4374683"/>
              <a:chOff x="5963651" y="1239252"/>
              <a:chExt cx="264696" cy="4374683"/>
            </a:xfrm>
          </p:grpSpPr>
          <p:sp>
            <p:nvSpPr>
              <p:cNvPr id="84" name="Oval 83">
                <a:extLst/>
              </p:cNvPr>
              <p:cNvSpPr/>
              <p:nvPr/>
            </p:nvSpPr>
            <p:spPr>
              <a:xfrm>
                <a:off x="5964156" y="1251939"/>
                <a:ext cx="263816" cy="26517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5" name="Oval 84">
                <a:extLst/>
              </p:cNvPr>
              <p:cNvSpPr/>
              <p:nvPr/>
            </p:nvSpPr>
            <p:spPr>
              <a:xfrm>
                <a:off x="5964157" y="5361451"/>
                <a:ext cx="263816" cy="26517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0744" name="Group 85"/>
            <p:cNvGrpSpPr>
              <a:grpSpLocks/>
            </p:cNvGrpSpPr>
            <p:nvPr/>
          </p:nvGrpSpPr>
          <p:grpSpPr bwMode="auto">
            <a:xfrm rot="6300000">
              <a:off x="5963651" y="1256094"/>
              <a:ext cx="264696" cy="4374683"/>
              <a:chOff x="5963651" y="1239252"/>
              <a:chExt cx="264696" cy="4374683"/>
            </a:xfrm>
          </p:grpSpPr>
          <p:sp>
            <p:nvSpPr>
              <p:cNvPr id="87" name="Oval 86">
                <a:extLst/>
              </p:cNvPr>
              <p:cNvSpPr/>
              <p:nvPr/>
            </p:nvSpPr>
            <p:spPr>
              <a:xfrm>
                <a:off x="5956286" y="1258813"/>
                <a:ext cx="268889" cy="26517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8" name="Oval 87">
                <a:extLst/>
              </p:cNvPr>
              <p:cNvSpPr/>
              <p:nvPr/>
            </p:nvSpPr>
            <p:spPr>
              <a:xfrm>
                <a:off x="5954670" y="5370553"/>
                <a:ext cx="268889" cy="26517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0745" name="Group 88"/>
            <p:cNvGrpSpPr>
              <a:grpSpLocks/>
            </p:cNvGrpSpPr>
            <p:nvPr/>
          </p:nvGrpSpPr>
          <p:grpSpPr bwMode="auto">
            <a:xfrm rot="7200000">
              <a:off x="5963651" y="1258500"/>
              <a:ext cx="264696" cy="4374683"/>
              <a:chOff x="5963651" y="1239252"/>
              <a:chExt cx="264696" cy="4374683"/>
            </a:xfrm>
          </p:grpSpPr>
          <p:sp>
            <p:nvSpPr>
              <p:cNvPr id="90" name="Oval 89">
                <a:extLst/>
              </p:cNvPr>
              <p:cNvSpPr/>
              <p:nvPr/>
            </p:nvSpPr>
            <p:spPr>
              <a:xfrm>
                <a:off x="5960659" y="1259589"/>
                <a:ext cx="266352" cy="26517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1" name="Oval 90">
                <a:extLst/>
              </p:cNvPr>
              <p:cNvSpPr/>
              <p:nvPr/>
            </p:nvSpPr>
            <p:spPr>
              <a:xfrm>
                <a:off x="5962990" y="5369504"/>
                <a:ext cx="265083" cy="26517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0746" name="Group 91"/>
            <p:cNvGrpSpPr>
              <a:grpSpLocks/>
            </p:cNvGrpSpPr>
            <p:nvPr/>
          </p:nvGrpSpPr>
          <p:grpSpPr bwMode="auto">
            <a:xfrm rot="8100000">
              <a:off x="5963651" y="1260906"/>
              <a:ext cx="264696" cy="4374683"/>
              <a:chOff x="5963651" y="1239252"/>
              <a:chExt cx="264696" cy="4374683"/>
            </a:xfrm>
          </p:grpSpPr>
          <p:sp>
            <p:nvSpPr>
              <p:cNvPr id="93" name="Oval 92">
                <a:extLst/>
              </p:cNvPr>
              <p:cNvSpPr/>
              <p:nvPr/>
            </p:nvSpPr>
            <p:spPr>
              <a:xfrm>
                <a:off x="5963923" y="1242176"/>
                <a:ext cx="263902"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4" name="Oval 93">
                <a:extLst/>
              </p:cNvPr>
              <p:cNvSpPr/>
              <p:nvPr/>
            </p:nvSpPr>
            <p:spPr>
              <a:xfrm>
                <a:off x="5963923" y="5351559"/>
                <a:ext cx="263902" cy="26508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0747" name="Group 94"/>
            <p:cNvGrpSpPr>
              <a:grpSpLocks/>
            </p:cNvGrpSpPr>
            <p:nvPr/>
          </p:nvGrpSpPr>
          <p:grpSpPr bwMode="auto">
            <a:xfrm rot="9000000">
              <a:off x="5963651" y="1263312"/>
              <a:ext cx="264696" cy="4374683"/>
              <a:chOff x="5963651" y="1239252"/>
              <a:chExt cx="264696" cy="4374683"/>
            </a:xfrm>
          </p:grpSpPr>
          <p:sp>
            <p:nvSpPr>
              <p:cNvPr id="96" name="Oval 95">
                <a:extLst/>
              </p:cNvPr>
              <p:cNvSpPr/>
              <p:nvPr/>
            </p:nvSpPr>
            <p:spPr>
              <a:xfrm>
                <a:off x="5973939" y="1251631"/>
                <a:ext cx="256290" cy="26508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7" name="Oval 96">
                <a:extLst/>
              </p:cNvPr>
              <p:cNvSpPr/>
              <p:nvPr/>
            </p:nvSpPr>
            <p:spPr>
              <a:xfrm>
                <a:off x="5964001" y="5348849"/>
                <a:ext cx="263902" cy="26508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0748" name="Group 97"/>
            <p:cNvGrpSpPr>
              <a:grpSpLocks/>
            </p:cNvGrpSpPr>
            <p:nvPr/>
          </p:nvGrpSpPr>
          <p:grpSpPr bwMode="auto">
            <a:xfrm rot="9900000">
              <a:off x="5963651" y="1265718"/>
              <a:ext cx="264696" cy="4374683"/>
              <a:chOff x="5963651" y="1239252"/>
              <a:chExt cx="264696" cy="4374683"/>
            </a:xfrm>
          </p:grpSpPr>
          <p:sp>
            <p:nvSpPr>
              <p:cNvPr id="99" name="Oval 98">
                <a:extLst/>
              </p:cNvPr>
              <p:cNvSpPr/>
              <p:nvPr/>
            </p:nvSpPr>
            <p:spPr>
              <a:xfrm>
                <a:off x="5976391" y="1248348"/>
                <a:ext cx="260096"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0" name="Oval 99">
                <a:extLst/>
              </p:cNvPr>
              <p:cNvSpPr/>
              <p:nvPr/>
            </p:nvSpPr>
            <p:spPr>
              <a:xfrm>
                <a:off x="5981180" y="5356451"/>
                <a:ext cx="256290"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sp>
        <p:nvSpPr>
          <p:cNvPr id="101" name="TextBox 100">
            <a:extLst/>
          </p:cNvPr>
          <p:cNvSpPr txBox="1"/>
          <p:nvPr/>
        </p:nvSpPr>
        <p:spPr>
          <a:xfrm>
            <a:off x="4195921" y="2180782"/>
            <a:ext cx="3847728" cy="1015663"/>
          </a:xfrm>
          <a:prstGeom prst="rect">
            <a:avLst/>
          </a:prstGeom>
          <a:noFill/>
        </p:spPr>
        <p:txBody>
          <a:bodyPr>
            <a:spAutoFit/>
          </a:bodyPr>
          <a:lstStyle/>
          <a:p>
            <a:pPr algn="ctr" eaLnBrk="1" fontAlgn="auto" hangingPunct="1">
              <a:spcBef>
                <a:spcPts val="0"/>
              </a:spcBef>
              <a:spcAft>
                <a:spcPts val="0"/>
              </a:spcAft>
              <a:defRPr/>
            </a:pPr>
            <a:r>
              <a:rPr lang="en-US" sz="3200" dirty="0">
                <a:solidFill>
                  <a:schemeClr val="accent4"/>
                </a:solidFill>
                <a:effectLst>
                  <a:glow rad="190500">
                    <a:schemeClr val="tx1">
                      <a:alpha val="83000"/>
                    </a:schemeClr>
                  </a:glow>
                </a:effectLst>
                <a:latin typeface="UTM Alberta Heavy" panose="02040603050506020204" pitchFamily="18" charset="0"/>
              </a:rPr>
              <a:t>HOẠT ĐỘNG </a:t>
            </a:r>
            <a:r>
              <a:rPr lang="en-US" sz="6000" dirty="0">
                <a:solidFill>
                  <a:schemeClr val="accent4"/>
                </a:solidFill>
                <a:effectLst>
                  <a:glow rad="190500">
                    <a:schemeClr val="tx1">
                      <a:alpha val="83000"/>
                    </a:schemeClr>
                  </a:glow>
                </a:effectLst>
                <a:latin typeface="UTM Alberta Heavy" panose="02040603050506020204" pitchFamily="18" charset="0"/>
              </a:rPr>
              <a:t>3</a:t>
            </a:r>
            <a:endParaRPr lang="en-US" sz="3200" dirty="0">
              <a:solidFill>
                <a:schemeClr val="accent4"/>
              </a:solidFill>
              <a:effectLst>
                <a:glow rad="190500">
                  <a:schemeClr val="tx1">
                    <a:alpha val="83000"/>
                  </a:schemeClr>
                </a:glow>
              </a:effectLst>
              <a:latin typeface="UTM Alberta Heavy" panose="02040603050506020204" pitchFamily="18" charset="0"/>
            </a:endParaRPr>
          </a:p>
        </p:txBody>
      </p:sp>
      <p:cxnSp>
        <p:nvCxnSpPr>
          <p:cNvPr id="102" name="Straight Connector 101">
            <a:extLst/>
          </p:cNvPr>
          <p:cNvCxnSpPr>
            <a:cxnSpLocks/>
          </p:cNvCxnSpPr>
          <p:nvPr/>
        </p:nvCxnSpPr>
        <p:spPr>
          <a:xfrm>
            <a:off x="4509187" y="2560638"/>
            <a:ext cx="3214609" cy="0"/>
          </a:xfrm>
          <a:prstGeom prst="line">
            <a:avLst/>
          </a:prstGeom>
          <a:ln w="38100">
            <a:solidFill>
              <a:schemeClr val="accent4"/>
            </a:solidFill>
            <a:headEnd type="oval" w="med" len="med"/>
            <a:tailEnd type="oval" w="med" len="med"/>
          </a:ln>
          <a:effectLst>
            <a:glow rad="101600">
              <a:schemeClr val="tx1">
                <a:alpha val="88000"/>
              </a:schemeClr>
            </a:glow>
          </a:effectLst>
        </p:spPr>
        <p:style>
          <a:lnRef idx="1">
            <a:schemeClr val="accent1"/>
          </a:lnRef>
          <a:fillRef idx="0">
            <a:schemeClr val="accent1"/>
          </a:fillRef>
          <a:effectRef idx="0">
            <a:schemeClr val="accent1"/>
          </a:effectRef>
          <a:fontRef idx="minor">
            <a:schemeClr val="tx1"/>
          </a:fontRef>
        </p:style>
      </p:cxnSp>
      <p:sp>
        <p:nvSpPr>
          <p:cNvPr id="103" name="TextBox 102">
            <a:extLst/>
          </p:cNvPr>
          <p:cNvSpPr txBox="1"/>
          <p:nvPr/>
        </p:nvSpPr>
        <p:spPr>
          <a:xfrm>
            <a:off x="3602807" y="3486482"/>
            <a:ext cx="5068146" cy="1015663"/>
          </a:xfrm>
          <a:prstGeom prst="rect">
            <a:avLst/>
          </a:prstGeom>
          <a:noFill/>
        </p:spPr>
        <p:txBody>
          <a:bodyPr>
            <a:spAutoFit/>
          </a:bodyPr>
          <a:lstStyle/>
          <a:p>
            <a:pPr algn="ctr" eaLnBrk="1" fontAlgn="auto" hangingPunct="1">
              <a:spcBef>
                <a:spcPts val="0"/>
              </a:spcBef>
              <a:spcAft>
                <a:spcPts val="0"/>
              </a:spcAft>
              <a:defRPr/>
            </a:pPr>
            <a:r>
              <a:rPr lang="en-US" sz="6000" dirty="0">
                <a:solidFill>
                  <a:srgbClr val="FF0000"/>
                </a:solidFill>
                <a:effectLst>
                  <a:glow rad="190500">
                    <a:schemeClr val="tx1">
                      <a:alpha val="83000"/>
                    </a:schemeClr>
                  </a:glow>
                </a:effectLst>
                <a:latin typeface="Times New Roman" panose="02020603050405020304" pitchFamily="18" charset="0"/>
                <a:cs typeface="Times New Roman" panose="02020603050405020304" pitchFamily="18" charset="0"/>
              </a:rPr>
              <a:t>LUYỆN TẬP</a:t>
            </a:r>
          </a:p>
        </p:txBody>
      </p:sp>
      <p:pic>
        <p:nvPicPr>
          <p:cNvPr id="3" name="Picture 2">
            <a:extLst/>
          </p:cNvPr>
          <p:cNvPicPr>
            <a:picLocks noChangeAspect="1"/>
          </p:cNvPicPr>
          <p:nvPr/>
        </p:nvPicPr>
        <p:blipFill>
          <a:blip r:embed="rId3"/>
          <a:stretch>
            <a:fillRect/>
          </a:stretch>
        </p:blipFill>
        <p:spPr>
          <a:xfrm>
            <a:off x="-176213" y="3632200"/>
            <a:ext cx="4654551" cy="3238500"/>
          </a:xfrm>
          <a:prstGeom prst="rect">
            <a:avLst/>
          </a:prstGeom>
          <a:effectLst>
            <a:outerShdw blurRad="342900" dist="215900" dir="13500000" algn="br" rotWithShape="0">
              <a:prstClr val="black">
                <a:alpha val="67000"/>
              </a:prstClr>
            </a:outerShdw>
          </a:effectLst>
        </p:spPr>
      </p:pic>
      <p:pic>
        <p:nvPicPr>
          <p:cNvPr id="15" name="Picture 14">
            <a:extLst/>
          </p:cNvPr>
          <p:cNvPicPr>
            <a:picLocks noChangeAspect="1"/>
          </p:cNvPicPr>
          <p:nvPr/>
        </p:nvPicPr>
        <p:blipFill>
          <a:blip r:embed="rId4"/>
          <a:srcRect/>
          <a:stretch>
            <a:fillRect/>
          </a:stretch>
        </p:blipFill>
        <p:spPr bwMode="auto">
          <a:xfrm>
            <a:off x="7900988" y="-160338"/>
            <a:ext cx="4362450" cy="2776538"/>
          </a:xfrm>
          <a:prstGeom prst="rect">
            <a:avLst/>
          </a:prstGeom>
          <a:noFill/>
          <a:ln>
            <a:noFill/>
          </a:ln>
          <a:effectLst>
            <a:outerShdw blurRad="101600" dist="38100" dir="8100000" sx="106000" sy="106000" algn="tr" rotWithShape="0">
              <a:srgbClr val="000000">
                <a:alpha val="5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9976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nodeType="withEffect">
                                  <p:stCondLst>
                                    <p:cond delay="0"/>
                                  </p:stCondLst>
                                  <p:childTnLst>
                                    <p:animRot by="21600000">
                                      <p:cBhvr>
                                        <p:cTn id="6" dur="3500" fill="hold"/>
                                        <p:tgtEl>
                                          <p:spTgt spid="10"/>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6000" fill="hold"/>
                                        <p:tgtEl>
                                          <p:spTgt spid="24"/>
                                        </p:tgtEl>
                                        <p:attrNameLst>
                                          <p:attrName>r</p:attrName>
                                        </p:attrNameLst>
                                      </p:cBhvr>
                                    </p:animRot>
                                  </p:childTnLst>
                                </p:cTn>
                              </p:par>
                              <p:par>
                                <p:cTn id="9" presetID="8" presetClass="emph" presetSubtype="0" repeatCount="indefinite" fill="hold" grpId="0" nodeType="withEffect">
                                  <p:stCondLst>
                                    <p:cond delay="0"/>
                                  </p:stCondLst>
                                  <p:childTnLst>
                                    <p:animRot by="-21600000">
                                      <p:cBhvr>
                                        <p:cTn id="10" dur="15000" fill="hold"/>
                                        <p:tgtEl>
                                          <p:spTgt spid="7"/>
                                        </p:tgtEl>
                                        <p:attrNameLst>
                                          <p:attrName>r</p:attrName>
                                        </p:attrNameLst>
                                      </p:cBhvr>
                                    </p:animRot>
                                  </p:childTnLst>
                                </p:cTn>
                              </p:par>
                              <p:par>
                                <p:cTn id="11" presetID="22" presetClass="entr" presetSubtype="8" fill="hold" nodeType="withEffect">
                                  <p:stCondLst>
                                    <p:cond delay="0"/>
                                  </p:stCondLst>
                                  <p:childTnLst>
                                    <p:set>
                                      <p:cBhvr>
                                        <p:cTn id="12" dur="1" fill="hold">
                                          <p:stCondLst>
                                            <p:cond delay="0"/>
                                          </p:stCondLst>
                                        </p:cTn>
                                        <p:tgtEl>
                                          <p:spTgt spid="101"/>
                                        </p:tgtEl>
                                        <p:attrNameLst>
                                          <p:attrName>style.visibility</p:attrName>
                                        </p:attrNameLst>
                                      </p:cBhvr>
                                      <p:to>
                                        <p:strVal val="visible"/>
                                      </p:to>
                                    </p:set>
                                    <p:animEffect transition="in" filter="wipe(left)">
                                      <p:cBhvr>
                                        <p:cTn id="13" dur="1500"/>
                                        <p:tgtEl>
                                          <p:spTgt spid="101"/>
                                        </p:tgtEl>
                                      </p:cBhvr>
                                    </p:animEffect>
                                  </p:childTnLst>
                                </p:cTn>
                              </p:par>
                              <p:par>
                                <p:cTn id="14" presetID="22" presetClass="entr" presetSubtype="8" fill="hold" nodeType="withEffect">
                                  <p:stCondLst>
                                    <p:cond delay="1500"/>
                                  </p:stCondLst>
                                  <p:childTnLst>
                                    <p:set>
                                      <p:cBhvr>
                                        <p:cTn id="15" dur="1" fill="hold">
                                          <p:stCondLst>
                                            <p:cond delay="0"/>
                                          </p:stCondLst>
                                        </p:cTn>
                                        <p:tgtEl>
                                          <p:spTgt spid="102"/>
                                        </p:tgtEl>
                                        <p:attrNameLst>
                                          <p:attrName>style.visibility</p:attrName>
                                        </p:attrNameLst>
                                      </p:cBhvr>
                                      <p:to>
                                        <p:strVal val="visible"/>
                                      </p:to>
                                    </p:set>
                                    <p:animEffect transition="in" filter="wipe(left)">
                                      <p:cBhvr>
                                        <p:cTn id="16" dur="1500"/>
                                        <p:tgtEl>
                                          <p:spTgt spid="102"/>
                                        </p:tgtEl>
                                      </p:cBhvr>
                                    </p:animEffect>
                                  </p:childTnLst>
                                </p:cTn>
                              </p:par>
                              <p:par>
                                <p:cTn id="17" presetID="22" presetClass="entr" presetSubtype="1" fill="hold" nodeType="withEffect">
                                  <p:stCondLst>
                                    <p:cond delay="3000"/>
                                  </p:stCondLst>
                                  <p:childTnLst>
                                    <p:set>
                                      <p:cBhvr>
                                        <p:cTn id="18" dur="1" fill="hold">
                                          <p:stCondLst>
                                            <p:cond delay="0"/>
                                          </p:stCondLst>
                                        </p:cTn>
                                        <p:tgtEl>
                                          <p:spTgt spid="103"/>
                                        </p:tgtEl>
                                        <p:attrNameLst>
                                          <p:attrName>style.visibility</p:attrName>
                                        </p:attrNameLst>
                                      </p:cBhvr>
                                      <p:to>
                                        <p:strVal val="visible"/>
                                      </p:to>
                                    </p:set>
                                    <p:animEffect transition="in" filter="wipe(up)">
                                      <p:cBhvr>
                                        <p:cTn id="19" dur="1750"/>
                                        <p:tgtEl>
                                          <p:spTgt spid="103"/>
                                        </p:tgtEl>
                                      </p:cBhvr>
                                    </p:animEffect>
                                  </p:childTnLst>
                                </p:cTn>
                              </p:par>
                              <p:par>
                                <p:cTn id="20" presetID="2" presetClass="entr" presetSubtype="8" fill="hold" nodeType="withEffect">
                                  <p:stCondLst>
                                    <p:cond delay="4750"/>
                                  </p:stCondLst>
                                  <p:childTnLst>
                                    <p:set>
                                      <p:cBhvr>
                                        <p:cTn id="21" dur="1" fill="hold">
                                          <p:stCondLst>
                                            <p:cond delay="0"/>
                                          </p:stCondLst>
                                        </p:cTn>
                                        <p:tgtEl>
                                          <p:spTgt spid="105"/>
                                        </p:tgtEl>
                                        <p:attrNameLst>
                                          <p:attrName>style.visibility</p:attrName>
                                        </p:attrNameLst>
                                      </p:cBhvr>
                                      <p:to>
                                        <p:strVal val="visible"/>
                                      </p:to>
                                    </p:set>
                                    <p:anim calcmode="lin" valueType="num">
                                      <p:cBhvr additive="base">
                                        <p:cTn id="22" dur="1500" fill="hold"/>
                                        <p:tgtEl>
                                          <p:spTgt spid="105"/>
                                        </p:tgtEl>
                                        <p:attrNameLst>
                                          <p:attrName>ppt_x</p:attrName>
                                        </p:attrNameLst>
                                      </p:cBhvr>
                                      <p:tavLst>
                                        <p:tav tm="0">
                                          <p:val>
                                            <p:strVal val="0-#ppt_w/2"/>
                                          </p:val>
                                        </p:tav>
                                        <p:tav tm="100000">
                                          <p:val>
                                            <p:strVal val="#ppt_x"/>
                                          </p:val>
                                        </p:tav>
                                      </p:tavLst>
                                    </p:anim>
                                    <p:anim calcmode="lin" valueType="num">
                                      <p:cBhvr additive="base">
                                        <p:cTn id="23" dur="1500" fill="hold"/>
                                        <p:tgtEl>
                                          <p:spTgt spid="105"/>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stCondLst>
                                    <p:cond delay="4750"/>
                                  </p:stCondLst>
                                  <p:childTnLst>
                                    <p:set>
                                      <p:cBhvr>
                                        <p:cTn id="25" dur="1" fill="hold">
                                          <p:stCondLst>
                                            <p:cond delay="0"/>
                                          </p:stCondLst>
                                        </p:cTn>
                                        <p:tgtEl>
                                          <p:spTgt spid="106"/>
                                        </p:tgtEl>
                                        <p:attrNameLst>
                                          <p:attrName>style.visibility</p:attrName>
                                        </p:attrNameLst>
                                      </p:cBhvr>
                                      <p:to>
                                        <p:strVal val="visible"/>
                                      </p:to>
                                    </p:set>
                                    <p:anim calcmode="lin" valueType="num">
                                      <p:cBhvr additive="base">
                                        <p:cTn id="26" dur="1500" fill="hold"/>
                                        <p:tgtEl>
                                          <p:spTgt spid="106"/>
                                        </p:tgtEl>
                                        <p:attrNameLst>
                                          <p:attrName>ppt_x</p:attrName>
                                        </p:attrNameLst>
                                      </p:cBhvr>
                                      <p:tavLst>
                                        <p:tav tm="0">
                                          <p:val>
                                            <p:strVal val="1+#ppt_w/2"/>
                                          </p:val>
                                        </p:tav>
                                        <p:tav tm="100000">
                                          <p:val>
                                            <p:strVal val="#ppt_x"/>
                                          </p:val>
                                        </p:tav>
                                      </p:tavLst>
                                    </p:anim>
                                    <p:anim calcmode="lin" valueType="num">
                                      <p:cBhvr additive="base">
                                        <p:cTn id="27" dur="1500" fill="hold"/>
                                        <p:tgtEl>
                                          <p:spTgt spid="106"/>
                                        </p:tgtEl>
                                        <p:attrNameLst>
                                          <p:attrName>ppt_y</p:attrName>
                                        </p:attrNameLst>
                                      </p:cBhvr>
                                      <p:tavLst>
                                        <p:tav tm="0">
                                          <p:val>
                                            <p:strVal val="#ppt_y"/>
                                          </p:val>
                                        </p:tav>
                                        <p:tav tm="100000">
                                          <p:val>
                                            <p:strVal val="#ppt_y"/>
                                          </p:val>
                                        </p:tav>
                                      </p:tavLst>
                                    </p:anim>
                                  </p:childTnLst>
                                </p:cTn>
                              </p:par>
                              <p:par>
                                <p:cTn id="28" presetID="2" presetClass="entr" presetSubtype="8" fill="hold" nodeType="withEffect">
                                  <p:stCondLst>
                                    <p:cond delay="6250"/>
                                  </p:stCondLst>
                                  <p:childTnLst>
                                    <p:set>
                                      <p:cBhvr>
                                        <p:cTn id="29" dur="1" fill="hold">
                                          <p:stCondLst>
                                            <p:cond delay="0"/>
                                          </p:stCondLst>
                                        </p:cTn>
                                        <p:tgtEl>
                                          <p:spTgt spid="110"/>
                                        </p:tgtEl>
                                        <p:attrNameLst>
                                          <p:attrName>style.visibility</p:attrName>
                                        </p:attrNameLst>
                                      </p:cBhvr>
                                      <p:to>
                                        <p:strVal val="visible"/>
                                      </p:to>
                                    </p:set>
                                    <p:anim calcmode="lin" valueType="num">
                                      <p:cBhvr additive="base">
                                        <p:cTn id="30" dur="1500" fill="hold"/>
                                        <p:tgtEl>
                                          <p:spTgt spid="110"/>
                                        </p:tgtEl>
                                        <p:attrNameLst>
                                          <p:attrName>ppt_x</p:attrName>
                                        </p:attrNameLst>
                                      </p:cBhvr>
                                      <p:tavLst>
                                        <p:tav tm="0">
                                          <p:val>
                                            <p:strVal val="0-#ppt_w/2"/>
                                          </p:val>
                                        </p:tav>
                                        <p:tav tm="100000">
                                          <p:val>
                                            <p:strVal val="#ppt_x"/>
                                          </p:val>
                                        </p:tav>
                                      </p:tavLst>
                                    </p:anim>
                                    <p:anim calcmode="lin" valueType="num">
                                      <p:cBhvr additive="base">
                                        <p:cTn id="31" dur="1500" fill="hold"/>
                                        <p:tgtEl>
                                          <p:spTgt spid="110"/>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6250"/>
                                  </p:stCondLst>
                                  <p:childTnLst>
                                    <p:set>
                                      <p:cBhvr>
                                        <p:cTn id="33" dur="1" fill="hold">
                                          <p:stCondLst>
                                            <p:cond delay="0"/>
                                          </p:stCondLst>
                                        </p:cTn>
                                        <p:tgtEl>
                                          <p:spTgt spid="111"/>
                                        </p:tgtEl>
                                        <p:attrNameLst>
                                          <p:attrName>style.visibility</p:attrName>
                                        </p:attrNameLst>
                                      </p:cBhvr>
                                      <p:to>
                                        <p:strVal val="visible"/>
                                      </p:to>
                                    </p:set>
                                    <p:anim calcmode="lin" valueType="num">
                                      <p:cBhvr additive="base">
                                        <p:cTn id="34" dur="1500" fill="hold"/>
                                        <p:tgtEl>
                                          <p:spTgt spid="111"/>
                                        </p:tgtEl>
                                        <p:attrNameLst>
                                          <p:attrName>ppt_x</p:attrName>
                                        </p:attrNameLst>
                                      </p:cBhvr>
                                      <p:tavLst>
                                        <p:tav tm="0">
                                          <p:val>
                                            <p:strVal val="1+#ppt_w/2"/>
                                          </p:val>
                                        </p:tav>
                                        <p:tav tm="100000">
                                          <p:val>
                                            <p:strVal val="#ppt_x"/>
                                          </p:val>
                                        </p:tav>
                                      </p:tavLst>
                                    </p:anim>
                                    <p:anim calcmode="lin" valueType="num">
                                      <p:cBhvr additive="base">
                                        <p:cTn id="35" dur="1500" fill="hold"/>
                                        <p:tgtEl>
                                          <p:spTgt spid="1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p:cNvPr>
          <p:cNvGrpSpPr/>
          <p:nvPr/>
        </p:nvGrpSpPr>
        <p:grpSpPr>
          <a:xfrm>
            <a:off x="0" y="1"/>
            <a:ext cx="4890977" cy="1438622"/>
            <a:chOff x="609600" y="0"/>
            <a:chExt cx="5486400" cy="1673225"/>
          </a:xfrm>
          <a:solidFill>
            <a:schemeClr val="accent2">
              <a:lumMod val="75000"/>
            </a:schemeClr>
          </a:solidFill>
        </p:grpSpPr>
        <p:grpSp>
          <p:nvGrpSpPr>
            <p:cNvPr id="27" name="Group 26">
              <a:extLst/>
            </p:cNvPr>
            <p:cNvGrpSpPr/>
            <p:nvPr/>
          </p:nvGrpSpPr>
          <p:grpSpPr>
            <a:xfrm>
              <a:off x="609600" y="0"/>
              <a:ext cx="5486400" cy="1673225"/>
              <a:chOff x="609600" y="0"/>
              <a:chExt cx="5486400" cy="1673225"/>
            </a:xfrm>
            <a:grpFill/>
          </p:grpSpPr>
          <p:sp>
            <p:nvSpPr>
              <p:cNvPr id="42" name="Freeform: Shape 41">
                <a:extLst/>
              </p:cNvPr>
              <p:cNvSpPr/>
              <p:nvPr/>
            </p:nvSpPr>
            <p:spPr>
              <a:xfrm>
                <a:off x="609600" y="0"/>
                <a:ext cx="5486400" cy="1673225"/>
              </a:xfrm>
              <a:custGeom>
                <a:avLst/>
                <a:gdLst>
                  <a:gd name="connsiteX0" fmla="*/ 0 w 5486400"/>
                  <a:gd name="connsiteY0" fmla="*/ 0 h 1673225"/>
                  <a:gd name="connsiteX1" fmla="*/ 5486400 w 5486400"/>
                  <a:gd name="connsiteY1" fmla="*/ 0 h 1673225"/>
                  <a:gd name="connsiteX2" fmla="*/ 5486400 w 5486400"/>
                  <a:gd name="connsiteY2" fmla="*/ 914400 h 1673225"/>
                  <a:gd name="connsiteX3" fmla="*/ 2743200 w 5486400"/>
                  <a:gd name="connsiteY3" fmla="*/ 1673225 h 1673225"/>
                  <a:gd name="connsiteX4" fmla="*/ 0 w 5486400"/>
                  <a:gd name="connsiteY4" fmla="*/ 914400 h 16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1673225">
                    <a:moveTo>
                      <a:pt x="0" y="0"/>
                    </a:moveTo>
                    <a:lnTo>
                      <a:pt x="5486400" y="0"/>
                    </a:lnTo>
                    <a:lnTo>
                      <a:pt x="5486400" y="914400"/>
                    </a:lnTo>
                    <a:lnTo>
                      <a:pt x="2743200" y="1673225"/>
                    </a:lnTo>
                    <a:lnTo>
                      <a:pt x="0" y="914400"/>
                    </a:lnTo>
                    <a:close/>
                  </a:path>
                </a:pathLst>
              </a:custGeom>
              <a:grpFill/>
              <a:ln>
                <a:noFill/>
              </a:ln>
              <a:effectLst>
                <a:glow rad="101600">
                  <a:schemeClr val="tx1">
                    <a:alpha val="60000"/>
                  </a:schemeClr>
                </a:glow>
                <a:outerShdw blurRad="1270000" dist="444500" sx="103000" sy="103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3" name="Freeform: Shape 42">
                <a:extLst/>
              </p:cNvPr>
              <p:cNvSpPr/>
              <p:nvPr/>
            </p:nvSpPr>
            <p:spPr>
              <a:xfrm>
                <a:off x="723900" y="0"/>
                <a:ext cx="5257800" cy="1492250"/>
              </a:xfrm>
              <a:custGeom>
                <a:avLst/>
                <a:gdLst>
                  <a:gd name="connsiteX0" fmla="*/ 0 w 5486400"/>
                  <a:gd name="connsiteY0" fmla="*/ 0 h 1673225"/>
                  <a:gd name="connsiteX1" fmla="*/ 5486400 w 5486400"/>
                  <a:gd name="connsiteY1" fmla="*/ 0 h 1673225"/>
                  <a:gd name="connsiteX2" fmla="*/ 5486400 w 5486400"/>
                  <a:gd name="connsiteY2" fmla="*/ 914400 h 1673225"/>
                  <a:gd name="connsiteX3" fmla="*/ 2743200 w 5486400"/>
                  <a:gd name="connsiteY3" fmla="*/ 1673225 h 1673225"/>
                  <a:gd name="connsiteX4" fmla="*/ 0 w 5486400"/>
                  <a:gd name="connsiteY4" fmla="*/ 914400 h 16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1673225">
                    <a:moveTo>
                      <a:pt x="0" y="0"/>
                    </a:moveTo>
                    <a:lnTo>
                      <a:pt x="5486400" y="0"/>
                    </a:lnTo>
                    <a:lnTo>
                      <a:pt x="5486400" y="914400"/>
                    </a:lnTo>
                    <a:lnTo>
                      <a:pt x="2743200" y="1673225"/>
                    </a:lnTo>
                    <a:lnTo>
                      <a:pt x="0" y="914400"/>
                    </a:lnTo>
                    <a:close/>
                  </a:path>
                </a:pathLst>
              </a:custGeom>
              <a:grp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40" name="TextBox 39">
              <a:extLst/>
            </p:cNvPr>
            <p:cNvSpPr txBox="1"/>
            <p:nvPr/>
          </p:nvSpPr>
          <p:spPr>
            <a:xfrm>
              <a:off x="609600" y="430202"/>
              <a:ext cx="5257800" cy="461665"/>
            </a:xfrm>
            <a:prstGeom prst="rect">
              <a:avLst/>
            </a:prstGeom>
            <a:noFill/>
          </p:spPr>
          <p:txBody>
            <a:bodyPr>
              <a:spAutoFit/>
            </a:bodyPr>
            <a:lstStyle/>
            <a:p>
              <a:pPr algn="ctr" eaLnBrk="1" fontAlgn="auto" hangingPunct="1">
                <a:spcBef>
                  <a:spcPts val="0"/>
                </a:spcBef>
                <a:spcAft>
                  <a:spcPts val="0"/>
                </a:spcAft>
                <a:defRPr/>
              </a:pPr>
              <a:r>
                <a:rPr lang="en-US" sz="2400" dirty="0">
                  <a:solidFill>
                    <a:schemeClr val="bg1"/>
                  </a:solidFill>
                  <a:effectLst>
                    <a:outerShdw dist="152400" dir="2700000" sx="99000" sy="99000" algn="tl" rotWithShape="0">
                      <a:prstClr val="black">
                        <a:alpha val="89000"/>
                      </a:prstClr>
                    </a:outerShdw>
                  </a:effectLst>
                  <a:latin typeface="UTM Alberta Heavy" panose="02040603050506020204" pitchFamily="18" charset="0"/>
                </a:rPr>
                <a:t>MỘT SỐ L</a:t>
              </a:r>
              <a:r>
                <a:rPr lang="vi-VN" sz="2400" dirty="0">
                  <a:solidFill>
                    <a:schemeClr val="bg1"/>
                  </a:solidFill>
                  <a:effectLst>
                    <a:outerShdw dist="152400" dir="2700000" sx="99000" sy="99000" algn="tl" rotWithShape="0">
                      <a:prstClr val="black">
                        <a:alpha val="89000"/>
                      </a:prstClr>
                    </a:outerShdw>
                  </a:effectLst>
                  <a:latin typeface="UTM Alberta Heavy" panose="02040603050506020204" pitchFamily="18" charset="0"/>
                </a:rPr>
                <a:t>Ư</a:t>
              </a:r>
              <a:r>
                <a:rPr lang="en-US" sz="2400" dirty="0">
                  <a:solidFill>
                    <a:schemeClr val="bg1"/>
                  </a:solidFill>
                  <a:effectLst>
                    <a:outerShdw dist="152400" dir="2700000" sx="99000" sy="99000" algn="tl" rotWithShape="0">
                      <a:prstClr val="black">
                        <a:alpha val="89000"/>
                      </a:prstClr>
                    </a:outerShdw>
                  </a:effectLst>
                  <a:latin typeface="UTM Alberta Heavy" panose="02040603050506020204" pitchFamily="18" charset="0"/>
                </a:rPr>
                <a:t>U Ý</a:t>
              </a:r>
            </a:p>
          </p:txBody>
        </p:sp>
      </p:grpSp>
      <p:sp>
        <p:nvSpPr>
          <p:cNvPr id="2" name="Rectangle 1"/>
          <p:cNvSpPr>
            <a:spLocks noChangeArrowheads="1"/>
          </p:cNvSpPr>
          <p:nvPr/>
        </p:nvSpPr>
        <p:spPr bwMode="auto">
          <a:xfrm>
            <a:off x="1020763" y="5454650"/>
            <a:ext cx="1117123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nl-NL" altLang="en-US" sz="2800">
                <a:solidFill>
                  <a:schemeClr val="tx1"/>
                </a:solidFill>
                <a:latin typeface="Times New Roman" panose="02020603050405020304" pitchFamily="18" charset="0"/>
                <a:cs typeface="Times New Roman" panose="02020603050405020304" pitchFamily="18" charset="0"/>
              </a:rPr>
              <a:t>+ Lựa chọn nhân vật trong tranh thời Phục Hưng mà em thích để mô phỏng.</a:t>
            </a:r>
            <a:endParaRPr lang="en-US" altLang="en-US" sz="2800">
              <a:solidFill>
                <a:schemeClr val="tx1"/>
              </a:solidFill>
              <a:latin typeface="Times New Roman" panose="02020603050405020304" pitchFamily="18" charset="0"/>
              <a:cs typeface="Times New Roman" panose="02020603050405020304" pitchFamily="18" charset="0"/>
            </a:endParaRPr>
          </a:p>
          <a:p>
            <a:pPr eaLnBrk="1" hangingPunct="1">
              <a:spcBef>
                <a:spcPct val="0"/>
              </a:spcBef>
              <a:buClrTx/>
              <a:buFontTx/>
              <a:buNone/>
            </a:pPr>
            <a:r>
              <a:rPr lang="nl-NL" altLang="en-US" sz="2800">
                <a:solidFill>
                  <a:schemeClr val="tx1"/>
                </a:solidFill>
                <a:latin typeface="Times New Roman" panose="02020603050405020304" pitchFamily="18" charset="0"/>
                <a:cs typeface="Times New Roman" panose="02020603050405020304" pitchFamily="18" charset="0"/>
              </a:rPr>
              <a:t>+ Vận dụng các nguyên lí tạo hình và thực hiện theo gợi ý, hướng dẩn. </a:t>
            </a:r>
            <a:endParaRPr lang="en-US" altLang="en-US" sz="2400">
              <a:solidFill>
                <a:schemeClr val="tx1"/>
              </a:solidFill>
              <a:latin typeface="Times New Roman" panose="02020603050405020304" pitchFamily="18" charset="0"/>
              <a:cs typeface="Times New Roman" panose="02020603050405020304" pitchFamily="18" charset="0"/>
            </a:endParaRPr>
          </a:p>
        </p:txBody>
      </p:sp>
      <p:sp>
        <p:nvSpPr>
          <p:cNvPr id="31748" name="Rectangle 9"/>
          <p:cNvSpPr>
            <a:spLocks noChangeArrowheads="1"/>
          </p:cNvSpPr>
          <p:nvPr/>
        </p:nvSpPr>
        <p:spPr bwMode="auto">
          <a:xfrm>
            <a:off x="3736975" y="46958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endParaRPr lang="en-US" altLang="en-US">
              <a:solidFill>
                <a:schemeClr val="tx1"/>
              </a:solidFill>
              <a:latin typeface="Calibri" panose="020F0502020204030204" pitchFamily="34" charset="0"/>
              <a:cs typeface="Arial" panose="020B0604020202020204" pitchFamily="34" charset="0"/>
            </a:endParaRPr>
          </a:p>
        </p:txBody>
      </p:sp>
      <p:sp>
        <p:nvSpPr>
          <p:cNvPr id="31749" name="Rectangle 10"/>
          <p:cNvSpPr>
            <a:spLocks noChangeArrowheads="1"/>
          </p:cNvSpPr>
          <p:nvPr/>
        </p:nvSpPr>
        <p:spPr bwMode="auto">
          <a:xfrm>
            <a:off x="3736975" y="68580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sz="1400">
                <a:solidFill>
                  <a:srgbClr val="000000"/>
                </a:solidFill>
                <a:latin typeface="Calibri" panose="020F0502020204030204" pitchFamily="34" charset="0"/>
                <a:cs typeface="Times New Roman" panose="02020603050405020304" pitchFamily="18" charset="0"/>
              </a:rPr>
              <a:t> </a:t>
            </a:r>
            <a:r>
              <a:rPr lang="en-US" altLang="en-US" sz="1100">
                <a:solidFill>
                  <a:schemeClr val="tx1"/>
                </a:solidFill>
                <a:latin typeface="Calibri" panose="020F0502020204030204" pitchFamily="34" charset="0"/>
                <a:cs typeface="Arial" panose="020B0604020202020204" pitchFamily="34" charset="0"/>
              </a:rPr>
              <a:t> </a:t>
            </a:r>
            <a:endParaRPr lang="en-US" altLang="en-US">
              <a:solidFill>
                <a:schemeClr val="tx1"/>
              </a:solidFill>
              <a:latin typeface="Calibri" panose="020F0502020204030204" pitchFamily="34" charset="0"/>
              <a:cs typeface="Arial" panose="020B0604020202020204" pitchFamily="34" charset="0"/>
            </a:endParaRPr>
          </a:p>
        </p:txBody>
      </p:sp>
      <p:pic>
        <p:nvPicPr>
          <p:cNvPr id="31750" name="Picture 3"/>
          <p:cNvPicPr>
            <a:picLocks noChangeAspect="1" noChangeArrowheads="1"/>
          </p:cNvPicPr>
          <p:nvPr/>
        </p:nvPicPr>
        <p:blipFill>
          <a:blip r:embed="rId2">
            <a:extLst>
              <a:ext uri="{28A0092B-C50C-407E-A947-70E740481C1C}">
                <a14:useLocalDpi xmlns:a14="http://schemas.microsoft.com/office/drawing/2010/main" val="0"/>
              </a:ext>
            </a:extLst>
          </a:blip>
          <a:srcRect l="7269" t="26506" r="6334" b="-381"/>
          <a:stretch>
            <a:fillRect/>
          </a:stretch>
        </p:blipFill>
        <p:spPr bwMode="auto">
          <a:xfrm>
            <a:off x="4167188" y="336550"/>
            <a:ext cx="7486650" cy="469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40051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in)">
                                      <p:cBhvr>
                                        <p:cTn id="7" dur="2000"/>
                                        <p:tgtEl>
                                          <p:spTgt spid="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540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 name="Freeform: Shape 104">
            <a:extLst/>
          </p:cNvPr>
          <p:cNvSpPr/>
          <p:nvPr/>
        </p:nvSpPr>
        <p:spPr>
          <a:xfrm>
            <a:off x="0" y="0"/>
            <a:ext cx="4905375" cy="6858000"/>
          </a:xfrm>
          <a:custGeom>
            <a:avLst/>
            <a:gdLst>
              <a:gd name="connsiteX0" fmla="*/ 0 w 4905560"/>
              <a:gd name="connsiteY0" fmla="*/ 0 h 6858000"/>
              <a:gd name="connsiteX1" fmla="*/ 3021460 w 4905560"/>
              <a:gd name="connsiteY1" fmla="*/ 0 h 6858000"/>
              <a:gd name="connsiteX2" fmla="*/ 4905560 w 4905560"/>
              <a:gd name="connsiteY2" fmla="*/ 0 h 6858000"/>
              <a:gd name="connsiteX3" fmla="*/ 3067964 w 4905560"/>
              <a:gd name="connsiteY3" fmla="*/ 6858000 h 6858000"/>
              <a:gd name="connsiteX4" fmla="*/ 3021460 w 4905560"/>
              <a:gd name="connsiteY4" fmla="*/ 6858000 h 6858000"/>
              <a:gd name="connsiteX5" fmla="*/ 0 w 490556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5560" h="6858000">
                <a:moveTo>
                  <a:pt x="0" y="0"/>
                </a:moveTo>
                <a:lnTo>
                  <a:pt x="3021460" y="0"/>
                </a:lnTo>
                <a:lnTo>
                  <a:pt x="4905560" y="0"/>
                </a:lnTo>
                <a:lnTo>
                  <a:pt x="3067964" y="6858000"/>
                </a:lnTo>
                <a:lnTo>
                  <a:pt x="3021460" y="6858000"/>
                </a:lnTo>
                <a:lnTo>
                  <a:pt x="0" y="6858000"/>
                </a:lnTo>
                <a:close/>
              </a:path>
            </a:pathLst>
          </a:custGeom>
          <a:solidFill>
            <a:srgbClr val="2E75B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6" name="Freeform: Shape 105">
            <a:extLst/>
          </p:cNvPr>
          <p:cNvSpPr/>
          <p:nvPr/>
        </p:nvSpPr>
        <p:spPr>
          <a:xfrm flipH="1" flipV="1">
            <a:off x="7286625" y="0"/>
            <a:ext cx="4905375" cy="6858000"/>
          </a:xfrm>
          <a:custGeom>
            <a:avLst/>
            <a:gdLst>
              <a:gd name="connsiteX0" fmla="*/ 0 w 4905560"/>
              <a:gd name="connsiteY0" fmla="*/ 0 h 6858000"/>
              <a:gd name="connsiteX1" fmla="*/ 3021460 w 4905560"/>
              <a:gd name="connsiteY1" fmla="*/ 0 h 6858000"/>
              <a:gd name="connsiteX2" fmla="*/ 4905560 w 4905560"/>
              <a:gd name="connsiteY2" fmla="*/ 0 h 6858000"/>
              <a:gd name="connsiteX3" fmla="*/ 3067964 w 4905560"/>
              <a:gd name="connsiteY3" fmla="*/ 6858000 h 6858000"/>
              <a:gd name="connsiteX4" fmla="*/ 3021460 w 4905560"/>
              <a:gd name="connsiteY4" fmla="*/ 6858000 h 6858000"/>
              <a:gd name="connsiteX5" fmla="*/ 0 w 490556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5560" h="6858000">
                <a:moveTo>
                  <a:pt x="0" y="0"/>
                </a:moveTo>
                <a:lnTo>
                  <a:pt x="3021460" y="0"/>
                </a:lnTo>
                <a:lnTo>
                  <a:pt x="4905560" y="0"/>
                </a:lnTo>
                <a:lnTo>
                  <a:pt x="3067964" y="6858000"/>
                </a:lnTo>
                <a:lnTo>
                  <a:pt x="3021460" y="6858000"/>
                </a:lnTo>
                <a:lnTo>
                  <a:pt x="0" y="6858000"/>
                </a:lnTo>
                <a:close/>
              </a:path>
            </a:pathLst>
          </a:custGeom>
          <a:solidFill>
            <a:schemeClr val="accent2">
              <a:lumMod val="75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0" name="Freeform: Shape 109">
            <a:extLst/>
          </p:cNvPr>
          <p:cNvSpPr/>
          <p:nvPr/>
        </p:nvSpPr>
        <p:spPr>
          <a:xfrm>
            <a:off x="2644775" y="12700"/>
            <a:ext cx="2119313" cy="6858000"/>
          </a:xfrm>
          <a:custGeom>
            <a:avLst/>
            <a:gdLst>
              <a:gd name="connsiteX0" fmla="*/ 1837597 w 2117937"/>
              <a:gd name="connsiteY0" fmla="*/ 0 h 6858000"/>
              <a:gd name="connsiteX1" fmla="*/ 2117937 w 2117937"/>
              <a:gd name="connsiteY1" fmla="*/ 0 h 6858000"/>
              <a:gd name="connsiteX2" fmla="*/ 280341 w 2117937"/>
              <a:gd name="connsiteY2" fmla="*/ 6858000 h 6858000"/>
              <a:gd name="connsiteX3" fmla="*/ 233837 w 2117937"/>
              <a:gd name="connsiteY3" fmla="*/ 6858000 h 6858000"/>
              <a:gd name="connsiteX4" fmla="*/ 0 w 2117937"/>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7937" h="6858000">
                <a:moveTo>
                  <a:pt x="1837597" y="0"/>
                </a:moveTo>
                <a:lnTo>
                  <a:pt x="2117937" y="0"/>
                </a:lnTo>
                <a:lnTo>
                  <a:pt x="280341" y="6858000"/>
                </a:lnTo>
                <a:lnTo>
                  <a:pt x="233837" y="6858000"/>
                </a:lnTo>
                <a:lnTo>
                  <a:pt x="0" y="6858000"/>
                </a:ln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1" name="Freeform: Shape 110">
            <a:extLst/>
          </p:cNvPr>
          <p:cNvSpPr/>
          <p:nvPr/>
        </p:nvSpPr>
        <p:spPr>
          <a:xfrm>
            <a:off x="7453313" y="0"/>
            <a:ext cx="2117725" cy="6858000"/>
          </a:xfrm>
          <a:custGeom>
            <a:avLst/>
            <a:gdLst>
              <a:gd name="connsiteX0" fmla="*/ 1837597 w 2117937"/>
              <a:gd name="connsiteY0" fmla="*/ 0 h 6858000"/>
              <a:gd name="connsiteX1" fmla="*/ 2117937 w 2117937"/>
              <a:gd name="connsiteY1" fmla="*/ 0 h 6858000"/>
              <a:gd name="connsiteX2" fmla="*/ 280341 w 2117937"/>
              <a:gd name="connsiteY2" fmla="*/ 6858000 h 6858000"/>
              <a:gd name="connsiteX3" fmla="*/ 233837 w 2117937"/>
              <a:gd name="connsiteY3" fmla="*/ 6858000 h 6858000"/>
              <a:gd name="connsiteX4" fmla="*/ 0 w 2117937"/>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7937" h="6858000">
                <a:moveTo>
                  <a:pt x="1837597" y="0"/>
                </a:moveTo>
                <a:lnTo>
                  <a:pt x="2117937" y="0"/>
                </a:lnTo>
                <a:lnTo>
                  <a:pt x="280341" y="6858000"/>
                </a:lnTo>
                <a:lnTo>
                  <a:pt x="233837" y="6858000"/>
                </a:lnTo>
                <a:lnTo>
                  <a:pt x="0" y="6858000"/>
                </a:lnTo>
                <a:close/>
              </a:path>
            </a:pathLst>
          </a:custGeom>
          <a:solidFill>
            <a:srgbClr val="0070C0">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Oval 6">
            <a:extLst/>
          </p:cNvPr>
          <p:cNvSpPr/>
          <p:nvPr/>
        </p:nvSpPr>
        <p:spPr>
          <a:xfrm>
            <a:off x="3521075" y="854075"/>
            <a:ext cx="5149850" cy="5149850"/>
          </a:xfrm>
          <a:prstGeom prst="ellipse">
            <a:avLst/>
          </a:prstGeom>
          <a:noFill/>
          <a:ln w="38100">
            <a:solidFill>
              <a:schemeClr val="bg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4" name="Oval 23">
            <a:extLst/>
          </p:cNvPr>
          <p:cNvSpPr/>
          <p:nvPr/>
        </p:nvSpPr>
        <p:spPr>
          <a:xfrm>
            <a:off x="3187256" y="520256"/>
            <a:ext cx="5817488" cy="5817488"/>
          </a:xfrm>
          <a:prstGeom prst="ellipse">
            <a:avLst/>
          </a:prstGeom>
          <a:noFill/>
          <a:ln w="146050" cap="rnd">
            <a:solidFill>
              <a:srgbClr val="ED7D31"/>
            </a:solidFill>
            <a:prstDash val="sysDot"/>
          </a:ln>
          <a:effectLst>
            <a:glow rad="88900">
              <a:srgbClr val="00B0F0">
                <a:alpha val="72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10" name="Group 9"/>
          <p:cNvGrpSpPr>
            <a:grpSpLocks/>
          </p:cNvGrpSpPr>
          <p:nvPr/>
        </p:nvGrpSpPr>
        <p:grpSpPr bwMode="auto">
          <a:xfrm>
            <a:off x="3359150" y="685800"/>
            <a:ext cx="5473700" cy="5508625"/>
            <a:chOff x="3908657" y="1239252"/>
            <a:chExt cx="4374683" cy="4401149"/>
          </a:xfrm>
        </p:grpSpPr>
        <p:grpSp>
          <p:nvGrpSpPr>
            <p:cNvPr id="32785" name="Group 8"/>
            <p:cNvGrpSpPr>
              <a:grpSpLocks/>
            </p:cNvGrpSpPr>
            <p:nvPr/>
          </p:nvGrpSpPr>
          <p:grpSpPr bwMode="auto">
            <a:xfrm>
              <a:off x="5963651" y="1239252"/>
              <a:ext cx="264696" cy="4374683"/>
              <a:chOff x="5963651" y="1239252"/>
              <a:chExt cx="264696" cy="4374683"/>
            </a:xfrm>
          </p:grpSpPr>
          <p:sp>
            <p:nvSpPr>
              <p:cNvPr id="8" name="Oval 7">
                <a:extLst/>
              </p:cNvPr>
              <p:cNvSpPr/>
              <p:nvPr/>
            </p:nvSpPr>
            <p:spPr>
              <a:xfrm>
                <a:off x="5964047" y="1239252"/>
                <a:ext cx="263902" cy="26508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6" name="Oval 25">
                <a:extLst/>
              </p:cNvPr>
              <p:cNvSpPr/>
              <p:nvPr/>
            </p:nvSpPr>
            <p:spPr>
              <a:xfrm>
                <a:off x="5964047" y="5348682"/>
                <a:ext cx="263902" cy="26508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2786" name="Group 60"/>
            <p:cNvGrpSpPr>
              <a:grpSpLocks/>
            </p:cNvGrpSpPr>
            <p:nvPr/>
          </p:nvGrpSpPr>
          <p:grpSpPr bwMode="auto">
            <a:xfrm rot="900000">
              <a:off x="5963651" y="1241658"/>
              <a:ext cx="264696" cy="4374683"/>
              <a:chOff x="5963651" y="1239252"/>
              <a:chExt cx="264696" cy="4374683"/>
            </a:xfrm>
          </p:grpSpPr>
          <p:sp>
            <p:nvSpPr>
              <p:cNvPr id="63" name="Oval 62">
                <a:extLst/>
              </p:cNvPr>
              <p:cNvSpPr/>
              <p:nvPr/>
            </p:nvSpPr>
            <p:spPr>
              <a:xfrm>
                <a:off x="5958103" y="1233686"/>
                <a:ext cx="257559"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4" name="Oval 63">
                <a:extLst/>
              </p:cNvPr>
              <p:cNvSpPr/>
              <p:nvPr/>
            </p:nvSpPr>
            <p:spPr>
              <a:xfrm>
                <a:off x="5960186" y="5343254"/>
                <a:ext cx="256290"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2787" name="Group 64"/>
            <p:cNvGrpSpPr>
              <a:grpSpLocks/>
            </p:cNvGrpSpPr>
            <p:nvPr/>
          </p:nvGrpSpPr>
          <p:grpSpPr bwMode="auto">
            <a:xfrm rot="1800000">
              <a:off x="5963651" y="1244064"/>
              <a:ext cx="264696" cy="4374683"/>
              <a:chOff x="5963651" y="1239252"/>
              <a:chExt cx="264696" cy="4374683"/>
            </a:xfrm>
          </p:grpSpPr>
          <p:sp>
            <p:nvSpPr>
              <p:cNvPr id="66" name="Oval 65">
                <a:extLst/>
              </p:cNvPr>
              <p:cNvSpPr/>
              <p:nvPr/>
            </p:nvSpPr>
            <p:spPr>
              <a:xfrm>
                <a:off x="5964111" y="1239447"/>
                <a:ext cx="263902"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7" name="Oval 66">
                <a:extLst/>
              </p:cNvPr>
              <p:cNvSpPr/>
              <p:nvPr/>
            </p:nvSpPr>
            <p:spPr>
              <a:xfrm>
                <a:off x="5962303" y="5347106"/>
                <a:ext cx="253752"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2788" name="Group 67"/>
            <p:cNvGrpSpPr>
              <a:grpSpLocks/>
            </p:cNvGrpSpPr>
            <p:nvPr/>
          </p:nvGrpSpPr>
          <p:grpSpPr bwMode="auto">
            <a:xfrm rot="2700000">
              <a:off x="5963651" y="1246470"/>
              <a:ext cx="264696" cy="4374683"/>
              <a:chOff x="5963651" y="1239252"/>
              <a:chExt cx="264696" cy="4374683"/>
            </a:xfrm>
          </p:grpSpPr>
          <p:sp>
            <p:nvSpPr>
              <p:cNvPr id="69" name="Oval 68">
                <a:extLst/>
              </p:cNvPr>
              <p:cNvSpPr/>
              <p:nvPr/>
            </p:nvSpPr>
            <p:spPr>
              <a:xfrm>
                <a:off x="5948134" y="1252765"/>
                <a:ext cx="270157" cy="26517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6" name="Oval 75">
                <a:extLst/>
              </p:cNvPr>
              <p:cNvSpPr/>
              <p:nvPr/>
            </p:nvSpPr>
            <p:spPr>
              <a:xfrm>
                <a:off x="5950299" y="5362601"/>
                <a:ext cx="267620" cy="26517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2789" name="Group 76"/>
            <p:cNvGrpSpPr>
              <a:grpSpLocks/>
            </p:cNvGrpSpPr>
            <p:nvPr/>
          </p:nvGrpSpPr>
          <p:grpSpPr bwMode="auto">
            <a:xfrm rot="3600000">
              <a:off x="5963651" y="1248876"/>
              <a:ext cx="264696" cy="4374683"/>
              <a:chOff x="5963651" y="1239252"/>
              <a:chExt cx="264696" cy="4374683"/>
            </a:xfrm>
          </p:grpSpPr>
          <p:sp>
            <p:nvSpPr>
              <p:cNvPr id="78" name="Oval 77">
                <a:extLst/>
              </p:cNvPr>
              <p:cNvSpPr/>
              <p:nvPr/>
            </p:nvSpPr>
            <p:spPr>
              <a:xfrm>
                <a:off x="5953692" y="1257094"/>
                <a:ext cx="270158" cy="26517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9" name="Oval 78">
                <a:extLst/>
              </p:cNvPr>
              <p:cNvSpPr/>
              <p:nvPr/>
            </p:nvSpPr>
            <p:spPr>
              <a:xfrm>
                <a:off x="5954996" y="5365445"/>
                <a:ext cx="268889" cy="26517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2790" name="Group 79"/>
            <p:cNvGrpSpPr>
              <a:grpSpLocks/>
            </p:cNvGrpSpPr>
            <p:nvPr/>
          </p:nvGrpSpPr>
          <p:grpSpPr bwMode="auto">
            <a:xfrm rot="4500000">
              <a:off x="5963651" y="1251282"/>
              <a:ext cx="264696" cy="4374683"/>
              <a:chOff x="5963651" y="1239252"/>
              <a:chExt cx="264696" cy="4374683"/>
            </a:xfrm>
          </p:grpSpPr>
          <p:sp>
            <p:nvSpPr>
              <p:cNvPr id="81" name="Oval 80">
                <a:extLst/>
              </p:cNvPr>
              <p:cNvSpPr/>
              <p:nvPr/>
            </p:nvSpPr>
            <p:spPr>
              <a:xfrm>
                <a:off x="5958590" y="1254906"/>
                <a:ext cx="256205" cy="26517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2" name="Oval 81">
                <a:extLst/>
              </p:cNvPr>
              <p:cNvSpPr/>
              <p:nvPr/>
            </p:nvSpPr>
            <p:spPr>
              <a:xfrm>
                <a:off x="5958105" y="5364599"/>
                <a:ext cx="254938" cy="26517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2791" name="Group 82"/>
            <p:cNvGrpSpPr>
              <a:grpSpLocks/>
            </p:cNvGrpSpPr>
            <p:nvPr/>
          </p:nvGrpSpPr>
          <p:grpSpPr bwMode="auto">
            <a:xfrm rot="5400000">
              <a:off x="5963651" y="1253688"/>
              <a:ext cx="264696" cy="4374683"/>
              <a:chOff x="5963651" y="1239252"/>
              <a:chExt cx="264696" cy="4374683"/>
            </a:xfrm>
          </p:grpSpPr>
          <p:sp>
            <p:nvSpPr>
              <p:cNvPr id="84" name="Oval 83">
                <a:extLst/>
              </p:cNvPr>
              <p:cNvSpPr/>
              <p:nvPr/>
            </p:nvSpPr>
            <p:spPr>
              <a:xfrm>
                <a:off x="5964156" y="1251939"/>
                <a:ext cx="263816" cy="26517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5" name="Oval 84">
                <a:extLst/>
              </p:cNvPr>
              <p:cNvSpPr/>
              <p:nvPr/>
            </p:nvSpPr>
            <p:spPr>
              <a:xfrm>
                <a:off x="5964157" y="5361451"/>
                <a:ext cx="263816" cy="26517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2792" name="Group 85"/>
            <p:cNvGrpSpPr>
              <a:grpSpLocks/>
            </p:cNvGrpSpPr>
            <p:nvPr/>
          </p:nvGrpSpPr>
          <p:grpSpPr bwMode="auto">
            <a:xfrm rot="6300000">
              <a:off x="5963651" y="1256094"/>
              <a:ext cx="264696" cy="4374683"/>
              <a:chOff x="5963651" y="1239252"/>
              <a:chExt cx="264696" cy="4374683"/>
            </a:xfrm>
          </p:grpSpPr>
          <p:sp>
            <p:nvSpPr>
              <p:cNvPr id="87" name="Oval 86">
                <a:extLst/>
              </p:cNvPr>
              <p:cNvSpPr/>
              <p:nvPr/>
            </p:nvSpPr>
            <p:spPr>
              <a:xfrm>
                <a:off x="5956286" y="1258813"/>
                <a:ext cx="268889" cy="26517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8" name="Oval 87">
                <a:extLst/>
              </p:cNvPr>
              <p:cNvSpPr/>
              <p:nvPr/>
            </p:nvSpPr>
            <p:spPr>
              <a:xfrm>
                <a:off x="5954670" y="5370553"/>
                <a:ext cx="268889" cy="26517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2793" name="Group 88"/>
            <p:cNvGrpSpPr>
              <a:grpSpLocks/>
            </p:cNvGrpSpPr>
            <p:nvPr/>
          </p:nvGrpSpPr>
          <p:grpSpPr bwMode="auto">
            <a:xfrm rot="7200000">
              <a:off x="5963651" y="1258500"/>
              <a:ext cx="264696" cy="4374683"/>
              <a:chOff x="5963651" y="1239252"/>
              <a:chExt cx="264696" cy="4374683"/>
            </a:xfrm>
          </p:grpSpPr>
          <p:sp>
            <p:nvSpPr>
              <p:cNvPr id="90" name="Oval 89">
                <a:extLst/>
              </p:cNvPr>
              <p:cNvSpPr/>
              <p:nvPr/>
            </p:nvSpPr>
            <p:spPr>
              <a:xfrm>
                <a:off x="5960659" y="1259589"/>
                <a:ext cx="266352" cy="26517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1" name="Oval 90">
                <a:extLst/>
              </p:cNvPr>
              <p:cNvSpPr/>
              <p:nvPr/>
            </p:nvSpPr>
            <p:spPr>
              <a:xfrm>
                <a:off x="5962990" y="5369504"/>
                <a:ext cx="265083" cy="26517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2794" name="Group 91"/>
            <p:cNvGrpSpPr>
              <a:grpSpLocks/>
            </p:cNvGrpSpPr>
            <p:nvPr/>
          </p:nvGrpSpPr>
          <p:grpSpPr bwMode="auto">
            <a:xfrm rot="8100000">
              <a:off x="5963651" y="1260906"/>
              <a:ext cx="264696" cy="4374683"/>
              <a:chOff x="5963651" y="1239252"/>
              <a:chExt cx="264696" cy="4374683"/>
            </a:xfrm>
          </p:grpSpPr>
          <p:sp>
            <p:nvSpPr>
              <p:cNvPr id="93" name="Oval 92">
                <a:extLst/>
              </p:cNvPr>
              <p:cNvSpPr/>
              <p:nvPr/>
            </p:nvSpPr>
            <p:spPr>
              <a:xfrm>
                <a:off x="5963923" y="1242176"/>
                <a:ext cx="263902"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4" name="Oval 93">
                <a:extLst/>
              </p:cNvPr>
              <p:cNvSpPr/>
              <p:nvPr/>
            </p:nvSpPr>
            <p:spPr>
              <a:xfrm>
                <a:off x="5963923" y="5351559"/>
                <a:ext cx="263902" cy="26508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2795" name="Group 94"/>
            <p:cNvGrpSpPr>
              <a:grpSpLocks/>
            </p:cNvGrpSpPr>
            <p:nvPr/>
          </p:nvGrpSpPr>
          <p:grpSpPr bwMode="auto">
            <a:xfrm rot="9000000">
              <a:off x="5963651" y="1263312"/>
              <a:ext cx="264696" cy="4374683"/>
              <a:chOff x="5963651" y="1239252"/>
              <a:chExt cx="264696" cy="4374683"/>
            </a:xfrm>
          </p:grpSpPr>
          <p:sp>
            <p:nvSpPr>
              <p:cNvPr id="96" name="Oval 95">
                <a:extLst/>
              </p:cNvPr>
              <p:cNvSpPr/>
              <p:nvPr/>
            </p:nvSpPr>
            <p:spPr>
              <a:xfrm>
                <a:off x="5973939" y="1251631"/>
                <a:ext cx="256290" cy="26508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7" name="Oval 96">
                <a:extLst/>
              </p:cNvPr>
              <p:cNvSpPr/>
              <p:nvPr/>
            </p:nvSpPr>
            <p:spPr>
              <a:xfrm>
                <a:off x="5964001" y="5348849"/>
                <a:ext cx="263902" cy="26508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2796" name="Group 97"/>
            <p:cNvGrpSpPr>
              <a:grpSpLocks/>
            </p:cNvGrpSpPr>
            <p:nvPr/>
          </p:nvGrpSpPr>
          <p:grpSpPr bwMode="auto">
            <a:xfrm rot="9900000">
              <a:off x="5963651" y="1265718"/>
              <a:ext cx="264696" cy="4374683"/>
              <a:chOff x="5963651" y="1239252"/>
              <a:chExt cx="264696" cy="4374683"/>
            </a:xfrm>
          </p:grpSpPr>
          <p:sp>
            <p:nvSpPr>
              <p:cNvPr id="99" name="Oval 98">
                <a:extLst/>
              </p:cNvPr>
              <p:cNvSpPr/>
              <p:nvPr/>
            </p:nvSpPr>
            <p:spPr>
              <a:xfrm>
                <a:off x="5976391" y="1248348"/>
                <a:ext cx="260096"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0" name="Oval 99">
                <a:extLst/>
              </p:cNvPr>
              <p:cNvSpPr/>
              <p:nvPr/>
            </p:nvSpPr>
            <p:spPr>
              <a:xfrm>
                <a:off x="5981180" y="5356451"/>
                <a:ext cx="256290"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sp>
        <p:nvSpPr>
          <p:cNvPr id="101" name="TextBox 100">
            <a:extLst/>
          </p:cNvPr>
          <p:cNvSpPr txBox="1"/>
          <p:nvPr/>
        </p:nvSpPr>
        <p:spPr>
          <a:xfrm>
            <a:off x="4195921" y="1379410"/>
            <a:ext cx="3847728" cy="1015663"/>
          </a:xfrm>
          <a:prstGeom prst="rect">
            <a:avLst/>
          </a:prstGeom>
          <a:noFill/>
        </p:spPr>
        <p:txBody>
          <a:bodyPr>
            <a:spAutoFit/>
          </a:bodyPr>
          <a:lstStyle/>
          <a:p>
            <a:pPr algn="ctr" eaLnBrk="1" fontAlgn="auto" hangingPunct="1">
              <a:spcBef>
                <a:spcPts val="0"/>
              </a:spcBef>
              <a:spcAft>
                <a:spcPts val="0"/>
              </a:spcAft>
              <a:defRPr/>
            </a:pPr>
            <a:r>
              <a:rPr lang="en-US" sz="3200">
                <a:solidFill>
                  <a:schemeClr val="accent4"/>
                </a:solidFill>
                <a:effectLst>
                  <a:glow rad="190500">
                    <a:schemeClr val="tx1">
                      <a:alpha val="83000"/>
                    </a:schemeClr>
                  </a:glow>
                </a:effectLst>
                <a:latin typeface="UTM Alberta Heavy" panose="02040603050506020204" pitchFamily="18" charset="0"/>
              </a:rPr>
              <a:t>HOẠT ĐỘNG </a:t>
            </a:r>
            <a:r>
              <a:rPr lang="en-US" sz="6000">
                <a:solidFill>
                  <a:schemeClr val="accent4"/>
                </a:solidFill>
                <a:effectLst>
                  <a:glow rad="190500">
                    <a:schemeClr val="tx1">
                      <a:alpha val="83000"/>
                    </a:schemeClr>
                  </a:glow>
                </a:effectLst>
                <a:latin typeface="UTM Alberta Heavy" panose="02040603050506020204" pitchFamily="18" charset="0"/>
              </a:rPr>
              <a:t>4</a:t>
            </a:r>
            <a:endParaRPr lang="en-US" sz="3200">
              <a:solidFill>
                <a:schemeClr val="accent4"/>
              </a:solidFill>
              <a:effectLst>
                <a:glow rad="190500">
                  <a:schemeClr val="tx1">
                    <a:alpha val="83000"/>
                  </a:schemeClr>
                </a:glow>
              </a:effectLst>
              <a:latin typeface="UTM Alberta Heavy" panose="02040603050506020204" pitchFamily="18" charset="0"/>
            </a:endParaRPr>
          </a:p>
        </p:txBody>
      </p:sp>
      <p:cxnSp>
        <p:nvCxnSpPr>
          <p:cNvPr id="102" name="Straight Connector 101">
            <a:extLst/>
          </p:cNvPr>
          <p:cNvCxnSpPr>
            <a:cxnSpLocks/>
          </p:cNvCxnSpPr>
          <p:nvPr/>
        </p:nvCxnSpPr>
        <p:spPr>
          <a:xfrm>
            <a:off x="4583665" y="1731963"/>
            <a:ext cx="3214609" cy="0"/>
          </a:xfrm>
          <a:prstGeom prst="line">
            <a:avLst/>
          </a:prstGeom>
          <a:ln w="38100">
            <a:solidFill>
              <a:schemeClr val="accent4"/>
            </a:solidFill>
            <a:headEnd type="oval" w="med" len="med"/>
            <a:tailEnd type="oval" w="med" len="med"/>
          </a:ln>
          <a:effectLst>
            <a:glow rad="101600">
              <a:schemeClr val="tx1">
                <a:alpha val="88000"/>
              </a:schemeClr>
            </a:glow>
          </a:effectLst>
        </p:spPr>
        <p:style>
          <a:lnRef idx="1">
            <a:schemeClr val="accent1"/>
          </a:lnRef>
          <a:fillRef idx="0">
            <a:schemeClr val="accent1"/>
          </a:fillRef>
          <a:effectRef idx="0">
            <a:schemeClr val="accent1"/>
          </a:effectRef>
          <a:fontRef idx="minor">
            <a:schemeClr val="tx1"/>
          </a:fontRef>
        </p:style>
      </p:cxnSp>
      <p:sp>
        <p:nvSpPr>
          <p:cNvPr id="103" name="TextBox 102">
            <a:extLst/>
          </p:cNvPr>
          <p:cNvSpPr txBox="1"/>
          <p:nvPr/>
        </p:nvSpPr>
        <p:spPr>
          <a:xfrm>
            <a:off x="3602807" y="2685110"/>
            <a:ext cx="5068146" cy="2369880"/>
          </a:xfrm>
          <a:prstGeom prst="rect">
            <a:avLst/>
          </a:prstGeom>
          <a:noFill/>
        </p:spPr>
        <p:txBody>
          <a:bodyPr>
            <a:spAutoFit/>
          </a:bodyPr>
          <a:lstStyle/>
          <a:p>
            <a:pPr algn="ctr" eaLnBrk="1" fontAlgn="auto" hangingPunct="1">
              <a:spcBef>
                <a:spcPts val="0"/>
              </a:spcBef>
              <a:spcAft>
                <a:spcPts val="0"/>
              </a:spcAft>
              <a:defRPr/>
            </a:pPr>
            <a:r>
              <a:rPr lang="en-US" sz="5400" dirty="0">
                <a:solidFill>
                  <a:srgbClr val="FF0000"/>
                </a:solidFill>
                <a:effectLst>
                  <a:glow rad="190500">
                    <a:schemeClr val="tx1">
                      <a:alpha val="83000"/>
                    </a:schemeClr>
                  </a:glow>
                </a:effectLst>
                <a:latin typeface="UTM Davida" panose="02040603050506020204" pitchFamily="18" charset="0"/>
              </a:rPr>
              <a:t>Trưng bày</a:t>
            </a:r>
          </a:p>
          <a:p>
            <a:pPr algn="ctr" eaLnBrk="1" fontAlgn="auto" hangingPunct="1">
              <a:spcBef>
                <a:spcPts val="0"/>
              </a:spcBef>
              <a:spcAft>
                <a:spcPts val="0"/>
              </a:spcAft>
              <a:defRPr/>
            </a:pPr>
            <a:r>
              <a:rPr lang="en-US" sz="4000" dirty="0">
                <a:solidFill>
                  <a:srgbClr val="FF0000"/>
                </a:solidFill>
                <a:effectLst>
                  <a:glow rad="190500">
                    <a:schemeClr val="tx1">
                      <a:alpha val="83000"/>
                    </a:schemeClr>
                  </a:glow>
                </a:effectLst>
                <a:latin typeface="UTM Davida" panose="02040603050506020204" pitchFamily="18" charset="0"/>
              </a:rPr>
              <a:t>&amp;</a:t>
            </a:r>
          </a:p>
          <a:p>
            <a:pPr algn="ctr" eaLnBrk="1" fontAlgn="auto" hangingPunct="1">
              <a:spcBef>
                <a:spcPts val="0"/>
              </a:spcBef>
              <a:spcAft>
                <a:spcPts val="0"/>
              </a:spcAft>
              <a:defRPr/>
            </a:pPr>
            <a:r>
              <a:rPr lang="en-US" sz="5400" dirty="0">
                <a:solidFill>
                  <a:srgbClr val="FF0000"/>
                </a:solidFill>
                <a:effectLst>
                  <a:glow rad="190500">
                    <a:schemeClr val="tx1">
                      <a:alpha val="83000"/>
                    </a:schemeClr>
                  </a:glow>
                </a:effectLst>
                <a:latin typeface="UTM Davida" panose="02040603050506020204" pitchFamily="18" charset="0"/>
              </a:rPr>
              <a:t>Chia sẻ</a:t>
            </a:r>
          </a:p>
        </p:txBody>
      </p:sp>
      <p:pic>
        <p:nvPicPr>
          <p:cNvPr id="3" name="Picture 2">
            <a:extLst/>
          </p:cNvPr>
          <p:cNvPicPr>
            <a:picLocks noChangeAspect="1"/>
          </p:cNvPicPr>
          <p:nvPr/>
        </p:nvPicPr>
        <p:blipFill>
          <a:blip r:embed="rId3"/>
          <a:stretch>
            <a:fillRect/>
          </a:stretch>
        </p:blipFill>
        <p:spPr>
          <a:xfrm>
            <a:off x="-176213" y="3632200"/>
            <a:ext cx="4654551" cy="3238500"/>
          </a:xfrm>
          <a:prstGeom prst="rect">
            <a:avLst/>
          </a:prstGeom>
          <a:effectLst>
            <a:outerShdw blurRad="342900" dist="215900" dir="13500000" algn="br" rotWithShape="0">
              <a:prstClr val="black">
                <a:alpha val="67000"/>
              </a:prstClr>
            </a:outerShdw>
          </a:effectLst>
        </p:spPr>
      </p:pic>
      <p:pic>
        <p:nvPicPr>
          <p:cNvPr id="15" name="Picture 14">
            <a:extLst/>
          </p:cNvPr>
          <p:cNvPicPr>
            <a:picLocks noChangeAspect="1"/>
          </p:cNvPicPr>
          <p:nvPr/>
        </p:nvPicPr>
        <p:blipFill>
          <a:blip r:embed="rId4"/>
          <a:srcRect/>
          <a:stretch>
            <a:fillRect/>
          </a:stretch>
        </p:blipFill>
        <p:spPr bwMode="auto">
          <a:xfrm>
            <a:off x="7900988" y="-160338"/>
            <a:ext cx="4362450" cy="2776538"/>
          </a:xfrm>
          <a:prstGeom prst="rect">
            <a:avLst/>
          </a:prstGeom>
          <a:noFill/>
          <a:ln>
            <a:noFill/>
          </a:ln>
          <a:effectLst>
            <a:outerShdw blurRad="101600" dist="38100" dir="8100000" sx="106000" sy="106000" algn="tr" rotWithShape="0">
              <a:srgbClr val="000000">
                <a:alpha val="5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814143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nodeType="withEffect">
                                  <p:stCondLst>
                                    <p:cond delay="0"/>
                                  </p:stCondLst>
                                  <p:childTnLst>
                                    <p:animRot by="21600000">
                                      <p:cBhvr>
                                        <p:cTn id="6" dur="3500" fill="hold"/>
                                        <p:tgtEl>
                                          <p:spTgt spid="10"/>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6000" fill="hold"/>
                                        <p:tgtEl>
                                          <p:spTgt spid="24"/>
                                        </p:tgtEl>
                                        <p:attrNameLst>
                                          <p:attrName>r</p:attrName>
                                        </p:attrNameLst>
                                      </p:cBhvr>
                                    </p:animRot>
                                  </p:childTnLst>
                                </p:cTn>
                              </p:par>
                              <p:par>
                                <p:cTn id="9" presetID="8" presetClass="emph" presetSubtype="0" repeatCount="indefinite" fill="hold" grpId="0" nodeType="withEffect">
                                  <p:stCondLst>
                                    <p:cond delay="0"/>
                                  </p:stCondLst>
                                  <p:childTnLst>
                                    <p:animRot by="-21600000">
                                      <p:cBhvr>
                                        <p:cTn id="10" dur="15000" fill="hold"/>
                                        <p:tgtEl>
                                          <p:spTgt spid="7"/>
                                        </p:tgtEl>
                                        <p:attrNameLst>
                                          <p:attrName>r</p:attrName>
                                        </p:attrNameLst>
                                      </p:cBhvr>
                                    </p:animRot>
                                  </p:childTnLst>
                                </p:cTn>
                              </p:par>
                              <p:par>
                                <p:cTn id="11" presetID="22" presetClass="entr" presetSubtype="8" fill="hold" nodeType="withEffect">
                                  <p:stCondLst>
                                    <p:cond delay="0"/>
                                  </p:stCondLst>
                                  <p:childTnLst>
                                    <p:set>
                                      <p:cBhvr>
                                        <p:cTn id="12" dur="1" fill="hold">
                                          <p:stCondLst>
                                            <p:cond delay="0"/>
                                          </p:stCondLst>
                                        </p:cTn>
                                        <p:tgtEl>
                                          <p:spTgt spid="101"/>
                                        </p:tgtEl>
                                        <p:attrNameLst>
                                          <p:attrName>style.visibility</p:attrName>
                                        </p:attrNameLst>
                                      </p:cBhvr>
                                      <p:to>
                                        <p:strVal val="visible"/>
                                      </p:to>
                                    </p:set>
                                    <p:animEffect transition="in" filter="wipe(left)">
                                      <p:cBhvr>
                                        <p:cTn id="13" dur="1500"/>
                                        <p:tgtEl>
                                          <p:spTgt spid="101"/>
                                        </p:tgtEl>
                                      </p:cBhvr>
                                    </p:animEffect>
                                  </p:childTnLst>
                                </p:cTn>
                              </p:par>
                              <p:par>
                                <p:cTn id="14" presetID="22" presetClass="entr" presetSubtype="8" fill="hold" nodeType="withEffect">
                                  <p:stCondLst>
                                    <p:cond delay="1500"/>
                                  </p:stCondLst>
                                  <p:childTnLst>
                                    <p:set>
                                      <p:cBhvr>
                                        <p:cTn id="15" dur="1" fill="hold">
                                          <p:stCondLst>
                                            <p:cond delay="0"/>
                                          </p:stCondLst>
                                        </p:cTn>
                                        <p:tgtEl>
                                          <p:spTgt spid="102"/>
                                        </p:tgtEl>
                                        <p:attrNameLst>
                                          <p:attrName>style.visibility</p:attrName>
                                        </p:attrNameLst>
                                      </p:cBhvr>
                                      <p:to>
                                        <p:strVal val="visible"/>
                                      </p:to>
                                    </p:set>
                                    <p:animEffect transition="in" filter="wipe(left)">
                                      <p:cBhvr>
                                        <p:cTn id="16" dur="1500"/>
                                        <p:tgtEl>
                                          <p:spTgt spid="102"/>
                                        </p:tgtEl>
                                      </p:cBhvr>
                                    </p:animEffect>
                                  </p:childTnLst>
                                </p:cTn>
                              </p:par>
                              <p:par>
                                <p:cTn id="17" presetID="22" presetClass="entr" presetSubtype="1" fill="hold" nodeType="withEffect">
                                  <p:stCondLst>
                                    <p:cond delay="3000"/>
                                  </p:stCondLst>
                                  <p:childTnLst>
                                    <p:set>
                                      <p:cBhvr>
                                        <p:cTn id="18" dur="1" fill="hold">
                                          <p:stCondLst>
                                            <p:cond delay="0"/>
                                          </p:stCondLst>
                                        </p:cTn>
                                        <p:tgtEl>
                                          <p:spTgt spid="103"/>
                                        </p:tgtEl>
                                        <p:attrNameLst>
                                          <p:attrName>style.visibility</p:attrName>
                                        </p:attrNameLst>
                                      </p:cBhvr>
                                      <p:to>
                                        <p:strVal val="visible"/>
                                      </p:to>
                                    </p:set>
                                    <p:animEffect transition="in" filter="wipe(up)">
                                      <p:cBhvr>
                                        <p:cTn id="19" dur="1750"/>
                                        <p:tgtEl>
                                          <p:spTgt spid="103"/>
                                        </p:tgtEl>
                                      </p:cBhvr>
                                    </p:animEffect>
                                  </p:childTnLst>
                                </p:cTn>
                              </p:par>
                              <p:par>
                                <p:cTn id="20" presetID="2" presetClass="entr" presetSubtype="8" fill="hold" nodeType="withEffect">
                                  <p:stCondLst>
                                    <p:cond delay="4750"/>
                                  </p:stCondLst>
                                  <p:childTnLst>
                                    <p:set>
                                      <p:cBhvr>
                                        <p:cTn id="21" dur="1" fill="hold">
                                          <p:stCondLst>
                                            <p:cond delay="0"/>
                                          </p:stCondLst>
                                        </p:cTn>
                                        <p:tgtEl>
                                          <p:spTgt spid="105"/>
                                        </p:tgtEl>
                                        <p:attrNameLst>
                                          <p:attrName>style.visibility</p:attrName>
                                        </p:attrNameLst>
                                      </p:cBhvr>
                                      <p:to>
                                        <p:strVal val="visible"/>
                                      </p:to>
                                    </p:set>
                                    <p:anim calcmode="lin" valueType="num">
                                      <p:cBhvr additive="base">
                                        <p:cTn id="22" dur="1500" fill="hold"/>
                                        <p:tgtEl>
                                          <p:spTgt spid="105"/>
                                        </p:tgtEl>
                                        <p:attrNameLst>
                                          <p:attrName>ppt_x</p:attrName>
                                        </p:attrNameLst>
                                      </p:cBhvr>
                                      <p:tavLst>
                                        <p:tav tm="0">
                                          <p:val>
                                            <p:strVal val="0-#ppt_w/2"/>
                                          </p:val>
                                        </p:tav>
                                        <p:tav tm="100000">
                                          <p:val>
                                            <p:strVal val="#ppt_x"/>
                                          </p:val>
                                        </p:tav>
                                      </p:tavLst>
                                    </p:anim>
                                    <p:anim calcmode="lin" valueType="num">
                                      <p:cBhvr additive="base">
                                        <p:cTn id="23" dur="1500" fill="hold"/>
                                        <p:tgtEl>
                                          <p:spTgt spid="105"/>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stCondLst>
                                    <p:cond delay="4750"/>
                                  </p:stCondLst>
                                  <p:childTnLst>
                                    <p:set>
                                      <p:cBhvr>
                                        <p:cTn id="25" dur="1" fill="hold">
                                          <p:stCondLst>
                                            <p:cond delay="0"/>
                                          </p:stCondLst>
                                        </p:cTn>
                                        <p:tgtEl>
                                          <p:spTgt spid="106"/>
                                        </p:tgtEl>
                                        <p:attrNameLst>
                                          <p:attrName>style.visibility</p:attrName>
                                        </p:attrNameLst>
                                      </p:cBhvr>
                                      <p:to>
                                        <p:strVal val="visible"/>
                                      </p:to>
                                    </p:set>
                                    <p:anim calcmode="lin" valueType="num">
                                      <p:cBhvr additive="base">
                                        <p:cTn id="26" dur="1500" fill="hold"/>
                                        <p:tgtEl>
                                          <p:spTgt spid="106"/>
                                        </p:tgtEl>
                                        <p:attrNameLst>
                                          <p:attrName>ppt_x</p:attrName>
                                        </p:attrNameLst>
                                      </p:cBhvr>
                                      <p:tavLst>
                                        <p:tav tm="0">
                                          <p:val>
                                            <p:strVal val="1+#ppt_w/2"/>
                                          </p:val>
                                        </p:tav>
                                        <p:tav tm="100000">
                                          <p:val>
                                            <p:strVal val="#ppt_x"/>
                                          </p:val>
                                        </p:tav>
                                      </p:tavLst>
                                    </p:anim>
                                    <p:anim calcmode="lin" valueType="num">
                                      <p:cBhvr additive="base">
                                        <p:cTn id="27" dur="1500" fill="hold"/>
                                        <p:tgtEl>
                                          <p:spTgt spid="106"/>
                                        </p:tgtEl>
                                        <p:attrNameLst>
                                          <p:attrName>ppt_y</p:attrName>
                                        </p:attrNameLst>
                                      </p:cBhvr>
                                      <p:tavLst>
                                        <p:tav tm="0">
                                          <p:val>
                                            <p:strVal val="#ppt_y"/>
                                          </p:val>
                                        </p:tav>
                                        <p:tav tm="100000">
                                          <p:val>
                                            <p:strVal val="#ppt_y"/>
                                          </p:val>
                                        </p:tav>
                                      </p:tavLst>
                                    </p:anim>
                                  </p:childTnLst>
                                </p:cTn>
                              </p:par>
                              <p:par>
                                <p:cTn id="28" presetID="2" presetClass="entr" presetSubtype="8" fill="hold" nodeType="withEffect">
                                  <p:stCondLst>
                                    <p:cond delay="6250"/>
                                  </p:stCondLst>
                                  <p:childTnLst>
                                    <p:set>
                                      <p:cBhvr>
                                        <p:cTn id="29" dur="1" fill="hold">
                                          <p:stCondLst>
                                            <p:cond delay="0"/>
                                          </p:stCondLst>
                                        </p:cTn>
                                        <p:tgtEl>
                                          <p:spTgt spid="110"/>
                                        </p:tgtEl>
                                        <p:attrNameLst>
                                          <p:attrName>style.visibility</p:attrName>
                                        </p:attrNameLst>
                                      </p:cBhvr>
                                      <p:to>
                                        <p:strVal val="visible"/>
                                      </p:to>
                                    </p:set>
                                    <p:anim calcmode="lin" valueType="num">
                                      <p:cBhvr additive="base">
                                        <p:cTn id="30" dur="1500" fill="hold"/>
                                        <p:tgtEl>
                                          <p:spTgt spid="110"/>
                                        </p:tgtEl>
                                        <p:attrNameLst>
                                          <p:attrName>ppt_x</p:attrName>
                                        </p:attrNameLst>
                                      </p:cBhvr>
                                      <p:tavLst>
                                        <p:tav tm="0">
                                          <p:val>
                                            <p:strVal val="0-#ppt_w/2"/>
                                          </p:val>
                                        </p:tav>
                                        <p:tav tm="100000">
                                          <p:val>
                                            <p:strVal val="#ppt_x"/>
                                          </p:val>
                                        </p:tav>
                                      </p:tavLst>
                                    </p:anim>
                                    <p:anim calcmode="lin" valueType="num">
                                      <p:cBhvr additive="base">
                                        <p:cTn id="31" dur="1500" fill="hold"/>
                                        <p:tgtEl>
                                          <p:spTgt spid="110"/>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6250"/>
                                  </p:stCondLst>
                                  <p:childTnLst>
                                    <p:set>
                                      <p:cBhvr>
                                        <p:cTn id="33" dur="1" fill="hold">
                                          <p:stCondLst>
                                            <p:cond delay="0"/>
                                          </p:stCondLst>
                                        </p:cTn>
                                        <p:tgtEl>
                                          <p:spTgt spid="111"/>
                                        </p:tgtEl>
                                        <p:attrNameLst>
                                          <p:attrName>style.visibility</p:attrName>
                                        </p:attrNameLst>
                                      </p:cBhvr>
                                      <p:to>
                                        <p:strVal val="visible"/>
                                      </p:to>
                                    </p:set>
                                    <p:anim calcmode="lin" valueType="num">
                                      <p:cBhvr additive="base">
                                        <p:cTn id="34" dur="1500" fill="hold"/>
                                        <p:tgtEl>
                                          <p:spTgt spid="111"/>
                                        </p:tgtEl>
                                        <p:attrNameLst>
                                          <p:attrName>ppt_x</p:attrName>
                                        </p:attrNameLst>
                                      </p:cBhvr>
                                      <p:tavLst>
                                        <p:tav tm="0">
                                          <p:val>
                                            <p:strVal val="1+#ppt_w/2"/>
                                          </p:val>
                                        </p:tav>
                                        <p:tav tm="100000">
                                          <p:val>
                                            <p:strVal val="#ppt_x"/>
                                          </p:val>
                                        </p:tav>
                                      </p:tavLst>
                                    </p:anim>
                                    <p:anim calcmode="lin" valueType="num">
                                      <p:cBhvr additive="base">
                                        <p:cTn id="35" dur="1500" fill="hold"/>
                                        <p:tgtEl>
                                          <p:spTgt spid="1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lock Arc 12">
            <a:extLst/>
          </p:cNvPr>
          <p:cNvSpPr/>
          <p:nvPr/>
        </p:nvSpPr>
        <p:spPr>
          <a:xfrm rot="16200000">
            <a:off x="8772525" y="-50800"/>
            <a:ext cx="6838950" cy="6838950"/>
          </a:xfrm>
          <a:prstGeom prst="blockArc">
            <a:avLst>
              <a:gd name="adj1" fmla="val 10800000"/>
              <a:gd name="adj2" fmla="val 21599999"/>
              <a:gd name="adj3" fmla="val 26485"/>
            </a:avLst>
          </a:prstGeom>
          <a:solidFill>
            <a:schemeClr val="accent2">
              <a:alpha val="6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pic>
        <p:nvPicPr>
          <p:cNvPr id="33795" name="Picture 1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00975" y="0"/>
            <a:ext cx="439102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p:cNvPr>
          <p:cNvPicPr>
            <a:picLocks noChangeAspect="1"/>
          </p:cNvPicPr>
          <p:nvPr/>
        </p:nvPicPr>
        <p:blipFill>
          <a:blip r:embed="rId3">
            <a:extLst>
              <a:ext uri="{28A0092B-C50C-407E-A947-70E740481C1C}">
                <a14:useLocalDpi xmlns:a14="http://schemas.microsoft.com/office/drawing/2010/main" val="0"/>
              </a:ext>
            </a:extLst>
          </a:blip>
          <a:srcRect r="95208"/>
          <a:stretch>
            <a:fillRect/>
          </a:stretch>
        </p:blipFill>
        <p:spPr>
          <a:xfrm>
            <a:off x="26668" y="0"/>
            <a:ext cx="582932" cy="6858000"/>
          </a:xfrm>
          <a:custGeom>
            <a:avLst/>
            <a:gdLst>
              <a:gd name="connsiteX0" fmla="*/ 0 w 582932"/>
              <a:gd name="connsiteY0" fmla="*/ 0 h 6858000"/>
              <a:gd name="connsiteX1" fmla="*/ 582932 w 582932"/>
              <a:gd name="connsiteY1" fmla="*/ 0 h 6858000"/>
              <a:gd name="connsiteX2" fmla="*/ 582932 w 582932"/>
              <a:gd name="connsiteY2" fmla="*/ 6858000 h 6858000"/>
              <a:gd name="connsiteX3" fmla="*/ 0 w 58293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82932" h="6858000">
                <a:moveTo>
                  <a:pt x="0" y="0"/>
                </a:moveTo>
                <a:lnTo>
                  <a:pt x="582932" y="0"/>
                </a:lnTo>
                <a:lnTo>
                  <a:pt x="582932" y="6858000"/>
                </a:lnTo>
                <a:lnTo>
                  <a:pt x="0" y="6858000"/>
                </a:lnTo>
                <a:close/>
              </a:path>
            </a:pathLst>
          </a:custGeom>
        </p:spPr>
      </p:pic>
      <p:sp>
        <p:nvSpPr>
          <p:cNvPr id="2" name="Rectangle 1"/>
          <p:cNvSpPr>
            <a:spLocks noChangeArrowheads="1"/>
          </p:cNvSpPr>
          <p:nvPr/>
        </p:nvSpPr>
        <p:spPr bwMode="auto">
          <a:xfrm>
            <a:off x="1581150" y="1384300"/>
            <a:ext cx="7572375" cy="452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nl-NL" altLang="en-US" sz="3600">
                <a:solidFill>
                  <a:schemeClr val="tx1"/>
                </a:solidFill>
                <a:latin typeface="Calibri" panose="020F0502020204030204" pitchFamily="34" charset="0"/>
                <a:cs typeface="Arial" panose="020B0604020202020204" pitchFamily="34" charset="0"/>
              </a:rPr>
              <a:t>Học sinh trưng bày, chia sẻ:</a:t>
            </a:r>
          </a:p>
          <a:p>
            <a:pPr eaLnBrk="1" hangingPunct="1">
              <a:spcBef>
                <a:spcPct val="0"/>
              </a:spcBef>
              <a:buClrTx/>
              <a:buFontTx/>
              <a:buNone/>
            </a:pPr>
            <a:r>
              <a:rPr lang="nl-NL" altLang="en-US" sz="3600">
                <a:solidFill>
                  <a:schemeClr val="tx1"/>
                </a:solidFill>
                <a:latin typeface="Calibri" panose="020F0502020204030204" pitchFamily="34" charset="0"/>
                <a:cs typeface="Arial" panose="020B0604020202020204" pitchFamily="34" charset="0"/>
              </a:rPr>
              <a:t>+ Bài vẽ em yêu thích</a:t>
            </a:r>
            <a:endParaRPr lang="en-US" altLang="en-US" sz="3600">
              <a:solidFill>
                <a:schemeClr val="tx1"/>
              </a:solidFill>
              <a:latin typeface="Calibri" panose="020F0502020204030204" pitchFamily="34" charset="0"/>
              <a:cs typeface="Arial" panose="020B0604020202020204" pitchFamily="34" charset="0"/>
            </a:endParaRPr>
          </a:p>
          <a:p>
            <a:pPr eaLnBrk="1" hangingPunct="1">
              <a:spcBef>
                <a:spcPct val="0"/>
              </a:spcBef>
              <a:buClrTx/>
              <a:buFontTx/>
              <a:buNone/>
            </a:pPr>
            <a:r>
              <a:rPr lang="nl-NL" altLang="en-US" sz="3600">
                <a:solidFill>
                  <a:schemeClr val="tx1"/>
                </a:solidFill>
                <a:latin typeface="Calibri" panose="020F0502020204030204" pitchFamily="34" charset="0"/>
                <a:cs typeface="Arial" panose="020B0604020202020204" pitchFamily="34" charset="0"/>
              </a:rPr>
              <a:t>+ Điểm ấn tượng, hấp dẫn của bài vẽ</a:t>
            </a:r>
            <a:endParaRPr lang="en-US" altLang="en-US" sz="3600">
              <a:solidFill>
                <a:schemeClr val="tx1"/>
              </a:solidFill>
              <a:latin typeface="Calibri" panose="020F0502020204030204" pitchFamily="34" charset="0"/>
              <a:cs typeface="Arial" panose="020B0604020202020204" pitchFamily="34" charset="0"/>
            </a:endParaRPr>
          </a:p>
          <a:p>
            <a:pPr eaLnBrk="1" hangingPunct="1">
              <a:spcBef>
                <a:spcPct val="0"/>
              </a:spcBef>
              <a:buClrTx/>
              <a:buFontTx/>
              <a:buNone/>
            </a:pPr>
            <a:r>
              <a:rPr lang="nl-NL" altLang="en-US" sz="3600">
                <a:solidFill>
                  <a:schemeClr val="tx1"/>
                </a:solidFill>
                <a:latin typeface="Calibri" panose="020F0502020204030204" pitchFamily="34" charset="0"/>
                <a:cs typeface="Arial" panose="020B0604020202020204" pitchFamily="34" charset="0"/>
              </a:rPr>
              <a:t>+ Sự khác biệt của bài vẽ so với hình mẫu</a:t>
            </a:r>
            <a:endParaRPr lang="en-US" altLang="en-US" sz="3600">
              <a:solidFill>
                <a:schemeClr val="tx1"/>
              </a:solidFill>
              <a:latin typeface="Calibri" panose="020F0502020204030204" pitchFamily="34" charset="0"/>
              <a:cs typeface="Arial" panose="020B0604020202020204" pitchFamily="34" charset="0"/>
            </a:endParaRPr>
          </a:p>
          <a:p>
            <a:pPr eaLnBrk="1" hangingPunct="1">
              <a:spcBef>
                <a:spcPct val="0"/>
              </a:spcBef>
              <a:buClrTx/>
              <a:buFontTx/>
              <a:buNone/>
            </a:pPr>
            <a:r>
              <a:rPr lang="nl-NL" altLang="en-US" sz="3600">
                <a:solidFill>
                  <a:schemeClr val="tx1"/>
                </a:solidFill>
                <a:latin typeface="Calibri" panose="020F0502020204030204" pitchFamily="34" charset="0"/>
                <a:cs typeface="Arial" panose="020B0604020202020204" pitchFamily="34" charset="0"/>
              </a:rPr>
              <a:t>+ Kĩ thuật thể hiện bài vẽ</a:t>
            </a:r>
            <a:endParaRPr lang="en-US" altLang="en-US" sz="3600">
              <a:solidFill>
                <a:schemeClr val="tx1"/>
              </a:solidFill>
              <a:latin typeface="Calibri" panose="020F0502020204030204" pitchFamily="34" charset="0"/>
              <a:cs typeface="Arial" panose="020B0604020202020204" pitchFamily="34" charset="0"/>
            </a:endParaRPr>
          </a:p>
          <a:p>
            <a:pPr eaLnBrk="1" hangingPunct="1">
              <a:spcBef>
                <a:spcPct val="0"/>
              </a:spcBef>
              <a:buClrTx/>
              <a:buFontTx/>
              <a:buNone/>
            </a:pPr>
            <a:r>
              <a:rPr lang="nl-NL" altLang="en-US" sz="3600">
                <a:solidFill>
                  <a:schemeClr val="tx1"/>
                </a:solidFill>
                <a:latin typeface="Calibri" panose="020F0502020204030204" pitchFamily="34" charset="0"/>
                <a:cs typeface="Arial" panose="020B0604020202020204" pitchFamily="34" charset="0"/>
              </a:rPr>
              <a:t>+ Ý tưởng điều chỉnh để thể hiện bài vẽ đẹp và hoàn thiện hơn</a:t>
            </a:r>
            <a:endParaRPr lang="en-US" altLang="en-US" sz="3600">
              <a:solidFill>
                <a:schemeClr val="tx1"/>
              </a:solidFill>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9439272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p:cNvPr>
          <p:cNvGrpSpPr/>
          <p:nvPr/>
        </p:nvGrpSpPr>
        <p:grpSpPr>
          <a:xfrm>
            <a:off x="76994" y="187324"/>
            <a:ext cx="6867525" cy="1673225"/>
            <a:chOff x="609600" y="0"/>
            <a:chExt cx="5486400" cy="1673225"/>
          </a:xfrm>
          <a:solidFill>
            <a:schemeClr val="accent2">
              <a:lumMod val="75000"/>
            </a:schemeClr>
          </a:solidFill>
        </p:grpSpPr>
        <p:grpSp>
          <p:nvGrpSpPr>
            <p:cNvPr id="27" name="Group 26">
              <a:extLst/>
            </p:cNvPr>
            <p:cNvGrpSpPr/>
            <p:nvPr/>
          </p:nvGrpSpPr>
          <p:grpSpPr>
            <a:xfrm>
              <a:off x="609600" y="0"/>
              <a:ext cx="5486400" cy="1673225"/>
              <a:chOff x="609600" y="0"/>
              <a:chExt cx="5486400" cy="1673225"/>
            </a:xfrm>
            <a:grpFill/>
          </p:grpSpPr>
          <p:sp>
            <p:nvSpPr>
              <p:cNvPr id="42" name="Freeform: Shape 41">
                <a:extLst/>
              </p:cNvPr>
              <p:cNvSpPr/>
              <p:nvPr/>
            </p:nvSpPr>
            <p:spPr>
              <a:xfrm>
                <a:off x="609600" y="0"/>
                <a:ext cx="5486400" cy="1673225"/>
              </a:xfrm>
              <a:custGeom>
                <a:avLst/>
                <a:gdLst>
                  <a:gd name="connsiteX0" fmla="*/ 0 w 5486400"/>
                  <a:gd name="connsiteY0" fmla="*/ 0 h 1673225"/>
                  <a:gd name="connsiteX1" fmla="*/ 5486400 w 5486400"/>
                  <a:gd name="connsiteY1" fmla="*/ 0 h 1673225"/>
                  <a:gd name="connsiteX2" fmla="*/ 5486400 w 5486400"/>
                  <a:gd name="connsiteY2" fmla="*/ 914400 h 1673225"/>
                  <a:gd name="connsiteX3" fmla="*/ 2743200 w 5486400"/>
                  <a:gd name="connsiteY3" fmla="*/ 1673225 h 1673225"/>
                  <a:gd name="connsiteX4" fmla="*/ 0 w 5486400"/>
                  <a:gd name="connsiteY4" fmla="*/ 914400 h 16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1673225">
                    <a:moveTo>
                      <a:pt x="0" y="0"/>
                    </a:moveTo>
                    <a:lnTo>
                      <a:pt x="5486400" y="0"/>
                    </a:lnTo>
                    <a:lnTo>
                      <a:pt x="5486400" y="914400"/>
                    </a:lnTo>
                    <a:lnTo>
                      <a:pt x="2743200" y="1673225"/>
                    </a:lnTo>
                    <a:lnTo>
                      <a:pt x="0" y="914400"/>
                    </a:lnTo>
                    <a:close/>
                  </a:path>
                </a:pathLst>
              </a:custGeom>
              <a:grpFill/>
              <a:ln>
                <a:noFill/>
              </a:ln>
              <a:effectLst>
                <a:glow rad="101600">
                  <a:schemeClr val="tx1">
                    <a:alpha val="60000"/>
                  </a:schemeClr>
                </a:glow>
                <a:outerShdw blurRad="1270000" dist="444500" sx="103000" sy="103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3" name="Freeform: Shape 42">
                <a:extLst/>
              </p:cNvPr>
              <p:cNvSpPr/>
              <p:nvPr/>
            </p:nvSpPr>
            <p:spPr>
              <a:xfrm>
                <a:off x="723900" y="0"/>
                <a:ext cx="5257800" cy="1492250"/>
              </a:xfrm>
              <a:custGeom>
                <a:avLst/>
                <a:gdLst>
                  <a:gd name="connsiteX0" fmla="*/ 0 w 5486400"/>
                  <a:gd name="connsiteY0" fmla="*/ 0 h 1673225"/>
                  <a:gd name="connsiteX1" fmla="*/ 5486400 w 5486400"/>
                  <a:gd name="connsiteY1" fmla="*/ 0 h 1673225"/>
                  <a:gd name="connsiteX2" fmla="*/ 5486400 w 5486400"/>
                  <a:gd name="connsiteY2" fmla="*/ 914400 h 1673225"/>
                  <a:gd name="connsiteX3" fmla="*/ 2743200 w 5486400"/>
                  <a:gd name="connsiteY3" fmla="*/ 1673225 h 1673225"/>
                  <a:gd name="connsiteX4" fmla="*/ 0 w 5486400"/>
                  <a:gd name="connsiteY4" fmla="*/ 914400 h 16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1673225">
                    <a:moveTo>
                      <a:pt x="0" y="0"/>
                    </a:moveTo>
                    <a:lnTo>
                      <a:pt x="5486400" y="0"/>
                    </a:lnTo>
                    <a:lnTo>
                      <a:pt x="5486400" y="914400"/>
                    </a:lnTo>
                    <a:lnTo>
                      <a:pt x="2743200" y="1673225"/>
                    </a:lnTo>
                    <a:lnTo>
                      <a:pt x="0" y="914400"/>
                    </a:lnTo>
                    <a:close/>
                  </a:path>
                </a:pathLst>
              </a:custGeom>
              <a:grp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40" name="TextBox 39">
              <a:extLst/>
            </p:cNvPr>
            <p:cNvSpPr txBox="1"/>
            <p:nvPr/>
          </p:nvSpPr>
          <p:spPr>
            <a:xfrm>
              <a:off x="723900" y="117901"/>
              <a:ext cx="5257800" cy="461665"/>
            </a:xfrm>
            <a:prstGeom prst="rect">
              <a:avLst/>
            </a:prstGeom>
            <a:noFill/>
          </p:spPr>
          <p:txBody>
            <a:bodyPr>
              <a:spAutoFit/>
            </a:bodyPr>
            <a:lstStyle/>
            <a:p>
              <a:pPr algn="ctr" eaLnBrk="1" fontAlgn="auto" hangingPunct="1">
                <a:spcBef>
                  <a:spcPts val="0"/>
                </a:spcBef>
                <a:spcAft>
                  <a:spcPts val="0"/>
                </a:spcAft>
                <a:defRPr/>
              </a:pPr>
              <a:endParaRPr lang="en-US" sz="2400" dirty="0">
                <a:solidFill>
                  <a:schemeClr val="bg1"/>
                </a:solidFill>
                <a:effectLst>
                  <a:outerShdw dist="152400" dir="2700000" sx="99000" sy="99000" algn="tl" rotWithShape="0">
                    <a:prstClr val="black">
                      <a:alpha val="89000"/>
                    </a:prstClr>
                  </a:outerShdw>
                </a:effectLst>
                <a:latin typeface="UTM Alberta Heavy" panose="02040603050506020204" pitchFamily="18" charset="0"/>
              </a:endParaRPr>
            </a:p>
          </p:txBody>
        </p:sp>
      </p:grpSp>
      <p:sp>
        <p:nvSpPr>
          <p:cNvPr id="2" name="Rectangle 1"/>
          <p:cNvSpPr>
            <a:spLocks noChangeArrowheads="1"/>
          </p:cNvSpPr>
          <p:nvPr/>
        </p:nvSpPr>
        <p:spPr bwMode="auto">
          <a:xfrm>
            <a:off x="504825" y="163513"/>
            <a:ext cx="5913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nl-NL" altLang="en-US" sz="2400" b="1">
                <a:solidFill>
                  <a:schemeClr val="bg1"/>
                </a:solidFill>
                <a:latin typeface="Times New Roman" panose="02020603050405020304" pitchFamily="18" charset="0"/>
                <a:cs typeface="Times New Roman" panose="02020603050405020304" pitchFamily="18" charset="0"/>
              </a:rPr>
              <a:t>Vận dụng – phát triển</a:t>
            </a:r>
          </a:p>
          <a:p>
            <a:pPr algn="ctr" eaLnBrk="1" hangingPunct="1">
              <a:spcBef>
                <a:spcPct val="0"/>
              </a:spcBef>
              <a:buClrTx/>
              <a:buFontTx/>
              <a:buNone/>
            </a:pPr>
            <a:r>
              <a:rPr lang="nl-NL" altLang="en-US" sz="2400" b="1">
                <a:solidFill>
                  <a:schemeClr val="bg1"/>
                </a:solidFill>
                <a:latin typeface="Times New Roman" panose="02020603050405020304" pitchFamily="18" charset="0"/>
                <a:cs typeface="Times New Roman" panose="02020603050405020304" pitchFamily="18" charset="0"/>
              </a:rPr>
              <a:t>Tìm hiểu cách diễn tả nhân vật hội họa của </a:t>
            </a:r>
          </a:p>
          <a:p>
            <a:pPr algn="ctr" eaLnBrk="1" hangingPunct="1">
              <a:spcBef>
                <a:spcPct val="0"/>
              </a:spcBef>
              <a:buClrTx/>
              <a:buFontTx/>
              <a:buNone/>
            </a:pPr>
            <a:r>
              <a:rPr lang="nl-NL" altLang="en-US" sz="2400" b="1">
                <a:solidFill>
                  <a:schemeClr val="bg1"/>
                </a:solidFill>
                <a:latin typeface="Times New Roman" panose="02020603050405020304" pitchFamily="18" charset="0"/>
                <a:cs typeface="Times New Roman" panose="02020603050405020304" pitchFamily="18" charset="0"/>
              </a:rPr>
              <a:t>Trung Quốc thời Trung Đại</a:t>
            </a:r>
            <a:endParaRPr lang="en-US" altLang="en-US" sz="2400">
              <a:solidFill>
                <a:schemeClr val="bg1"/>
              </a:solidFill>
              <a:latin typeface="Calibri" panose="020F0502020204030204" pitchFamily="34" charset="0"/>
              <a:cs typeface="Arial" panose="020B0604020202020204" pitchFamily="34" charset="0"/>
            </a:endParaRPr>
          </a:p>
        </p:txBody>
      </p:sp>
      <p:sp>
        <p:nvSpPr>
          <p:cNvPr id="12" name="Rectangle 11"/>
          <p:cNvSpPr>
            <a:spLocks noChangeArrowheads="1"/>
          </p:cNvSpPr>
          <p:nvPr/>
        </p:nvSpPr>
        <p:spPr bwMode="auto">
          <a:xfrm>
            <a:off x="300038" y="1860550"/>
            <a:ext cx="117363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nl-NL" altLang="en-US" sz="2400">
                <a:solidFill>
                  <a:srgbClr val="002060"/>
                </a:solidFill>
                <a:latin typeface="Times New Roman" panose="02020603050405020304" pitchFamily="18" charset="0"/>
                <a:cs typeface="Times New Roman" panose="02020603050405020304" pitchFamily="18" charset="0"/>
              </a:rPr>
              <a:t>Học sinh quan </a:t>
            </a:r>
            <a:r>
              <a:rPr lang="en-US" altLang="en-US" sz="2400">
                <a:solidFill>
                  <a:srgbClr val="002060"/>
                </a:solidFill>
                <a:latin typeface="Times New Roman" panose="02020603050405020304" pitchFamily="18" charset="0"/>
                <a:cs typeface="Times New Roman" panose="02020603050405020304" pitchFamily="18" charset="0"/>
              </a:rPr>
              <a:t>hình và tìm hiểu vẻ đẹp của đường nét, màu sắc, chất liệu, cách diễn tả </a:t>
            </a:r>
          </a:p>
          <a:p>
            <a:pPr algn="ctr" eaLnBrk="1" hangingPunct="1">
              <a:spcBef>
                <a:spcPct val="0"/>
              </a:spcBef>
              <a:buClrTx/>
              <a:buFontTx/>
              <a:buNone/>
            </a:pPr>
            <a:r>
              <a:rPr lang="en-US" altLang="en-US" sz="2400">
                <a:solidFill>
                  <a:srgbClr val="002060"/>
                </a:solidFill>
                <a:latin typeface="Times New Roman" panose="02020603050405020304" pitchFamily="18" charset="0"/>
                <a:cs typeface="Times New Roman" panose="02020603050405020304" pitchFamily="18" charset="0"/>
              </a:rPr>
              <a:t>nhân  vật của hội họa Trung Quốc thời Trung đai.</a:t>
            </a:r>
          </a:p>
        </p:txBody>
      </p:sp>
      <p:pic>
        <p:nvPicPr>
          <p:cNvPr id="34821" name="Picture 1" descr="C:\Users\ASUS\AppData\Local\Microsoft\Windows\INetCache\Content.MSO\B8CDFFA8.t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1300" y="2792413"/>
            <a:ext cx="5957888" cy="371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611045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1500" fill="hold"/>
                                        <p:tgtEl>
                                          <p:spTgt spid="26"/>
                                        </p:tgtEl>
                                        <p:attrNameLst>
                                          <p:attrName>ppt_x</p:attrName>
                                        </p:attrNameLst>
                                      </p:cBhvr>
                                      <p:tavLst>
                                        <p:tav tm="0">
                                          <p:val>
                                            <p:strVal val="#ppt_x"/>
                                          </p:val>
                                        </p:tav>
                                        <p:tav tm="100000">
                                          <p:val>
                                            <p:strVal val="#ppt_x"/>
                                          </p:val>
                                        </p:tav>
                                      </p:tavLst>
                                    </p:anim>
                                    <p:anim calcmode="lin" valueType="num">
                                      <p:cBhvr additive="base">
                                        <p:cTn id="8" dur="1500" fill="hold"/>
                                        <p:tgtEl>
                                          <p:spTgt spid="2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 descr="C:\Users\ASUS\AppData\Local\Microsoft\Windows\INetCache\Content.MSO\B8CDFFA8.t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1163" y="198438"/>
            <a:ext cx="5959475" cy="371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Rectangle 2"/>
          <p:cNvSpPr>
            <a:spLocks noChangeArrowheads="1"/>
          </p:cNvSpPr>
          <p:nvPr/>
        </p:nvSpPr>
        <p:spPr bwMode="auto">
          <a:xfrm>
            <a:off x="1446213" y="4394200"/>
            <a:ext cx="10745787"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eaLnBrk="1" hangingPunct="1">
              <a:lnSpc>
                <a:spcPct val="107000"/>
              </a:lnSpc>
              <a:spcBef>
                <a:spcPct val="0"/>
              </a:spcBef>
              <a:buClrTx/>
              <a:buFontTx/>
              <a:buNone/>
            </a:pPr>
            <a:r>
              <a:rPr lang="en-US" altLang="en-US" sz="2400" i="1">
                <a:solidFill>
                  <a:schemeClr val="tx1"/>
                </a:solidFill>
                <a:latin typeface="Times New Roman" panose="02020603050405020304" pitchFamily="18" charset="0"/>
                <a:ea typeface="Calibri" panose="020F0502020204030204" pitchFamily="34" charset="0"/>
                <a:cs typeface="Times New Roman" panose="02020603050405020304" pitchFamily="18" charset="0"/>
              </a:rPr>
              <a:t>Nghệ thuật Trung đại thế giới có nhiều cách diễn tả chân dung con người khác nhau. Nghệ thuật Trung đại phương Tây, tiêu biểu là nghệ thuật Phục hưng Ý thường thiên về cách diễn tả vẻ đẹp hoàn thiện của hình thể con người. Nghệ thuật Trung đại phương Đông, tiêu biểu là hội họa Trung Quốc lại chú trong nhiều hơn về cách biểu đạt hình thể, không gian mang tính ước lệ để thể hiện tư tưởng, tinh thần bên trong của con người</a:t>
            </a:r>
            <a:endParaRPr lang="en-US" altLang="en-US" sz="240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8354135"/>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6113" y="-50800"/>
            <a:ext cx="5449887" cy="690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Block Arc 12">
            <a:extLst/>
          </p:cNvPr>
          <p:cNvSpPr/>
          <p:nvPr/>
        </p:nvSpPr>
        <p:spPr>
          <a:xfrm rot="16200000">
            <a:off x="8772525" y="-50800"/>
            <a:ext cx="6838950" cy="6838950"/>
          </a:xfrm>
          <a:prstGeom prst="blockArc">
            <a:avLst>
              <a:gd name="adj1" fmla="val 10800000"/>
              <a:gd name="adj2" fmla="val 21599999"/>
              <a:gd name="adj3" fmla="val 26485"/>
            </a:avLst>
          </a:prstGeom>
          <a:solidFill>
            <a:schemeClr val="accent2">
              <a:alpha val="6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grpSp>
        <p:nvGrpSpPr>
          <p:cNvPr id="15" name="Group 14">
            <a:extLst/>
          </p:cNvPr>
          <p:cNvGrpSpPr/>
          <p:nvPr/>
        </p:nvGrpSpPr>
        <p:grpSpPr>
          <a:xfrm>
            <a:off x="609600" y="2039872"/>
            <a:ext cx="9182100" cy="4284728"/>
            <a:chOff x="609600" y="1047750"/>
            <a:chExt cx="9664700" cy="4762500"/>
          </a:xfrm>
          <a:solidFill>
            <a:srgbClr val="ED7809"/>
          </a:solidFill>
          <a:effectLst>
            <a:outerShdw blurRad="317500" sx="102000" sy="102000" algn="ctr" rotWithShape="0">
              <a:prstClr val="black">
                <a:alpha val="82000"/>
              </a:prstClr>
            </a:outerShdw>
          </a:effectLst>
        </p:grpSpPr>
        <p:sp>
          <p:nvSpPr>
            <p:cNvPr id="16" name="Freeform: Shape 15">
              <a:extLst/>
            </p:cNvPr>
            <p:cNvSpPr/>
            <p:nvPr/>
          </p:nvSpPr>
          <p:spPr>
            <a:xfrm>
              <a:off x="609600" y="1047750"/>
              <a:ext cx="9664700" cy="4762500"/>
            </a:xfrm>
            <a:custGeom>
              <a:avLst/>
              <a:gdLst>
                <a:gd name="connsiteX0" fmla="*/ 0 w 9664700"/>
                <a:gd name="connsiteY0" fmla="*/ 0 h 4762500"/>
                <a:gd name="connsiteX1" fmla="*/ 7283450 w 9664700"/>
                <a:gd name="connsiteY1" fmla="*/ 0 h 4762500"/>
                <a:gd name="connsiteX2" fmla="*/ 9664700 w 9664700"/>
                <a:gd name="connsiteY2" fmla="*/ 2381250 h 4762500"/>
                <a:gd name="connsiteX3" fmla="*/ 7283450 w 9664700"/>
                <a:gd name="connsiteY3" fmla="*/ 4762500 h 4762500"/>
                <a:gd name="connsiteX4" fmla="*/ 0 w 9664700"/>
                <a:gd name="connsiteY4" fmla="*/ 4762500 h 476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4700" h="4762500">
                  <a:moveTo>
                    <a:pt x="0" y="0"/>
                  </a:moveTo>
                  <a:lnTo>
                    <a:pt x="7283450" y="0"/>
                  </a:lnTo>
                  <a:cubicBezTo>
                    <a:pt x="8598578" y="0"/>
                    <a:pt x="9664700" y="1066122"/>
                    <a:pt x="9664700" y="2381250"/>
                  </a:cubicBezTo>
                  <a:cubicBezTo>
                    <a:pt x="9664700" y="3696378"/>
                    <a:pt x="8598578" y="4762500"/>
                    <a:pt x="7283450" y="4762500"/>
                  </a:cubicBezTo>
                  <a:lnTo>
                    <a:pt x="0" y="4762500"/>
                  </a:ln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TextBox 16">
              <a:extLst/>
            </p:cNvPr>
            <p:cNvSpPr txBox="1"/>
            <p:nvPr/>
          </p:nvSpPr>
          <p:spPr>
            <a:xfrm>
              <a:off x="860504" y="2388148"/>
              <a:ext cx="7318441" cy="2155201"/>
            </a:xfrm>
            <a:prstGeom prst="rect">
              <a:avLst/>
            </a:prstGeom>
            <a:grpFill/>
          </p:spPr>
          <p:txBody>
            <a:bodyPr>
              <a:spAutoFit/>
            </a:bodyPr>
            <a:lstStyle/>
            <a:p>
              <a:pPr algn="just" eaLnBrk="1" fontAlgn="auto" hangingPunct="1">
                <a:spcBef>
                  <a:spcPts val="0"/>
                </a:spcBef>
                <a:spcAft>
                  <a:spcPts val="0"/>
                </a:spcAft>
                <a:defRPr/>
              </a:pPr>
              <a:r>
                <a:rPr lang="en-US" sz="2400" dirty="0">
                  <a:solidFill>
                    <a:schemeClr val="bg1"/>
                  </a:solidFill>
                  <a:effectLst>
                    <a:outerShdw dist="152400" dir="2700000" sx="99000" sy="99000" algn="tl" rotWithShape="0">
                      <a:prstClr val="black">
                        <a:alpha val="89000"/>
                      </a:prstClr>
                    </a:outerShdw>
                  </a:effectLst>
                  <a:latin typeface="UTM Alberta Heavy" panose="02040603050506020204" pitchFamily="18" charset="0"/>
                </a:rPr>
                <a:t>TIẾP TỤC HOÀN THÀNH BÀI MÔ PHỎNG CHÂN DUNG NHÂN VẬT TRONG TRANH THỜI PHỤC HƯNG</a:t>
              </a:r>
            </a:p>
            <a:p>
              <a:pPr algn="just" eaLnBrk="1" fontAlgn="auto" hangingPunct="1">
                <a:spcBef>
                  <a:spcPts val="0"/>
                </a:spcBef>
                <a:spcAft>
                  <a:spcPts val="0"/>
                </a:spcAft>
                <a:defRPr/>
              </a:pPr>
              <a:endParaRPr lang="en-US" sz="2400" dirty="0">
                <a:solidFill>
                  <a:schemeClr val="bg1"/>
                </a:solidFill>
                <a:effectLst>
                  <a:outerShdw dist="152400" dir="2700000" sx="99000" sy="99000" algn="tl" rotWithShape="0">
                    <a:prstClr val="black">
                      <a:alpha val="89000"/>
                    </a:prstClr>
                  </a:outerShdw>
                </a:effectLst>
                <a:latin typeface="UTM Alberta Heavy" panose="02040603050506020204" pitchFamily="18" charset="0"/>
              </a:endParaRPr>
            </a:p>
            <a:p>
              <a:pPr algn="just" eaLnBrk="1" fontAlgn="auto" hangingPunct="1">
                <a:spcBef>
                  <a:spcPts val="0"/>
                </a:spcBef>
                <a:spcAft>
                  <a:spcPts val="0"/>
                </a:spcAft>
                <a:defRPr/>
              </a:pPr>
              <a:r>
                <a:rPr lang="en-US" sz="2400" dirty="0">
                  <a:solidFill>
                    <a:schemeClr val="bg1"/>
                  </a:solidFill>
                  <a:effectLst>
                    <a:outerShdw dist="152400" dir="2700000" sx="99000" sy="99000" algn="tl" rotWithShape="0">
                      <a:prstClr val="black">
                        <a:alpha val="89000"/>
                      </a:prstClr>
                    </a:outerShdw>
                  </a:effectLst>
                  <a:latin typeface="UTM Alberta Heavy" panose="02040603050506020204" pitchFamily="18" charset="0"/>
                </a:rPr>
                <a:t>CHUẨN BỊ DỤNG CỤ ĐẦY ĐỦ CHO TIẾT HỌC SAU.</a:t>
              </a:r>
            </a:p>
          </p:txBody>
        </p:sp>
      </p:grpSp>
      <p:pic>
        <p:nvPicPr>
          <p:cNvPr id="36869" name="Picture 1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00975" y="0"/>
            <a:ext cx="4391025"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p:cNvPr>
          <p:cNvPicPr>
            <a:picLocks noChangeAspect="1"/>
          </p:cNvPicPr>
          <p:nvPr/>
        </p:nvPicPr>
        <p:blipFill>
          <a:blip r:embed="rId4">
            <a:extLst>
              <a:ext uri="{28A0092B-C50C-407E-A947-70E740481C1C}">
                <a14:useLocalDpi xmlns:a14="http://schemas.microsoft.com/office/drawing/2010/main" val="0"/>
              </a:ext>
            </a:extLst>
          </a:blip>
          <a:srcRect r="95208"/>
          <a:stretch>
            <a:fillRect/>
          </a:stretch>
        </p:blipFill>
        <p:spPr>
          <a:xfrm>
            <a:off x="26668" y="0"/>
            <a:ext cx="582932" cy="6858000"/>
          </a:xfrm>
          <a:custGeom>
            <a:avLst/>
            <a:gdLst>
              <a:gd name="connsiteX0" fmla="*/ 0 w 582932"/>
              <a:gd name="connsiteY0" fmla="*/ 0 h 6858000"/>
              <a:gd name="connsiteX1" fmla="*/ 582932 w 582932"/>
              <a:gd name="connsiteY1" fmla="*/ 0 h 6858000"/>
              <a:gd name="connsiteX2" fmla="*/ 582932 w 582932"/>
              <a:gd name="connsiteY2" fmla="*/ 6858000 h 6858000"/>
              <a:gd name="connsiteX3" fmla="*/ 0 w 58293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82932" h="6858000">
                <a:moveTo>
                  <a:pt x="0" y="0"/>
                </a:moveTo>
                <a:lnTo>
                  <a:pt x="582932" y="0"/>
                </a:lnTo>
                <a:lnTo>
                  <a:pt x="582932" y="6858000"/>
                </a:lnTo>
                <a:lnTo>
                  <a:pt x="0" y="6858000"/>
                </a:lnTo>
                <a:close/>
              </a:path>
            </a:pathLst>
          </a:custGeom>
        </p:spPr>
      </p:pic>
      <p:grpSp>
        <p:nvGrpSpPr>
          <p:cNvPr id="26" name="Group 25">
            <a:extLst/>
          </p:cNvPr>
          <p:cNvGrpSpPr/>
          <p:nvPr/>
        </p:nvGrpSpPr>
        <p:grpSpPr>
          <a:xfrm>
            <a:off x="609600" y="0"/>
            <a:ext cx="5486400" cy="1673225"/>
            <a:chOff x="609600" y="0"/>
            <a:chExt cx="5486400" cy="1673225"/>
          </a:xfrm>
          <a:solidFill>
            <a:srgbClr val="00B0F0"/>
          </a:solidFill>
        </p:grpSpPr>
        <p:grpSp>
          <p:nvGrpSpPr>
            <p:cNvPr id="27" name="Group 26">
              <a:extLst/>
            </p:cNvPr>
            <p:cNvGrpSpPr/>
            <p:nvPr/>
          </p:nvGrpSpPr>
          <p:grpSpPr>
            <a:xfrm>
              <a:off x="609600" y="0"/>
              <a:ext cx="5486400" cy="1673225"/>
              <a:chOff x="609600" y="0"/>
              <a:chExt cx="5486400" cy="1673225"/>
            </a:xfrm>
            <a:grpFill/>
          </p:grpSpPr>
          <p:sp>
            <p:nvSpPr>
              <p:cNvPr id="42" name="Freeform: Shape 41">
                <a:extLst/>
              </p:cNvPr>
              <p:cNvSpPr/>
              <p:nvPr/>
            </p:nvSpPr>
            <p:spPr>
              <a:xfrm>
                <a:off x="609600" y="0"/>
                <a:ext cx="5486400" cy="1673225"/>
              </a:xfrm>
              <a:custGeom>
                <a:avLst/>
                <a:gdLst>
                  <a:gd name="connsiteX0" fmla="*/ 0 w 5486400"/>
                  <a:gd name="connsiteY0" fmla="*/ 0 h 1673225"/>
                  <a:gd name="connsiteX1" fmla="*/ 5486400 w 5486400"/>
                  <a:gd name="connsiteY1" fmla="*/ 0 h 1673225"/>
                  <a:gd name="connsiteX2" fmla="*/ 5486400 w 5486400"/>
                  <a:gd name="connsiteY2" fmla="*/ 914400 h 1673225"/>
                  <a:gd name="connsiteX3" fmla="*/ 2743200 w 5486400"/>
                  <a:gd name="connsiteY3" fmla="*/ 1673225 h 1673225"/>
                  <a:gd name="connsiteX4" fmla="*/ 0 w 5486400"/>
                  <a:gd name="connsiteY4" fmla="*/ 914400 h 16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1673225">
                    <a:moveTo>
                      <a:pt x="0" y="0"/>
                    </a:moveTo>
                    <a:lnTo>
                      <a:pt x="5486400" y="0"/>
                    </a:lnTo>
                    <a:lnTo>
                      <a:pt x="5486400" y="914400"/>
                    </a:lnTo>
                    <a:lnTo>
                      <a:pt x="2743200" y="1673225"/>
                    </a:lnTo>
                    <a:lnTo>
                      <a:pt x="0" y="914400"/>
                    </a:lnTo>
                    <a:close/>
                  </a:path>
                </a:pathLst>
              </a:custGeom>
              <a:grpFill/>
              <a:ln>
                <a:noFill/>
              </a:ln>
              <a:effectLst>
                <a:glow rad="101600">
                  <a:schemeClr val="tx1">
                    <a:alpha val="60000"/>
                  </a:schemeClr>
                </a:glow>
                <a:outerShdw blurRad="1270000" dist="444500" sx="103000" sy="103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00"/>
              </a:p>
            </p:txBody>
          </p:sp>
          <p:sp>
            <p:nvSpPr>
              <p:cNvPr id="43" name="Freeform: Shape 42">
                <a:extLst/>
              </p:cNvPr>
              <p:cNvSpPr/>
              <p:nvPr/>
            </p:nvSpPr>
            <p:spPr>
              <a:xfrm>
                <a:off x="723900" y="0"/>
                <a:ext cx="5257800" cy="1492250"/>
              </a:xfrm>
              <a:custGeom>
                <a:avLst/>
                <a:gdLst>
                  <a:gd name="connsiteX0" fmla="*/ 0 w 5486400"/>
                  <a:gd name="connsiteY0" fmla="*/ 0 h 1673225"/>
                  <a:gd name="connsiteX1" fmla="*/ 5486400 w 5486400"/>
                  <a:gd name="connsiteY1" fmla="*/ 0 h 1673225"/>
                  <a:gd name="connsiteX2" fmla="*/ 5486400 w 5486400"/>
                  <a:gd name="connsiteY2" fmla="*/ 914400 h 1673225"/>
                  <a:gd name="connsiteX3" fmla="*/ 2743200 w 5486400"/>
                  <a:gd name="connsiteY3" fmla="*/ 1673225 h 1673225"/>
                  <a:gd name="connsiteX4" fmla="*/ 0 w 5486400"/>
                  <a:gd name="connsiteY4" fmla="*/ 914400 h 16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1673225">
                    <a:moveTo>
                      <a:pt x="0" y="0"/>
                    </a:moveTo>
                    <a:lnTo>
                      <a:pt x="5486400" y="0"/>
                    </a:lnTo>
                    <a:lnTo>
                      <a:pt x="5486400" y="914400"/>
                    </a:lnTo>
                    <a:lnTo>
                      <a:pt x="2743200" y="1673225"/>
                    </a:lnTo>
                    <a:lnTo>
                      <a:pt x="0" y="914400"/>
                    </a:lnTo>
                    <a:close/>
                  </a:path>
                </a:pathLst>
              </a:custGeom>
              <a:grp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00"/>
              </a:p>
            </p:txBody>
          </p:sp>
        </p:grpSp>
        <p:sp>
          <p:nvSpPr>
            <p:cNvPr id="40" name="TextBox 39">
              <a:extLst/>
            </p:cNvPr>
            <p:cNvSpPr txBox="1"/>
            <p:nvPr/>
          </p:nvSpPr>
          <p:spPr>
            <a:xfrm>
              <a:off x="723900" y="147886"/>
              <a:ext cx="5257800" cy="923330"/>
            </a:xfrm>
            <a:prstGeom prst="rect">
              <a:avLst/>
            </a:prstGeom>
            <a:noFill/>
          </p:spPr>
          <p:txBody>
            <a:bodyPr>
              <a:spAutoFit/>
            </a:bodyPr>
            <a:lstStyle/>
            <a:p>
              <a:pPr algn="ctr" eaLnBrk="1" fontAlgn="auto" hangingPunct="1">
                <a:spcBef>
                  <a:spcPts val="0"/>
                </a:spcBef>
                <a:spcAft>
                  <a:spcPts val="0"/>
                </a:spcAft>
                <a:defRPr/>
              </a:pPr>
              <a:r>
                <a:rPr lang="en-US" sz="5400" dirty="0">
                  <a:solidFill>
                    <a:schemeClr val="bg1"/>
                  </a:solidFill>
                  <a:effectLst>
                    <a:outerShdw dist="152400" dir="2700000" sx="99000" sy="99000" algn="tl" rotWithShape="0">
                      <a:prstClr val="black">
                        <a:alpha val="89000"/>
                      </a:prstClr>
                    </a:outerShdw>
                  </a:effectLst>
                  <a:latin typeface="UTM Alberta Heavy" panose="02040603050506020204" pitchFamily="18" charset="0"/>
                </a:rPr>
                <a:t>DẶN DÒ</a:t>
              </a:r>
            </a:p>
          </p:txBody>
        </p:sp>
      </p:grpSp>
    </p:spTree>
    <p:extLst>
      <p:ext uri="{BB962C8B-B14F-4D97-AF65-F5344CB8AC3E}">
        <p14:creationId xmlns:p14="http://schemas.microsoft.com/office/powerpoint/2010/main" val="8145392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par>
                                <p:cTn id="8" presetID="22" presetClass="entr" presetSubtype="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up)">
                                      <p:cBhvr>
                                        <p:cTn id="10" dur="1250"/>
                                        <p:tgtEl>
                                          <p:spTgt spid="1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circle(in)">
                                      <p:cBhvr>
                                        <p:cTn id="15"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Block Arc 12">
            <a:extLst/>
          </p:cNvPr>
          <p:cNvSpPr/>
          <p:nvPr/>
        </p:nvSpPr>
        <p:spPr>
          <a:xfrm rot="16200000">
            <a:off x="8772525" y="0"/>
            <a:ext cx="6838950" cy="6838950"/>
          </a:xfrm>
          <a:prstGeom prst="blockArc">
            <a:avLst>
              <a:gd name="adj1" fmla="val 10800000"/>
              <a:gd name="adj2" fmla="val 21599999"/>
              <a:gd name="adj3" fmla="val 26485"/>
            </a:avLst>
          </a:prstGeom>
          <a:solidFill>
            <a:schemeClr val="accent2">
              <a:alpha val="68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endParaRPr>
          </a:p>
        </p:txBody>
      </p:sp>
      <p:grpSp>
        <p:nvGrpSpPr>
          <p:cNvPr id="14" name="Group 13">
            <a:extLst/>
          </p:cNvPr>
          <p:cNvGrpSpPr/>
          <p:nvPr/>
        </p:nvGrpSpPr>
        <p:grpSpPr>
          <a:xfrm>
            <a:off x="609600" y="2039872"/>
            <a:ext cx="9182100" cy="4284728"/>
            <a:chOff x="609600" y="1047750"/>
            <a:chExt cx="9664700" cy="4762500"/>
          </a:xfrm>
          <a:solidFill>
            <a:schemeClr val="accent6">
              <a:lumMod val="75000"/>
            </a:schemeClr>
          </a:solidFill>
          <a:effectLst>
            <a:outerShdw blurRad="317500" sx="102000" sy="102000" algn="ctr" rotWithShape="0">
              <a:prstClr val="black">
                <a:alpha val="82000"/>
              </a:prstClr>
            </a:outerShdw>
          </a:effectLst>
        </p:grpSpPr>
        <p:sp>
          <p:nvSpPr>
            <p:cNvPr id="20" name="Freeform: Shape 19">
              <a:extLst/>
            </p:cNvPr>
            <p:cNvSpPr/>
            <p:nvPr/>
          </p:nvSpPr>
          <p:spPr>
            <a:xfrm>
              <a:off x="609600" y="1047750"/>
              <a:ext cx="9664700" cy="4762500"/>
            </a:xfrm>
            <a:custGeom>
              <a:avLst/>
              <a:gdLst>
                <a:gd name="connsiteX0" fmla="*/ 0 w 9664700"/>
                <a:gd name="connsiteY0" fmla="*/ 0 h 4762500"/>
                <a:gd name="connsiteX1" fmla="*/ 7283450 w 9664700"/>
                <a:gd name="connsiteY1" fmla="*/ 0 h 4762500"/>
                <a:gd name="connsiteX2" fmla="*/ 9664700 w 9664700"/>
                <a:gd name="connsiteY2" fmla="*/ 2381250 h 4762500"/>
                <a:gd name="connsiteX3" fmla="*/ 7283450 w 9664700"/>
                <a:gd name="connsiteY3" fmla="*/ 4762500 h 4762500"/>
                <a:gd name="connsiteX4" fmla="*/ 0 w 9664700"/>
                <a:gd name="connsiteY4" fmla="*/ 4762500 h 4762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4700" h="4762500">
                  <a:moveTo>
                    <a:pt x="0" y="0"/>
                  </a:moveTo>
                  <a:lnTo>
                    <a:pt x="7283450" y="0"/>
                  </a:lnTo>
                  <a:cubicBezTo>
                    <a:pt x="8598578" y="0"/>
                    <a:pt x="9664700" y="1066122"/>
                    <a:pt x="9664700" y="2381250"/>
                  </a:cubicBezTo>
                  <a:cubicBezTo>
                    <a:pt x="9664700" y="3696378"/>
                    <a:pt x="8598578" y="4762500"/>
                    <a:pt x="7283450" y="4762500"/>
                  </a:cubicBezTo>
                  <a:lnTo>
                    <a:pt x="0" y="4762500"/>
                  </a:lnTo>
                  <a:close/>
                </a:path>
              </a:pathLst>
            </a:cu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1" name="TextBox 20">
              <a:extLst/>
            </p:cNvPr>
            <p:cNvSpPr txBox="1"/>
            <p:nvPr/>
          </p:nvSpPr>
          <p:spPr>
            <a:xfrm>
              <a:off x="1688606" y="1877145"/>
              <a:ext cx="6704624" cy="2565716"/>
            </a:xfrm>
            <a:prstGeom prst="rect">
              <a:avLst/>
            </a:prstGeom>
            <a:grpFill/>
          </p:spPr>
          <p:txBody>
            <a:bodyPr>
              <a:spAutoFit/>
            </a:bodyPr>
            <a:lstStyle/>
            <a:p>
              <a:pPr algn="just" eaLnBrk="1" fontAlgn="auto" hangingPunct="1">
                <a:spcBef>
                  <a:spcPts val="0"/>
                </a:spcBef>
                <a:spcAft>
                  <a:spcPts val="0"/>
                </a:spcAft>
                <a:defRPr/>
              </a:pPr>
              <a:r>
                <a:rPr lang="en-US" sz="2800" dirty="0">
                  <a:solidFill>
                    <a:schemeClr val="bg1"/>
                  </a:solidFill>
                  <a:effectLst>
                    <a:outerShdw dist="152400" dir="2700000" sx="99000" sy="99000" algn="tl" rotWithShape="0">
                      <a:prstClr val="black">
                        <a:alpha val="89000"/>
                      </a:prstClr>
                    </a:outerShdw>
                  </a:effectLst>
                  <a:latin typeface="Times New Roman" panose="02020603050405020304" pitchFamily="18" charset="0"/>
                  <a:cs typeface="Times New Roman" panose="02020603050405020304" pitchFamily="18" charset="0"/>
                </a:rPr>
                <a:t>CHÀO TẠM BIỆT !</a:t>
              </a:r>
            </a:p>
            <a:p>
              <a:pPr algn="just" eaLnBrk="1" fontAlgn="auto" hangingPunct="1">
                <a:spcBef>
                  <a:spcPts val="0"/>
                </a:spcBef>
                <a:spcAft>
                  <a:spcPts val="0"/>
                </a:spcAft>
                <a:defRPr/>
              </a:pPr>
              <a:endParaRPr lang="en-US" sz="2800" dirty="0">
                <a:solidFill>
                  <a:schemeClr val="bg1"/>
                </a:solidFill>
                <a:effectLst>
                  <a:outerShdw dist="152400" dir="2700000" sx="99000" sy="99000" algn="tl" rotWithShape="0">
                    <a:prstClr val="black">
                      <a:alpha val="89000"/>
                    </a:prstClr>
                  </a:outerShdw>
                </a:effectLst>
                <a:latin typeface="UTM Alberta Heavy" panose="02040603050506020204" pitchFamily="18" charset="0"/>
              </a:endParaRPr>
            </a:p>
            <a:p>
              <a:pPr algn="just" eaLnBrk="1" fontAlgn="auto" hangingPunct="1">
                <a:spcBef>
                  <a:spcPts val="0"/>
                </a:spcBef>
                <a:spcAft>
                  <a:spcPts val="0"/>
                </a:spcAft>
                <a:defRPr/>
              </a:pPr>
              <a:r>
                <a:rPr lang="en-US" sz="4400" dirty="0">
                  <a:solidFill>
                    <a:schemeClr val="bg1"/>
                  </a:solidFill>
                  <a:effectLst>
                    <a:outerShdw dist="152400" dir="2700000" sx="99000" sy="99000" algn="tl" rotWithShape="0">
                      <a:prstClr val="black">
                        <a:alpha val="89000"/>
                      </a:prstClr>
                    </a:outerShdw>
                  </a:effectLst>
                  <a:latin typeface="UTM Alberta Heavy" panose="02040603050506020204" pitchFamily="18" charset="0"/>
                </a:rPr>
                <a:t>HẸN GẶP LẠI CÁC EM </a:t>
              </a:r>
            </a:p>
            <a:p>
              <a:pPr algn="just" eaLnBrk="1" fontAlgn="auto" hangingPunct="1">
                <a:spcBef>
                  <a:spcPts val="0"/>
                </a:spcBef>
                <a:spcAft>
                  <a:spcPts val="0"/>
                </a:spcAft>
                <a:defRPr/>
              </a:pPr>
              <a:r>
                <a:rPr lang="en-US" sz="4400" dirty="0">
                  <a:solidFill>
                    <a:schemeClr val="bg1"/>
                  </a:solidFill>
                  <a:effectLst>
                    <a:outerShdw dist="152400" dir="2700000" sx="99000" sy="99000" algn="tl" rotWithShape="0">
                      <a:prstClr val="black">
                        <a:alpha val="89000"/>
                      </a:prstClr>
                    </a:outerShdw>
                  </a:effectLst>
                  <a:latin typeface="UTM Alberta Heavy" panose="02040603050506020204" pitchFamily="18" charset="0"/>
                </a:rPr>
                <a:t>TRONG TIẾT HỌC SAU</a:t>
              </a:r>
            </a:p>
          </p:txBody>
        </p:sp>
      </p:grpSp>
      <p:cxnSp>
        <p:nvCxnSpPr>
          <p:cNvPr id="3" name="Straight Connector 2">
            <a:extLst/>
          </p:cNvPr>
          <p:cNvCxnSpPr>
            <a:cxnSpLocks/>
          </p:cNvCxnSpPr>
          <p:nvPr/>
        </p:nvCxnSpPr>
        <p:spPr>
          <a:xfrm>
            <a:off x="1524000" y="3429000"/>
            <a:ext cx="7480300" cy="0"/>
          </a:xfrm>
          <a:prstGeom prst="line">
            <a:avLst/>
          </a:prstGeom>
          <a:ln w="38100">
            <a:solidFill>
              <a:schemeClr val="bg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24" name="Picture 23">
            <a:extLst/>
          </p:cNvPr>
          <p:cNvPicPr>
            <a:picLocks noChangeAspect="1"/>
          </p:cNvPicPr>
          <p:nvPr/>
        </p:nvPicPr>
        <p:blipFill>
          <a:blip r:embed="rId2"/>
          <a:stretch>
            <a:fillRect/>
          </a:stretch>
        </p:blipFill>
        <p:spPr>
          <a:xfrm rot="609833">
            <a:off x="-131763" y="-138113"/>
            <a:ext cx="7672388" cy="2930526"/>
          </a:xfrm>
          <a:prstGeom prst="rect">
            <a:avLst/>
          </a:prstGeom>
          <a:effectLst>
            <a:outerShdw blurRad="152400" dist="139700" dir="13500000" algn="br" rotWithShape="0">
              <a:prstClr val="black">
                <a:alpha val="63000"/>
              </a:prstClr>
            </a:outerShdw>
          </a:effectLst>
        </p:spPr>
      </p:pic>
    </p:spTree>
    <p:extLst>
      <p:ext uri="{BB962C8B-B14F-4D97-AF65-F5344CB8AC3E}">
        <p14:creationId xmlns:p14="http://schemas.microsoft.com/office/powerpoint/2010/main" val="404843321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p:cNvPr>
          <p:cNvGrpSpPr/>
          <p:nvPr/>
        </p:nvGrpSpPr>
        <p:grpSpPr>
          <a:xfrm>
            <a:off x="609600" y="-33089"/>
            <a:ext cx="5486400" cy="1706314"/>
            <a:chOff x="609600" y="-33089"/>
            <a:chExt cx="5486400" cy="1706314"/>
          </a:xfrm>
          <a:solidFill>
            <a:srgbClr val="FF0000"/>
          </a:solidFill>
        </p:grpSpPr>
        <p:grpSp>
          <p:nvGrpSpPr>
            <p:cNvPr id="27" name="Group 26">
              <a:extLst/>
            </p:cNvPr>
            <p:cNvGrpSpPr/>
            <p:nvPr/>
          </p:nvGrpSpPr>
          <p:grpSpPr>
            <a:xfrm>
              <a:off x="609600" y="0"/>
              <a:ext cx="5486400" cy="1673225"/>
              <a:chOff x="609600" y="0"/>
              <a:chExt cx="5486400" cy="1673225"/>
            </a:xfrm>
            <a:grpFill/>
          </p:grpSpPr>
          <p:sp>
            <p:nvSpPr>
              <p:cNvPr id="10" name="Freeform: Shape 9">
                <a:extLst/>
              </p:cNvPr>
              <p:cNvSpPr/>
              <p:nvPr/>
            </p:nvSpPr>
            <p:spPr>
              <a:xfrm>
                <a:off x="609600" y="0"/>
                <a:ext cx="5486400" cy="1673225"/>
              </a:xfrm>
              <a:custGeom>
                <a:avLst/>
                <a:gdLst>
                  <a:gd name="connsiteX0" fmla="*/ 0 w 5486400"/>
                  <a:gd name="connsiteY0" fmla="*/ 0 h 1673225"/>
                  <a:gd name="connsiteX1" fmla="*/ 5486400 w 5486400"/>
                  <a:gd name="connsiteY1" fmla="*/ 0 h 1673225"/>
                  <a:gd name="connsiteX2" fmla="*/ 5486400 w 5486400"/>
                  <a:gd name="connsiteY2" fmla="*/ 914400 h 1673225"/>
                  <a:gd name="connsiteX3" fmla="*/ 2743200 w 5486400"/>
                  <a:gd name="connsiteY3" fmla="*/ 1673225 h 1673225"/>
                  <a:gd name="connsiteX4" fmla="*/ 0 w 5486400"/>
                  <a:gd name="connsiteY4" fmla="*/ 914400 h 16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1673225">
                    <a:moveTo>
                      <a:pt x="0" y="0"/>
                    </a:moveTo>
                    <a:lnTo>
                      <a:pt x="5486400" y="0"/>
                    </a:lnTo>
                    <a:lnTo>
                      <a:pt x="5486400" y="914400"/>
                    </a:lnTo>
                    <a:lnTo>
                      <a:pt x="2743200" y="1673225"/>
                    </a:lnTo>
                    <a:lnTo>
                      <a:pt x="0" y="914400"/>
                    </a:lnTo>
                    <a:close/>
                  </a:path>
                </a:pathLst>
              </a:custGeom>
              <a:grpFill/>
              <a:ln>
                <a:noFill/>
              </a:ln>
              <a:effectLst>
                <a:glow rad="101600">
                  <a:schemeClr val="tx1">
                    <a:alpha val="60000"/>
                  </a:schemeClr>
                </a:glow>
                <a:outerShdw blurRad="1270000" dist="444500" sx="103000" sy="103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Freeform: Shape 10">
                <a:extLst/>
              </p:cNvPr>
              <p:cNvSpPr/>
              <p:nvPr/>
            </p:nvSpPr>
            <p:spPr>
              <a:xfrm>
                <a:off x="723900" y="0"/>
                <a:ext cx="5257800" cy="1492250"/>
              </a:xfrm>
              <a:custGeom>
                <a:avLst/>
                <a:gdLst>
                  <a:gd name="connsiteX0" fmla="*/ 0 w 5486400"/>
                  <a:gd name="connsiteY0" fmla="*/ 0 h 1673225"/>
                  <a:gd name="connsiteX1" fmla="*/ 5486400 w 5486400"/>
                  <a:gd name="connsiteY1" fmla="*/ 0 h 1673225"/>
                  <a:gd name="connsiteX2" fmla="*/ 5486400 w 5486400"/>
                  <a:gd name="connsiteY2" fmla="*/ 914400 h 1673225"/>
                  <a:gd name="connsiteX3" fmla="*/ 2743200 w 5486400"/>
                  <a:gd name="connsiteY3" fmla="*/ 1673225 h 1673225"/>
                  <a:gd name="connsiteX4" fmla="*/ 0 w 5486400"/>
                  <a:gd name="connsiteY4" fmla="*/ 914400 h 16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1673225">
                    <a:moveTo>
                      <a:pt x="0" y="0"/>
                    </a:moveTo>
                    <a:lnTo>
                      <a:pt x="5486400" y="0"/>
                    </a:lnTo>
                    <a:lnTo>
                      <a:pt x="5486400" y="914400"/>
                    </a:lnTo>
                    <a:lnTo>
                      <a:pt x="2743200" y="1673225"/>
                    </a:lnTo>
                    <a:lnTo>
                      <a:pt x="0" y="914400"/>
                    </a:lnTo>
                    <a:close/>
                  </a:path>
                </a:pathLst>
              </a:custGeom>
              <a:grp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12" name="TextBox 11">
              <a:extLst/>
            </p:cNvPr>
            <p:cNvSpPr txBox="1"/>
            <p:nvPr/>
          </p:nvSpPr>
          <p:spPr>
            <a:xfrm>
              <a:off x="874712" y="-33089"/>
              <a:ext cx="4955999" cy="1077218"/>
            </a:xfrm>
            <a:prstGeom prst="rect">
              <a:avLst/>
            </a:prstGeom>
            <a:grpFill/>
          </p:spPr>
          <p:txBody>
            <a:bodyPr>
              <a:spAutoFit/>
            </a:bodyPr>
            <a:lstStyle/>
            <a:p>
              <a:pPr algn="ctr" eaLnBrk="1" fontAlgn="auto" hangingPunct="1">
                <a:spcBef>
                  <a:spcPts val="0"/>
                </a:spcBef>
                <a:spcAft>
                  <a:spcPts val="0"/>
                </a:spcAft>
                <a:defRPr/>
              </a:pPr>
              <a:r>
                <a:rPr lang="en-US" sz="3200" dirty="0">
                  <a:solidFill>
                    <a:schemeClr val="bg1"/>
                  </a:solidFill>
                  <a:effectLst>
                    <a:outerShdw dist="152400" dir="2700000" sx="99000" sy="99000" algn="tl" rotWithShape="0">
                      <a:prstClr val="black">
                        <a:alpha val="89000"/>
                      </a:prstClr>
                    </a:outerShdw>
                  </a:effectLst>
                  <a:latin typeface="UTM Alberta Heavy" panose="02040603050506020204" pitchFamily="18" charset="0"/>
                </a:rPr>
                <a:t>KIỂM TRA </a:t>
              </a:r>
            </a:p>
            <a:p>
              <a:pPr algn="ctr" eaLnBrk="1" fontAlgn="auto" hangingPunct="1">
                <a:spcBef>
                  <a:spcPts val="0"/>
                </a:spcBef>
                <a:spcAft>
                  <a:spcPts val="0"/>
                </a:spcAft>
                <a:defRPr/>
              </a:pPr>
              <a:r>
                <a:rPr lang="en-US" sz="3200" dirty="0">
                  <a:solidFill>
                    <a:schemeClr val="bg1"/>
                  </a:solidFill>
                  <a:effectLst>
                    <a:outerShdw dist="152400" dir="2700000" sx="99000" sy="99000" algn="tl" rotWithShape="0">
                      <a:prstClr val="black">
                        <a:alpha val="89000"/>
                      </a:prstClr>
                    </a:outerShdw>
                  </a:effectLst>
                  <a:latin typeface="UTM Alberta Heavy" panose="02040603050506020204" pitchFamily="18" charset="0"/>
                </a:rPr>
                <a:t>ĐỒ DÙNG HỌC TẬP</a:t>
              </a:r>
            </a:p>
          </p:txBody>
        </p:sp>
      </p:grpSp>
      <p:sp>
        <p:nvSpPr>
          <p:cNvPr id="47" name="Rectangle 46">
            <a:extLst/>
          </p:cNvPr>
          <p:cNvSpPr/>
          <p:nvPr/>
        </p:nvSpPr>
        <p:spPr>
          <a:xfrm>
            <a:off x="11582400" y="0"/>
            <a:ext cx="609600"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6">
            <a:extLst/>
          </p:cNvPr>
          <p:cNvPicPr>
            <a:picLocks noChangeAspect="1"/>
          </p:cNvPicPr>
          <p:nvPr/>
        </p:nvPicPr>
        <p:blipFill>
          <a:blip r:embed="rId2"/>
          <a:srcRect/>
          <a:stretch>
            <a:fillRect/>
          </a:stretch>
        </p:blipFill>
        <p:spPr bwMode="auto">
          <a:xfrm>
            <a:off x="8720138" y="-276225"/>
            <a:ext cx="3838575" cy="4205288"/>
          </a:xfrm>
          <a:prstGeom prst="rect">
            <a:avLst/>
          </a:prstGeom>
          <a:noFill/>
          <a:ln>
            <a:noFill/>
          </a:ln>
          <a:effectLst>
            <a:outerShdw blurRad="88900" dist="177801" dir="13500000" algn="br" rotWithShape="0">
              <a:srgbClr val="000000">
                <a:alpha val="59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4" descr="Đồ dùng học tập cần thiết cho lớp 7 gồm những gì?"/>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8738" y="2351088"/>
            <a:ext cx="4048125" cy="315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26" descr="Mĩ thuật 7 - bản 1 - Sách học sinh - Bộ sách giáo khoa Chân trời sáng tạo - Sách  giáo khoa Chân trời sáng tạ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3800" y="1492250"/>
            <a:ext cx="3422650"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95935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500" fill="hold"/>
                                        <p:tgtEl>
                                          <p:spTgt spid="28"/>
                                        </p:tgtEl>
                                        <p:attrNameLst>
                                          <p:attrName>ppt_x</p:attrName>
                                        </p:attrNameLst>
                                      </p:cBhvr>
                                      <p:tavLst>
                                        <p:tav tm="0">
                                          <p:val>
                                            <p:strVal val="#ppt_x"/>
                                          </p:val>
                                        </p:tav>
                                        <p:tav tm="100000">
                                          <p:val>
                                            <p:strVal val="#ppt_x"/>
                                          </p:val>
                                        </p:tav>
                                      </p:tavLst>
                                    </p:anim>
                                    <p:anim calcmode="lin" valueType="num">
                                      <p:cBhvr additive="base">
                                        <p:cTn id="8" dur="1500" fill="hold"/>
                                        <p:tgtEl>
                                          <p:spTgt spid="2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1" fill="hold" nodeType="click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barn(inVertical)">
                                      <p:cBhvr>
                                        <p:cTn id="13" dur="500"/>
                                        <p:tgtEl>
                                          <p:spTgt spid="43"/>
                                        </p:tgtEl>
                                      </p:cBhvr>
                                    </p:animEffect>
                                  </p:childTnLst>
                                </p:cTn>
                              </p:par>
                              <p:par>
                                <p:cTn id="14" presetID="16" presetClass="entr" presetSubtype="21" fill="hold" nodeType="withEffect">
                                  <p:stCondLst>
                                    <p:cond delay="0"/>
                                  </p:stCondLst>
                                  <p:childTnLst>
                                    <p:set>
                                      <p:cBhvr>
                                        <p:cTn id="15" dur="1" fill="hold">
                                          <p:stCondLst>
                                            <p:cond delay="0"/>
                                          </p:stCondLst>
                                        </p:cTn>
                                        <p:tgtEl>
                                          <p:spTgt spid="11273"/>
                                        </p:tgtEl>
                                        <p:attrNameLst>
                                          <p:attrName>style.visibility</p:attrName>
                                        </p:attrNameLst>
                                      </p:cBhvr>
                                      <p:to>
                                        <p:strVal val="visible"/>
                                      </p:to>
                                    </p:set>
                                    <p:animEffect transition="in" filter="barn(inVertical)">
                                      <p:cBhvr>
                                        <p:cTn id="16" dur="500"/>
                                        <p:tgtEl>
                                          <p:spTgt spid="11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Freeform: Shape 122">
            <a:extLst/>
          </p:cNvPr>
          <p:cNvSpPr/>
          <p:nvPr/>
        </p:nvSpPr>
        <p:spPr>
          <a:xfrm>
            <a:off x="7494588" y="0"/>
            <a:ext cx="4797425" cy="6858000"/>
          </a:xfrm>
          <a:custGeom>
            <a:avLst/>
            <a:gdLst>
              <a:gd name="connsiteX0" fmla="*/ 1837596 w 4798574"/>
              <a:gd name="connsiteY0" fmla="*/ 0 h 6858000"/>
              <a:gd name="connsiteX1" fmla="*/ 4798574 w 4798574"/>
              <a:gd name="connsiteY1" fmla="*/ 0 h 6858000"/>
              <a:gd name="connsiteX2" fmla="*/ 4798574 w 4798574"/>
              <a:gd name="connsiteY2" fmla="*/ 6858000 h 6858000"/>
              <a:gd name="connsiteX3" fmla="*/ 0 w 479857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798574" h="6858000">
                <a:moveTo>
                  <a:pt x="1837596" y="0"/>
                </a:moveTo>
                <a:lnTo>
                  <a:pt x="4798574" y="0"/>
                </a:lnTo>
                <a:lnTo>
                  <a:pt x="4798574" y="6858000"/>
                </a:lnTo>
                <a:lnTo>
                  <a:pt x="0" y="6858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4" name="Freeform: Shape 123">
            <a:extLst/>
          </p:cNvPr>
          <p:cNvSpPr/>
          <p:nvPr/>
        </p:nvSpPr>
        <p:spPr>
          <a:xfrm flipH="1" flipV="1">
            <a:off x="-19050" y="0"/>
            <a:ext cx="4799013" cy="6858000"/>
          </a:xfrm>
          <a:custGeom>
            <a:avLst/>
            <a:gdLst>
              <a:gd name="connsiteX0" fmla="*/ 1837596 w 4798574"/>
              <a:gd name="connsiteY0" fmla="*/ 0 h 6858000"/>
              <a:gd name="connsiteX1" fmla="*/ 4798574 w 4798574"/>
              <a:gd name="connsiteY1" fmla="*/ 0 h 6858000"/>
              <a:gd name="connsiteX2" fmla="*/ 4798574 w 4798574"/>
              <a:gd name="connsiteY2" fmla="*/ 6858000 h 6858000"/>
              <a:gd name="connsiteX3" fmla="*/ 0 w 479857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798574" h="6858000">
                <a:moveTo>
                  <a:pt x="1837596" y="0"/>
                </a:moveTo>
                <a:lnTo>
                  <a:pt x="4798574" y="0"/>
                </a:lnTo>
                <a:lnTo>
                  <a:pt x="4798574" y="6858000"/>
                </a:lnTo>
                <a:lnTo>
                  <a:pt x="0" y="6858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25" name="Picture 124">
            <a:extLst/>
          </p:cNvPr>
          <p:cNvPicPr>
            <a:picLocks noChangeAspect="1"/>
          </p:cNvPicPr>
          <p:nvPr/>
        </p:nvPicPr>
        <p:blipFill>
          <a:blip r:embed="rId2">
            <a:extLst>
              <a:ext uri="{28A0092B-C50C-407E-A947-70E740481C1C}">
                <a14:useLocalDpi xmlns:a14="http://schemas.microsoft.com/office/drawing/2010/main" val="0"/>
              </a:ext>
            </a:extLst>
          </a:blip>
          <a:srcRect l="35813" r="24286"/>
          <a:stretch>
            <a:fillRect/>
          </a:stretch>
        </p:blipFill>
        <p:spPr>
          <a:xfrm>
            <a:off x="-589446" y="-8155"/>
            <a:ext cx="4864674" cy="6858000"/>
          </a:xfrm>
          <a:custGeom>
            <a:avLst/>
            <a:gdLst>
              <a:gd name="connsiteX0" fmla="*/ 0 w 4864674"/>
              <a:gd name="connsiteY0" fmla="*/ 0 h 6858000"/>
              <a:gd name="connsiteX1" fmla="*/ 4864674 w 4864674"/>
              <a:gd name="connsiteY1" fmla="*/ 0 h 6858000"/>
              <a:gd name="connsiteX2" fmla="*/ 3027078 w 4864674"/>
              <a:gd name="connsiteY2" fmla="*/ 6858000 h 6858000"/>
              <a:gd name="connsiteX3" fmla="*/ 0 w 486467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64674" h="6858000">
                <a:moveTo>
                  <a:pt x="0" y="0"/>
                </a:moveTo>
                <a:lnTo>
                  <a:pt x="4864674" y="0"/>
                </a:lnTo>
                <a:lnTo>
                  <a:pt x="3027078" y="6858000"/>
                </a:lnTo>
                <a:lnTo>
                  <a:pt x="0" y="6858000"/>
                </a:lnTo>
                <a:close/>
              </a:path>
            </a:pathLst>
          </a:custGeom>
        </p:spPr>
      </p:pic>
      <p:pic>
        <p:nvPicPr>
          <p:cNvPr id="126" name="Picture 125">
            <a:extLst/>
          </p:cNvPr>
          <p:cNvPicPr>
            <a:picLocks noChangeAspect="1"/>
          </p:cNvPicPr>
          <p:nvPr/>
        </p:nvPicPr>
        <p:blipFill>
          <a:blip r:embed="rId2">
            <a:extLst>
              <a:ext uri="{28A0092B-C50C-407E-A947-70E740481C1C}">
                <a14:useLocalDpi xmlns:a14="http://schemas.microsoft.com/office/drawing/2010/main" val="0"/>
              </a:ext>
            </a:extLst>
          </a:blip>
          <a:srcRect l="35813" r="24286"/>
          <a:stretch>
            <a:fillRect/>
          </a:stretch>
        </p:blipFill>
        <p:spPr>
          <a:xfrm flipH="1" flipV="1">
            <a:off x="7996252" y="0"/>
            <a:ext cx="4864674" cy="6858000"/>
          </a:xfrm>
          <a:custGeom>
            <a:avLst/>
            <a:gdLst>
              <a:gd name="connsiteX0" fmla="*/ 0 w 4864674"/>
              <a:gd name="connsiteY0" fmla="*/ 0 h 6858000"/>
              <a:gd name="connsiteX1" fmla="*/ 4864674 w 4864674"/>
              <a:gd name="connsiteY1" fmla="*/ 0 h 6858000"/>
              <a:gd name="connsiteX2" fmla="*/ 3027078 w 4864674"/>
              <a:gd name="connsiteY2" fmla="*/ 6858000 h 6858000"/>
              <a:gd name="connsiteX3" fmla="*/ 0 w 486467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64674" h="6858000">
                <a:moveTo>
                  <a:pt x="0" y="0"/>
                </a:moveTo>
                <a:lnTo>
                  <a:pt x="4864674" y="0"/>
                </a:lnTo>
                <a:lnTo>
                  <a:pt x="3027078" y="6858000"/>
                </a:lnTo>
                <a:lnTo>
                  <a:pt x="0" y="6858000"/>
                </a:lnTo>
                <a:close/>
              </a:path>
            </a:pathLst>
          </a:custGeom>
        </p:spPr>
      </p:pic>
      <p:sp>
        <p:nvSpPr>
          <p:cNvPr id="5" name="Oval 4">
            <a:extLst/>
          </p:cNvPr>
          <p:cNvSpPr/>
          <p:nvPr/>
        </p:nvSpPr>
        <p:spPr>
          <a:xfrm>
            <a:off x="4217988" y="1527175"/>
            <a:ext cx="3803650" cy="3803650"/>
          </a:xfrm>
          <a:prstGeom prst="ellipse">
            <a:avLst/>
          </a:prstGeom>
          <a:solidFill>
            <a:schemeClr val="bg1">
              <a:alpha val="3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9" name="Group 8">
            <a:extLst/>
          </p:cNvPr>
          <p:cNvGrpSpPr/>
          <p:nvPr/>
        </p:nvGrpSpPr>
        <p:grpSpPr>
          <a:xfrm>
            <a:off x="2999173" y="300234"/>
            <a:ext cx="6241222" cy="6330916"/>
            <a:chOff x="2975388" y="308389"/>
            <a:chExt cx="6241222" cy="6330916"/>
          </a:xfrm>
          <a:solidFill>
            <a:srgbClr val="8BE1FF"/>
          </a:solidFill>
        </p:grpSpPr>
        <p:grpSp>
          <p:nvGrpSpPr>
            <p:cNvPr id="7" name="Group 6">
              <a:extLst/>
            </p:cNvPr>
            <p:cNvGrpSpPr/>
            <p:nvPr/>
          </p:nvGrpSpPr>
          <p:grpSpPr>
            <a:xfrm>
              <a:off x="5759313" y="308389"/>
              <a:ext cx="673371" cy="6241222"/>
              <a:chOff x="5759313" y="308389"/>
              <a:chExt cx="673371" cy="6241222"/>
            </a:xfrm>
            <a:grpFill/>
          </p:grpSpPr>
          <p:sp>
            <p:nvSpPr>
              <p:cNvPr id="6" name="Teardrop 5">
                <a:extLst/>
              </p:cNvPr>
              <p:cNvSpPr/>
              <p:nvPr/>
            </p:nvSpPr>
            <p:spPr>
              <a:xfrm rot="8100000">
                <a:off x="5759313" y="308389"/>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0" name="Teardrop 29">
                <a:extLst/>
              </p:cNvPr>
              <p:cNvSpPr/>
              <p:nvPr/>
            </p:nvSpPr>
            <p:spPr>
              <a:xfrm rot="13500000" flipV="1">
                <a:off x="5759314" y="5876241"/>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2" name="Group 31">
              <a:extLst/>
            </p:cNvPr>
            <p:cNvGrpSpPr/>
            <p:nvPr/>
          </p:nvGrpSpPr>
          <p:grpSpPr>
            <a:xfrm rot="900000">
              <a:off x="5759313" y="316543"/>
              <a:ext cx="673371" cy="6241222"/>
              <a:chOff x="5759313" y="308389"/>
              <a:chExt cx="673371" cy="6241222"/>
            </a:xfrm>
            <a:grpFill/>
          </p:grpSpPr>
          <p:sp>
            <p:nvSpPr>
              <p:cNvPr id="33" name="Teardrop 32">
                <a:extLst/>
              </p:cNvPr>
              <p:cNvSpPr/>
              <p:nvPr/>
            </p:nvSpPr>
            <p:spPr>
              <a:xfrm rot="8100000">
                <a:off x="5759313" y="308389"/>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5" name="Teardrop 34">
                <a:extLst/>
              </p:cNvPr>
              <p:cNvSpPr/>
              <p:nvPr/>
            </p:nvSpPr>
            <p:spPr>
              <a:xfrm rot="13500000" flipV="1">
                <a:off x="5759314" y="5876241"/>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38" name="Group 37">
              <a:extLst/>
            </p:cNvPr>
            <p:cNvGrpSpPr/>
            <p:nvPr/>
          </p:nvGrpSpPr>
          <p:grpSpPr>
            <a:xfrm rot="1800000">
              <a:off x="5759313" y="324697"/>
              <a:ext cx="673371" cy="6241222"/>
              <a:chOff x="5759313" y="308389"/>
              <a:chExt cx="673371" cy="6241222"/>
            </a:xfrm>
            <a:grpFill/>
          </p:grpSpPr>
          <p:sp>
            <p:nvSpPr>
              <p:cNvPr id="39" name="Teardrop 38">
                <a:extLst/>
              </p:cNvPr>
              <p:cNvSpPr/>
              <p:nvPr/>
            </p:nvSpPr>
            <p:spPr>
              <a:xfrm rot="8100000">
                <a:off x="5759313" y="308389"/>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1" name="Teardrop 40">
                <a:extLst/>
              </p:cNvPr>
              <p:cNvSpPr/>
              <p:nvPr/>
            </p:nvSpPr>
            <p:spPr>
              <a:xfrm rot="13500000" flipV="1">
                <a:off x="5759314" y="5876241"/>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42" name="Group 41">
              <a:extLst/>
            </p:cNvPr>
            <p:cNvGrpSpPr/>
            <p:nvPr/>
          </p:nvGrpSpPr>
          <p:grpSpPr>
            <a:xfrm rot="2700000">
              <a:off x="5759313" y="332851"/>
              <a:ext cx="673371" cy="6241222"/>
              <a:chOff x="5759313" y="308389"/>
              <a:chExt cx="673371" cy="6241222"/>
            </a:xfrm>
            <a:grpFill/>
          </p:grpSpPr>
          <p:sp>
            <p:nvSpPr>
              <p:cNvPr id="44" name="Teardrop 43">
                <a:extLst/>
              </p:cNvPr>
              <p:cNvSpPr/>
              <p:nvPr/>
            </p:nvSpPr>
            <p:spPr>
              <a:xfrm rot="8100000">
                <a:off x="5759313" y="308389"/>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5" name="Teardrop 44">
                <a:extLst/>
              </p:cNvPr>
              <p:cNvSpPr/>
              <p:nvPr/>
            </p:nvSpPr>
            <p:spPr>
              <a:xfrm rot="13500000" flipV="1">
                <a:off x="5759314" y="5876241"/>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46" name="Group 45">
              <a:extLst/>
            </p:cNvPr>
            <p:cNvGrpSpPr/>
            <p:nvPr/>
          </p:nvGrpSpPr>
          <p:grpSpPr>
            <a:xfrm rot="3600000">
              <a:off x="5759313" y="341005"/>
              <a:ext cx="673371" cy="6241222"/>
              <a:chOff x="5759313" y="308389"/>
              <a:chExt cx="673371" cy="6241222"/>
            </a:xfrm>
            <a:grpFill/>
          </p:grpSpPr>
          <p:sp>
            <p:nvSpPr>
              <p:cNvPr id="47" name="Teardrop 46">
                <a:extLst/>
              </p:cNvPr>
              <p:cNvSpPr/>
              <p:nvPr/>
            </p:nvSpPr>
            <p:spPr>
              <a:xfrm rot="8100000">
                <a:off x="5759313" y="308389"/>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8" name="Teardrop 47">
                <a:extLst/>
              </p:cNvPr>
              <p:cNvSpPr/>
              <p:nvPr/>
            </p:nvSpPr>
            <p:spPr>
              <a:xfrm rot="13500000" flipV="1">
                <a:off x="5759314" y="5876241"/>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50" name="Group 49">
              <a:extLst/>
            </p:cNvPr>
            <p:cNvGrpSpPr/>
            <p:nvPr/>
          </p:nvGrpSpPr>
          <p:grpSpPr>
            <a:xfrm rot="4500000">
              <a:off x="5759313" y="349159"/>
              <a:ext cx="673371" cy="6241222"/>
              <a:chOff x="5759313" y="308389"/>
              <a:chExt cx="673371" cy="6241222"/>
            </a:xfrm>
            <a:grpFill/>
          </p:grpSpPr>
          <p:sp>
            <p:nvSpPr>
              <p:cNvPr id="51" name="Teardrop 50">
                <a:extLst/>
              </p:cNvPr>
              <p:cNvSpPr/>
              <p:nvPr/>
            </p:nvSpPr>
            <p:spPr>
              <a:xfrm rot="8100000">
                <a:off x="5759313" y="308389"/>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4" name="Teardrop 53">
                <a:extLst/>
              </p:cNvPr>
              <p:cNvSpPr/>
              <p:nvPr/>
            </p:nvSpPr>
            <p:spPr>
              <a:xfrm rot="13500000" flipV="1">
                <a:off x="5759314" y="5876241"/>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55" name="Group 54">
              <a:extLst/>
            </p:cNvPr>
            <p:cNvGrpSpPr/>
            <p:nvPr/>
          </p:nvGrpSpPr>
          <p:grpSpPr>
            <a:xfrm rot="5400000">
              <a:off x="5759313" y="357313"/>
              <a:ext cx="673371" cy="6241222"/>
              <a:chOff x="5759313" y="308389"/>
              <a:chExt cx="673371" cy="6241222"/>
            </a:xfrm>
            <a:grpFill/>
          </p:grpSpPr>
          <p:sp>
            <p:nvSpPr>
              <p:cNvPr id="56" name="Teardrop 55">
                <a:extLst/>
              </p:cNvPr>
              <p:cNvSpPr/>
              <p:nvPr/>
            </p:nvSpPr>
            <p:spPr>
              <a:xfrm rot="8100000">
                <a:off x="5759313" y="308389"/>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7" name="Teardrop 56">
                <a:extLst/>
              </p:cNvPr>
              <p:cNvSpPr/>
              <p:nvPr/>
            </p:nvSpPr>
            <p:spPr>
              <a:xfrm rot="13500000" flipV="1">
                <a:off x="5759314" y="5876241"/>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58" name="Group 57">
              <a:extLst/>
            </p:cNvPr>
            <p:cNvGrpSpPr/>
            <p:nvPr/>
          </p:nvGrpSpPr>
          <p:grpSpPr>
            <a:xfrm rot="6300000">
              <a:off x="5759313" y="365467"/>
              <a:ext cx="673371" cy="6241222"/>
              <a:chOff x="5759313" y="308389"/>
              <a:chExt cx="673371" cy="6241222"/>
            </a:xfrm>
            <a:grpFill/>
          </p:grpSpPr>
          <p:sp>
            <p:nvSpPr>
              <p:cNvPr id="59" name="Teardrop 58">
                <a:extLst/>
              </p:cNvPr>
              <p:cNvSpPr/>
              <p:nvPr/>
            </p:nvSpPr>
            <p:spPr>
              <a:xfrm rot="8100000">
                <a:off x="5759313" y="308389"/>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0" name="Teardrop 59">
                <a:extLst/>
              </p:cNvPr>
              <p:cNvSpPr/>
              <p:nvPr/>
            </p:nvSpPr>
            <p:spPr>
              <a:xfrm rot="13500000" flipV="1">
                <a:off x="5759314" y="5876241"/>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61" name="Group 60">
              <a:extLst/>
            </p:cNvPr>
            <p:cNvGrpSpPr/>
            <p:nvPr/>
          </p:nvGrpSpPr>
          <p:grpSpPr>
            <a:xfrm rot="7200000">
              <a:off x="5759313" y="373621"/>
              <a:ext cx="673371" cy="6241222"/>
              <a:chOff x="5759313" y="308389"/>
              <a:chExt cx="673371" cy="6241222"/>
            </a:xfrm>
            <a:grpFill/>
          </p:grpSpPr>
          <p:sp>
            <p:nvSpPr>
              <p:cNvPr id="62" name="Teardrop 61">
                <a:extLst/>
              </p:cNvPr>
              <p:cNvSpPr/>
              <p:nvPr/>
            </p:nvSpPr>
            <p:spPr>
              <a:xfrm rot="8100000">
                <a:off x="5759313" y="308389"/>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3" name="Teardrop 62">
                <a:extLst/>
              </p:cNvPr>
              <p:cNvSpPr/>
              <p:nvPr/>
            </p:nvSpPr>
            <p:spPr>
              <a:xfrm rot="13500000" flipV="1">
                <a:off x="5759314" y="5876241"/>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64" name="Group 63">
              <a:extLst/>
            </p:cNvPr>
            <p:cNvGrpSpPr/>
            <p:nvPr/>
          </p:nvGrpSpPr>
          <p:grpSpPr>
            <a:xfrm rot="8100000">
              <a:off x="5759313" y="381775"/>
              <a:ext cx="673371" cy="6241222"/>
              <a:chOff x="5759313" y="308389"/>
              <a:chExt cx="673371" cy="6241222"/>
            </a:xfrm>
            <a:grpFill/>
          </p:grpSpPr>
          <p:sp>
            <p:nvSpPr>
              <p:cNvPr id="65" name="Teardrop 64">
                <a:extLst/>
              </p:cNvPr>
              <p:cNvSpPr/>
              <p:nvPr/>
            </p:nvSpPr>
            <p:spPr>
              <a:xfrm rot="8100000">
                <a:off x="5759313" y="308389"/>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6" name="Teardrop 65">
                <a:extLst/>
              </p:cNvPr>
              <p:cNvSpPr/>
              <p:nvPr/>
            </p:nvSpPr>
            <p:spPr>
              <a:xfrm rot="13500000" flipV="1">
                <a:off x="5759314" y="5876241"/>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67" name="Group 66">
              <a:extLst/>
            </p:cNvPr>
            <p:cNvGrpSpPr/>
            <p:nvPr/>
          </p:nvGrpSpPr>
          <p:grpSpPr>
            <a:xfrm rot="9000000">
              <a:off x="5759313" y="389929"/>
              <a:ext cx="673371" cy="6241222"/>
              <a:chOff x="5759313" y="308389"/>
              <a:chExt cx="673371" cy="6241222"/>
            </a:xfrm>
            <a:grpFill/>
          </p:grpSpPr>
          <p:sp>
            <p:nvSpPr>
              <p:cNvPr id="68" name="Teardrop 67">
                <a:extLst/>
              </p:cNvPr>
              <p:cNvSpPr/>
              <p:nvPr/>
            </p:nvSpPr>
            <p:spPr>
              <a:xfrm rot="8100000">
                <a:off x="5759313" y="308389"/>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9" name="Teardrop 68">
                <a:extLst/>
              </p:cNvPr>
              <p:cNvSpPr/>
              <p:nvPr/>
            </p:nvSpPr>
            <p:spPr>
              <a:xfrm rot="13500000" flipV="1">
                <a:off x="5759314" y="5876241"/>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70" name="Group 69">
              <a:extLst/>
            </p:cNvPr>
            <p:cNvGrpSpPr/>
            <p:nvPr/>
          </p:nvGrpSpPr>
          <p:grpSpPr>
            <a:xfrm rot="9900000">
              <a:off x="5759313" y="398083"/>
              <a:ext cx="673371" cy="6241222"/>
              <a:chOff x="5759313" y="308389"/>
              <a:chExt cx="673371" cy="6241222"/>
            </a:xfrm>
            <a:grpFill/>
          </p:grpSpPr>
          <p:sp>
            <p:nvSpPr>
              <p:cNvPr id="71" name="Teardrop 70">
                <a:extLst/>
              </p:cNvPr>
              <p:cNvSpPr/>
              <p:nvPr/>
            </p:nvSpPr>
            <p:spPr>
              <a:xfrm rot="8100000">
                <a:off x="5759313" y="308389"/>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2" name="Teardrop 71">
                <a:extLst/>
              </p:cNvPr>
              <p:cNvSpPr/>
              <p:nvPr/>
            </p:nvSpPr>
            <p:spPr>
              <a:xfrm rot="13500000" flipV="1">
                <a:off x="5759314" y="5876241"/>
                <a:ext cx="673370" cy="673370"/>
              </a:xfrm>
              <a:prstGeom prst="teardrop">
                <a:avLst>
                  <a:gd name="adj" fmla="val 16131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sp>
        <p:nvSpPr>
          <p:cNvPr id="73" name="Oval 72">
            <a:extLst/>
          </p:cNvPr>
          <p:cNvSpPr/>
          <p:nvPr/>
        </p:nvSpPr>
        <p:spPr>
          <a:xfrm>
            <a:off x="4570413" y="1871663"/>
            <a:ext cx="3098800" cy="309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4" name="Oval 73">
            <a:extLst/>
          </p:cNvPr>
          <p:cNvSpPr/>
          <p:nvPr/>
        </p:nvSpPr>
        <p:spPr>
          <a:xfrm>
            <a:off x="6054725" y="2928938"/>
            <a:ext cx="130175" cy="1301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21514" name="Group 14"/>
          <p:cNvGrpSpPr>
            <a:grpSpLocks/>
          </p:cNvGrpSpPr>
          <p:nvPr/>
        </p:nvGrpSpPr>
        <p:grpSpPr bwMode="auto">
          <a:xfrm>
            <a:off x="4313238" y="1622425"/>
            <a:ext cx="3613150" cy="3597275"/>
            <a:chOff x="4303696" y="1644666"/>
            <a:chExt cx="3613934" cy="3597649"/>
          </a:xfrm>
        </p:grpSpPr>
        <p:grpSp>
          <p:nvGrpSpPr>
            <p:cNvPr id="21520" name="Group 12"/>
            <p:cNvGrpSpPr>
              <a:grpSpLocks/>
            </p:cNvGrpSpPr>
            <p:nvPr/>
          </p:nvGrpSpPr>
          <p:grpSpPr bwMode="auto">
            <a:xfrm>
              <a:off x="6030767" y="1644666"/>
              <a:ext cx="130462" cy="3597639"/>
              <a:chOff x="6030767" y="1644666"/>
              <a:chExt cx="130462" cy="3597639"/>
            </a:xfrm>
          </p:grpSpPr>
          <p:sp>
            <p:nvSpPr>
              <p:cNvPr id="11" name="Oval 10">
                <a:extLst/>
              </p:cNvPr>
              <p:cNvSpPr/>
              <p:nvPr/>
            </p:nvSpPr>
            <p:spPr>
              <a:xfrm>
                <a:off x="6031271" y="1644666"/>
                <a:ext cx="130203" cy="1301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5" name="Oval 74">
                <a:extLst/>
              </p:cNvPr>
              <p:cNvSpPr/>
              <p:nvPr/>
            </p:nvSpPr>
            <p:spPr>
              <a:xfrm>
                <a:off x="6031271" y="5112126"/>
                <a:ext cx="130203" cy="1301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1521" name="Group 84"/>
            <p:cNvGrpSpPr>
              <a:grpSpLocks/>
            </p:cNvGrpSpPr>
            <p:nvPr/>
          </p:nvGrpSpPr>
          <p:grpSpPr bwMode="auto">
            <a:xfrm rot="900000">
              <a:off x="6030767" y="1644666"/>
              <a:ext cx="130462" cy="3597639"/>
              <a:chOff x="6030767" y="1644666"/>
              <a:chExt cx="130462" cy="3597639"/>
            </a:xfrm>
          </p:grpSpPr>
          <p:sp>
            <p:nvSpPr>
              <p:cNvPr id="86" name="Oval 85">
                <a:extLst/>
              </p:cNvPr>
              <p:cNvSpPr/>
              <p:nvPr/>
            </p:nvSpPr>
            <p:spPr>
              <a:xfrm>
                <a:off x="6030234" y="1644713"/>
                <a:ext cx="128615" cy="1301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7" name="Oval 86">
                <a:extLst/>
              </p:cNvPr>
              <p:cNvSpPr/>
              <p:nvPr/>
            </p:nvSpPr>
            <p:spPr>
              <a:xfrm>
                <a:off x="6022917" y="5101672"/>
                <a:ext cx="128615" cy="1301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1522" name="Group 87"/>
            <p:cNvGrpSpPr>
              <a:grpSpLocks/>
            </p:cNvGrpSpPr>
            <p:nvPr/>
          </p:nvGrpSpPr>
          <p:grpSpPr bwMode="auto">
            <a:xfrm rot="1800000">
              <a:off x="6034026" y="1644667"/>
              <a:ext cx="130462" cy="3597639"/>
              <a:chOff x="6030767" y="1644666"/>
              <a:chExt cx="130462" cy="3597639"/>
            </a:xfrm>
          </p:grpSpPr>
          <p:sp>
            <p:nvSpPr>
              <p:cNvPr id="89" name="Oval 88">
                <a:extLst/>
              </p:cNvPr>
              <p:cNvSpPr/>
              <p:nvPr/>
            </p:nvSpPr>
            <p:spPr>
              <a:xfrm>
                <a:off x="6030912" y="1644106"/>
                <a:ext cx="130203" cy="1301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0" name="Oval 89">
                <a:extLst/>
              </p:cNvPr>
              <p:cNvSpPr/>
              <p:nvPr/>
            </p:nvSpPr>
            <p:spPr>
              <a:xfrm>
                <a:off x="6029007" y="5108268"/>
                <a:ext cx="130203" cy="1301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1523" name="Group 90"/>
            <p:cNvGrpSpPr>
              <a:grpSpLocks/>
            </p:cNvGrpSpPr>
            <p:nvPr/>
          </p:nvGrpSpPr>
          <p:grpSpPr bwMode="auto">
            <a:xfrm rot="2700000">
              <a:off x="6037285" y="1644668"/>
              <a:ext cx="130462" cy="3597639"/>
              <a:chOff x="6030767" y="1644666"/>
              <a:chExt cx="130462" cy="3597639"/>
            </a:xfrm>
          </p:grpSpPr>
          <p:sp>
            <p:nvSpPr>
              <p:cNvPr id="92" name="Oval 91">
                <a:extLst/>
              </p:cNvPr>
              <p:cNvSpPr/>
              <p:nvPr/>
            </p:nvSpPr>
            <p:spPr>
              <a:xfrm>
                <a:off x="6028807" y="1642428"/>
                <a:ext cx="130189" cy="1302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3" name="Oval 92">
                <a:extLst/>
              </p:cNvPr>
              <p:cNvSpPr/>
              <p:nvPr/>
            </p:nvSpPr>
            <p:spPr>
              <a:xfrm>
                <a:off x="6028807" y="5114050"/>
                <a:ext cx="130189" cy="1302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1524" name="Group 93"/>
            <p:cNvGrpSpPr>
              <a:grpSpLocks/>
            </p:cNvGrpSpPr>
            <p:nvPr/>
          </p:nvGrpSpPr>
          <p:grpSpPr bwMode="auto">
            <a:xfrm rot="3600000">
              <a:off x="6040544" y="1644669"/>
              <a:ext cx="130462" cy="3597639"/>
              <a:chOff x="6030767" y="1644666"/>
              <a:chExt cx="130462" cy="3597639"/>
            </a:xfrm>
          </p:grpSpPr>
          <p:sp>
            <p:nvSpPr>
              <p:cNvPr id="95" name="Oval 94">
                <a:extLst/>
              </p:cNvPr>
              <p:cNvSpPr/>
              <p:nvPr/>
            </p:nvSpPr>
            <p:spPr>
              <a:xfrm>
                <a:off x="6029037" y="1644520"/>
                <a:ext cx="130189" cy="1302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6" name="Oval 95">
                <a:extLst/>
              </p:cNvPr>
              <p:cNvSpPr/>
              <p:nvPr/>
            </p:nvSpPr>
            <p:spPr>
              <a:xfrm>
                <a:off x="6030729" y="5112616"/>
                <a:ext cx="130189" cy="1302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1525" name="Group 96"/>
            <p:cNvGrpSpPr>
              <a:grpSpLocks/>
            </p:cNvGrpSpPr>
            <p:nvPr/>
          </p:nvGrpSpPr>
          <p:grpSpPr bwMode="auto">
            <a:xfrm rot="4500000">
              <a:off x="6043803" y="1644670"/>
              <a:ext cx="130462" cy="3597639"/>
              <a:chOff x="6030767" y="1644666"/>
              <a:chExt cx="130462" cy="3597639"/>
            </a:xfrm>
          </p:grpSpPr>
          <p:sp>
            <p:nvSpPr>
              <p:cNvPr id="98" name="Oval 97">
                <a:extLst/>
              </p:cNvPr>
              <p:cNvSpPr/>
              <p:nvPr/>
            </p:nvSpPr>
            <p:spPr>
              <a:xfrm>
                <a:off x="6016549" y="1646588"/>
                <a:ext cx="128601" cy="1302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9" name="Oval 98">
                <a:extLst/>
              </p:cNvPr>
              <p:cNvSpPr/>
              <p:nvPr/>
            </p:nvSpPr>
            <p:spPr>
              <a:xfrm>
                <a:off x="6023316" y="5117945"/>
                <a:ext cx="123838" cy="1302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1526" name="Group 99"/>
            <p:cNvGrpSpPr>
              <a:grpSpLocks/>
            </p:cNvGrpSpPr>
            <p:nvPr/>
          </p:nvGrpSpPr>
          <p:grpSpPr bwMode="auto">
            <a:xfrm rot="5400000">
              <a:off x="6047062" y="1644671"/>
              <a:ext cx="130462" cy="3597639"/>
              <a:chOff x="6030767" y="1644666"/>
              <a:chExt cx="130462" cy="3597639"/>
            </a:xfrm>
          </p:grpSpPr>
          <p:sp>
            <p:nvSpPr>
              <p:cNvPr id="101" name="Oval 100">
                <a:extLst/>
              </p:cNvPr>
              <p:cNvSpPr/>
              <p:nvPr/>
            </p:nvSpPr>
            <p:spPr>
              <a:xfrm>
                <a:off x="6030904" y="1644499"/>
                <a:ext cx="130189" cy="1302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2" name="Oval 101">
                <a:extLst/>
              </p:cNvPr>
              <p:cNvSpPr/>
              <p:nvPr/>
            </p:nvSpPr>
            <p:spPr>
              <a:xfrm>
                <a:off x="6030904" y="5112351"/>
                <a:ext cx="130189" cy="1302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1527" name="Group 102"/>
            <p:cNvGrpSpPr>
              <a:grpSpLocks/>
            </p:cNvGrpSpPr>
            <p:nvPr/>
          </p:nvGrpSpPr>
          <p:grpSpPr bwMode="auto">
            <a:xfrm rot="6300000">
              <a:off x="6050321" y="1644672"/>
              <a:ext cx="130462" cy="3597639"/>
              <a:chOff x="6030767" y="1644666"/>
              <a:chExt cx="130462" cy="3597639"/>
            </a:xfrm>
          </p:grpSpPr>
          <p:sp>
            <p:nvSpPr>
              <p:cNvPr id="104" name="Oval 103">
                <a:extLst/>
              </p:cNvPr>
              <p:cNvSpPr/>
              <p:nvPr/>
            </p:nvSpPr>
            <p:spPr>
              <a:xfrm>
                <a:off x="6027062" y="1658637"/>
                <a:ext cx="128602" cy="1302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5" name="Oval 104">
                <a:extLst/>
              </p:cNvPr>
              <p:cNvSpPr/>
              <p:nvPr/>
            </p:nvSpPr>
            <p:spPr>
              <a:xfrm>
                <a:off x="6029182" y="5138143"/>
                <a:ext cx="128602" cy="13179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1528" name="Group 105"/>
            <p:cNvGrpSpPr>
              <a:grpSpLocks/>
            </p:cNvGrpSpPr>
            <p:nvPr/>
          </p:nvGrpSpPr>
          <p:grpSpPr bwMode="auto">
            <a:xfrm rot="7200000">
              <a:off x="6053580" y="1644673"/>
              <a:ext cx="130462" cy="3597639"/>
              <a:chOff x="6030767" y="1644666"/>
              <a:chExt cx="130462" cy="3597639"/>
            </a:xfrm>
          </p:grpSpPr>
          <p:sp>
            <p:nvSpPr>
              <p:cNvPr id="107" name="Oval 106">
                <a:extLst/>
              </p:cNvPr>
              <p:cNvSpPr/>
              <p:nvPr/>
            </p:nvSpPr>
            <p:spPr>
              <a:xfrm>
                <a:off x="6031144" y="1660970"/>
                <a:ext cx="128601" cy="1302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8" name="Oval 107">
                <a:extLst/>
              </p:cNvPr>
              <p:cNvSpPr/>
              <p:nvPr/>
            </p:nvSpPr>
            <p:spPr>
              <a:xfrm>
                <a:off x="6030962" y="5137026"/>
                <a:ext cx="130189" cy="13179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1529" name="Group 108"/>
            <p:cNvGrpSpPr>
              <a:grpSpLocks/>
            </p:cNvGrpSpPr>
            <p:nvPr/>
          </p:nvGrpSpPr>
          <p:grpSpPr bwMode="auto">
            <a:xfrm rot="8100000">
              <a:off x="6056839" y="1644674"/>
              <a:ext cx="130462" cy="3597639"/>
              <a:chOff x="6030767" y="1644666"/>
              <a:chExt cx="130462" cy="3597639"/>
            </a:xfrm>
          </p:grpSpPr>
          <p:sp>
            <p:nvSpPr>
              <p:cNvPr id="110" name="Oval 109">
                <a:extLst/>
              </p:cNvPr>
              <p:cNvSpPr/>
              <p:nvPr/>
            </p:nvSpPr>
            <p:spPr>
              <a:xfrm>
                <a:off x="6031101" y="1645231"/>
                <a:ext cx="130203" cy="1301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1" name="Oval 110">
                <a:extLst/>
              </p:cNvPr>
              <p:cNvSpPr/>
              <p:nvPr/>
            </p:nvSpPr>
            <p:spPr>
              <a:xfrm>
                <a:off x="6031102" y="5114215"/>
                <a:ext cx="130203" cy="1301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1530" name="Group 111"/>
            <p:cNvGrpSpPr>
              <a:grpSpLocks/>
            </p:cNvGrpSpPr>
            <p:nvPr/>
          </p:nvGrpSpPr>
          <p:grpSpPr bwMode="auto">
            <a:xfrm rot="9000000">
              <a:off x="6060098" y="1644675"/>
              <a:ext cx="130462" cy="3597639"/>
              <a:chOff x="6030767" y="1644666"/>
              <a:chExt cx="130462" cy="3597639"/>
            </a:xfrm>
          </p:grpSpPr>
          <p:sp>
            <p:nvSpPr>
              <p:cNvPr id="113" name="Oval 112">
                <a:extLst/>
              </p:cNvPr>
              <p:cNvSpPr/>
              <p:nvPr/>
            </p:nvSpPr>
            <p:spPr>
              <a:xfrm>
                <a:off x="6038490" y="1660415"/>
                <a:ext cx="127027" cy="1301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4" name="Oval 113">
                <a:extLst/>
              </p:cNvPr>
              <p:cNvSpPr/>
              <p:nvPr/>
            </p:nvSpPr>
            <p:spPr>
              <a:xfrm>
                <a:off x="6032938" y="5115688"/>
                <a:ext cx="130203" cy="1301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1531" name="Group 114"/>
            <p:cNvGrpSpPr>
              <a:grpSpLocks/>
            </p:cNvGrpSpPr>
            <p:nvPr/>
          </p:nvGrpSpPr>
          <p:grpSpPr bwMode="auto">
            <a:xfrm rot="9900000">
              <a:off x="6063357" y="1644676"/>
              <a:ext cx="130462" cy="3597639"/>
              <a:chOff x="6030767" y="1644666"/>
              <a:chExt cx="130462" cy="3597639"/>
            </a:xfrm>
          </p:grpSpPr>
          <p:sp>
            <p:nvSpPr>
              <p:cNvPr id="116" name="Oval 115">
                <a:extLst/>
              </p:cNvPr>
              <p:cNvSpPr/>
              <p:nvPr/>
            </p:nvSpPr>
            <p:spPr>
              <a:xfrm>
                <a:off x="6042195" y="1657211"/>
                <a:ext cx="130203" cy="1301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7" name="Oval 116">
                <a:extLst/>
              </p:cNvPr>
              <p:cNvSpPr/>
              <p:nvPr/>
            </p:nvSpPr>
            <p:spPr>
              <a:xfrm>
                <a:off x="6043622" y="5123673"/>
                <a:ext cx="127027" cy="1301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pic>
        <p:nvPicPr>
          <p:cNvPr id="1026" name="Picture 2" descr="Thần muốn nói điều gì với chúng ta qua 10 bức tranh xuất sắc nhất thời kỳ  Phục Hưng? - DKN New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446" y="-8155"/>
            <a:ext cx="13450372" cy="687169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88" name="TextBox 87">
            <a:extLst/>
          </p:cNvPr>
          <p:cNvSpPr txBox="1"/>
          <p:nvPr/>
        </p:nvSpPr>
        <p:spPr>
          <a:xfrm>
            <a:off x="-540274" y="99942"/>
            <a:ext cx="3177293" cy="523220"/>
          </a:xfrm>
          <a:prstGeom prst="rect">
            <a:avLst/>
          </a:prstGeom>
          <a:noFill/>
        </p:spPr>
        <p:txBody>
          <a:bodyPr>
            <a:spAutoFit/>
          </a:bodyPr>
          <a:lstStyle/>
          <a:p>
            <a:pPr algn="ctr" eaLnBrk="1" fontAlgn="auto" hangingPunct="1">
              <a:spcBef>
                <a:spcPts val="0"/>
              </a:spcBef>
              <a:spcAft>
                <a:spcPts val="0"/>
              </a:spcAft>
              <a:defRPr/>
            </a:pPr>
            <a:r>
              <a:rPr lang="en-US" sz="2800" dirty="0">
                <a:ln>
                  <a:solidFill>
                    <a:schemeClr val="bg2">
                      <a:lumMod val="75000"/>
                    </a:schemeClr>
                  </a:solidFill>
                </a:ln>
                <a:solidFill>
                  <a:schemeClr val="accent4"/>
                </a:solidFill>
                <a:effectLst>
                  <a:glow rad="190500">
                    <a:schemeClr val="tx1">
                      <a:alpha val="83000"/>
                    </a:schemeClr>
                  </a:glow>
                </a:effectLst>
                <a:latin typeface="UTM Alberta Heavy" panose="02040603050506020204" pitchFamily="18" charset="0"/>
              </a:rPr>
              <a:t>MĨ THUẬT LỚP 7</a:t>
            </a:r>
          </a:p>
        </p:txBody>
      </p:sp>
      <p:cxnSp>
        <p:nvCxnSpPr>
          <p:cNvPr id="91" name="Straight Connector 90">
            <a:extLst/>
          </p:cNvPr>
          <p:cNvCxnSpPr>
            <a:cxnSpLocks/>
          </p:cNvCxnSpPr>
          <p:nvPr/>
        </p:nvCxnSpPr>
        <p:spPr>
          <a:xfrm>
            <a:off x="-509575" y="201613"/>
            <a:ext cx="3146594" cy="0"/>
          </a:xfrm>
          <a:prstGeom prst="line">
            <a:avLst/>
          </a:prstGeom>
          <a:ln w="38100">
            <a:solidFill>
              <a:schemeClr val="accent4"/>
            </a:solidFill>
            <a:headEnd type="oval" w="med" len="med"/>
            <a:tailEnd type="oval" w="med" len="med"/>
          </a:ln>
          <a:effectLst>
            <a:glow rad="101600">
              <a:schemeClr val="tx1">
                <a:alpha val="88000"/>
              </a:schemeClr>
            </a:glow>
          </a:effectLst>
        </p:spPr>
        <p:style>
          <a:lnRef idx="1">
            <a:schemeClr val="accent1"/>
          </a:lnRef>
          <a:fillRef idx="0">
            <a:schemeClr val="accent1"/>
          </a:fillRef>
          <a:effectRef idx="0">
            <a:schemeClr val="accent1"/>
          </a:effectRef>
          <a:fontRef idx="minor">
            <a:schemeClr val="tx1"/>
          </a:fontRef>
        </p:style>
      </p:cxnSp>
      <p:sp>
        <p:nvSpPr>
          <p:cNvPr id="94" name="TextBox 93">
            <a:extLst/>
          </p:cNvPr>
          <p:cNvSpPr txBox="1"/>
          <p:nvPr/>
        </p:nvSpPr>
        <p:spPr>
          <a:xfrm>
            <a:off x="4513371" y="67015"/>
            <a:ext cx="3177293" cy="707886"/>
          </a:xfrm>
          <a:prstGeom prst="rect">
            <a:avLst/>
          </a:prstGeom>
          <a:noFill/>
        </p:spPr>
        <p:txBody>
          <a:bodyPr>
            <a:spAutoFit/>
          </a:bodyPr>
          <a:lstStyle/>
          <a:p>
            <a:pPr algn="ctr" eaLnBrk="1" fontAlgn="auto" hangingPunct="1">
              <a:spcBef>
                <a:spcPts val="0"/>
              </a:spcBef>
              <a:spcAft>
                <a:spcPts val="0"/>
              </a:spcAft>
              <a:defRPr/>
            </a:pPr>
            <a:r>
              <a:rPr lang="en-US" sz="4000">
                <a:ln>
                  <a:solidFill>
                    <a:schemeClr val="bg2">
                      <a:lumMod val="90000"/>
                    </a:schemeClr>
                  </a:solidFill>
                </a:ln>
                <a:solidFill>
                  <a:schemeClr val="accent4"/>
                </a:solidFill>
                <a:effectLst>
                  <a:glow rad="190500">
                    <a:schemeClr val="tx1">
                      <a:alpha val="83000"/>
                    </a:schemeClr>
                  </a:glow>
                </a:effectLst>
                <a:latin typeface="UTM Alberta Heavy" panose="02040603050506020204" pitchFamily="18" charset="0"/>
              </a:rPr>
              <a:t>BÀI 11</a:t>
            </a:r>
            <a:endParaRPr lang="en-US" sz="4000" dirty="0">
              <a:ln>
                <a:solidFill>
                  <a:schemeClr val="bg2">
                    <a:lumMod val="90000"/>
                  </a:schemeClr>
                </a:solidFill>
              </a:ln>
              <a:solidFill>
                <a:schemeClr val="accent4"/>
              </a:solidFill>
              <a:effectLst>
                <a:glow rad="190500">
                  <a:schemeClr val="tx1">
                    <a:alpha val="83000"/>
                  </a:schemeClr>
                </a:glow>
              </a:effectLst>
              <a:latin typeface="UTM Alberta Heavy" panose="02040603050506020204" pitchFamily="18" charset="0"/>
            </a:endParaRPr>
          </a:p>
        </p:txBody>
      </p:sp>
      <p:sp>
        <p:nvSpPr>
          <p:cNvPr id="97" name="TextBox 96">
            <a:extLst/>
          </p:cNvPr>
          <p:cNvSpPr txBox="1"/>
          <p:nvPr/>
        </p:nvSpPr>
        <p:spPr>
          <a:xfrm>
            <a:off x="-746871" y="711324"/>
            <a:ext cx="13089526" cy="1938992"/>
          </a:xfrm>
          <a:prstGeom prst="rect">
            <a:avLst/>
          </a:prstGeom>
          <a:noFill/>
        </p:spPr>
        <p:txBody>
          <a:bodyPr>
            <a:spAutoFit/>
          </a:bodyPr>
          <a:lstStyle/>
          <a:p>
            <a:pPr algn="ctr" eaLnBrk="1" fontAlgn="auto" hangingPunct="1">
              <a:spcBef>
                <a:spcPts val="0"/>
              </a:spcBef>
              <a:spcAft>
                <a:spcPts val="0"/>
              </a:spcAft>
              <a:defRPr/>
            </a:pPr>
            <a:r>
              <a:rPr lang="en-US" sz="6000" dirty="0">
                <a:solidFill>
                  <a:srgbClr val="FF0000"/>
                </a:solidFill>
                <a:effectLst>
                  <a:glow rad="190500">
                    <a:schemeClr val="tx1">
                      <a:alpha val="83000"/>
                    </a:schemeClr>
                  </a:glow>
                </a:effectLst>
                <a:latin typeface="UTM Davida" panose="02040603050506020204" pitchFamily="18" charset="0"/>
              </a:rPr>
              <a:t>Vẻ đẹp của nhân vật trong tranh thời Phục Hưng</a:t>
            </a:r>
          </a:p>
        </p:txBody>
      </p:sp>
    </p:spTree>
    <p:extLst>
      <p:ext uri="{BB962C8B-B14F-4D97-AF65-F5344CB8AC3E}">
        <p14:creationId xmlns:p14="http://schemas.microsoft.com/office/powerpoint/2010/main" val="389769207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4000"/>
                                  </p:stCondLst>
                                  <p:childTnLst>
                                    <p:set>
                                      <p:cBhvr>
                                        <p:cTn id="6" dur="1" fill="hold">
                                          <p:stCondLst>
                                            <p:cond delay="0"/>
                                          </p:stCondLst>
                                        </p:cTn>
                                        <p:tgtEl>
                                          <p:spTgt spid="124"/>
                                        </p:tgtEl>
                                        <p:attrNameLst>
                                          <p:attrName>style.visibility</p:attrName>
                                        </p:attrNameLst>
                                      </p:cBhvr>
                                      <p:to>
                                        <p:strVal val="visible"/>
                                      </p:to>
                                    </p:set>
                                    <p:anim calcmode="lin" valueType="num">
                                      <p:cBhvr additive="base">
                                        <p:cTn id="7" dur="500" fill="hold"/>
                                        <p:tgtEl>
                                          <p:spTgt spid="124"/>
                                        </p:tgtEl>
                                        <p:attrNameLst>
                                          <p:attrName>ppt_x</p:attrName>
                                        </p:attrNameLst>
                                      </p:cBhvr>
                                      <p:tavLst>
                                        <p:tav tm="0">
                                          <p:val>
                                            <p:strVal val="0-#ppt_w/2"/>
                                          </p:val>
                                        </p:tav>
                                        <p:tav tm="100000">
                                          <p:val>
                                            <p:strVal val="#ppt_x"/>
                                          </p:val>
                                        </p:tav>
                                      </p:tavLst>
                                    </p:anim>
                                    <p:anim calcmode="lin" valueType="num">
                                      <p:cBhvr additive="base">
                                        <p:cTn id="8" dur="500" fill="hold"/>
                                        <p:tgtEl>
                                          <p:spTgt spid="12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4500"/>
                            </p:stCondLst>
                            <p:childTnLst>
                              <p:par>
                                <p:cTn id="10" presetID="2" presetClass="entr" presetSubtype="2" fill="hold" nodeType="afterEffect">
                                  <p:stCondLst>
                                    <p:cond delay="4000"/>
                                  </p:stCondLst>
                                  <p:childTnLst>
                                    <p:set>
                                      <p:cBhvr>
                                        <p:cTn id="11" dur="1" fill="hold">
                                          <p:stCondLst>
                                            <p:cond delay="0"/>
                                          </p:stCondLst>
                                        </p:cTn>
                                        <p:tgtEl>
                                          <p:spTgt spid="123"/>
                                        </p:tgtEl>
                                        <p:attrNameLst>
                                          <p:attrName>style.visibility</p:attrName>
                                        </p:attrNameLst>
                                      </p:cBhvr>
                                      <p:to>
                                        <p:strVal val="visible"/>
                                      </p:to>
                                    </p:set>
                                    <p:anim calcmode="lin" valueType="num">
                                      <p:cBhvr additive="base">
                                        <p:cTn id="12" dur="500" fill="hold"/>
                                        <p:tgtEl>
                                          <p:spTgt spid="123"/>
                                        </p:tgtEl>
                                        <p:attrNameLst>
                                          <p:attrName>ppt_x</p:attrName>
                                        </p:attrNameLst>
                                      </p:cBhvr>
                                      <p:tavLst>
                                        <p:tav tm="0">
                                          <p:val>
                                            <p:strVal val="1+#ppt_w/2"/>
                                          </p:val>
                                        </p:tav>
                                        <p:tav tm="100000">
                                          <p:val>
                                            <p:strVal val="#ppt_x"/>
                                          </p:val>
                                        </p:tav>
                                      </p:tavLst>
                                    </p:anim>
                                    <p:anim calcmode="lin" valueType="num">
                                      <p:cBhvr additive="base">
                                        <p:cTn id="13" dur="500" fill="hold"/>
                                        <p:tgtEl>
                                          <p:spTgt spid="123"/>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9000"/>
                            </p:stCondLst>
                            <p:childTnLst>
                              <p:par>
                                <p:cTn id="15" presetID="2" presetClass="entr" presetSubtype="8" fill="hold" nodeType="afterEffect">
                                  <p:stCondLst>
                                    <p:cond delay="6000"/>
                                  </p:stCondLst>
                                  <p:childTnLst>
                                    <p:set>
                                      <p:cBhvr>
                                        <p:cTn id="16" dur="1" fill="hold">
                                          <p:stCondLst>
                                            <p:cond delay="0"/>
                                          </p:stCondLst>
                                        </p:cTn>
                                        <p:tgtEl>
                                          <p:spTgt spid="125"/>
                                        </p:tgtEl>
                                        <p:attrNameLst>
                                          <p:attrName>style.visibility</p:attrName>
                                        </p:attrNameLst>
                                      </p:cBhvr>
                                      <p:to>
                                        <p:strVal val="visible"/>
                                      </p:to>
                                    </p:set>
                                    <p:anim calcmode="lin" valueType="num">
                                      <p:cBhvr additive="base">
                                        <p:cTn id="17" dur="500" fill="hold"/>
                                        <p:tgtEl>
                                          <p:spTgt spid="125"/>
                                        </p:tgtEl>
                                        <p:attrNameLst>
                                          <p:attrName>ppt_x</p:attrName>
                                        </p:attrNameLst>
                                      </p:cBhvr>
                                      <p:tavLst>
                                        <p:tav tm="0">
                                          <p:val>
                                            <p:strVal val="0-#ppt_w/2"/>
                                          </p:val>
                                        </p:tav>
                                        <p:tav tm="100000">
                                          <p:val>
                                            <p:strVal val="#ppt_x"/>
                                          </p:val>
                                        </p:tav>
                                      </p:tavLst>
                                    </p:anim>
                                    <p:anim calcmode="lin" valueType="num">
                                      <p:cBhvr additive="base">
                                        <p:cTn id="18" dur="500" fill="hold"/>
                                        <p:tgtEl>
                                          <p:spTgt spid="125"/>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500"/>
                            </p:stCondLst>
                            <p:childTnLst>
                              <p:par>
                                <p:cTn id="20" presetID="2" presetClass="entr" presetSubtype="2" fill="hold" nodeType="afterEffect">
                                  <p:stCondLst>
                                    <p:cond delay="6000"/>
                                  </p:stCondLst>
                                  <p:childTnLst>
                                    <p:set>
                                      <p:cBhvr>
                                        <p:cTn id="21" dur="1" fill="hold">
                                          <p:stCondLst>
                                            <p:cond delay="0"/>
                                          </p:stCondLst>
                                        </p:cTn>
                                        <p:tgtEl>
                                          <p:spTgt spid="126"/>
                                        </p:tgtEl>
                                        <p:attrNameLst>
                                          <p:attrName>style.visibility</p:attrName>
                                        </p:attrNameLst>
                                      </p:cBhvr>
                                      <p:to>
                                        <p:strVal val="visible"/>
                                      </p:to>
                                    </p:set>
                                    <p:anim calcmode="lin" valueType="num">
                                      <p:cBhvr additive="base">
                                        <p:cTn id="22" dur="500" fill="hold"/>
                                        <p:tgtEl>
                                          <p:spTgt spid="126"/>
                                        </p:tgtEl>
                                        <p:attrNameLst>
                                          <p:attrName>ppt_x</p:attrName>
                                        </p:attrNameLst>
                                      </p:cBhvr>
                                      <p:tavLst>
                                        <p:tav tm="0">
                                          <p:val>
                                            <p:strVal val="1+#ppt_w/2"/>
                                          </p:val>
                                        </p:tav>
                                        <p:tav tm="100000">
                                          <p:val>
                                            <p:strVal val="#ppt_x"/>
                                          </p:val>
                                        </p:tav>
                                      </p:tavLst>
                                    </p:anim>
                                    <p:anim calcmode="lin" valueType="num">
                                      <p:cBhvr additive="base">
                                        <p:cTn id="23" dur="500" fill="hold"/>
                                        <p:tgtEl>
                                          <p:spTgt spid="126"/>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2000"/>
                            </p:stCondLst>
                            <p:childTnLst>
                              <p:par>
                                <p:cTn id="25" presetID="22" presetClass="entr" presetSubtype="8" fill="hold" nodeType="afterEffect">
                                  <p:stCondLst>
                                    <p:cond delay="0"/>
                                  </p:stCondLst>
                                  <p:childTnLst>
                                    <p:set>
                                      <p:cBhvr>
                                        <p:cTn id="26" dur="1" fill="hold">
                                          <p:stCondLst>
                                            <p:cond delay="0"/>
                                          </p:stCondLst>
                                        </p:cTn>
                                        <p:tgtEl>
                                          <p:spTgt spid="88"/>
                                        </p:tgtEl>
                                        <p:attrNameLst>
                                          <p:attrName>style.visibility</p:attrName>
                                        </p:attrNameLst>
                                      </p:cBhvr>
                                      <p:to>
                                        <p:strVal val="visible"/>
                                      </p:to>
                                    </p:set>
                                    <p:animEffect transition="in" filter="wipe(left)">
                                      <p:cBhvr>
                                        <p:cTn id="27" dur="500"/>
                                        <p:tgtEl>
                                          <p:spTgt spid="88"/>
                                        </p:tgtEl>
                                      </p:cBhvr>
                                    </p:animEffect>
                                  </p:childTnLst>
                                </p:cTn>
                              </p:par>
                            </p:childTnLst>
                          </p:cTn>
                        </p:par>
                        <p:par>
                          <p:cTn id="28" fill="hold" nodeType="afterGroup">
                            <p:stCondLst>
                              <p:cond delay="22500"/>
                            </p:stCondLst>
                            <p:childTnLst>
                              <p:par>
                                <p:cTn id="29" presetID="22" presetClass="entr" presetSubtype="8" fill="hold" nodeType="afterEffect">
                                  <p:stCondLst>
                                    <p:cond delay="1500"/>
                                  </p:stCondLst>
                                  <p:childTnLst>
                                    <p:set>
                                      <p:cBhvr>
                                        <p:cTn id="30" dur="1" fill="hold">
                                          <p:stCondLst>
                                            <p:cond delay="0"/>
                                          </p:stCondLst>
                                        </p:cTn>
                                        <p:tgtEl>
                                          <p:spTgt spid="91"/>
                                        </p:tgtEl>
                                        <p:attrNameLst>
                                          <p:attrName>style.visibility</p:attrName>
                                        </p:attrNameLst>
                                      </p:cBhvr>
                                      <p:to>
                                        <p:strVal val="visible"/>
                                      </p:to>
                                    </p:set>
                                    <p:animEffect transition="in" filter="wipe(left)">
                                      <p:cBhvr>
                                        <p:cTn id="31" dur="500"/>
                                        <p:tgtEl>
                                          <p:spTgt spid="91"/>
                                        </p:tgtEl>
                                      </p:cBhvr>
                                    </p:animEffect>
                                  </p:childTnLst>
                                </p:cTn>
                              </p:par>
                            </p:childTnLst>
                          </p:cTn>
                        </p:par>
                        <p:par>
                          <p:cTn id="32" fill="hold" nodeType="afterGroup">
                            <p:stCondLst>
                              <p:cond delay="24500"/>
                            </p:stCondLst>
                            <p:childTnLst>
                              <p:par>
                                <p:cTn id="33" presetID="22" presetClass="entr" presetSubtype="8" fill="hold" nodeType="afterEffect">
                                  <p:stCondLst>
                                    <p:cond delay="3000"/>
                                  </p:stCondLst>
                                  <p:childTnLst>
                                    <p:set>
                                      <p:cBhvr>
                                        <p:cTn id="34" dur="1" fill="hold">
                                          <p:stCondLst>
                                            <p:cond delay="0"/>
                                          </p:stCondLst>
                                        </p:cTn>
                                        <p:tgtEl>
                                          <p:spTgt spid="94"/>
                                        </p:tgtEl>
                                        <p:attrNameLst>
                                          <p:attrName>style.visibility</p:attrName>
                                        </p:attrNameLst>
                                      </p:cBhvr>
                                      <p:to>
                                        <p:strVal val="visible"/>
                                      </p:to>
                                    </p:set>
                                    <p:animEffect transition="in" filter="wipe(left)">
                                      <p:cBhvr>
                                        <p:cTn id="35" dur="500"/>
                                        <p:tgtEl>
                                          <p:spTgt spid="94"/>
                                        </p:tgtEl>
                                      </p:cBhvr>
                                    </p:animEffect>
                                  </p:childTnLst>
                                </p:cTn>
                              </p:par>
                            </p:childTnLst>
                          </p:cTn>
                        </p:par>
                        <p:par>
                          <p:cTn id="36" fill="hold" nodeType="afterGroup">
                            <p:stCondLst>
                              <p:cond delay="28000"/>
                            </p:stCondLst>
                            <p:childTnLst>
                              <p:par>
                                <p:cTn id="37" presetID="22" presetClass="entr" presetSubtype="8" fill="hold" nodeType="afterEffect">
                                  <p:stCondLst>
                                    <p:cond delay="4500"/>
                                  </p:stCondLst>
                                  <p:childTnLst>
                                    <p:set>
                                      <p:cBhvr>
                                        <p:cTn id="38" dur="1" fill="hold">
                                          <p:stCondLst>
                                            <p:cond delay="0"/>
                                          </p:stCondLst>
                                        </p:cTn>
                                        <p:tgtEl>
                                          <p:spTgt spid="97"/>
                                        </p:tgtEl>
                                        <p:attrNameLst>
                                          <p:attrName>style.visibility</p:attrName>
                                        </p:attrNameLst>
                                      </p:cBhvr>
                                      <p:to>
                                        <p:strVal val="visible"/>
                                      </p:to>
                                    </p:set>
                                    <p:animEffect transition="in" filter="wipe(left)">
                                      <p:cBhvr>
                                        <p:cTn id="39"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p:cNvGrpSpPr>
            <a:grpSpLocks/>
          </p:cNvGrpSpPr>
          <p:nvPr/>
        </p:nvGrpSpPr>
        <p:grpSpPr bwMode="auto">
          <a:xfrm>
            <a:off x="609600" y="1600200"/>
            <a:ext cx="3794125" cy="5397500"/>
            <a:chOff x="609599" y="2096090"/>
            <a:chExt cx="3383684" cy="4888357"/>
          </a:xfrm>
        </p:grpSpPr>
        <p:sp>
          <p:nvSpPr>
            <p:cNvPr id="72" name="Freeform: Shape 71">
              <a:extLst/>
            </p:cNvPr>
            <p:cNvSpPr/>
            <p:nvPr/>
          </p:nvSpPr>
          <p:spPr>
            <a:xfrm>
              <a:off x="609599" y="2096090"/>
              <a:ext cx="3383684" cy="4761835"/>
            </a:xfrm>
            <a:custGeom>
              <a:avLst/>
              <a:gdLst>
                <a:gd name="connsiteX0" fmla="*/ 1691842 w 3383684"/>
                <a:gd name="connsiteY0" fmla="*/ 0 h 4761910"/>
                <a:gd name="connsiteX1" fmla="*/ 3374949 w 3383684"/>
                <a:gd name="connsiteY1" fmla="*/ 1518861 h 4761910"/>
                <a:gd name="connsiteX2" fmla="*/ 3379761 w 3383684"/>
                <a:gd name="connsiteY2" fmla="*/ 1614150 h 4761910"/>
                <a:gd name="connsiteX3" fmla="*/ 3383683 w 3383684"/>
                <a:gd name="connsiteY3" fmla="*/ 1614150 h 4761910"/>
                <a:gd name="connsiteX4" fmla="*/ 3383683 w 3383684"/>
                <a:gd name="connsiteY4" fmla="*/ 1691822 h 4761910"/>
                <a:gd name="connsiteX5" fmla="*/ 3383684 w 3383684"/>
                <a:gd name="connsiteY5" fmla="*/ 1691842 h 4761910"/>
                <a:gd name="connsiteX6" fmla="*/ 3383683 w 3383684"/>
                <a:gd name="connsiteY6" fmla="*/ 1691862 h 4761910"/>
                <a:gd name="connsiteX7" fmla="*/ 3383683 w 3383684"/>
                <a:gd name="connsiteY7" fmla="*/ 3479762 h 4761910"/>
                <a:gd name="connsiteX8" fmla="*/ 3383684 w 3383684"/>
                <a:gd name="connsiteY8" fmla="*/ 3479762 h 4761910"/>
                <a:gd name="connsiteX9" fmla="*/ 3383684 w 3383684"/>
                <a:gd name="connsiteY9" fmla="*/ 4761910 h 4761910"/>
                <a:gd name="connsiteX10" fmla="*/ 0 w 3383684"/>
                <a:gd name="connsiteY10" fmla="*/ 4761910 h 4761910"/>
                <a:gd name="connsiteX11" fmla="*/ 0 w 3383684"/>
                <a:gd name="connsiteY11" fmla="*/ 3917082 h 4761910"/>
                <a:gd name="connsiteX12" fmla="*/ 0 w 3383684"/>
                <a:gd name="connsiteY12" fmla="*/ 3479762 h 4761910"/>
                <a:gd name="connsiteX13" fmla="*/ 0 w 3383684"/>
                <a:gd name="connsiteY13" fmla="*/ 1691842 h 4761910"/>
                <a:gd name="connsiteX14" fmla="*/ 0 w 3383684"/>
                <a:gd name="connsiteY14" fmla="*/ 1614150 h 4761910"/>
                <a:gd name="connsiteX15" fmla="*/ 3923 w 3383684"/>
                <a:gd name="connsiteY15" fmla="*/ 1614150 h 4761910"/>
                <a:gd name="connsiteX16" fmla="*/ 8735 w 3383684"/>
                <a:gd name="connsiteY16" fmla="*/ 1518861 h 4761910"/>
                <a:gd name="connsiteX17" fmla="*/ 1691842 w 3383684"/>
                <a:gd name="connsiteY17" fmla="*/ 0 h 476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83684" h="4761910">
                  <a:moveTo>
                    <a:pt x="1691842" y="0"/>
                  </a:moveTo>
                  <a:cubicBezTo>
                    <a:pt x="2567822" y="0"/>
                    <a:pt x="3288310" y="665739"/>
                    <a:pt x="3374949" y="1518861"/>
                  </a:cubicBezTo>
                  <a:lnTo>
                    <a:pt x="3379761" y="1614150"/>
                  </a:lnTo>
                  <a:lnTo>
                    <a:pt x="3383683" y="1614150"/>
                  </a:lnTo>
                  <a:lnTo>
                    <a:pt x="3383683" y="1691822"/>
                  </a:lnTo>
                  <a:lnTo>
                    <a:pt x="3383684" y="1691842"/>
                  </a:lnTo>
                  <a:lnTo>
                    <a:pt x="3383683" y="1691862"/>
                  </a:lnTo>
                  <a:lnTo>
                    <a:pt x="3383683" y="3479762"/>
                  </a:lnTo>
                  <a:lnTo>
                    <a:pt x="3383684" y="3479762"/>
                  </a:lnTo>
                  <a:lnTo>
                    <a:pt x="3383684" y="4761910"/>
                  </a:lnTo>
                  <a:lnTo>
                    <a:pt x="0" y="4761910"/>
                  </a:lnTo>
                  <a:lnTo>
                    <a:pt x="0" y="3917082"/>
                  </a:lnTo>
                  <a:lnTo>
                    <a:pt x="0" y="3479762"/>
                  </a:lnTo>
                  <a:lnTo>
                    <a:pt x="0" y="1691842"/>
                  </a:lnTo>
                  <a:lnTo>
                    <a:pt x="0" y="1614150"/>
                  </a:lnTo>
                  <a:lnTo>
                    <a:pt x="3923" y="1614150"/>
                  </a:lnTo>
                  <a:lnTo>
                    <a:pt x="8735" y="1518861"/>
                  </a:lnTo>
                  <a:cubicBezTo>
                    <a:pt x="95374" y="665739"/>
                    <a:pt x="815862" y="0"/>
                    <a:pt x="1691842" y="0"/>
                  </a:cubicBezTo>
                  <a:close/>
                </a:path>
              </a:pathLst>
            </a:custGeom>
            <a:solidFill>
              <a:srgbClr val="00B050"/>
            </a:solidFill>
            <a:ln>
              <a:noFill/>
            </a:ln>
            <a:effectLst>
              <a:outerShdw blurRad="190500" dist="63500" dir="13500000" algn="br"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bg1"/>
                </a:solidFill>
                <a:latin typeface="Times New Roman" panose="02020603050405020304" pitchFamily="18" charset="0"/>
                <a:cs typeface="Times New Roman" panose="02020603050405020304" pitchFamily="18" charset="0"/>
              </a:endParaRPr>
            </a:p>
          </p:txBody>
        </p:sp>
        <p:sp>
          <p:nvSpPr>
            <p:cNvPr id="50" name="TextBox 49">
              <a:extLst/>
            </p:cNvPr>
            <p:cNvSpPr txBox="1"/>
            <p:nvPr/>
          </p:nvSpPr>
          <p:spPr>
            <a:xfrm>
              <a:off x="700884" y="2429830"/>
              <a:ext cx="3177293" cy="707886"/>
            </a:xfrm>
            <a:prstGeom prst="rect">
              <a:avLst/>
            </a:prstGeom>
            <a:noFill/>
          </p:spPr>
          <p:txBody>
            <a:bodyPr>
              <a:spAutoFit/>
            </a:bodyPr>
            <a:lstStyle/>
            <a:p>
              <a:pPr algn="ctr" eaLnBrk="1" fontAlgn="auto" hangingPunct="1">
                <a:spcBef>
                  <a:spcPts val="0"/>
                </a:spcBef>
                <a:spcAft>
                  <a:spcPts val="0"/>
                </a:spcAft>
                <a:defRPr/>
              </a:pPr>
              <a:r>
                <a:rPr lang="en-US" sz="2000" dirty="0">
                  <a:solidFill>
                    <a:schemeClr val="bg1"/>
                  </a:solidFill>
                  <a:effectLst>
                    <a:glow rad="165100">
                      <a:schemeClr val="tx1"/>
                    </a:glow>
                  </a:effectLst>
                  <a:latin typeface="Times New Roman" panose="02020603050405020304" pitchFamily="18" charset="0"/>
                  <a:cs typeface="Times New Roman" panose="02020603050405020304" pitchFamily="18" charset="0"/>
                </a:rPr>
                <a:t>NĂNG LỰC </a:t>
              </a:r>
            </a:p>
            <a:p>
              <a:pPr algn="ctr" eaLnBrk="1" fontAlgn="auto" hangingPunct="1">
                <a:spcBef>
                  <a:spcPts val="0"/>
                </a:spcBef>
                <a:spcAft>
                  <a:spcPts val="0"/>
                </a:spcAft>
                <a:defRPr/>
              </a:pPr>
              <a:r>
                <a:rPr lang="en-US" sz="2000" dirty="0">
                  <a:solidFill>
                    <a:schemeClr val="bg1"/>
                  </a:solidFill>
                  <a:effectLst>
                    <a:glow rad="165100">
                      <a:schemeClr val="tx1"/>
                    </a:glow>
                  </a:effectLst>
                  <a:latin typeface="Times New Roman" panose="02020603050405020304" pitchFamily="18" charset="0"/>
                  <a:cs typeface="Times New Roman" panose="02020603050405020304" pitchFamily="18" charset="0"/>
                </a:rPr>
                <a:t>MĨ THUẬT</a:t>
              </a:r>
            </a:p>
          </p:txBody>
        </p:sp>
        <p:sp>
          <p:nvSpPr>
            <p:cNvPr id="22547" name="TextBox 52"/>
            <p:cNvSpPr txBox="1">
              <a:spLocks noChangeArrowheads="1"/>
            </p:cNvSpPr>
            <p:nvPr/>
          </p:nvSpPr>
          <p:spPr bwMode="auto">
            <a:xfrm>
              <a:off x="982431" y="3137716"/>
              <a:ext cx="2638019" cy="3846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a:solidFill>
                    <a:schemeClr val="tx1"/>
                  </a:solidFill>
                  <a:latin typeface="Times New Roman" panose="02020603050405020304" pitchFamily="18" charset="0"/>
                  <a:cs typeface="Times New Roman" panose="02020603050405020304" pitchFamily="18" charset="0"/>
                </a:rPr>
                <a:t>– Nêu được cách mô phỏng hình chân dung trong tranh thời Phục Hưng</a:t>
              </a:r>
            </a:p>
            <a:p>
              <a:pPr eaLnBrk="1" hangingPunct="1">
                <a:spcBef>
                  <a:spcPct val="0"/>
                </a:spcBef>
                <a:buClrTx/>
                <a:buFontTx/>
                <a:buNone/>
              </a:pPr>
              <a:r>
                <a:rPr lang="en-US" altLang="en-US">
                  <a:solidFill>
                    <a:schemeClr val="tx1"/>
                  </a:solidFill>
                  <a:latin typeface="Times New Roman" panose="02020603050405020304" pitchFamily="18" charset="0"/>
                  <a:cs typeface="Times New Roman" panose="02020603050405020304" pitchFamily="18" charset="0"/>
                </a:rPr>
                <a:t>– Vẽ mô phỏng được chân dung trong tranh thời Phục Hưng</a:t>
              </a:r>
            </a:p>
            <a:p>
              <a:pPr eaLnBrk="1" hangingPunct="1">
                <a:spcBef>
                  <a:spcPct val="0"/>
                </a:spcBef>
                <a:buClrTx/>
                <a:buFontTx/>
                <a:buNone/>
              </a:pPr>
              <a:r>
                <a:rPr lang="en-US" altLang="en-US">
                  <a:solidFill>
                    <a:schemeClr val="tx1"/>
                  </a:solidFill>
                  <a:latin typeface="Times New Roman" panose="02020603050405020304" pitchFamily="18" charset="0"/>
                  <a:cs typeface="Times New Roman" panose="02020603050405020304" pitchFamily="18" charset="0"/>
                </a:rPr>
                <a:t>– Phân tích được nét đẹp đặc trưng của  chân dung trong tranh thời Phục Hưng và trong bài vẽ</a:t>
              </a:r>
            </a:p>
            <a:p>
              <a:pPr eaLnBrk="1" hangingPunct="1">
                <a:spcBef>
                  <a:spcPct val="0"/>
                </a:spcBef>
                <a:buClrTx/>
                <a:buFontTx/>
                <a:buNone/>
              </a:pPr>
              <a:r>
                <a:rPr lang="en-US" altLang="en-US">
                  <a:solidFill>
                    <a:schemeClr val="tx1"/>
                  </a:solidFill>
                  <a:latin typeface="Times New Roman" panose="02020603050405020304" pitchFamily="18" charset="0"/>
                  <a:cs typeface="Times New Roman" panose="02020603050405020304" pitchFamily="18" charset="0"/>
                </a:rPr>
                <a:t>- Có ý thức phát huy giá trị thẩm mĩ của nghệ thuật Phục Hưng trong học tập và sáng tạo</a:t>
              </a:r>
            </a:p>
            <a:p>
              <a:pPr eaLnBrk="1" hangingPunct="1">
                <a:spcBef>
                  <a:spcPct val="0"/>
                </a:spcBef>
                <a:buClrTx/>
                <a:buFontTx/>
                <a:buNone/>
              </a:pPr>
              <a:endParaRPr lang="en-US" altLang="en-US">
                <a:solidFill>
                  <a:schemeClr val="tx1"/>
                </a:solidFill>
                <a:latin typeface="Times New Roman" panose="02020603050405020304" pitchFamily="18" charset="0"/>
                <a:cs typeface="Times New Roman" panose="02020603050405020304" pitchFamily="18" charset="0"/>
              </a:endParaRPr>
            </a:p>
          </p:txBody>
        </p:sp>
        <p:sp>
          <p:nvSpPr>
            <p:cNvPr id="73" name="Freeform: Shape 72">
              <a:extLst/>
            </p:cNvPr>
            <p:cNvSpPr/>
            <p:nvPr/>
          </p:nvSpPr>
          <p:spPr>
            <a:xfrm>
              <a:off x="724277" y="2239865"/>
              <a:ext cx="3130261" cy="4508790"/>
            </a:xfrm>
            <a:custGeom>
              <a:avLst/>
              <a:gdLst>
                <a:gd name="connsiteX0" fmla="*/ 1691842 w 3383684"/>
                <a:gd name="connsiteY0" fmla="*/ 0 h 4761910"/>
                <a:gd name="connsiteX1" fmla="*/ 3374949 w 3383684"/>
                <a:gd name="connsiteY1" fmla="*/ 1518861 h 4761910"/>
                <a:gd name="connsiteX2" fmla="*/ 3379761 w 3383684"/>
                <a:gd name="connsiteY2" fmla="*/ 1614150 h 4761910"/>
                <a:gd name="connsiteX3" fmla="*/ 3383683 w 3383684"/>
                <a:gd name="connsiteY3" fmla="*/ 1614150 h 4761910"/>
                <a:gd name="connsiteX4" fmla="*/ 3383683 w 3383684"/>
                <a:gd name="connsiteY4" fmla="*/ 1691822 h 4761910"/>
                <a:gd name="connsiteX5" fmla="*/ 3383684 w 3383684"/>
                <a:gd name="connsiteY5" fmla="*/ 1691842 h 4761910"/>
                <a:gd name="connsiteX6" fmla="*/ 3383683 w 3383684"/>
                <a:gd name="connsiteY6" fmla="*/ 1691862 h 4761910"/>
                <a:gd name="connsiteX7" fmla="*/ 3383683 w 3383684"/>
                <a:gd name="connsiteY7" fmla="*/ 3479762 h 4761910"/>
                <a:gd name="connsiteX8" fmla="*/ 3383684 w 3383684"/>
                <a:gd name="connsiteY8" fmla="*/ 3479762 h 4761910"/>
                <a:gd name="connsiteX9" fmla="*/ 3383684 w 3383684"/>
                <a:gd name="connsiteY9" fmla="*/ 4761910 h 4761910"/>
                <a:gd name="connsiteX10" fmla="*/ 0 w 3383684"/>
                <a:gd name="connsiteY10" fmla="*/ 4761910 h 4761910"/>
                <a:gd name="connsiteX11" fmla="*/ 0 w 3383684"/>
                <a:gd name="connsiteY11" fmla="*/ 3917082 h 4761910"/>
                <a:gd name="connsiteX12" fmla="*/ 0 w 3383684"/>
                <a:gd name="connsiteY12" fmla="*/ 3479762 h 4761910"/>
                <a:gd name="connsiteX13" fmla="*/ 0 w 3383684"/>
                <a:gd name="connsiteY13" fmla="*/ 1691842 h 4761910"/>
                <a:gd name="connsiteX14" fmla="*/ 0 w 3383684"/>
                <a:gd name="connsiteY14" fmla="*/ 1614150 h 4761910"/>
                <a:gd name="connsiteX15" fmla="*/ 3923 w 3383684"/>
                <a:gd name="connsiteY15" fmla="*/ 1614150 h 4761910"/>
                <a:gd name="connsiteX16" fmla="*/ 8735 w 3383684"/>
                <a:gd name="connsiteY16" fmla="*/ 1518861 h 4761910"/>
                <a:gd name="connsiteX17" fmla="*/ 1691842 w 3383684"/>
                <a:gd name="connsiteY17" fmla="*/ 0 h 476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83684" h="4761910">
                  <a:moveTo>
                    <a:pt x="1691842" y="0"/>
                  </a:moveTo>
                  <a:cubicBezTo>
                    <a:pt x="2567822" y="0"/>
                    <a:pt x="3288310" y="665739"/>
                    <a:pt x="3374949" y="1518861"/>
                  </a:cubicBezTo>
                  <a:lnTo>
                    <a:pt x="3379761" y="1614150"/>
                  </a:lnTo>
                  <a:lnTo>
                    <a:pt x="3383683" y="1614150"/>
                  </a:lnTo>
                  <a:lnTo>
                    <a:pt x="3383683" y="1691822"/>
                  </a:lnTo>
                  <a:lnTo>
                    <a:pt x="3383684" y="1691842"/>
                  </a:lnTo>
                  <a:lnTo>
                    <a:pt x="3383683" y="1691862"/>
                  </a:lnTo>
                  <a:lnTo>
                    <a:pt x="3383683" y="3479762"/>
                  </a:lnTo>
                  <a:lnTo>
                    <a:pt x="3383684" y="3479762"/>
                  </a:lnTo>
                  <a:lnTo>
                    <a:pt x="3383684" y="4761910"/>
                  </a:lnTo>
                  <a:lnTo>
                    <a:pt x="0" y="4761910"/>
                  </a:lnTo>
                  <a:lnTo>
                    <a:pt x="0" y="3917082"/>
                  </a:lnTo>
                  <a:lnTo>
                    <a:pt x="0" y="3479762"/>
                  </a:lnTo>
                  <a:lnTo>
                    <a:pt x="0" y="1691842"/>
                  </a:lnTo>
                  <a:lnTo>
                    <a:pt x="0" y="1614150"/>
                  </a:lnTo>
                  <a:lnTo>
                    <a:pt x="3923" y="1614150"/>
                  </a:lnTo>
                  <a:lnTo>
                    <a:pt x="8735" y="1518861"/>
                  </a:lnTo>
                  <a:cubicBezTo>
                    <a:pt x="95374" y="665739"/>
                    <a:pt x="815862" y="0"/>
                    <a:pt x="1691842" y="0"/>
                  </a:cubicBezTo>
                  <a:close/>
                </a:path>
              </a:pathLst>
            </a:custGeom>
            <a:noFill/>
            <a:ln w="38100">
              <a:solidFill>
                <a:schemeClr val="bg1"/>
              </a:solidFill>
              <a:prstDash val="sysDash"/>
            </a:ln>
            <a:effectLst>
              <a:outerShdw blurRad="190500" dist="63500" dir="13500000" algn="br"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bg1"/>
                </a:solidFill>
                <a:latin typeface="Times New Roman" panose="02020603050405020304" pitchFamily="18" charset="0"/>
                <a:cs typeface="Times New Roman" panose="02020603050405020304" pitchFamily="18" charset="0"/>
              </a:endParaRPr>
            </a:p>
          </p:txBody>
        </p:sp>
      </p:grpSp>
      <p:grpSp>
        <p:nvGrpSpPr>
          <p:cNvPr id="56" name="Group 55"/>
          <p:cNvGrpSpPr>
            <a:grpSpLocks/>
          </p:cNvGrpSpPr>
          <p:nvPr/>
        </p:nvGrpSpPr>
        <p:grpSpPr bwMode="auto">
          <a:xfrm>
            <a:off x="4492625" y="1600200"/>
            <a:ext cx="3706813" cy="5273675"/>
            <a:chOff x="4404158" y="2096090"/>
            <a:chExt cx="3383684" cy="4778497"/>
          </a:xfrm>
        </p:grpSpPr>
        <p:sp>
          <p:nvSpPr>
            <p:cNvPr id="71" name="Freeform: Shape 70">
              <a:extLst/>
            </p:cNvPr>
            <p:cNvSpPr/>
            <p:nvPr/>
          </p:nvSpPr>
          <p:spPr>
            <a:xfrm>
              <a:off x="4404158" y="2096090"/>
              <a:ext cx="3383684" cy="4778497"/>
            </a:xfrm>
            <a:custGeom>
              <a:avLst/>
              <a:gdLst>
                <a:gd name="connsiteX0" fmla="*/ 1691842 w 3383684"/>
                <a:gd name="connsiteY0" fmla="*/ 0 h 4778497"/>
                <a:gd name="connsiteX1" fmla="*/ 3374949 w 3383684"/>
                <a:gd name="connsiteY1" fmla="*/ 1518861 h 4778497"/>
                <a:gd name="connsiteX2" fmla="*/ 3379761 w 3383684"/>
                <a:gd name="connsiteY2" fmla="*/ 1614150 h 4778497"/>
                <a:gd name="connsiteX3" fmla="*/ 3383683 w 3383684"/>
                <a:gd name="connsiteY3" fmla="*/ 1614150 h 4778497"/>
                <a:gd name="connsiteX4" fmla="*/ 3383683 w 3383684"/>
                <a:gd name="connsiteY4" fmla="*/ 1691822 h 4778497"/>
                <a:gd name="connsiteX5" fmla="*/ 3383684 w 3383684"/>
                <a:gd name="connsiteY5" fmla="*/ 1691842 h 4778497"/>
                <a:gd name="connsiteX6" fmla="*/ 3383683 w 3383684"/>
                <a:gd name="connsiteY6" fmla="*/ 1691862 h 4778497"/>
                <a:gd name="connsiteX7" fmla="*/ 3383683 w 3383684"/>
                <a:gd name="connsiteY7" fmla="*/ 3496349 h 4778497"/>
                <a:gd name="connsiteX8" fmla="*/ 3383684 w 3383684"/>
                <a:gd name="connsiteY8" fmla="*/ 3496349 h 4778497"/>
                <a:gd name="connsiteX9" fmla="*/ 3383684 w 3383684"/>
                <a:gd name="connsiteY9" fmla="*/ 4778497 h 4778497"/>
                <a:gd name="connsiteX10" fmla="*/ 0 w 3383684"/>
                <a:gd name="connsiteY10" fmla="*/ 4778497 h 4778497"/>
                <a:gd name="connsiteX11" fmla="*/ 0 w 3383684"/>
                <a:gd name="connsiteY11" fmla="*/ 3917082 h 4778497"/>
                <a:gd name="connsiteX12" fmla="*/ 0 w 3383684"/>
                <a:gd name="connsiteY12" fmla="*/ 3496349 h 4778497"/>
                <a:gd name="connsiteX13" fmla="*/ 0 w 3383684"/>
                <a:gd name="connsiteY13" fmla="*/ 1691842 h 4778497"/>
                <a:gd name="connsiteX14" fmla="*/ 0 w 3383684"/>
                <a:gd name="connsiteY14" fmla="*/ 1614150 h 4778497"/>
                <a:gd name="connsiteX15" fmla="*/ 3923 w 3383684"/>
                <a:gd name="connsiteY15" fmla="*/ 1614150 h 4778497"/>
                <a:gd name="connsiteX16" fmla="*/ 8735 w 3383684"/>
                <a:gd name="connsiteY16" fmla="*/ 1518861 h 4778497"/>
                <a:gd name="connsiteX17" fmla="*/ 1691842 w 3383684"/>
                <a:gd name="connsiteY17" fmla="*/ 0 h 477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83684" h="4778497">
                  <a:moveTo>
                    <a:pt x="1691842" y="0"/>
                  </a:moveTo>
                  <a:cubicBezTo>
                    <a:pt x="2567823" y="0"/>
                    <a:pt x="3288310" y="665739"/>
                    <a:pt x="3374949" y="1518861"/>
                  </a:cubicBezTo>
                  <a:lnTo>
                    <a:pt x="3379761" y="1614150"/>
                  </a:lnTo>
                  <a:lnTo>
                    <a:pt x="3383683" y="1614150"/>
                  </a:lnTo>
                  <a:lnTo>
                    <a:pt x="3383683" y="1691822"/>
                  </a:lnTo>
                  <a:lnTo>
                    <a:pt x="3383684" y="1691842"/>
                  </a:lnTo>
                  <a:lnTo>
                    <a:pt x="3383683" y="1691862"/>
                  </a:lnTo>
                  <a:lnTo>
                    <a:pt x="3383683" y="3496349"/>
                  </a:lnTo>
                  <a:lnTo>
                    <a:pt x="3383684" y="3496349"/>
                  </a:lnTo>
                  <a:lnTo>
                    <a:pt x="3383684" y="4778497"/>
                  </a:lnTo>
                  <a:lnTo>
                    <a:pt x="0" y="4778497"/>
                  </a:lnTo>
                  <a:lnTo>
                    <a:pt x="0" y="3917082"/>
                  </a:lnTo>
                  <a:lnTo>
                    <a:pt x="0" y="3496349"/>
                  </a:lnTo>
                  <a:lnTo>
                    <a:pt x="0" y="1691842"/>
                  </a:lnTo>
                  <a:lnTo>
                    <a:pt x="0" y="1614150"/>
                  </a:lnTo>
                  <a:lnTo>
                    <a:pt x="3923" y="1614150"/>
                  </a:lnTo>
                  <a:lnTo>
                    <a:pt x="8735" y="1518861"/>
                  </a:lnTo>
                  <a:cubicBezTo>
                    <a:pt x="95374" y="665739"/>
                    <a:pt x="815862" y="0"/>
                    <a:pt x="1691842" y="0"/>
                  </a:cubicBezTo>
                  <a:close/>
                </a:path>
              </a:pathLst>
            </a:custGeom>
            <a:solidFill>
              <a:schemeClr val="accent2"/>
            </a:solidFill>
            <a:ln>
              <a:noFill/>
            </a:ln>
            <a:effectLst>
              <a:outerShdw blurRad="190500" dist="63500" dir="13500000" algn="br"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bg1"/>
                </a:solidFill>
                <a:latin typeface="Times New Roman" panose="02020603050405020304" pitchFamily="18" charset="0"/>
                <a:cs typeface="Times New Roman" panose="02020603050405020304" pitchFamily="18" charset="0"/>
              </a:endParaRPr>
            </a:p>
          </p:txBody>
        </p:sp>
        <p:sp>
          <p:nvSpPr>
            <p:cNvPr id="51" name="TextBox 50">
              <a:extLst/>
            </p:cNvPr>
            <p:cNvSpPr txBox="1"/>
            <p:nvPr/>
          </p:nvSpPr>
          <p:spPr>
            <a:xfrm>
              <a:off x="4547859" y="2792755"/>
              <a:ext cx="3177293" cy="400110"/>
            </a:xfrm>
            <a:prstGeom prst="rect">
              <a:avLst/>
            </a:prstGeom>
            <a:noFill/>
          </p:spPr>
          <p:txBody>
            <a:bodyPr>
              <a:spAutoFit/>
            </a:bodyPr>
            <a:lstStyle/>
            <a:p>
              <a:pPr algn="ctr" eaLnBrk="1" fontAlgn="auto" hangingPunct="1">
                <a:spcBef>
                  <a:spcPts val="0"/>
                </a:spcBef>
                <a:spcAft>
                  <a:spcPts val="0"/>
                </a:spcAft>
                <a:defRPr/>
              </a:pPr>
              <a:r>
                <a:rPr lang="en-US" sz="2000" dirty="0">
                  <a:solidFill>
                    <a:schemeClr val="bg1"/>
                  </a:solidFill>
                  <a:effectLst>
                    <a:glow rad="165100">
                      <a:schemeClr val="tx1"/>
                    </a:glow>
                  </a:effectLst>
                  <a:latin typeface="Times New Roman" panose="02020603050405020304" pitchFamily="18" charset="0"/>
                  <a:cs typeface="Times New Roman" panose="02020603050405020304" pitchFamily="18" charset="0"/>
                </a:rPr>
                <a:t>NĂNG LỰC CHUNG</a:t>
              </a:r>
            </a:p>
          </p:txBody>
        </p:sp>
        <p:sp>
          <p:nvSpPr>
            <p:cNvPr id="22543" name="TextBox 53"/>
            <p:cNvSpPr txBox="1">
              <a:spLocks noChangeArrowheads="1"/>
            </p:cNvSpPr>
            <p:nvPr/>
          </p:nvSpPr>
          <p:spPr bwMode="auto">
            <a:xfrm>
              <a:off x="4777126" y="3372473"/>
              <a:ext cx="2637750" cy="836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a:solidFill>
                    <a:schemeClr val="tx1"/>
                  </a:solidFill>
                  <a:latin typeface="Times New Roman" panose="02020603050405020304" pitchFamily="18" charset="0"/>
                  <a:cs typeface="Times New Roman" panose="02020603050405020304" pitchFamily="18" charset="0"/>
                </a:rPr>
                <a:t>Tự học, giải quyết vấn đề, tư duy, tự quản lý, trao đổi nhóm.</a:t>
              </a:r>
            </a:p>
          </p:txBody>
        </p:sp>
        <p:sp>
          <p:nvSpPr>
            <p:cNvPr id="74" name="Freeform: Shape 73">
              <a:extLst/>
            </p:cNvPr>
            <p:cNvSpPr/>
            <p:nvPr/>
          </p:nvSpPr>
          <p:spPr>
            <a:xfrm>
              <a:off x="4530231" y="2252880"/>
              <a:ext cx="3131537" cy="4509508"/>
            </a:xfrm>
            <a:custGeom>
              <a:avLst/>
              <a:gdLst>
                <a:gd name="connsiteX0" fmla="*/ 1691842 w 3383684"/>
                <a:gd name="connsiteY0" fmla="*/ 0 h 4761910"/>
                <a:gd name="connsiteX1" fmla="*/ 3374949 w 3383684"/>
                <a:gd name="connsiteY1" fmla="*/ 1518861 h 4761910"/>
                <a:gd name="connsiteX2" fmla="*/ 3379761 w 3383684"/>
                <a:gd name="connsiteY2" fmla="*/ 1614150 h 4761910"/>
                <a:gd name="connsiteX3" fmla="*/ 3383683 w 3383684"/>
                <a:gd name="connsiteY3" fmla="*/ 1614150 h 4761910"/>
                <a:gd name="connsiteX4" fmla="*/ 3383683 w 3383684"/>
                <a:gd name="connsiteY4" fmla="*/ 1691822 h 4761910"/>
                <a:gd name="connsiteX5" fmla="*/ 3383684 w 3383684"/>
                <a:gd name="connsiteY5" fmla="*/ 1691842 h 4761910"/>
                <a:gd name="connsiteX6" fmla="*/ 3383683 w 3383684"/>
                <a:gd name="connsiteY6" fmla="*/ 1691862 h 4761910"/>
                <a:gd name="connsiteX7" fmla="*/ 3383683 w 3383684"/>
                <a:gd name="connsiteY7" fmla="*/ 3479762 h 4761910"/>
                <a:gd name="connsiteX8" fmla="*/ 3383684 w 3383684"/>
                <a:gd name="connsiteY8" fmla="*/ 3479762 h 4761910"/>
                <a:gd name="connsiteX9" fmla="*/ 3383684 w 3383684"/>
                <a:gd name="connsiteY9" fmla="*/ 4761910 h 4761910"/>
                <a:gd name="connsiteX10" fmla="*/ 0 w 3383684"/>
                <a:gd name="connsiteY10" fmla="*/ 4761910 h 4761910"/>
                <a:gd name="connsiteX11" fmla="*/ 0 w 3383684"/>
                <a:gd name="connsiteY11" fmla="*/ 3917082 h 4761910"/>
                <a:gd name="connsiteX12" fmla="*/ 0 w 3383684"/>
                <a:gd name="connsiteY12" fmla="*/ 3479762 h 4761910"/>
                <a:gd name="connsiteX13" fmla="*/ 0 w 3383684"/>
                <a:gd name="connsiteY13" fmla="*/ 1691842 h 4761910"/>
                <a:gd name="connsiteX14" fmla="*/ 0 w 3383684"/>
                <a:gd name="connsiteY14" fmla="*/ 1614150 h 4761910"/>
                <a:gd name="connsiteX15" fmla="*/ 3923 w 3383684"/>
                <a:gd name="connsiteY15" fmla="*/ 1614150 h 4761910"/>
                <a:gd name="connsiteX16" fmla="*/ 8735 w 3383684"/>
                <a:gd name="connsiteY16" fmla="*/ 1518861 h 4761910"/>
                <a:gd name="connsiteX17" fmla="*/ 1691842 w 3383684"/>
                <a:gd name="connsiteY17" fmla="*/ 0 h 476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83684" h="4761910">
                  <a:moveTo>
                    <a:pt x="1691842" y="0"/>
                  </a:moveTo>
                  <a:cubicBezTo>
                    <a:pt x="2567822" y="0"/>
                    <a:pt x="3288310" y="665739"/>
                    <a:pt x="3374949" y="1518861"/>
                  </a:cubicBezTo>
                  <a:lnTo>
                    <a:pt x="3379761" y="1614150"/>
                  </a:lnTo>
                  <a:lnTo>
                    <a:pt x="3383683" y="1614150"/>
                  </a:lnTo>
                  <a:lnTo>
                    <a:pt x="3383683" y="1691822"/>
                  </a:lnTo>
                  <a:lnTo>
                    <a:pt x="3383684" y="1691842"/>
                  </a:lnTo>
                  <a:lnTo>
                    <a:pt x="3383683" y="1691862"/>
                  </a:lnTo>
                  <a:lnTo>
                    <a:pt x="3383683" y="3479762"/>
                  </a:lnTo>
                  <a:lnTo>
                    <a:pt x="3383684" y="3479762"/>
                  </a:lnTo>
                  <a:lnTo>
                    <a:pt x="3383684" y="4761910"/>
                  </a:lnTo>
                  <a:lnTo>
                    <a:pt x="0" y="4761910"/>
                  </a:lnTo>
                  <a:lnTo>
                    <a:pt x="0" y="3917082"/>
                  </a:lnTo>
                  <a:lnTo>
                    <a:pt x="0" y="3479762"/>
                  </a:lnTo>
                  <a:lnTo>
                    <a:pt x="0" y="1691842"/>
                  </a:lnTo>
                  <a:lnTo>
                    <a:pt x="0" y="1614150"/>
                  </a:lnTo>
                  <a:lnTo>
                    <a:pt x="3923" y="1614150"/>
                  </a:lnTo>
                  <a:lnTo>
                    <a:pt x="8735" y="1518861"/>
                  </a:lnTo>
                  <a:cubicBezTo>
                    <a:pt x="95374" y="665739"/>
                    <a:pt x="815862" y="0"/>
                    <a:pt x="1691842" y="0"/>
                  </a:cubicBezTo>
                  <a:close/>
                </a:path>
              </a:pathLst>
            </a:custGeom>
            <a:noFill/>
            <a:ln w="38100">
              <a:solidFill>
                <a:schemeClr val="bg1"/>
              </a:solidFill>
              <a:prstDash val="sysDash"/>
            </a:ln>
            <a:effectLst>
              <a:outerShdw blurRad="190500" dist="63500" dir="13500000" algn="br"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bg1"/>
                </a:solidFill>
                <a:latin typeface="Times New Roman" panose="02020603050405020304" pitchFamily="18" charset="0"/>
                <a:cs typeface="Times New Roman" panose="02020603050405020304" pitchFamily="18" charset="0"/>
              </a:endParaRPr>
            </a:p>
          </p:txBody>
        </p:sp>
      </p:grpSp>
      <p:grpSp>
        <p:nvGrpSpPr>
          <p:cNvPr id="62" name="Group 61"/>
          <p:cNvGrpSpPr>
            <a:grpSpLocks/>
          </p:cNvGrpSpPr>
          <p:nvPr/>
        </p:nvGrpSpPr>
        <p:grpSpPr bwMode="auto">
          <a:xfrm>
            <a:off x="8199438" y="1600200"/>
            <a:ext cx="3802062" cy="5246688"/>
            <a:chOff x="8198714" y="2096090"/>
            <a:chExt cx="3383686" cy="4750887"/>
          </a:xfrm>
        </p:grpSpPr>
        <p:sp>
          <p:nvSpPr>
            <p:cNvPr id="70" name="Freeform: Shape 69">
              <a:extLst/>
            </p:cNvPr>
            <p:cNvSpPr/>
            <p:nvPr/>
          </p:nvSpPr>
          <p:spPr>
            <a:xfrm>
              <a:off x="8198714" y="2096090"/>
              <a:ext cx="3383686" cy="4750887"/>
            </a:xfrm>
            <a:custGeom>
              <a:avLst/>
              <a:gdLst>
                <a:gd name="connsiteX0" fmla="*/ 1691844 w 3383686"/>
                <a:gd name="connsiteY0" fmla="*/ 0 h 4750887"/>
                <a:gd name="connsiteX1" fmla="*/ 3374951 w 3383686"/>
                <a:gd name="connsiteY1" fmla="*/ 1518861 h 4750887"/>
                <a:gd name="connsiteX2" fmla="*/ 3379763 w 3383686"/>
                <a:gd name="connsiteY2" fmla="*/ 1614150 h 4750887"/>
                <a:gd name="connsiteX3" fmla="*/ 3383685 w 3383686"/>
                <a:gd name="connsiteY3" fmla="*/ 1614150 h 4750887"/>
                <a:gd name="connsiteX4" fmla="*/ 3383685 w 3383686"/>
                <a:gd name="connsiteY4" fmla="*/ 1691823 h 4750887"/>
                <a:gd name="connsiteX5" fmla="*/ 3383686 w 3383686"/>
                <a:gd name="connsiteY5" fmla="*/ 1691842 h 4750887"/>
                <a:gd name="connsiteX6" fmla="*/ 3383685 w 3383686"/>
                <a:gd name="connsiteY6" fmla="*/ 1691861 h 4750887"/>
                <a:gd name="connsiteX7" fmla="*/ 3383685 w 3383686"/>
                <a:gd name="connsiteY7" fmla="*/ 3917082 h 4750887"/>
                <a:gd name="connsiteX8" fmla="*/ 3383684 w 3383686"/>
                <a:gd name="connsiteY8" fmla="*/ 3917082 h 4750887"/>
                <a:gd name="connsiteX9" fmla="*/ 3383684 w 3383686"/>
                <a:gd name="connsiteY9" fmla="*/ 4750887 h 4750887"/>
                <a:gd name="connsiteX10" fmla="*/ 0 w 3383686"/>
                <a:gd name="connsiteY10" fmla="*/ 4750887 h 4750887"/>
                <a:gd name="connsiteX11" fmla="*/ 0 w 3383686"/>
                <a:gd name="connsiteY11" fmla="*/ 3468739 h 4750887"/>
                <a:gd name="connsiteX12" fmla="*/ 2 w 3383686"/>
                <a:gd name="connsiteY12" fmla="*/ 3468739 h 4750887"/>
                <a:gd name="connsiteX13" fmla="*/ 2 w 3383686"/>
                <a:gd name="connsiteY13" fmla="*/ 1691842 h 4750887"/>
                <a:gd name="connsiteX14" fmla="*/ 2 w 3383686"/>
                <a:gd name="connsiteY14" fmla="*/ 1614150 h 4750887"/>
                <a:gd name="connsiteX15" fmla="*/ 3925 w 3383686"/>
                <a:gd name="connsiteY15" fmla="*/ 1614150 h 4750887"/>
                <a:gd name="connsiteX16" fmla="*/ 8737 w 3383686"/>
                <a:gd name="connsiteY16" fmla="*/ 1518861 h 4750887"/>
                <a:gd name="connsiteX17" fmla="*/ 1691844 w 3383686"/>
                <a:gd name="connsiteY17" fmla="*/ 0 h 4750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83686" h="4750887">
                  <a:moveTo>
                    <a:pt x="1691844" y="0"/>
                  </a:moveTo>
                  <a:cubicBezTo>
                    <a:pt x="2567824" y="0"/>
                    <a:pt x="3288312" y="665739"/>
                    <a:pt x="3374951" y="1518861"/>
                  </a:cubicBezTo>
                  <a:lnTo>
                    <a:pt x="3379763" y="1614150"/>
                  </a:lnTo>
                  <a:lnTo>
                    <a:pt x="3383685" y="1614150"/>
                  </a:lnTo>
                  <a:lnTo>
                    <a:pt x="3383685" y="1691823"/>
                  </a:lnTo>
                  <a:lnTo>
                    <a:pt x="3383686" y="1691842"/>
                  </a:lnTo>
                  <a:lnTo>
                    <a:pt x="3383685" y="1691861"/>
                  </a:lnTo>
                  <a:lnTo>
                    <a:pt x="3383685" y="3917082"/>
                  </a:lnTo>
                  <a:lnTo>
                    <a:pt x="3383684" y="3917082"/>
                  </a:lnTo>
                  <a:lnTo>
                    <a:pt x="3383684" y="4750887"/>
                  </a:lnTo>
                  <a:lnTo>
                    <a:pt x="0" y="4750887"/>
                  </a:lnTo>
                  <a:lnTo>
                    <a:pt x="0" y="3468739"/>
                  </a:lnTo>
                  <a:lnTo>
                    <a:pt x="2" y="3468739"/>
                  </a:lnTo>
                  <a:lnTo>
                    <a:pt x="2" y="1691842"/>
                  </a:lnTo>
                  <a:lnTo>
                    <a:pt x="2" y="1614150"/>
                  </a:lnTo>
                  <a:lnTo>
                    <a:pt x="3925" y="1614150"/>
                  </a:lnTo>
                  <a:lnTo>
                    <a:pt x="8737" y="1518861"/>
                  </a:lnTo>
                  <a:cubicBezTo>
                    <a:pt x="95376" y="665739"/>
                    <a:pt x="815864" y="0"/>
                    <a:pt x="1691844" y="0"/>
                  </a:cubicBezTo>
                  <a:close/>
                </a:path>
              </a:pathLst>
            </a:custGeom>
            <a:solidFill>
              <a:schemeClr val="accent4"/>
            </a:solidFill>
            <a:ln>
              <a:noFill/>
            </a:ln>
            <a:effectLst>
              <a:outerShdw blurRad="190500" dist="63500" dir="13500000" algn="br"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2" name="TextBox 51">
              <a:extLst/>
            </p:cNvPr>
            <p:cNvSpPr txBox="1"/>
            <p:nvPr/>
          </p:nvSpPr>
          <p:spPr>
            <a:xfrm>
              <a:off x="8301910" y="2960303"/>
              <a:ext cx="3177293" cy="400110"/>
            </a:xfrm>
            <a:prstGeom prst="rect">
              <a:avLst/>
            </a:prstGeom>
            <a:noFill/>
          </p:spPr>
          <p:txBody>
            <a:bodyPr>
              <a:spAutoFit/>
            </a:bodyPr>
            <a:lstStyle/>
            <a:p>
              <a:pPr algn="ctr" eaLnBrk="1" fontAlgn="auto" hangingPunct="1">
                <a:spcBef>
                  <a:spcPts val="0"/>
                </a:spcBef>
                <a:spcAft>
                  <a:spcPts val="0"/>
                </a:spcAft>
                <a:defRPr/>
              </a:pPr>
              <a:r>
                <a:rPr lang="en-US" sz="2000" dirty="0">
                  <a:solidFill>
                    <a:schemeClr val="bg1"/>
                  </a:solidFill>
                  <a:effectLst>
                    <a:glow rad="165100">
                      <a:schemeClr val="tx1"/>
                    </a:glow>
                  </a:effectLst>
                  <a:latin typeface="UTM Alberta Heavy" panose="02040603050506020204" pitchFamily="18" charset="0"/>
                </a:rPr>
                <a:t>PHẨM CHẤT</a:t>
              </a:r>
            </a:p>
          </p:txBody>
        </p:sp>
        <p:sp>
          <p:nvSpPr>
            <p:cNvPr id="75" name="Freeform: Shape 74">
              <a:extLst/>
            </p:cNvPr>
            <p:cNvSpPr/>
            <p:nvPr/>
          </p:nvSpPr>
          <p:spPr>
            <a:xfrm>
              <a:off x="8348472" y="2231214"/>
              <a:ext cx="3130793" cy="4507952"/>
            </a:xfrm>
            <a:custGeom>
              <a:avLst/>
              <a:gdLst>
                <a:gd name="connsiteX0" fmla="*/ 1691842 w 3383684"/>
                <a:gd name="connsiteY0" fmla="*/ 0 h 4761910"/>
                <a:gd name="connsiteX1" fmla="*/ 3374949 w 3383684"/>
                <a:gd name="connsiteY1" fmla="*/ 1518861 h 4761910"/>
                <a:gd name="connsiteX2" fmla="*/ 3379761 w 3383684"/>
                <a:gd name="connsiteY2" fmla="*/ 1614150 h 4761910"/>
                <a:gd name="connsiteX3" fmla="*/ 3383683 w 3383684"/>
                <a:gd name="connsiteY3" fmla="*/ 1614150 h 4761910"/>
                <a:gd name="connsiteX4" fmla="*/ 3383683 w 3383684"/>
                <a:gd name="connsiteY4" fmla="*/ 1691822 h 4761910"/>
                <a:gd name="connsiteX5" fmla="*/ 3383684 w 3383684"/>
                <a:gd name="connsiteY5" fmla="*/ 1691842 h 4761910"/>
                <a:gd name="connsiteX6" fmla="*/ 3383683 w 3383684"/>
                <a:gd name="connsiteY6" fmla="*/ 1691862 h 4761910"/>
                <a:gd name="connsiteX7" fmla="*/ 3383683 w 3383684"/>
                <a:gd name="connsiteY7" fmla="*/ 3479762 h 4761910"/>
                <a:gd name="connsiteX8" fmla="*/ 3383684 w 3383684"/>
                <a:gd name="connsiteY8" fmla="*/ 3479762 h 4761910"/>
                <a:gd name="connsiteX9" fmla="*/ 3383684 w 3383684"/>
                <a:gd name="connsiteY9" fmla="*/ 4761910 h 4761910"/>
                <a:gd name="connsiteX10" fmla="*/ 0 w 3383684"/>
                <a:gd name="connsiteY10" fmla="*/ 4761910 h 4761910"/>
                <a:gd name="connsiteX11" fmla="*/ 0 w 3383684"/>
                <a:gd name="connsiteY11" fmla="*/ 3917082 h 4761910"/>
                <a:gd name="connsiteX12" fmla="*/ 0 w 3383684"/>
                <a:gd name="connsiteY12" fmla="*/ 3479762 h 4761910"/>
                <a:gd name="connsiteX13" fmla="*/ 0 w 3383684"/>
                <a:gd name="connsiteY13" fmla="*/ 1691842 h 4761910"/>
                <a:gd name="connsiteX14" fmla="*/ 0 w 3383684"/>
                <a:gd name="connsiteY14" fmla="*/ 1614150 h 4761910"/>
                <a:gd name="connsiteX15" fmla="*/ 3923 w 3383684"/>
                <a:gd name="connsiteY15" fmla="*/ 1614150 h 4761910"/>
                <a:gd name="connsiteX16" fmla="*/ 8735 w 3383684"/>
                <a:gd name="connsiteY16" fmla="*/ 1518861 h 4761910"/>
                <a:gd name="connsiteX17" fmla="*/ 1691842 w 3383684"/>
                <a:gd name="connsiteY17" fmla="*/ 0 h 476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83684" h="4761910">
                  <a:moveTo>
                    <a:pt x="1691842" y="0"/>
                  </a:moveTo>
                  <a:cubicBezTo>
                    <a:pt x="2567822" y="0"/>
                    <a:pt x="3288310" y="665739"/>
                    <a:pt x="3374949" y="1518861"/>
                  </a:cubicBezTo>
                  <a:lnTo>
                    <a:pt x="3379761" y="1614150"/>
                  </a:lnTo>
                  <a:lnTo>
                    <a:pt x="3383683" y="1614150"/>
                  </a:lnTo>
                  <a:lnTo>
                    <a:pt x="3383683" y="1691822"/>
                  </a:lnTo>
                  <a:lnTo>
                    <a:pt x="3383684" y="1691842"/>
                  </a:lnTo>
                  <a:lnTo>
                    <a:pt x="3383683" y="1691862"/>
                  </a:lnTo>
                  <a:lnTo>
                    <a:pt x="3383683" y="3479762"/>
                  </a:lnTo>
                  <a:lnTo>
                    <a:pt x="3383684" y="3479762"/>
                  </a:lnTo>
                  <a:lnTo>
                    <a:pt x="3383684" y="4761910"/>
                  </a:lnTo>
                  <a:lnTo>
                    <a:pt x="0" y="4761910"/>
                  </a:lnTo>
                  <a:lnTo>
                    <a:pt x="0" y="3917082"/>
                  </a:lnTo>
                  <a:lnTo>
                    <a:pt x="0" y="3479762"/>
                  </a:lnTo>
                  <a:lnTo>
                    <a:pt x="0" y="1691842"/>
                  </a:lnTo>
                  <a:lnTo>
                    <a:pt x="0" y="1614150"/>
                  </a:lnTo>
                  <a:lnTo>
                    <a:pt x="3923" y="1614150"/>
                  </a:lnTo>
                  <a:lnTo>
                    <a:pt x="8735" y="1518861"/>
                  </a:lnTo>
                  <a:cubicBezTo>
                    <a:pt x="95374" y="665739"/>
                    <a:pt x="815862" y="0"/>
                    <a:pt x="1691842" y="0"/>
                  </a:cubicBezTo>
                  <a:close/>
                </a:path>
              </a:pathLst>
            </a:custGeom>
            <a:noFill/>
            <a:ln w="38100">
              <a:solidFill>
                <a:schemeClr val="bg1"/>
              </a:solidFill>
              <a:prstDash val="sysDash"/>
            </a:ln>
            <a:effectLst>
              <a:outerShdw blurRad="190500" dist="63500" dir="13500000" algn="br" rotWithShape="0">
                <a:prstClr val="black">
                  <a:alpha val="9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pic>
        <p:nvPicPr>
          <p:cNvPr id="41" name="Picture 40">
            <a:extLst/>
          </p:cNvPr>
          <p:cNvPicPr>
            <a:picLocks noChangeAspect="1"/>
          </p:cNvPicPr>
          <p:nvPr/>
        </p:nvPicPr>
        <p:blipFill>
          <a:blip r:embed="rId2"/>
          <a:stretch>
            <a:fillRect/>
          </a:stretch>
        </p:blipFill>
        <p:spPr>
          <a:xfrm rot="609833">
            <a:off x="-158750" y="-152400"/>
            <a:ext cx="4570413" cy="1746250"/>
          </a:xfrm>
          <a:prstGeom prst="rect">
            <a:avLst/>
          </a:prstGeom>
          <a:effectLst>
            <a:outerShdw blurRad="152400" dist="139700" dir="13500000" algn="br" rotWithShape="0">
              <a:prstClr val="black">
                <a:alpha val="63000"/>
              </a:prstClr>
            </a:outerShdw>
          </a:effectLst>
        </p:spPr>
      </p:pic>
      <p:sp>
        <p:nvSpPr>
          <p:cNvPr id="18" name="TextBox 17"/>
          <p:cNvSpPr txBox="1">
            <a:spLocks noChangeArrowheads="1"/>
          </p:cNvSpPr>
          <p:nvPr/>
        </p:nvSpPr>
        <p:spPr bwMode="auto">
          <a:xfrm>
            <a:off x="8570913" y="3571875"/>
            <a:ext cx="26400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a:solidFill>
                  <a:schemeClr val="tx1"/>
                </a:solidFill>
                <a:latin typeface="Times New Roman" panose="02020603050405020304" pitchFamily="18" charset="0"/>
                <a:cs typeface="Times New Roman" panose="02020603050405020304" pitchFamily="18" charset="0"/>
              </a:rPr>
              <a:t>- Có hiểu biết và yêu thích các thể loại của mĩ thuật.</a:t>
            </a:r>
          </a:p>
        </p:txBody>
      </p:sp>
      <p:sp>
        <p:nvSpPr>
          <p:cNvPr id="2" name="Rectangle 1"/>
          <p:cNvSpPr/>
          <p:nvPr/>
        </p:nvSpPr>
        <p:spPr>
          <a:xfrm>
            <a:off x="5190549" y="3932180"/>
            <a:ext cx="2334283" cy="369332"/>
          </a:xfrm>
          <a:prstGeom prst="rect">
            <a:avLst/>
          </a:prstGeom>
        </p:spPr>
        <p:txBody>
          <a:bodyPr>
            <a:spAutoFit/>
          </a:bodyPr>
          <a:lstStyle/>
          <a:p>
            <a:pPr algn="ctr" eaLnBrk="1" fontAlgn="auto" hangingPunct="1">
              <a:spcBef>
                <a:spcPts val="0"/>
              </a:spcBef>
              <a:spcAft>
                <a:spcPts val="0"/>
              </a:spcAft>
              <a:defRPr/>
            </a:pPr>
            <a:r>
              <a:rPr lang="en-US" dirty="0">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effectLst>
                  <a:glow rad="165100">
                    <a:schemeClr val="tx1"/>
                  </a:glow>
                </a:effectLst>
                <a:latin typeface="Times New Roman" panose="02020603050405020304" pitchFamily="18" charset="0"/>
                <a:cs typeface="Times New Roman" panose="02020603050405020304" pitchFamily="18" charset="0"/>
              </a:rPr>
              <a:t>NĂNG LỰC RIÊNG</a:t>
            </a:r>
          </a:p>
        </p:txBody>
      </p:sp>
      <p:sp>
        <p:nvSpPr>
          <p:cNvPr id="3" name="Rectangle 2"/>
          <p:cNvSpPr>
            <a:spLocks noChangeArrowheads="1"/>
          </p:cNvSpPr>
          <p:nvPr/>
        </p:nvSpPr>
        <p:spPr bwMode="auto">
          <a:xfrm>
            <a:off x="4837113" y="4505325"/>
            <a:ext cx="3105150"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just" eaLnBrk="1" hangingPunct="1">
              <a:lnSpc>
                <a:spcPct val="107000"/>
              </a:lnSpc>
              <a:spcBef>
                <a:spcPts val="600"/>
              </a:spcBef>
              <a:buClrTx/>
              <a:buFontTx/>
              <a:buNone/>
            </a:pPr>
            <a:r>
              <a:rPr lang="en-US" altLang="en-US">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Biết cách xác định được phong cách chủ đạo, ngôn ngữ thiết kế sử dụng trong sản phẩm, tác phẩm</a:t>
            </a:r>
            <a:endParaRPr lang="en-US" altLang="en-US" sz="140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gn="just" eaLnBrk="1" hangingPunct="1">
              <a:lnSpc>
                <a:spcPct val="107000"/>
              </a:lnSpc>
              <a:spcBef>
                <a:spcPts val="600"/>
              </a:spcBef>
              <a:buClrTx/>
              <a:buFontTx/>
              <a:buNone/>
            </a:pPr>
            <a:r>
              <a:rPr lang="en-US" altLang="en-US">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Biết nhận xét, đánh giá sản phẩm mĩ thuật của cá nhân, nhóm.</a:t>
            </a:r>
            <a:endParaRPr lang="en-US" altLang="en-US" sz="140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2537" name="Rectangle 3"/>
          <p:cNvSpPr>
            <a:spLocks noChangeArrowheads="1"/>
          </p:cNvSpPr>
          <p:nvPr/>
        </p:nvSpPr>
        <p:spPr bwMode="auto">
          <a:xfrm>
            <a:off x="5191125" y="382588"/>
            <a:ext cx="43910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FontTx/>
              <a:buNone/>
            </a:pPr>
            <a:r>
              <a:rPr lang="en-US" altLang="en-US" sz="3200" b="1">
                <a:solidFill>
                  <a:srgbClr val="000000"/>
                </a:solidFill>
                <a:latin typeface="Times New Roman" panose="02020603050405020304" pitchFamily="18" charset="0"/>
                <a:cs typeface="Calibri" panose="020F0502020204030204" pitchFamily="34" charset="0"/>
              </a:rPr>
              <a:t>YÊU CẦU CẦN ĐẠT</a:t>
            </a:r>
            <a:endParaRPr lang="en-US" altLang="en-US" sz="3200">
              <a:solidFill>
                <a:schemeClr val="tx1"/>
              </a:solidFill>
            </a:endParaRPr>
          </a:p>
        </p:txBody>
      </p:sp>
    </p:spTree>
    <p:extLst>
      <p:ext uri="{BB962C8B-B14F-4D97-AF65-F5344CB8AC3E}">
        <p14:creationId xmlns:p14="http://schemas.microsoft.com/office/powerpoint/2010/main" val="308190041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barn(inVertical)">
                                      <p:cBhvr>
                                        <p:cTn id="7" dur="500"/>
                                        <p:tgtEl>
                                          <p:spTgt spid="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barn(inVertical)">
                                      <p:cBhvr>
                                        <p:cTn id="12" dur="500"/>
                                        <p:tgtEl>
                                          <p:spTgt spid="5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nodeType="clickEffect">
                                  <p:stCondLst>
                                    <p:cond delay="0"/>
                                  </p:stCondLst>
                                  <p:childTnLst>
                                    <p:set>
                                      <p:cBhvr>
                                        <p:cTn id="16" dur="1" fill="hold">
                                          <p:stCondLst>
                                            <p:cond delay="0"/>
                                          </p:stCondLst>
                                        </p:cTn>
                                        <p:tgtEl>
                                          <p:spTgt spid="62"/>
                                        </p:tgtEl>
                                        <p:attrNameLst>
                                          <p:attrName>style.visibility</p:attrName>
                                        </p:attrNameLst>
                                      </p:cBhvr>
                                      <p:to>
                                        <p:strVal val="visible"/>
                                      </p:to>
                                    </p:set>
                                    <p:animEffect transition="in" filter="barn(inVertical)">
                                      <p:cBhvr>
                                        <p:cTn id="17" dur="500"/>
                                        <p:tgtEl>
                                          <p:spTgt spid="6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ircle(in)">
                                      <p:cBhvr>
                                        <p:cTn id="22" dur="2000"/>
                                        <p:tgtEl>
                                          <p:spTgt spid="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par>
                                <p:cTn id="30" presetID="16" presetClass="entr" presetSubtype="21"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540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 name="Freeform: Shape 104">
            <a:extLst/>
          </p:cNvPr>
          <p:cNvSpPr/>
          <p:nvPr/>
        </p:nvSpPr>
        <p:spPr>
          <a:xfrm>
            <a:off x="0" y="0"/>
            <a:ext cx="4905375" cy="6858000"/>
          </a:xfrm>
          <a:custGeom>
            <a:avLst/>
            <a:gdLst>
              <a:gd name="connsiteX0" fmla="*/ 0 w 4905560"/>
              <a:gd name="connsiteY0" fmla="*/ 0 h 6858000"/>
              <a:gd name="connsiteX1" fmla="*/ 3021460 w 4905560"/>
              <a:gd name="connsiteY1" fmla="*/ 0 h 6858000"/>
              <a:gd name="connsiteX2" fmla="*/ 4905560 w 4905560"/>
              <a:gd name="connsiteY2" fmla="*/ 0 h 6858000"/>
              <a:gd name="connsiteX3" fmla="*/ 3067964 w 4905560"/>
              <a:gd name="connsiteY3" fmla="*/ 6858000 h 6858000"/>
              <a:gd name="connsiteX4" fmla="*/ 3021460 w 4905560"/>
              <a:gd name="connsiteY4" fmla="*/ 6858000 h 6858000"/>
              <a:gd name="connsiteX5" fmla="*/ 0 w 490556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5560" h="6858000">
                <a:moveTo>
                  <a:pt x="0" y="0"/>
                </a:moveTo>
                <a:lnTo>
                  <a:pt x="3021460" y="0"/>
                </a:lnTo>
                <a:lnTo>
                  <a:pt x="4905560" y="0"/>
                </a:lnTo>
                <a:lnTo>
                  <a:pt x="3067964" y="6858000"/>
                </a:lnTo>
                <a:lnTo>
                  <a:pt x="3021460" y="6858000"/>
                </a:lnTo>
                <a:lnTo>
                  <a:pt x="0" y="6858000"/>
                </a:lnTo>
                <a:close/>
              </a:path>
            </a:pathLst>
          </a:custGeom>
          <a:solidFill>
            <a:srgbClr val="2E75B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6" name="Freeform: Shape 105">
            <a:extLst/>
          </p:cNvPr>
          <p:cNvSpPr/>
          <p:nvPr/>
        </p:nvSpPr>
        <p:spPr>
          <a:xfrm flipH="1" flipV="1">
            <a:off x="7286625" y="0"/>
            <a:ext cx="4905375" cy="6858000"/>
          </a:xfrm>
          <a:custGeom>
            <a:avLst/>
            <a:gdLst>
              <a:gd name="connsiteX0" fmla="*/ 0 w 4905560"/>
              <a:gd name="connsiteY0" fmla="*/ 0 h 6858000"/>
              <a:gd name="connsiteX1" fmla="*/ 3021460 w 4905560"/>
              <a:gd name="connsiteY1" fmla="*/ 0 h 6858000"/>
              <a:gd name="connsiteX2" fmla="*/ 4905560 w 4905560"/>
              <a:gd name="connsiteY2" fmla="*/ 0 h 6858000"/>
              <a:gd name="connsiteX3" fmla="*/ 3067964 w 4905560"/>
              <a:gd name="connsiteY3" fmla="*/ 6858000 h 6858000"/>
              <a:gd name="connsiteX4" fmla="*/ 3021460 w 4905560"/>
              <a:gd name="connsiteY4" fmla="*/ 6858000 h 6858000"/>
              <a:gd name="connsiteX5" fmla="*/ 0 w 490556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5560" h="6858000">
                <a:moveTo>
                  <a:pt x="0" y="0"/>
                </a:moveTo>
                <a:lnTo>
                  <a:pt x="3021460" y="0"/>
                </a:lnTo>
                <a:lnTo>
                  <a:pt x="4905560" y="0"/>
                </a:lnTo>
                <a:lnTo>
                  <a:pt x="3067964" y="6858000"/>
                </a:lnTo>
                <a:lnTo>
                  <a:pt x="3021460" y="6858000"/>
                </a:lnTo>
                <a:lnTo>
                  <a:pt x="0" y="6858000"/>
                </a:lnTo>
                <a:close/>
              </a:path>
            </a:pathLst>
          </a:custGeom>
          <a:solidFill>
            <a:schemeClr val="accent2">
              <a:lumMod val="75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0" name="Freeform: Shape 109">
            <a:extLst/>
          </p:cNvPr>
          <p:cNvSpPr/>
          <p:nvPr/>
        </p:nvSpPr>
        <p:spPr>
          <a:xfrm>
            <a:off x="2644775" y="12700"/>
            <a:ext cx="2119313" cy="6858000"/>
          </a:xfrm>
          <a:custGeom>
            <a:avLst/>
            <a:gdLst>
              <a:gd name="connsiteX0" fmla="*/ 1837597 w 2117937"/>
              <a:gd name="connsiteY0" fmla="*/ 0 h 6858000"/>
              <a:gd name="connsiteX1" fmla="*/ 2117937 w 2117937"/>
              <a:gd name="connsiteY1" fmla="*/ 0 h 6858000"/>
              <a:gd name="connsiteX2" fmla="*/ 280341 w 2117937"/>
              <a:gd name="connsiteY2" fmla="*/ 6858000 h 6858000"/>
              <a:gd name="connsiteX3" fmla="*/ 233837 w 2117937"/>
              <a:gd name="connsiteY3" fmla="*/ 6858000 h 6858000"/>
              <a:gd name="connsiteX4" fmla="*/ 0 w 2117937"/>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7937" h="6858000">
                <a:moveTo>
                  <a:pt x="1837597" y="0"/>
                </a:moveTo>
                <a:lnTo>
                  <a:pt x="2117937" y="0"/>
                </a:lnTo>
                <a:lnTo>
                  <a:pt x="280341" y="6858000"/>
                </a:lnTo>
                <a:lnTo>
                  <a:pt x="233837" y="6858000"/>
                </a:lnTo>
                <a:lnTo>
                  <a:pt x="0" y="6858000"/>
                </a:ln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1" name="Freeform: Shape 110">
            <a:extLst/>
          </p:cNvPr>
          <p:cNvSpPr/>
          <p:nvPr/>
        </p:nvSpPr>
        <p:spPr>
          <a:xfrm>
            <a:off x="7453313" y="0"/>
            <a:ext cx="2117725" cy="6858000"/>
          </a:xfrm>
          <a:custGeom>
            <a:avLst/>
            <a:gdLst>
              <a:gd name="connsiteX0" fmla="*/ 1837597 w 2117937"/>
              <a:gd name="connsiteY0" fmla="*/ 0 h 6858000"/>
              <a:gd name="connsiteX1" fmla="*/ 2117937 w 2117937"/>
              <a:gd name="connsiteY1" fmla="*/ 0 h 6858000"/>
              <a:gd name="connsiteX2" fmla="*/ 280341 w 2117937"/>
              <a:gd name="connsiteY2" fmla="*/ 6858000 h 6858000"/>
              <a:gd name="connsiteX3" fmla="*/ 233837 w 2117937"/>
              <a:gd name="connsiteY3" fmla="*/ 6858000 h 6858000"/>
              <a:gd name="connsiteX4" fmla="*/ 0 w 2117937"/>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7937" h="6858000">
                <a:moveTo>
                  <a:pt x="1837597" y="0"/>
                </a:moveTo>
                <a:lnTo>
                  <a:pt x="2117937" y="0"/>
                </a:lnTo>
                <a:lnTo>
                  <a:pt x="280341" y="6858000"/>
                </a:lnTo>
                <a:lnTo>
                  <a:pt x="233837" y="6858000"/>
                </a:lnTo>
                <a:lnTo>
                  <a:pt x="0" y="6858000"/>
                </a:lnTo>
                <a:close/>
              </a:path>
            </a:pathLst>
          </a:custGeom>
          <a:solidFill>
            <a:srgbClr val="0070C0">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Oval 6">
            <a:extLst/>
          </p:cNvPr>
          <p:cNvSpPr/>
          <p:nvPr/>
        </p:nvSpPr>
        <p:spPr>
          <a:xfrm>
            <a:off x="3521075" y="854075"/>
            <a:ext cx="5149850" cy="5149850"/>
          </a:xfrm>
          <a:prstGeom prst="ellipse">
            <a:avLst/>
          </a:prstGeom>
          <a:noFill/>
          <a:ln w="38100">
            <a:solidFill>
              <a:schemeClr val="bg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4" name="Oval 23">
            <a:extLst/>
          </p:cNvPr>
          <p:cNvSpPr/>
          <p:nvPr/>
        </p:nvSpPr>
        <p:spPr>
          <a:xfrm>
            <a:off x="3074544" y="385318"/>
            <a:ext cx="5817488" cy="6076376"/>
          </a:xfrm>
          <a:prstGeom prst="ellipse">
            <a:avLst/>
          </a:prstGeom>
          <a:noFill/>
          <a:ln w="146050" cap="rnd">
            <a:solidFill>
              <a:srgbClr val="ED7D31"/>
            </a:solidFill>
            <a:prstDash val="sysDot"/>
          </a:ln>
          <a:effectLst>
            <a:glow rad="88900">
              <a:srgbClr val="00B0F0">
                <a:alpha val="72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10" name="Group 9"/>
          <p:cNvGrpSpPr>
            <a:grpSpLocks/>
          </p:cNvGrpSpPr>
          <p:nvPr/>
        </p:nvGrpSpPr>
        <p:grpSpPr bwMode="auto">
          <a:xfrm>
            <a:off x="3246438" y="819150"/>
            <a:ext cx="5670550" cy="5676900"/>
            <a:chOff x="3908657" y="1239252"/>
            <a:chExt cx="4374683" cy="4401149"/>
          </a:xfrm>
        </p:grpSpPr>
        <p:grpSp>
          <p:nvGrpSpPr>
            <p:cNvPr id="23569" name="Group 8"/>
            <p:cNvGrpSpPr>
              <a:grpSpLocks/>
            </p:cNvGrpSpPr>
            <p:nvPr/>
          </p:nvGrpSpPr>
          <p:grpSpPr bwMode="auto">
            <a:xfrm>
              <a:off x="5963651" y="1239252"/>
              <a:ext cx="264696" cy="4374683"/>
              <a:chOff x="5963651" y="1239252"/>
              <a:chExt cx="264696" cy="4374683"/>
            </a:xfrm>
          </p:grpSpPr>
          <p:sp>
            <p:nvSpPr>
              <p:cNvPr id="8" name="Oval 7">
                <a:extLst/>
              </p:cNvPr>
              <p:cNvSpPr/>
              <p:nvPr/>
            </p:nvSpPr>
            <p:spPr>
              <a:xfrm>
                <a:off x="5963729" y="1239252"/>
                <a:ext cx="264539" cy="26461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6" name="Oval 25">
                <a:extLst/>
              </p:cNvPr>
              <p:cNvSpPr/>
              <p:nvPr/>
            </p:nvSpPr>
            <p:spPr>
              <a:xfrm>
                <a:off x="5963729" y="5348715"/>
                <a:ext cx="264539" cy="26461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3570" name="Group 60"/>
            <p:cNvGrpSpPr>
              <a:grpSpLocks/>
            </p:cNvGrpSpPr>
            <p:nvPr/>
          </p:nvGrpSpPr>
          <p:grpSpPr bwMode="auto">
            <a:xfrm rot="900000">
              <a:off x="5963651" y="1241658"/>
              <a:ext cx="264696" cy="4374683"/>
              <a:chOff x="5963651" y="1239252"/>
              <a:chExt cx="264696" cy="4374683"/>
            </a:xfrm>
          </p:grpSpPr>
          <p:sp>
            <p:nvSpPr>
              <p:cNvPr id="63" name="Oval 62">
                <a:extLst/>
              </p:cNvPr>
              <p:cNvSpPr/>
              <p:nvPr/>
            </p:nvSpPr>
            <p:spPr>
              <a:xfrm>
                <a:off x="5956505" y="1237117"/>
                <a:ext cx="258415" cy="26461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4" name="Oval 63">
                <a:extLst/>
              </p:cNvPr>
              <p:cNvSpPr/>
              <p:nvPr/>
            </p:nvSpPr>
            <p:spPr>
              <a:xfrm>
                <a:off x="5958398" y="5343232"/>
                <a:ext cx="258415" cy="26461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3571" name="Group 64"/>
            <p:cNvGrpSpPr>
              <a:grpSpLocks/>
            </p:cNvGrpSpPr>
            <p:nvPr/>
          </p:nvGrpSpPr>
          <p:grpSpPr bwMode="auto">
            <a:xfrm rot="1800000">
              <a:off x="5963651" y="1244064"/>
              <a:ext cx="264696" cy="4374683"/>
              <a:chOff x="5963651" y="1239252"/>
              <a:chExt cx="264696" cy="4374683"/>
            </a:xfrm>
          </p:grpSpPr>
          <p:sp>
            <p:nvSpPr>
              <p:cNvPr id="66" name="Oval 65">
                <a:extLst/>
              </p:cNvPr>
              <p:cNvSpPr/>
              <p:nvPr/>
            </p:nvSpPr>
            <p:spPr>
              <a:xfrm>
                <a:off x="5959999" y="1239218"/>
                <a:ext cx="264539" cy="26584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7" name="Oval 66">
                <a:extLst/>
              </p:cNvPr>
              <p:cNvSpPr/>
              <p:nvPr/>
            </p:nvSpPr>
            <p:spPr>
              <a:xfrm>
                <a:off x="5962209" y="5347528"/>
                <a:ext cx="255966" cy="26584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3572" name="Group 67"/>
            <p:cNvGrpSpPr>
              <a:grpSpLocks/>
            </p:cNvGrpSpPr>
            <p:nvPr/>
          </p:nvGrpSpPr>
          <p:grpSpPr bwMode="auto">
            <a:xfrm rot="2700000">
              <a:off x="5963651" y="1246470"/>
              <a:ext cx="264696" cy="4374683"/>
              <a:chOff x="5963651" y="1239252"/>
              <a:chExt cx="264696" cy="4374683"/>
            </a:xfrm>
          </p:grpSpPr>
          <p:sp>
            <p:nvSpPr>
              <p:cNvPr id="69" name="Oval 68">
                <a:extLst/>
              </p:cNvPr>
              <p:cNvSpPr/>
              <p:nvPr/>
            </p:nvSpPr>
            <p:spPr>
              <a:xfrm>
                <a:off x="5950181" y="1252443"/>
                <a:ext cx="267071" cy="26576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6" name="Oval 75">
                <a:extLst/>
              </p:cNvPr>
              <p:cNvSpPr/>
              <p:nvPr/>
            </p:nvSpPr>
            <p:spPr>
              <a:xfrm>
                <a:off x="5952537" y="5362246"/>
                <a:ext cx="265841" cy="26453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3573" name="Group 76"/>
            <p:cNvGrpSpPr>
              <a:grpSpLocks/>
            </p:cNvGrpSpPr>
            <p:nvPr/>
          </p:nvGrpSpPr>
          <p:grpSpPr bwMode="auto">
            <a:xfrm rot="3600000">
              <a:off x="5963651" y="1248876"/>
              <a:ext cx="264696" cy="4374683"/>
              <a:chOff x="5963651" y="1239252"/>
              <a:chExt cx="264696" cy="4374683"/>
            </a:xfrm>
          </p:grpSpPr>
          <p:sp>
            <p:nvSpPr>
              <p:cNvPr id="78" name="Oval 77">
                <a:extLst/>
              </p:cNvPr>
              <p:cNvSpPr/>
              <p:nvPr/>
            </p:nvSpPr>
            <p:spPr>
              <a:xfrm>
                <a:off x="5956240" y="1256100"/>
                <a:ext cx="268303" cy="26453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9" name="Oval 78">
                <a:extLst/>
              </p:cNvPr>
              <p:cNvSpPr/>
              <p:nvPr/>
            </p:nvSpPr>
            <p:spPr>
              <a:xfrm>
                <a:off x="5957256" y="5362046"/>
                <a:ext cx="268303" cy="26453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3574" name="Group 79"/>
            <p:cNvGrpSpPr>
              <a:grpSpLocks/>
            </p:cNvGrpSpPr>
            <p:nvPr/>
          </p:nvGrpSpPr>
          <p:grpSpPr bwMode="auto">
            <a:xfrm rot="4500000">
              <a:off x="5963651" y="1251282"/>
              <a:ext cx="264696" cy="4374683"/>
              <a:chOff x="5963651" y="1239252"/>
              <a:chExt cx="264696" cy="4374683"/>
            </a:xfrm>
          </p:grpSpPr>
          <p:sp>
            <p:nvSpPr>
              <p:cNvPr id="81" name="Oval 80">
                <a:extLst/>
              </p:cNvPr>
              <p:cNvSpPr/>
              <p:nvPr/>
            </p:nvSpPr>
            <p:spPr>
              <a:xfrm>
                <a:off x="5955606" y="1249060"/>
                <a:ext cx="260918" cy="26453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2" name="Oval 81">
                <a:extLst/>
              </p:cNvPr>
              <p:cNvSpPr/>
              <p:nvPr/>
            </p:nvSpPr>
            <p:spPr>
              <a:xfrm>
                <a:off x="5955633" y="5361090"/>
                <a:ext cx="262149" cy="26453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3575" name="Group 82"/>
            <p:cNvGrpSpPr>
              <a:grpSpLocks/>
            </p:cNvGrpSpPr>
            <p:nvPr/>
          </p:nvGrpSpPr>
          <p:grpSpPr bwMode="auto">
            <a:xfrm rot="5400000">
              <a:off x="5963651" y="1253688"/>
              <a:ext cx="264696" cy="4374683"/>
              <a:chOff x="5963651" y="1239252"/>
              <a:chExt cx="264696" cy="4374683"/>
            </a:xfrm>
          </p:grpSpPr>
          <p:sp>
            <p:nvSpPr>
              <p:cNvPr id="84" name="Oval 83">
                <a:extLst/>
              </p:cNvPr>
              <p:cNvSpPr/>
              <p:nvPr/>
            </p:nvSpPr>
            <p:spPr>
              <a:xfrm>
                <a:off x="5963106" y="1251500"/>
                <a:ext cx="265841" cy="26576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5" name="Oval 84">
                <a:extLst/>
              </p:cNvPr>
              <p:cNvSpPr/>
              <p:nvPr/>
            </p:nvSpPr>
            <p:spPr>
              <a:xfrm>
                <a:off x="5963106" y="5357970"/>
                <a:ext cx="265841" cy="264539"/>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3576" name="Group 85"/>
            <p:cNvGrpSpPr>
              <a:grpSpLocks/>
            </p:cNvGrpSpPr>
            <p:nvPr/>
          </p:nvGrpSpPr>
          <p:grpSpPr bwMode="auto">
            <a:xfrm rot="6300000">
              <a:off x="5963651" y="1256094"/>
              <a:ext cx="264696" cy="4374683"/>
              <a:chOff x="5963651" y="1239252"/>
              <a:chExt cx="264696" cy="4374683"/>
            </a:xfrm>
          </p:grpSpPr>
          <p:sp>
            <p:nvSpPr>
              <p:cNvPr id="87" name="Oval 86">
                <a:extLst/>
              </p:cNvPr>
              <p:cNvSpPr/>
              <p:nvPr/>
            </p:nvSpPr>
            <p:spPr>
              <a:xfrm>
                <a:off x="5956626" y="1258194"/>
                <a:ext cx="268303" cy="26576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8" name="Oval 87">
                <a:extLst/>
              </p:cNvPr>
              <p:cNvSpPr/>
              <p:nvPr/>
            </p:nvSpPr>
            <p:spPr>
              <a:xfrm>
                <a:off x="5953860" y="5369359"/>
                <a:ext cx="269533" cy="26576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3577" name="Group 88"/>
            <p:cNvGrpSpPr>
              <a:grpSpLocks/>
            </p:cNvGrpSpPr>
            <p:nvPr/>
          </p:nvGrpSpPr>
          <p:grpSpPr bwMode="auto">
            <a:xfrm rot="7200000">
              <a:off x="5963651" y="1258500"/>
              <a:ext cx="264696" cy="4374683"/>
              <a:chOff x="5963651" y="1239252"/>
              <a:chExt cx="264696" cy="4374683"/>
            </a:xfrm>
          </p:grpSpPr>
          <p:sp>
            <p:nvSpPr>
              <p:cNvPr id="90" name="Oval 89">
                <a:extLst/>
              </p:cNvPr>
              <p:cNvSpPr/>
              <p:nvPr/>
            </p:nvSpPr>
            <p:spPr>
              <a:xfrm>
                <a:off x="5962114" y="1258909"/>
                <a:ext cx="264610" cy="26576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1" name="Oval 90">
                <a:extLst/>
              </p:cNvPr>
              <p:cNvSpPr/>
              <p:nvPr/>
            </p:nvSpPr>
            <p:spPr>
              <a:xfrm>
                <a:off x="5963560" y="5369098"/>
                <a:ext cx="264611" cy="26576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3578" name="Group 91"/>
            <p:cNvGrpSpPr>
              <a:grpSpLocks/>
            </p:cNvGrpSpPr>
            <p:nvPr/>
          </p:nvGrpSpPr>
          <p:grpSpPr bwMode="auto">
            <a:xfrm rot="8100000">
              <a:off x="5963651" y="1260906"/>
              <a:ext cx="264696" cy="4374683"/>
              <a:chOff x="5963651" y="1239252"/>
              <a:chExt cx="264696" cy="4374683"/>
            </a:xfrm>
          </p:grpSpPr>
          <p:sp>
            <p:nvSpPr>
              <p:cNvPr id="93" name="Oval 92">
                <a:extLst/>
              </p:cNvPr>
              <p:cNvSpPr/>
              <p:nvPr/>
            </p:nvSpPr>
            <p:spPr>
              <a:xfrm>
                <a:off x="5963867" y="1243182"/>
                <a:ext cx="264539" cy="26584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4" name="Oval 93">
                <a:extLst/>
              </p:cNvPr>
              <p:cNvSpPr/>
              <p:nvPr/>
            </p:nvSpPr>
            <p:spPr>
              <a:xfrm>
                <a:off x="5963434" y="5357124"/>
                <a:ext cx="264539" cy="26461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3579" name="Group 94"/>
            <p:cNvGrpSpPr>
              <a:grpSpLocks/>
            </p:cNvGrpSpPr>
            <p:nvPr/>
          </p:nvGrpSpPr>
          <p:grpSpPr bwMode="auto">
            <a:xfrm rot="9000000">
              <a:off x="5963651" y="1263312"/>
              <a:ext cx="264696" cy="4374683"/>
              <a:chOff x="5963651" y="1239252"/>
              <a:chExt cx="264696" cy="4374683"/>
            </a:xfrm>
          </p:grpSpPr>
          <p:sp>
            <p:nvSpPr>
              <p:cNvPr id="96" name="Oval 95">
                <a:extLst/>
              </p:cNvPr>
              <p:cNvSpPr/>
              <p:nvPr/>
            </p:nvSpPr>
            <p:spPr>
              <a:xfrm>
                <a:off x="5976952" y="1251411"/>
                <a:ext cx="258415" cy="26584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7" name="Oval 96">
                <a:extLst/>
              </p:cNvPr>
              <p:cNvSpPr/>
              <p:nvPr/>
            </p:nvSpPr>
            <p:spPr>
              <a:xfrm>
                <a:off x="5966197" y="5355023"/>
                <a:ext cx="263314" cy="26461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3580" name="Group 97"/>
            <p:cNvGrpSpPr>
              <a:grpSpLocks/>
            </p:cNvGrpSpPr>
            <p:nvPr/>
          </p:nvGrpSpPr>
          <p:grpSpPr bwMode="auto">
            <a:xfrm rot="9900000">
              <a:off x="5963651" y="1265718"/>
              <a:ext cx="264696" cy="4374683"/>
              <a:chOff x="5963651" y="1239252"/>
              <a:chExt cx="264696" cy="4374683"/>
            </a:xfrm>
          </p:grpSpPr>
          <p:sp>
            <p:nvSpPr>
              <p:cNvPr id="99" name="Oval 98">
                <a:extLst/>
              </p:cNvPr>
              <p:cNvSpPr/>
              <p:nvPr/>
            </p:nvSpPr>
            <p:spPr>
              <a:xfrm>
                <a:off x="5973743" y="1249088"/>
                <a:ext cx="259640" cy="26584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0" name="Oval 99">
                <a:extLst/>
              </p:cNvPr>
              <p:cNvSpPr/>
              <p:nvPr/>
            </p:nvSpPr>
            <p:spPr>
              <a:xfrm>
                <a:off x="5977331" y="5358877"/>
                <a:ext cx="257190" cy="26461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sp>
        <p:nvSpPr>
          <p:cNvPr id="101" name="TextBox 100">
            <a:extLst/>
          </p:cNvPr>
          <p:cNvSpPr txBox="1"/>
          <p:nvPr/>
        </p:nvSpPr>
        <p:spPr>
          <a:xfrm>
            <a:off x="4176696" y="1209501"/>
            <a:ext cx="3847728" cy="1015663"/>
          </a:xfrm>
          <a:prstGeom prst="rect">
            <a:avLst/>
          </a:prstGeom>
          <a:noFill/>
        </p:spPr>
        <p:txBody>
          <a:bodyPr>
            <a:spAutoFit/>
          </a:bodyPr>
          <a:lstStyle/>
          <a:p>
            <a:pPr algn="ctr" eaLnBrk="1" fontAlgn="auto" hangingPunct="1">
              <a:spcBef>
                <a:spcPts val="0"/>
              </a:spcBef>
              <a:spcAft>
                <a:spcPts val="0"/>
              </a:spcAft>
              <a:defRPr/>
            </a:pPr>
            <a:r>
              <a:rPr lang="en-US" sz="3200" dirty="0">
                <a:solidFill>
                  <a:schemeClr val="accent4"/>
                </a:solidFill>
                <a:effectLst>
                  <a:glow rad="190500">
                    <a:schemeClr val="tx1">
                      <a:alpha val="83000"/>
                    </a:schemeClr>
                  </a:glow>
                </a:effectLst>
                <a:latin typeface="UTM Alberta Heavy" panose="02040603050506020204" pitchFamily="18" charset="0"/>
              </a:rPr>
              <a:t>HOẠT ĐỘNG </a:t>
            </a:r>
            <a:r>
              <a:rPr lang="en-US" sz="6000" dirty="0">
                <a:solidFill>
                  <a:schemeClr val="accent4"/>
                </a:solidFill>
                <a:effectLst>
                  <a:glow rad="190500">
                    <a:schemeClr val="tx1">
                      <a:alpha val="83000"/>
                    </a:schemeClr>
                  </a:glow>
                </a:effectLst>
                <a:latin typeface="UTM Alberta Heavy" panose="02040603050506020204" pitchFamily="18" charset="0"/>
              </a:rPr>
              <a:t>1</a:t>
            </a:r>
            <a:endParaRPr lang="en-US" sz="3200" dirty="0">
              <a:solidFill>
                <a:schemeClr val="accent4"/>
              </a:solidFill>
              <a:effectLst>
                <a:glow rad="190500">
                  <a:schemeClr val="tx1">
                    <a:alpha val="83000"/>
                  </a:schemeClr>
                </a:glow>
              </a:effectLst>
              <a:latin typeface="UTM Alberta Heavy" panose="02040603050506020204" pitchFamily="18" charset="0"/>
            </a:endParaRPr>
          </a:p>
        </p:txBody>
      </p:sp>
      <p:cxnSp>
        <p:nvCxnSpPr>
          <p:cNvPr id="102" name="Straight Connector 101">
            <a:extLst/>
          </p:cNvPr>
          <p:cNvCxnSpPr>
            <a:cxnSpLocks/>
          </p:cNvCxnSpPr>
          <p:nvPr/>
        </p:nvCxnSpPr>
        <p:spPr>
          <a:xfrm>
            <a:off x="4522502" y="1712913"/>
            <a:ext cx="3214609" cy="0"/>
          </a:xfrm>
          <a:prstGeom prst="line">
            <a:avLst/>
          </a:prstGeom>
          <a:ln w="38100">
            <a:solidFill>
              <a:schemeClr val="accent4"/>
            </a:solidFill>
            <a:headEnd type="oval" w="med" len="med"/>
            <a:tailEnd type="oval" w="med" len="med"/>
          </a:ln>
          <a:effectLst>
            <a:glow rad="101600">
              <a:schemeClr val="tx1">
                <a:alpha val="88000"/>
              </a:schemeClr>
            </a:glow>
          </a:effectLst>
        </p:spPr>
        <p:style>
          <a:lnRef idx="1">
            <a:schemeClr val="accent1"/>
          </a:lnRef>
          <a:fillRef idx="0">
            <a:schemeClr val="accent1"/>
          </a:fillRef>
          <a:effectRef idx="0">
            <a:schemeClr val="accent1"/>
          </a:effectRef>
          <a:fontRef idx="minor">
            <a:schemeClr val="tx1"/>
          </a:fontRef>
        </p:style>
      </p:cxnSp>
      <p:sp>
        <p:nvSpPr>
          <p:cNvPr id="103" name="TextBox 102">
            <a:extLst/>
          </p:cNvPr>
          <p:cNvSpPr txBox="1"/>
          <p:nvPr/>
        </p:nvSpPr>
        <p:spPr>
          <a:xfrm>
            <a:off x="3503456" y="2603396"/>
            <a:ext cx="5234806" cy="2800767"/>
          </a:xfrm>
          <a:prstGeom prst="rect">
            <a:avLst/>
          </a:prstGeom>
          <a:noFill/>
        </p:spPr>
        <p:txBody>
          <a:bodyPr>
            <a:spAutoFit/>
          </a:bodyPr>
          <a:lstStyle/>
          <a:p>
            <a:pPr algn="ctr" eaLnBrk="1" fontAlgn="auto" hangingPunct="1">
              <a:spcBef>
                <a:spcPts val="0"/>
              </a:spcBef>
              <a:spcAft>
                <a:spcPts val="0"/>
              </a:spcAft>
              <a:defRPr/>
            </a:pPr>
            <a:r>
              <a:rPr lang="en-US" sz="4400" dirty="0">
                <a:solidFill>
                  <a:srgbClr val="FF0000"/>
                </a:solidFill>
                <a:effectLst>
                  <a:glow rad="190500">
                    <a:schemeClr val="tx1">
                      <a:alpha val="83000"/>
                    </a:schemeClr>
                  </a:glow>
                </a:effectLst>
                <a:latin typeface="UTM Davida" panose="02040603050506020204" pitchFamily="18" charset="0"/>
              </a:rPr>
              <a:t>KHÁM PHÁ</a:t>
            </a:r>
          </a:p>
          <a:p>
            <a:pPr algn="ctr" eaLnBrk="1" fontAlgn="auto" hangingPunct="1">
              <a:spcBef>
                <a:spcPts val="0"/>
              </a:spcBef>
              <a:spcAft>
                <a:spcPts val="0"/>
              </a:spcAft>
              <a:defRPr/>
            </a:pPr>
            <a:r>
              <a:rPr lang="en-US" sz="4400" dirty="0">
                <a:solidFill>
                  <a:srgbClr val="FF0000"/>
                </a:solidFill>
                <a:effectLst>
                  <a:glow rad="190500">
                    <a:schemeClr val="tx1">
                      <a:alpha val="83000"/>
                    </a:schemeClr>
                  </a:glow>
                </a:effectLst>
                <a:latin typeface="UTM Davida" panose="02040603050506020204" pitchFamily="18" charset="0"/>
              </a:rPr>
              <a:t>NHÂN VẬT TRONG TRANH THỜI KÌ PHỤC HƯNG</a:t>
            </a:r>
          </a:p>
        </p:txBody>
      </p:sp>
      <p:pic>
        <p:nvPicPr>
          <p:cNvPr id="3" name="Picture 2">
            <a:extLst/>
          </p:cNvPr>
          <p:cNvPicPr>
            <a:picLocks noChangeAspect="1"/>
          </p:cNvPicPr>
          <p:nvPr/>
        </p:nvPicPr>
        <p:blipFill>
          <a:blip r:embed="rId3"/>
          <a:stretch>
            <a:fillRect/>
          </a:stretch>
        </p:blipFill>
        <p:spPr>
          <a:xfrm>
            <a:off x="-533400" y="4144963"/>
            <a:ext cx="3971925" cy="2763837"/>
          </a:xfrm>
          <a:prstGeom prst="rect">
            <a:avLst/>
          </a:prstGeom>
          <a:effectLst>
            <a:outerShdw blurRad="342900" dist="215900" dir="13500000" algn="br" rotWithShape="0">
              <a:prstClr val="black">
                <a:alpha val="67000"/>
              </a:prstClr>
            </a:outerShdw>
          </a:effectLst>
        </p:spPr>
      </p:pic>
      <p:pic>
        <p:nvPicPr>
          <p:cNvPr id="15" name="Picture 14">
            <a:extLst/>
          </p:cNvPr>
          <p:cNvPicPr>
            <a:picLocks noChangeAspect="1"/>
          </p:cNvPicPr>
          <p:nvPr/>
        </p:nvPicPr>
        <p:blipFill>
          <a:blip r:embed="rId4"/>
          <a:srcRect/>
          <a:stretch>
            <a:fillRect/>
          </a:stretch>
        </p:blipFill>
        <p:spPr bwMode="auto">
          <a:xfrm>
            <a:off x="8291513" y="88900"/>
            <a:ext cx="3971925" cy="2527300"/>
          </a:xfrm>
          <a:prstGeom prst="rect">
            <a:avLst/>
          </a:prstGeom>
          <a:noFill/>
          <a:ln>
            <a:noFill/>
          </a:ln>
          <a:effectLst>
            <a:outerShdw blurRad="101600" dist="38100" dir="8100000" sx="106000" sy="106000" algn="tr" rotWithShape="0">
              <a:srgbClr val="000000">
                <a:alpha val="5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058955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nodeType="withEffect">
                                  <p:stCondLst>
                                    <p:cond delay="0"/>
                                  </p:stCondLst>
                                  <p:childTnLst>
                                    <p:animRot by="21600000">
                                      <p:cBhvr>
                                        <p:cTn id="6" dur="3500" fill="hold"/>
                                        <p:tgtEl>
                                          <p:spTgt spid="10"/>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6000" fill="hold"/>
                                        <p:tgtEl>
                                          <p:spTgt spid="24"/>
                                        </p:tgtEl>
                                        <p:attrNameLst>
                                          <p:attrName>r</p:attrName>
                                        </p:attrNameLst>
                                      </p:cBhvr>
                                    </p:animRot>
                                  </p:childTnLst>
                                </p:cTn>
                              </p:par>
                              <p:par>
                                <p:cTn id="9" presetID="8" presetClass="emph" presetSubtype="0" repeatCount="indefinite" fill="hold" grpId="0" nodeType="withEffect">
                                  <p:stCondLst>
                                    <p:cond delay="0"/>
                                  </p:stCondLst>
                                  <p:childTnLst>
                                    <p:animRot by="-21600000">
                                      <p:cBhvr>
                                        <p:cTn id="10" dur="15000" fill="hold"/>
                                        <p:tgtEl>
                                          <p:spTgt spid="7"/>
                                        </p:tgtEl>
                                        <p:attrNameLst>
                                          <p:attrName>r</p:attrName>
                                        </p:attrNameLst>
                                      </p:cBhvr>
                                    </p:animRot>
                                  </p:childTnLst>
                                </p:cTn>
                              </p:par>
                              <p:par>
                                <p:cTn id="11" presetID="22" presetClass="entr" presetSubtype="8" fill="hold" nodeType="withEffect">
                                  <p:stCondLst>
                                    <p:cond delay="0"/>
                                  </p:stCondLst>
                                  <p:childTnLst>
                                    <p:set>
                                      <p:cBhvr>
                                        <p:cTn id="12" dur="1" fill="hold">
                                          <p:stCondLst>
                                            <p:cond delay="0"/>
                                          </p:stCondLst>
                                        </p:cTn>
                                        <p:tgtEl>
                                          <p:spTgt spid="101"/>
                                        </p:tgtEl>
                                        <p:attrNameLst>
                                          <p:attrName>style.visibility</p:attrName>
                                        </p:attrNameLst>
                                      </p:cBhvr>
                                      <p:to>
                                        <p:strVal val="visible"/>
                                      </p:to>
                                    </p:set>
                                    <p:animEffect transition="in" filter="wipe(left)">
                                      <p:cBhvr>
                                        <p:cTn id="13" dur="1500"/>
                                        <p:tgtEl>
                                          <p:spTgt spid="101"/>
                                        </p:tgtEl>
                                      </p:cBhvr>
                                    </p:animEffect>
                                  </p:childTnLst>
                                </p:cTn>
                              </p:par>
                              <p:par>
                                <p:cTn id="14" presetID="22" presetClass="entr" presetSubtype="8" fill="hold" nodeType="withEffect">
                                  <p:stCondLst>
                                    <p:cond delay="1500"/>
                                  </p:stCondLst>
                                  <p:childTnLst>
                                    <p:set>
                                      <p:cBhvr>
                                        <p:cTn id="15" dur="1" fill="hold">
                                          <p:stCondLst>
                                            <p:cond delay="0"/>
                                          </p:stCondLst>
                                        </p:cTn>
                                        <p:tgtEl>
                                          <p:spTgt spid="102"/>
                                        </p:tgtEl>
                                        <p:attrNameLst>
                                          <p:attrName>style.visibility</p:attrName>
                                        </p:attrNameLst>
                                      </p:cBhvr>
                                      <p:to>
                                        <p:strVal val="visible"/>
                                      </p:to>
                                    </p:set>
                                    <p:animEffect transition="in" filter="wipe(left)">
                                      <p:cBhvr>
                                        <p:cTn id="16" dur="1500"/>
                                        <p:tgtEl>
                                          <p:spTgt spid="102"/>
                                        </p:tgtEl>
                                      </p:cBhvr>
                                    </p:animEffect>
                                  </p:childTnLst>
                                </p:cTn>
                              </p:par>
                              <p:par>
                                <p:cTn id="17" presetID="22" presetClass="entr" presetSubtype="1" fill="hold" nodeType="withEffect">
                                  <p:stCondLst>
                                    <p:cond delay="3000"/>
                                  </p:stCondLst>
                                  <p:childTnLst>
                                    <p:set>
                                      <p:cBhvr>
                                        <p:cTn id="18" dur="1" fill="hold">
                                          <p:stCondLst>
                                            <p:cond delay="0"/>
                                          </p:stCondLst>
                                        </p:cTn>
                                        <p:tgtEl>
                                          <p:spTgt spid="103"/>
                                        </p:tgtEl>
                                        <p:attrNameLst>
                                          <p:attrName>style.visibility</p:attrName>
                                        </p:attrNameLst>
                                      </p:cBhvr>
                                      <p:to>
                                        <p:strVal val="visible"/>
                                      </p:to>
                                    </p:set>
                                    <p:animEffect transition="in" filter="wipe(up)">
                                      <p:cBhvr>
                                        <p:cTn id="19" dur="1750"/>
                                        <p:tgtEl>
                                          <p:spTgt spid="103"/>
                                        </p:tgtEl>
                                      </p:cBhvr>
                                    </p:animEffect>
                                  </p:childTnLst>
                                </p:cTn>
                              </p:par>
                              <p:par>
                                <p:cTn id="20" presetID="2" presetClass="entr" presetSubtype="8" fill="hold" nodeType="withEffect">
                                  <p:stCondLst>
                                    <p:cond delay="4750"/>
                                  </p:stCondLst>
                                  <p:childTnLst>
                                    <p:set>
                                      <p:cBhvr>
                                        <p:cTn id="21" dur="1" fill="hold">
                                          <p:stCondLst>
                                            <p:cond delay="0"/>
                                          </p:stCondLst>
                                        </p:cTn>
                                        <p:tgtEl>
                                          <p:spTgt spid="105"/>
                                        </p:tgtEl>
                                        <p:attrNameLst>
                                          <p:attrName>style.visibility</p:attrName>
                                        </p:attrNameLst>
                                      </p:cBhvr>
                                      <p:to>
                                        <p:strVal val="visible"/>
                                      </p:to>
                                    </p:set>
                                    <p:anim calcmode="lin" valueType="num">
                                      <p:cBhvr additive="base">
                                        <p:cTn id="22" dur="1500" fill="hold"/>
                                        <p:tgtEl>
                                          <p:spTgt spid="105"/>
                                        </p:tgtEl>
                                        <p:attrNameLst>
                                          <p:attrName>ppt_x</p:attrName>
                                        </p:attrNameLst>
                                      </p:cBhvr>
                                      <p:tavLst>
                                        <p:tav tm="0">
                                          <p:val>
                                            <p:strVal val="0-#ppt_w/2"/>
                                          </p:val>
                                        </p:tav>
                                        <p:tav tm="100000">
                                          <p:val>
                                            <p:strVal val="#ppt_x"/>
                                          </p:val>
                                        </p:tav>
                                      </p:tavLst>
                                    </p:anim>
                                    <p:anim calcmode="lin" valueType="num">
                                      <p:cBhvr additive="base">
                                        <p:cTn id="23" dur="1500" fill="hold"/>
                                        <p:tgtEl>
                                          <p:spTgt spid="105"/>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stCondLst>
                                    <p:cond delay="4750"/>
                                  </p:stCondLst>
                                  <p:childTnLst>
                                    <p:set>
                                      <p:cBhvr>
                                        <p:cTn id="25" dur="1" fill="hold">
                                          <p:stCondLst>
                                            <p:cond delay="0"/>
                                          </p:stCondLst>
                                        </p:cTn>
                                        <p:tgtEl>
                                          <p:spTgt spid="106"/>
                                        </p:tgtEl>
                                        <p:attrNameLst>
                                          <p:attrName>style.visibility</p:attrName>
                                        </p:attrNameLst>
                                      </p:cBhvr>
                                      <p:to>
                                        <p:strVal val="visible"/>
                                      </p:to>
                                    </p:set>
                                    <p:anim calcmode="lin" valueType="num">
                                      <p:cBhvr additive="base">
                                        <p:cTn id="26" dur="1500" fill="hold"/>
                                        <p:tgtEl>
                                          <p:spTgt spid="106"/>
                                        </p:tgtEl>
                                        <p:attrNameLst>
                                          <p:attrName>ppt_x</p:attrName>
                                        </p:attrNameLst>
                                      </p:cBhvr>
                                      <p:tavLst>
                                        <p:tav tm="0">
                                          <p:val>
                                            <p:strVal val="1+#ppt_w/2"/>
                                          </p:val>
                                        </p:tav>
                                        <p:tav tm="100000">
                                          <p:val>
                                            <p:strVal val="#ppt_x"/>
                                          </p:val>
                                        </p:tav>
                                      </p:tavLst>
                                    </p:anim>
                                    <p:anim calcmode="lin" valueType="num">
                                      <p:cBhvr additive="base">
                                        <p:cTn id="27" dur="1500" fill="hold"/>
                                        <p:tgtEl>
                                          <p:spTgt spid="106"/>
                                        </p:tgtEl>
                                        <p:attrNameLst>
                                          <p:attrName>ppt_y</p:attrName>
                                        </p:attrNameLst>
                                      </p:cBhvr>
                                      <p:tavLst>
                                        <p:tav tm="0">
                                          <p:val>
                                            <p:strVal val="#ppt_y"/>
                                          </p:val>
                                        </p:tav>
                                        <p:tav tm="100000">
                                          <p:val>
                                            <p:strVal val="#ppt_y"/>
                                          </p:val>
                                        </p:tav>
                                      </p:tavLst>
                                    </p:anim>
                                  </p:childTnLst>
                                </p:cTn>
                              </p:par>
                              <p:par>
                                <p:cTn id="28" presetID="2" presetClass="entr" presetSubtype="8" fill="hold" nodeType="withEffect">
                                  <p:stCondLst>
                                    <p:cond delay="6250"/>
                                  </p:stCondLst>
                                  <p:childTnLst>
                                    <p:set>
                                      <p:cBhvr>
                                        <p:cTn id="29" dur="1" fill="hold">
                                          <p:stCondLst>
                                            <p:cond delay="0"/>
                                          </p:stCondLst>
                                        </p:cTn>
                                        <p:tgtEl>
                                          <p:spTgt spid="110"/>
                                        </p:tgtEl>
                                        <p:attrNameLst>
                                          <p:attrName>style.visibility</p:attrName>
                                        </p:attrNameLst>
                                      </p:cBhvr>
                                      <p:to>
                                        <p:strVal val="visible"/>
                                      </p:to>
                                    </p:set>
                                    <p:anim calcmode="lin" valueType="num">
                                      <p:cBhvr additive="base">
                                        <p:cTn id="30" dur="1500" fill="hold"/>
                                        <p:tgtEl>
                                          <p:spTgt spid="110"/>
                                        </p:tgtEl>
                                        <p:attrNameLst>
                                          <p:attrName>ppt_x</p:attrName>
                                        </p:attrNameLst>
                                      </p:cBhvr>
                                      <p:tavLst>
                                        <p:tav tm="0">
                                          <p:val>
                                            <p:strVal val="0-#ppt_w/2"/>
                                          </p:val>
                                        </p:tav>
                                        <p:tav tm="100000">
                                          <p:val>
                                            <p:strVal val="#ppt_x"/>
                                          </p:val>
                                        </p:tav>
                                      </p:tavLst>
                                    </p:anim>
                                    <p:anim calcmode="lin" valueType="num">
                                      <p:cBhvr additive="base">
                                        <p:cTn id="31" dur="1500" fill="hold"/>
                                        <p:tgtEl>
                                          <p:spTgt spid="110"/>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6250"/>
                                  </p:stCondLst>
                                  <p:childTnLst>
                                    <p:set>
                                      <p:cBhvr>
                                        <p:cTn id="33" dur="1" fill="hold">
                                          <p:stCondLst>
                                            <p:cond delay="0"/>
                                          </p:stCondLst>
                                        </p:cTn>
                                        <p:tgtEl>
                                          <p:spTgt spid="111"/>
                                        </p:tgtEl>
                                        <p:attrNameLst>
                                          <p:attrName>style.visibility</p:attrName>
                                        </p:attrNameLst>
                                      </p:cBhvr>
                                      <p:to>
                                        <p:strVal val="visible"/>
                                      </p:to>
                                    </p:set>
                                    <p:anim calcmode="lin" valueType="num">
                                      <p:cBhvr additive="base">
                                        <p:cTn id="34" dur="1500" fill="hold"/>
                                        <p:tgtEl>
                                          <p:spTgt spid="111"/>
                                        </p:tgtEl>
                                        <p:attrNameLst>
                                          <p:attrName>ppt_x</p:attrName>
                                        </p:attrNameLst>
                                      </p:cBhvr>
                                      <p:tavLst>
                                        <p:tav tm="0">
                                          <p:val>
                                            <p:strVal val="1+#ppt_w/2"/>
                                          </p:val>
                                        </p:tav>
                                        <p:tav tm="100000">
                                          <p:val>
                                            <p:strVal val="#ppt_x"/>
                                          </p:val>
                                        </p:tav>
                                      </p:tavLst>
                                    </p:anim>
                                    <p:anim calcmode="lin" valueType="num">
                                      <p:cBhvr additive="base">
                                        <p:cTn id="35" dur="1500" fill="hold"/>
                                        <p:tgtEl>
                                          <p:spTgt spid="1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p:cNvPr>
          <p:cNvGrpSpPr/>
          <p:nvPr/>
        </p:nvGrpSpPr>
        <p:grpSpPr>
          <a:xfrm>
            <a:off x="609600" y="0"/>
            <a:ext cx="5486400" cy="1673225"/>
            <a:chOff x="609600" y="0"/>
            <a:chExt cx="5486400" cy="1673225"/>
          </a:xfrm>
          <a:solidFill>
            <a:srgbClr val="92D050"/>
          </a:solidFill>
        </p:grpSpPr>
        <p:grpSp>
          <p:nvGrpSpPr>
            <p:cNvPr id="5" name="Group 4">
              <a:extLst/>
            </p:cNvPr>
            <p:cNvGrpSpPr/>
            <p:nvPr/>
          </p:nvGrpSpPr>
          <p:grpSpPr>
            <a:xfrm>
              <a:off x="609600" y="0"/>
              <a:ext cx="5486400" cy="1673225"/>
              <a:chOff x="609600" y="0"/>
              <a:chExt cx="5486400" cy="1673225"/>
            </a:xfrm>
            <a:grpFill/>
          </p:grpSpPr>
          <p:sp>
            <p:nvSpPr>
              <p:cNvPr id="7" name="Freeform: Shape 6">
                <a:extLst/>
              </p:cNvPr>
              <p:cNvSpPr/>
              <p:nvPr/>
            </p:nvSpPr>
            <p:spPr>
              <a:xfrm>
                <a:off x="609600" y="0"/>
                <a:ext cx="5486400" cy="1673225"/>
              </a:xfrm>
              <a:custGeom>
                <a:avLst/>
                <a:gdLst>
                  <a:gd name="connsiteX0" fmla="*/ 0 w 5486400"/>
                  <a:gd name="connsiteY0" fmla="*/ 0 h 1673225"/>
                  <a:gd name="connsiteX1" fmla="*/ 5486400 w 5486400"/>
                  <a:gd name="connsiteY1" fmla="*/ 0 h 1673225"/>
                  <a:gd name="connsiteX2" fmla="*/ 5486400 w 5486400"/>
                  <a:gd name="connsiteY2" fmla="*/ 914400 h 1673225"/>
                  <a:gd name="connsiteX3" fmla="*/ 2743200 w 5486400"/>
                  <a:gd name="connsiteY3" fmla="*/ 1673225 h 1673225"/>
                  <a:gd name="connsiteX4" fmla="*/ 0 w 5486400"/>
                  <a:gd name="connsiteY4" fmla="*/ 914400 h 16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1673225">
                    <a:moveTo>
                      <a:pt x="0" y="0"/>
                    </a:moveTo>
                    <a:lnTo>
                      <a:pt x="5486400" y="0"/>
                    </a:lnTo>
                    <a:lnTo>
                      <a:pt x="5486400" y="914400"/>
                    </a:lnTo>
                    <a:lnTo>
                      <a:pt x="2743200" y="1673225"/>
                    </a:lnTo>
                    <a:lnTo>
                      <a:pt x="0" y="914400"/>
                    </a:lnTo>
                    <a:close/>
                  </a:path>
                </a:pathLst>
              </a:custGeom>
              <a:grpFill/>
              <a:ln>
                <a:noFill/>
              </a:ln>
              <a:effectLst>
                <a:glow rad="101600">
                  <a:schemeClr val="tx1">
                    <a:alpha val="60000"/>
                  </a:schemeClr>
                </a:glow>
                <a:outerShdw blurRad="1270000" dist="444500" sx="103000" sy="103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 name="Freeform: Shape 7">
                <a:extLst/>
              </p:cNvPr>
              <p:cNvSpPr/>
              <p:nvPr/>
            </p:nvSpPr>
            <p:spPr>
              <a:xfrm>
                <a:off x="723900" y="0"/>
                <a:ext cx="5257800" cy="1492250"/>
              </a:xfrm>
              <a:custGeom>
                <a:avLst/>
                <a:gdLst>
                  <a:gd name="connsiteX0" fmla="*/ 0 w 5486400"/>
                  <a:gd name="connsiteY0" fmla="*/ 0 h 1673225"/>
                  <a:gd name="connsiteX1" fmla="*/ 5486400 w 5486400"/>
                  <a:gd name="connsiteY1" fmla="*/ 0 h 1673225"/>
                  <a:gd name="connsiteX2" fmla="*/ 5486400 w 5486400"/>
                  <a:gd name="connsiteY2" fmla="*/ 914400 h 1673225"/>
                  <a:gd name="connsiteX3" fmla="*/ 2743200 w 5486400"/>
                  <a:gd name="connsiteY3" fmla="*/ 1673225 h 1673225"/>
                  <a:gd name="connsiteX4" fmla="*/ 0 w 5486400"/>
                  <a:gd name="connsiteY4" fmla="*/ 914400 h 16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1673225">
                    <a:moveTo>
                      <a:pt x="0" y="0"/>
                    </a:moveTo>
                    <a:lnTo>
                      <a:pt x="5486400" y="0"/>
                    </a:lnTo>
                    <a:lnTo>
                      <a:pt x="5486400" y="914400"/>
                    </a:lnTo>
                    <a:lnTo>
                      <a:pt x="2743200" y="1673225"/>
                    </a:lnTo>
                    <a:lnTo>
                      <a:pt x="0" y="914400"/>
                    </a:lnTo>
                    <a:close/>
                  </a:path>
                </a:pathLst>
              </a:custGeom>
              <a:grp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6" name="TextBox 5">
              <a:extLst/>
            </p:cNvPr>
            <p:cNvSpPr txBox="1"/>
            <p:nvPr/>
          </p:nvSpPr>
          <p:spPr>
            <a:xfrm>
              <a:off x="1517376" y="117901"/>
              <a:ext cx="3670850" cy="461665"/>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eaLnBrk="1" fontAlgn="auto" hangingPunct="1">
                <a:spcBef>
                  <a:spcPts val="0"/>
                </a:spcBef>
                <a:spcAft>
                  <a:spcPts val="0"/>
                </a:spcAft>
                <a:defRPr/>
              </a:pPr>
              <a:r>
                <a:rPr lang="en-US" sz="2400" dirty="0">
                  <a:ln>
                    <a:solidFill>
                      <a:srgbClr val="C00000"/>
                    </a:solidFill>
                  </a:ln>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2700000" scaled="1"/>
                    <a:tileRect/>
                  </a:gradFill>
                  <a:latin typeface="UTM Alberta Heavy" panose="02040603050506020204" pitchFamily="18" charset="0"/>
                </a:rPr>
                <a:t>QUAN SÁT TRANH</a:t>
              </a:r>
            </a:p>
          </p:txBody>
        </p:sp>
      </p:grpSp>
      <p:pic>
        <p:nvPicPr>
          <p:cNvPr id="11" name="Picture 10">
            <a:extLst/>
          </p:cNvPr>
          <p:cNvPicPr>
            <a:picLocks noChangeAspect="1"/>
          </p:cNvPicPr>
          <p:nvPr/>
        </p:nvPicPr>
        <p:blipFill>
          <a:blip r:embed="rId2"/>
          <a:srcRect/>
          <a:stretch>
            <a:fillRect/>
          </a:stretch>
        </p:blipFill>
        <p:spPr bwMode="auto">
          <a:xfrm>
            <a:off x="7853363" y="-669925"/>
            <a:ext cx="4867275" cy="2749550"/>
          </a:xfrm>
          <a:prstGeom prst="rect">
            <a:avLst/>
          </a:prstGeom>
          <a:noFill/>
          <a:ln>
            <a:noFill/>
          </a:ln>
          <a:effectLst>
            <a:outerShdw blurRad="101600" dist="38100" dir="8100000" sx="106000" sy="106000" algn="tr" rotWithShape="0">
              <a:srgbClr val="000000">
                <a:alpha val="5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 Box 11"/>
          <p:cNvSpPr txBox="1">
            <a:spLocks noChangeArrowheads="1"/>
          </p:cNvSpPr>
          <p:nvPr/>
        </p:nvSpPr>
        <p:spPr bwMode="auto">
          <a:xfrm>
            <a:off x="6229350" y="2078038"/>
            <a:ext cx="4835525" cy="318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algn="ctr" eaLnBrk="1" hangingPunct="1">
              <a:spcBef>
                <a:spcPct val="0"/>
              </a:spcBef>
              <a:buClrTx/>
              <a:buFontTx/>
              <a:buNone/>
            </a:pPr>
            <a:r>
              <a:rPr lang="en-US" altLang="en-US" sz="3200" b="1" i="1">
                <a:solidFill>
                  <a:srgbClr val="002060"/>
                </a:solidFill>
                <a:latin typeface="Times New Roman" panose="02020603050405020304" pitchFamily="18" charset="0"/>
                <a:cs typeface="Times New Roman" panose="02020603050405020304" pitchFamily="18" charset="0"/>
              </a:rPr>
              <a:t>Thảo luận các yêu cầu sau</a:t>
            </a:r>
          </a:p>
          <a:p>
            <a:pPr eaLnBrk="1" hangingPunct="1">
              <a:lnSpc>
                <a:spcPct val="90000"/>
              </a:lnSpc>
              <a:buClrTx/>
              <a:buFont typeface="Arial" panose="020B0604020202020204" pitchFamily="34" charset="0"/>
              <a:buChar char="•"/>
            </a:pPr>
            <a:r>
              <a:rPr lang="en-US" altLang="en-US" sz="3200" i="1">
                <a:solidFill>
                  <a:srgbClr val="002060"/>
                </a:solidFill>
                <a:latin typeface="Times New Roman" panose="02020603050405020304" pitchFamily="18" charset="0"/>
                <a:cs typeface="Times New Roman" panose="02020603050405020304" pitchFamily="18" charset="0"/>
              </a:rPr>
              <a:t>Hòa sắc của bức tranh</a:t>
            </a:r>
            <a:endParaRPr lang="en-US" altLang="en-US" sz="3200">
              <a:solidFill>
                <a:srgbClr val="002060"/>
              </a:solidFill>
              <a:latin typeface="Times New Roman" panose="02020603050405020304" pitchFamily="18" charset="0"/>
              <a:cs typeface="Times New Roman" panose="02020603050405020304" pitchFamily="18" charset="0"/>
            </a:endParaRPr>
          </a:p>
          <a:p>
            <a:pPr eaLnBrk="1" hangingPunct="1">
              <a:lnSpc>
                <a:spcPct val="90000"/>
              </a:lnSpc>
              <a:buClrTx/>
              <a:buFont typeface="Arial" panose="020B0604020202020204" pitchFamily="34" charset="0"/>
              <a:buChar char="•"/>
            </a:pPr>
            <a:r>
              <a:rPr lang="en-US" altLang="en-US" sz="3200" i="1">
                <a:solidFill>
                  <a:srgbClr val="002060"/>
                </a:solidFill>
                <a:latin typeface="Times New Roman" panose="02020603050405020304" pitchFamily="18" charset="0"/>
                <a:cs typeface="Times New Roman" panose="02020603050405020304" pitchFamily="18" charset="0"/>
              </a:rPr>
              <a:t>Biểu cảm của nhân vật trong tranh</a:t>
            </a:r>
            <a:endParaRPr lang="en-US" altLang="en-US" sz="3200">
              <a:solidFill>
                <a:srgbClr val="002060"/>
              </a:solidFill>
              <a:latin typeface="Times New Roman" panose="02020603050405020304" pitchFamily="18" charset="0"/>
              <a:cs typeface="Times New Roman" panose="02020603050405020304" pitchFamily="18" charset="0"/>
            </a:endParaRPr>
          </a:p>
          <a:p>
            <a:pPr eaLnBrk="1" hangingPunct="1">
              <a:lnSpc>
                <a:spcPct val="90000"/>
              </a:lnSpc>
              <a:buClrTx/>
              <a:buFont typeface="Arial" panose="020B0604020202020204" pitchFamily="34" charset="0"/>
              <a:buChar char="•"/>
            </a:pPr>
            <a:r>
              <a:rPr lang="en-US" altLang="en-US" sz="3200" i="1">
                <a:solidFill>
                  <a:srgbClr val="002060"/>
                </a:solidFill>
                <a:latin typeface="Times New Roman" panose="02020603050405020304" pitchFamily="18" charset="0"/>
                <a:cs typeface="Times New Roman" panose="02020603050405020304" pitchFamily="18" charset="0"/>
              </a:rPr>
              <a:t>Cách diển tả hình dáng, trang phục  của nhân vật.</a:t>
            </a:r>
            <a:endParaRPr lang="en-US" altLang="en-US" sz="3200">
              <a:solidFill>
                <a:srgbClr val="002060"/>
              </a:solidFill>
              <a:latin typeface="Times New Roman" panose="02020603050405020304" pitchFamily="18" charset="0"/>
              <a:cs typeface="Times New Roman" panose="02020603050405020304" pitchFamily="18" charset="0"/>
            </a:endParaRPr>
          </a:p>
        </p:txBody>
      </p:sp>
      <p:pic>
        <p:nvPicPr>
          <p:cNvPr id="24" name="Picture 23">
            <a:extLst/>
          </p:cNvPr>
          <p:cNvPicPr>
            <a:picLocks noChangeAspect="1"/>
          </p:cNvPicPr>
          <p:nvPr/>
        </p:nvPicPr>
        <p:blipFill>
          <a:blip r:embed="rId2"/>
          <a:srcRect/>
          <a:stretch>
            <a:fillRect/>
          </a:stretch>
        </p:blipFill>
        <p:spPr bwMode="auto">
          <a:xfrm rot="17611165">
            <a:off x="9285288" y="2392362"/>
            <a:ext cx="4789488" cy="2703513"/>
          </a:xfrm>
          <a:prstGeom prst="rect">
            <a:avLst/>
          </a:prstGeom>
          <a:noFill/>
          <a:ln>
            <a:noFill/>
          </a:ln>
          <a:effectLst>
            <a:outerShdw blurRad="101600" dist="38100" dir="8100000" sx="106000" sy="106000" algn="tr" rotWithShape="0">
              <a:srgbClr val="000000">
                <a:alpha val="5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1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0599236" flipH="1">
            <a:off x="10741025" y="138113"/>
            <a:ext cx="2105025" cy="2105025"/>
          </a:xfrm>
          <a:prstGeom prst="rect">
            <a:avLst/>
          </a:prstGeom>
          <a:noFill/>
          <a:ln>
            <a:noFill/>
          </a:ln>
          <a:effectLst>
            <a:outerShdw sx="103000" sy="103000" algn="tr" rotWithShape="0">
              <a:srgbClr val="000000">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5"/>
          <p:cNvPicPr>
            <a:picLocks noChangeAspect="1" noChangeArrowheads="1"/>
          </p:cNvPicPr>
          <p:nvPr/>
        </p:nvPicPr>
        <p:blipFill>
          <a:blip r:embed="rId4">
            <a:extLst>
              <a:ext uri="{28A0092B-C50C-407E-A947-70E740481C1C}">
                <a14:useLocalDpi xmlns:a14="http://schemas.microsoft.com/office/drawing/2010/main" val="0"/>
              </a:ext>
            </a:extLst>
          </a:blip>
          <a:srcRect l="11404" t="24136" r="7893" b="10316"/>
          <a:stretch>
            <a:fillRect/>
          </a:stretch>
        </p:blipFill>
        <p:spPr bwMode="auto">
          <a:xfrm>
            <a:off x="509588" y="1790700"/>
            <a:ext cx="5719762" cy="428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61962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ox(in)">
                                      <p:cBhvr>
                                        <p:cTn id="10" dur="500"/>
                                        <p:tgtEl>
                                          <p:spTgt spid="2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6" presetClass="entr" presetSubtype="21"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barn(inVertical)">
                                      <p:cBhvr>
                                        <p:cTn id="15" dur="500"/>
                                        <p:tgtEl>
                                          <p:spTgt spid="22">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1" nodeType="clickEffect">
                                  <p:stCondLst>
                                    <p:cond delay="0"/>
                                  </p:stCondLst>
                                  <p:childTnLst>
                                    <p:set>
                                      <p:cBhvr>
                                        <p:cTn id="19" dur="1" fill="hold">
                                          <p:stCondLst>
                                            <p:cond delay="0"/>
                                          </p:stCondLst>
                                        </p:cTn>
                                        <p:tgtEl>
                                          <p:spTgt spid="22">
                                            <p:txEl>
                                              <p:pRg st="0" end="0"/>
                                            </p:txEl>
                                          </p:spTgt>
                                        </p:tgtEl>
                                        <p:attrNameLst>
                                          <p:attrName>style.visibility</p:attrName>
                                        </p:attrNameLst>
                                      </p:cBhvr>
                                      <p:to>
                                        <p:strVal val="visible"/>
                                      </p:to>
                                    </p:set>
                                    <p:anim calcmode="lin" valueType="num">
                                      <p:cBhvr additive="base">
                                        <p:cTn id="20"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2">
                                            <p:txEl>
                                              <p:pRg st="0" end="0"/>
                                            </p:txEl>
                                          </p:spTgt>
                                        </p:tgtEl>
                                        <p:attrNameLst>
                                          <p:attrName>ppt_y</p:attrName>
                                        </p:attrNameLst>
                                      </p:cBhvr>
                                      <p:tavLst>
                                        <p:tav tm="0">
                                          <p:val>
                                            <p:strVal val="1+#ppt_h/2"/>
                                          </p:val>
                                        </p:tav>
                                        <p:tav tm="100000">
                                          <p:val>
                                            <p:strVal val="#ppt_y"/>
                                          </p:val>
                                        </p:tav>
                                      </p:tavLst>
                                    </p:anim>
                                  </p:childTnLst>
                                </p:cTn>
                              </p:par>
                              <p:par>
                                <p:cTn id="22" presetID="2" presetClass="entr" presetSubtype="4" fill="hold" grpId="1" nodeType="withEffect">
                                  <p:stCondLst>
                                    <p:cond delay="0"/>
                                  </p:stCondLst>
                                  <p:childTnLst>
                                    <p:set>
                                      <p:cBhvr>
                                        <p:cTn id="23" dur="1" fill="hold">
                                          <p:stCondLst>
                                            <p:cond delay="0"/>
                                          </p:stCondLst>
                                        </p:cTn>
                                        <p:tgtEl>
                                          <p:spTgt spid="22">
                                            <p:txEl>
                                              <p:pRg st="1" end="1"/>
                                            </p:txEl>
                                          </p:spTgt>
                                        </p:tgtEl>
                                        <p:attrNameLst>
                                          <p:attrName>style.visibility</p:attrName>
                                        </p:attrNameLst>
                                      </p:cBhvr>
                                      <p:to>
                                        <p:strVal val="visible"/>
                                      </p:to>
                                    </p:set>
                                    <p:anim calcmode="lin" valueType="num">
                                      <p:cBhvr additive="base">
                                        <p:cTn id="24" dur="500" fill="hold"/>
                                        <p:tgtEl>
                                          <p:spTgt spid="22">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22">
                                            <p:txEl>
                                              <p:pRg st="1" end="1"/>
                                            </p:txEl>
                                          </p:spTgt>
                                        </p:tgtEl>
                                        <p:attrNameLst>
                                          <p:attrName>ppt_y</p:attrName>
                                        </p:attrNameLst>
                                      </p:cBhvr>
                                      <p:tavLst>
                                        <p:tav tm="0">
                                          <p:val>
                                            <p:strVal val="1+#ppt_h/2"/>
                                          </p:val>
                                        </p:tav>
                                        <p:tav tm="100000">
                                          <p:val>
                                            <p:strVal val="#ppt_y"/>
                                          </p:val>
                                        </p:tav>
                                      </p:tavLst>
                                    </p:anim>
                                  </p:childTnLst>
                                </p:cTn>
                              </p:par>
                              <p:par>
                                <p:cTn id="26" presetID="2" presetClass="entr" presetSubtype="4" fill="hold" grpId="1" nodeType="withEffect">
                                  <p:stCondLst>
                                    <p:cond delay="0"/>
                                  </p:stCondLst>
                                  <p:childTnLst>
                                    <p:set>
                                      <p:cBhvr>
                                        <p:cTn id="27" dur="1" fill="hold">
                                          <p:stCondLst>
                                            <p:cond delay="0"/>
                                          </p:stCondLst>
                                        </p:cTn>
                                        <p:tgtEl>
                                          <p:spTgt spid="22">
                                            <p:txEl>
                                              <p:pRg st="2" end="2"/>
                                            </p:txEl>
                                          </p:spTgt>
                                        </p:tgtEl>
                                        <p:attrNameLst>
                                          <p:attrName>style.visibility</p:attrName>
                                        </p:attrNameLst>
                                      </p:cBhvr>
                                      <p:to>
                                        <p:strVal val="visible"/>
                                      </p:to>
                                    </p:set>
                                    <p:anim calcmode="lin" valueType="num">
                                      <p:cBhvr additive="base">
                                        <p:cTn id="28" dur="500" fill="hold"/>
                                        <p:tgtEl>
                                          <p:spTgt spid="22">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2">
                                            <p:txEl>
                                              <p:pRg st="2" end="2"/>
                                            </p:txEl>
                                          </p:spTgt>
                                        </p:tgtEl>
                                        <p:attrNameLst>
                                          <p:attrName>ppt_y</p:attrName>
                                        </p:attrNameLst>
                                      </p:cBhvr>
                                      <p:tavLst>
                                        <p:tav tm="0">
                                          <p:val>
                                            <p:strVal val="1+#ppt_h/2"/>
                                          </p:val>
                                        </p:tav>
                                        <p:tav tm="100000">
                                          <p:val>
                                            <p:strVal val="#ppt_y"/>
                                          </p:val>
                                        </p:tav>
                                      </p:tavLst>
                                    </p:anim>
                                  </p:childTnLst>
                                </p:cTn>
                              </p:par>
                              <p:par>
                                <p:cTn id="30" presetID="2" presetClass="entr" presetSubtype="4" fill="hold" grpId="1" nodeType="withEffect">
                                  <p:stCondLst>
                                    <p:cond delay="0"/>
                                  </p:stCondLst>
                                  <p:childTnLst>
                                    <p:set>
                                      <p:cBhvr>
                                        <p:cTn id="31" dur="1" fill="hold">
                                          <p:stCondLst>
                                            <p:cond delay="0"/>
                                          </p:stCondLst>
                                        </p:cTn>
                                        <p:tgtEl>
                                          <p:spTgt spid="22">
                                            <p:txEl>
                                              <p:pRg st="3" end="3"/>
                                            </p:txEl>
                                          </p:spTgt>
                                        </p:tgtEl>
                                        <p:attrNameLst>
                                          <p:attrName>style.visibility</p:attrName>
                                        </p:attrNameLst>
                                      </p:cBhvr>
                                      <p:to>
                                        <p:strVal val="visible"/>
                                      </p:to>
                                    </p:set>
                                    <p:anim calcmode="lin" valueType="num">
                                      <p:cBhvr additive="base">
                                        <p:cTn id="32" dur="500" fill="hold"/>
                                        <p:tgtEl>
                                          <p:spTgt spid="22">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2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2" grpId="1"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p:cNvPr>
          <p:cNvPicPr>
            <a:picLocks noChangeAspect="1"/>
          </p:cNvPicPr>
          <p:nvPr/>
        </p:nvPicPr>
        <p:blipFill>
          <a:blip r:embed="rId2"/>
          <a:stretch>
            <a:fillRect/>
          </a:stretch>
        </p:blipFill>
        <p:spPr>
          <a:xfrm rot="14348845">
            <a:off x="473869" y="-1281906"/>
            <a:ext cx="4168775" cy="4586287"/>
          </a:xfrm>
          <a:prstGeom prst="rect">
            <a:avLst/>
          </a:prstGeom>
          <a:effectLst>
            <a:outerShdw blurRad="101600" dist="190500" dir="3300000" algn="tl" rotWithShape="0">
              <a:prstClr val="black">
                <a:alpha val="40000"/>
              </a:prstClr>
            </a:outerShdw>
          </a:effectLst>
        </p:spPr>
      </p:pic>
      <p:pic>
        <p:nvPicPr>
          <p:cNvPr id="25603" name="Picture 5"/>
          <p:cNvPicPr>
            <a:picLocks noChangeAspect="1" noChangeArrowheads="1"/>
          </p:cNvPicPr>
          <p:nvPr/>
        </p:nvPicPr>
        <p:blipFill>
          <a:blip r:embed="rId3">
            <a:extLst>
              <a:ext uri="{28A0092B-C50C-407E-A947-70E740481C1C}">
                <a14:useLocalDpi xmlns:a14="http://schemas.microsoft.com/office/drawing/2010/main" val="0"/>
              </a:ext>
            </a:extLst>
          </a:blip>
          <a:srcRect l="11404" t="24136" r="8299" b="21617"/>
          <a:stretch>
            <a:fillRect/>
          </a:stretch>
        </p:blipFill>
        <p:spPr bwMode="auto">
          <a:xfrm>
            <a:off x="2557463" y="166688"/>
            <a:ext cx="7750175" cy="448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1"/>
          <p:cNvSpPr txBox="1">
            <a:spLocks/>
          </p:cNvSpPr>
          <p:nvPr/>
        </p:nvSpPr>
        <p:spPr bwMode="auto">
          <a:xfrm>
            <a:off x="111125" y="4873625"/>
            <a:ext cx="11977688" cy="1741488"/>
          </a:xfrm>
          <a:prstGeom prst="rect">
            <a:avLst/>
          </a:prstGeom>
          <a:solidFill>
            <a:schemeClr val="accent4">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0" indent="0" algn="ctr"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eaLnBrk="0" fontAlgn="base" hangingPunct="0">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eaLnBrk="0" fontAlgn="base" hangingPunct="0">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eaLnBrk="0" fontAlgn="base" hangingPunct="0">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defRPr/>
            </a:pPr>
            <a:r>
              <a:rPr lang="en-US" dirty="0">
                <a:latin typeface="Times New Roman" panose="02020603050405020304" pitchFamily="18" charset="0"/>
                <a:cs typeface="Times New Roman" panose="02020603050405020304" pitchFamily="18" charset="0"/>
              </a:rPr>
              <a:t>+ Hòa sắc trầm ấm, sự chuyển biến đậm nhạt giúp diễn đạt hình khối, bóng tối-ánh sáng.</a:t>
            </a:r>
          </a:p>
          <a:p>
            <a:pPr>
              <a:defRPr/>
            </a:pPr>
            <a:r>
              <a:rPr lang="en-US" dirty="0">
                <a:latin typeface="Times New Roman" panose="02020603050405020304" pitchFamily="18" charset="0"/>
                <a:cs typeface="Times New Roman" panose="02020603050405020304" pitchFamily="18" charset="0"/>
              </a:rPr>
              <a:t>+ Biểu cảm của nhân vật trong tranh được thể hiện chân thực, sinh động.</a:t>
            </a:r>
          </a:p>
          <a:p>
            <a:pPr>
              <a:defRPr/>
            </a:pPr>
            <a:r>
              <a:rPr lang="en-US" dirty="0">
                <a:latin typeface="Times New Roman" panose="02020603050405020304" pitchFamily="18" charset="0"/>
                <a:cs typeface="Times New Roman" panose="02020603050405020304" pitchFamily="18" charset="0"/>
              </a:rPr>
              <a:t>+ Trang phục được diễn tả bằng những đường cong nếp gấp mềm mại. Hình dáng của nhân vật chân thực, cơ thể cân đối.</a:t>
            </a:r>
          </a:p>
          <a:p>
            <a:pPr>
              <a:defRPr/>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1808775"/>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540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 name="Freeform: Shape 104">
            <a:extLst/>
          </p:cNvPr>
          <p:cNvSpPr/>
          <p:nvPr/>
        </p:nvSpPr>
        <p:spPr>
          <a:xfrm>
            <a:off x="0" y="0"/>
            <a:ext cx="4905375" cy="6858000"/>
          </a:xfrm>
          <a:custGeom>
            <a:avLst/>
            <a:gdLst>
              <a:gd name="connsiteX0" fmla="*/ 0 w 4905560"/>
              <a:gd name="connsiteY0" fmla="*/ 0 h 6858000"/>
              <a:gd name="connsiteX1" fmla="*/ 3021460 w 4905560"/>
              <a:gd name="connsiteY1" fmla="*/ 0 h 6858000"/>
              <a:gd name="connsiteX2" fmla="*/ 4905560 w 4905560"/>
              <a:gd name="connsiteY2" fmla="*/ 0 h 6858000"/>
              <a:gd name="connsiteX3" fmla="*/ 3067964 w 4905560"/>
              <a:gd name="connsiteY3" fmla="*/ 6858000 h 6858000"/>
              <a:gd name="connsiteX4" fmla="*/ 3021460 w 4905560"/>
              <a:gd name="connsiteY4" fmla="*/ 6858000 h 6858000"/>
              <a:gd name="connsiteX5" fmla="*/ 0 w 490556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5560" h="6858000">
                <a:moveTo>
                  <a:pt x="0" y="0"/>
                </a:moveTo>
                <a:lnTo>
                  <a:pt x="3021460" y="0"/>
                </a:lnTo>
                <a:lnTo>
                  <a:pt x="4905560" y="0"/>
                </a:lnTo>
                <a:lnTo>
                  <a:pt x="3067964" y="6858000"/>
                </a:lnTo>
                <a:lnTo>
                  <a:pt x="3021460" y="6858000"/>
                </a:lnTo>
                <a:lnTo>
                  <a:pt x="0" y="6858000"/>
                </a:lnTo>
                <a:close/>
              </a:path>
            </a:pathLst>
          </a:custGeom>
          <a:solidFill>
            <a:srgbClr val="2E75B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6" name="Freeform: Shape 105">
            <a:extLst/>
          </p:cNvPr>
          <p:cNvSpPr/>
          <p:nvPr/>
        </p:nvSpPr>
        <p:spPr>
          <a:xfrm flipH="1" flipV="1">
            <a:off x="7286625" y="0"/>
            <a:ext cx="4905375" cy="6858000"/>
          </a:xfrm>
          <a:custGeom>
            <a:avLst/>
            <a:gdLst>
              <a:gd name="connsiteX0" fmla="*/ 0 w 4905560"/>
              <a:gd name="connsiteY0" fmla="*/ 0 h 6858000"/>
              <a:gd name="connsiteX1" fmla="*/ 3021460 w 4905560"/>
              <a:gd name="connsiteY1" fmla="*/ 0 h 6858000"/>
              <a:gd name="connsiteX2" fmla="*/ 4905560 w 4905560"/>
              <a:gd name="connsiteY2" fmla="*/ 0 h 6858000"/>
              <a:gd name="connsiteX3" fmla="*/ 3067964 w 4905560"/>
              <a:gd name="connsiteY3" fmla="*/ 6858000 h 6858000"/>
              <a:gd name="connsiteX4" fmla="*/ 3021460 w 4905560"/>
              <a:gd name="connsiteY4" fmla="*/ 6858000 h 6858000"/>
              <a:gd name="connsiteX5" fmla="*/ 0 w 490556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5560" h="6858000">
                <a:moveTo>
                  <a:pt x="0" y="0"/>
                </a:moveTo>
                <a:lnTo>
                  <a:pt x="3021460" y="0"/>
                </a:lnTo>
                <a:lnTo>
                  <a:pt x="4905560" y="0"/>
                </a:lnTo>
                <a:lnTo>
                  <a:pt x="3067964" y="6858000"/>
                </a:lnTo>
                <a:lnTo>
                  <a:pt x="3021460" y="6858000"/>
                </a:lnTo>
                <a:lnTo>
                  <a:pt x="0" y="6858000"/>
                </a:lnTo>
                <a:close/>
              </a:path>
            </a:pathLst>
          </a:custGeom>
          <a:solidFill>
            <a:schemeClr val="accent2">
              <a:lumMod val="75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0" name="Freeform: Shape 109">
            <a:extLst/>
          </p:cNvPr>
          <p:cNvSpPr/>
          <p:nvPr/>
        </p:nvSpPr>
        <p:spPr>
          <a:xfrm>
            <a:off x="2644775" y="12700"/>
            <a:ext cx="2119313" cy="6858000"/>
          </a:xfrm>
          <a:custGeom>
            <a:avLst/>
            <a:gdLst>
              <a:gd name="connsiteX0" fmla="*/ 1837597 w 2117937"/>
              <a:gd name="connsiteY0" fmla="*/ 0 h 6858000"/>
              <a:gd name="connsiteX1" fmla="*/ 2117937 w 2117937"/>
              <a:gd name="connsiteY1" fmla="*/ 0 h 6858000"/>
              <a:gd name="connsiteX2" fmla="*/ 280341 w 2117937"/>
              <a:gd name="connsiteY2" fmla="*/ 6858000 h 6858000"/>
              <a:gd name="connsiteX3" fmla="*/ 233837 w 2117937"/>
              <a:gd name="connsiteY3" fmla="*/ 6858000 h 6858000"/>
              <a:gd name="connsiteX4" fmla="*/ 0 w 2117937"/>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7937" h="6858000">
                <a:moveTo>
                  <a:pt x="1837597" y="0"/>
                </a:moveTo>
                <a:lnTo>
                  <a:pt x="2117937" y="0"/>
                </a:lnTo>
                <a:lnTo>
                  <a:pt x="280341" y="6858000"/>
                </a:lnTo>
                <a:lnTo>
                  <a:pt x="233837" y="6858000"/>
                </a:lnTo>
                <a:lnTo>
                  <a:pt x="0" y="6858000"/>
                </a:lnTo>
                <a:close/>
              </a:path>
            </a:pathLst>
          </a:cu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1" name="Freeform: Shape 110">
            <a:extLst/>
          </p:cNvPr>
          <p:cNvSpPr/>
          <p:nvPr/>
        </p:nvSpPr>
        <p:spPr>
          <a:xfrm>
            <a:off x="7453313" y="0"/>
            <a:ext cx="2117725" cy="6858000"/>
          </a:xfrm>
          <a:custGeom>
            <a:avLst/>
            <a:gdLst>
              <a:gd name="connsiteX0" fmla="*/ 1837597 w 2117937"/>
              <a:gd name="connsiteY0" fmla="*/ 0 h 6858000"/>
              <a:gd name="connsiteX1" fmla="*/ 2117937 w 2117937"/>
              <a:gd name="connsiteY1" fmla="*/ 0 h 6858000"/>
              <a:gd name="connsiteX2" fmla="*/ 280341 w 2117937"/>
              <a:gd name="connsiteY2" fmla="*/ 6858000 h 6858000"/>
              <a:gd name="connsiteX3" fmla="*/ 233837 w 2117937"/>
              <a:gd name="connsiteY3" fmla="*/ 6858000 h 6858000"/>
              <a:gd name="connsiteX4" fmla="*/ 0 w 2117937"/>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7937" h="6858000">
                <a:moveTo>
                  <a:pt x="1837597" y="0"/>
                </a:moveTo>
                <a:lnTo>
                  <a:pt x="2117937" y="0"/>
                </a:lnTo>
                <a:lnTo>
                  <a:pt x="280341" y="6858000"/>
                </a:lnTo>
                <a:lnTo>
                  <a:pt x="233837" y="6858000"/>
                </a:lnTo>
                <a:lnTo>
                  <a:pt x="0" y="6858000"/>
                </a:lnTo>
                <a:close/>
              </a:path>
            </a:pathLst>
          </a:custGeom>
          <a:solidFill>
            <a:srgbClr val="0070C0">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Oval 6">
            <a:extLst/>
          </p:cNvPr>
          <p:cNvSpPr/>
          <p:nvPr/>
        </p:nvSpPr>
        <p:spPr>
          <a:xfrm>
            <a:off x="3521075" y="854075"/>
            <a:ext cx="5149850" cy="5149850"/>
          </a:xfrm>
          <a:prstGeom prst="ellipse">
            <a:avLst/>
          </a:prstGeom>
          <a:noFill/>
          <a:ln w="38100">
            <a:solidFill>
              <a:schemeClr val="bg1"/>
            </a:solidFill>
            <a:prstDash val="sysDot"/>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4" name="Oval 23">
            <a:extLst/>
          </p:cNvPr>
          <p:cNvSpPr/>
          <p:nvPr/>
        </p:nvSpPr>
        <p:spPr>
          <a:xfrm>
            <a:off x="3187256" y="520256"/>
            <a:ext cx="5817488" cy="5817488"/>
          </a:xfrm>
          <a:prstGeom prst="ellipse">
            <a:avLst/>
          </a:prstGeom>
          <a:noFill/>
          <a:ln w="146050" cap="rnd">
            <a:solidFill>
              <a:srgbClr val="ED7D31"/>
            </a:solidFill>
            <a:prstDash val="sysDot"/>
          </a:ln>
          <a:effectLst>
            <a:glow rad="88900">
              <a:srgbClr val="00B0F0">
                <a:alpha val="72000"/>
              </a:srgb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nvGrpSpPr>
          <p:cNvPr id="10" name="Group 9"/>
          <p:cNvGrpSpPr>
            <a:grpSpLocks/>
          </p:cNvGrpSpPr>
          <p:nvPr/>
        </p:nvGrpSpPr>
        <p:grpSpPr bwMode="auto">
          <a:xfrm>
            <a:off x="3359150" y="685800"/>
            <a:ext cx="5473700" cy="5508625"/>
            <a:chOff x="3908657" y="1239252"/>
            <a:chExt cx="4374683" cy="4401149"/>
          </a:xfrm>
        </p:grpSpPr>
        <p:grpSp>
          <p:nvGrpSpPr>
            <p:cNvPr id="26641" name="Group 8"/>
            <p:cNvGrpSpPr>
              <a:grpSpLocks/>
            </p:cNvGrpSpPr>
            <p:nvPr/>
          </p:nvGrpSpPr>
          <p:grpSpPr bwMode="auto">
            <a:xfrm>
              <a:off x="5963651" y="1239252"/>
              <a:ext cx="264696" cy="4374683"/>
              <a:chOff x="5963651" y="1239252"/>
              <a:chExt cx="264696" cy="4374683"/>
            </a:xfrm>
          </p:grpSpPr>
          <p:sp>
            <p:nvSpPr>
              <p:cNvPr id="8" name="Oval 7">
                <a:extLst/>
              </p:cNvPr>
              <p:cNvSpPr/>
              <p:nvPr/>
            </p:nvSpPr>
            <p:spPr>
              <a:xfrm>
                <a:off x="5964047" y="1239252"/>
                <a:ext cx="263902" cy="26508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6" name="Oval 25">
                <a:extLst/>
              </p:cNvPr>
              <p:cNvSpPr/>
              <p:nvPr/>
            </p:nvSpPr>
            <p:spPr>
              <a:xfrm>
                <a:off x="5964047" y="5348682"/>
                <a:ext cx="263902" cy="26508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6642" name="Group 60"/>
            <p:cNvGrpSpPr>
              <a:grpSpLocks/>
            </p:cNvGrpSpPr>
            <p:nvPr/>
          </p:nvGrpSpPr>
          <p:grpSpPr bwMode="auto">
            <a:xfrm rot="900000">
              <a:off x="5963651" y="1241658"/>
              <a:ext cx="264696" cy="4374683"/>
              <a:chOff x="5963651" y="1239252"/>
              <a:chExt cx="264696" cy="4374683"/>
            </a:xfrm>
          </p:grpSpPr>
          <p:sp>
            <p:nvSpPr>
              <p:cNvPr id="63" name="Oval 62">
                <a:extLst/>
              </p:cNvPr>
              <p:cNvSpPr/>
              <p:nvPr/>
            </p:nvSpPr>
            <p:spPr>
              <a:xfrm>
                <a:off x="5958103" y="1233686"/>
                <a:ext cx="257559"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4" name="Oval 63">
                <a:extLst/>
              </p:cNvPr>
              <p:cNvSpPr/>
              <p:nvPr/>
            </p:nvSpPr>
            <p:spPr>
              <a:xfrm>
                <a:off x="5960186" y="5343254"/>
                <a:ext cx="256290"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6643" name="Group 64"/>
            <p:cNvGrpSpPr>
              <a:grpSpLocks/>
            </p:cNvGrpSpPr>
            <p:nvPr/>
          </p:nvGrpSpPr>
          <p:grpSpPr bwMode="auto">
            <a:xfrm rot="1800000">
              <a:off x="5963651" y="1244064"/>
              <a:ext cx="264696" cy="4374683"/>
              <a:chOff x="5963651" y="1239252"/>
              <a:chExt cx="264696" cy="4374683"/>
            </a:xfrm>
          </p:grpSpPr>
          <p:sp>
            <p:nvSpPr>
              <p:cNvPr id="66" name="Oval 65">
                <a:extLst/>
              </p:cNvPr>
              <p:cNvSpPr/>
              <p:nvPr/>
            </p:nvSpPr>
            <p:spPr>
              <a:xfrm>
                <a:off x="5964111" y="1239447"/>
                <a:ext cx="263902"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7" name="Oval 66">
                <a:extLst/>
              </p:cNvPr>
              <p:cNvSpPr/>
              <p:nvPr/>
            </p:nvSpPr>
            <p:spPr>
              <a:xfrm>
                <a:off x="5962303" y="5347106"/>
                <a:ext cx="253752"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6644" name="Group 67"/>
            <p:cNvGrpSpPr>
              <a:grpSpLocks/>
            </p:cNvGrpSpPr>
            <p:nvPr/>
          </p:nvGrpSpPr>
          <p:grpSpPr bwMode="auto">
            <a:xfrm rot="2700000">
              <a:off x="5963651" y="1246470"/>
              <a:ext cx="264696" cy="4374683"/>
              <a:chOff x="5963651" y="1239252"/>
              <a:chExt cx="264696" cy="4374683"/>
            </a:xfrm>
          </p:grpSpPr>
          <p:sp>
            <p:nvSpPr>
              <p:cNvPr id="69" name="Oval 68">
                <a:extLst/>
              </p:cNvPr>
              <p:cNvSpPr/>
              <p:nvPr/>
            </p:nvSpPr>
            <p:spPr>
              <a:xfrm>
                <a:off x="5948134" y="1252765"/>
                <a:ext cx="270157" cy="26517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6" name="Oval 75">
                <a:extLst/>
              </p:cNvPr>
              <p:cNvSpPr/>
              <p:nvPr/>
            </p:nvSpPr>
            <p:spPr>
              <a:xfrm>
                <a:off x="5950299" y="5362601"/>
                <a:ext cx="267620" cy="26517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6645" name="Group 76"/>
            <p:cNvGrpSpPr>
              <a:grpSpLocks/>
            </p:cNvGrpSpPr>
            <p:nvPr/>
          </p:nvGrpSpPr>
          <p:grpSpPr bwMode="auto">
            <a:xfrm rot="3600000">
              <a:off x="5963651" y="1248876"/>
              <a:ext cx="264696" cy="4374683"/>
              <a:chOff x="5963651" y="1239252"/>
              <a:chExt cx="264696" cy="4374683"/>
            </a:xfrm>
          </p:grpSpPr>
          <p:sp>
            <p:nvSpPr>
              <p:cNvPr id="78" name="Oval 77">
                <a:extLst/>
              </p:cNvPr>
              <p:cNvSpPr/>
              <p:nvPr/>
            </p:nvSpPr>
            <p:spPr>
              <a:xfrm>
                <a:off x="5953692" y="1257094"/>
                <a:ext cx="270158" cy="26517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9" name="Oval 78">
                <a:extLst/>
              </p:cNvPr>
              <p:cNvSpPr/>
              <p:nvPr/>
            </p:nvSpPr>
            <p:spPr>
              <a:xfrm>
                <a:off x="5954996" y="5365445"/>
                <a:ext cx="268889" cy="26517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6646" name="Group 79"/>
            <p:cNvGrpSpPr>
              <a:grpSpLocks/>
            </p:cNvGrpSpPr>
            <p:nvPr/>
          </p:nvGrpSpPr>
          <p:grpSpPr bwMode="auto">
            <a:xfrm rot="4500000">
              <a:off x="5963651" y="1251282"/>
              <a:ext cx="264696" cy="4374683"/>
              <a:chOff x="5963651" y="1239252"/>
              <a:chExt cx="264696" cy="4374683"/>
            </a:xfrm>
          </p:grpSpPr>
          <p:sp>
            <p:nvSpPr>
              <p:cNvPr id="81" name="Oval 80">
                <a:extLst/>
              </p:cNvPr>
              <p:cNvSpPr/>
              <p:nvPr/>
            </p:nvSpPr>
            <p:spPr>
              <a:xfrm>
                <a:off x="5958590" y="1254906"/>
                <a:ext cx="256205" cy="26517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2" name="Oval 81">
                <a:extLst/>
              </p:cNvPr>
              <p:cNvSpPr/>
              <p:nvPr/>
            </p:nvSpPr>
            <p:spPr>
              <a:xfrm>
                <a:off x="5958105" y="5364599"/>
                <a:ext cx="254938" cy="26517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6647" name="Group 82"/>
            <p:cNvGrpSpPr>
              <a:grpSpLocks/>
            </p:cNvGrpSpPr>
            <p:nvPr/>
          </p:nvGrpSpPr>
          <p:grpSpPr bwMode="auto">
            <a:xfrm rot="5400000">
              <a:off x="5963651" y="1253688"/>
              <a:ext cx="264696" cy="4374683"/>
              <a:chOff x="5963651" y="1239252"/>
              <a:chExt cx="264696" cy="4374683"/>
            </a:xfrm>
          </p:grpSpPr>
          <p:sp>
            <p:nvSpPr>
              <p:cNvPr id="84" name="Oval 83">
                <a:extLst/>
              </p:cNvPr>
              <p:cNvSpPr/>
              <p:nvPr/>
            </p:nvSpPr>
            <p:spPr>
              <a:xfrm>
                <a:off x="5964156" y="1251939"/>
                <a:ext cx="263816" cy="26517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5" name="Oval 84">
                <a:extLst/>
              </p:cNvPr>
              <p:cNvSpPr/>
              <p:nvPr/>
            </p:nvSpPr>
            <p:spPr>
              <a:xfrm>
                <a:off x="5964157" y="5361451"/>
                <a:ext cx="263816" cy="26517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6648" name="Group 85"/>
            <p:cNvGrpSpPr>
              <a:grpSpLocks/>
            </p:cNvGrpSpPr>
            <p:nvPr/>
          </p:nvGrpSpPr>
          <p:grpSpPr bwMode="auto">
            <a:xfrm rot="6300000">
              <a:off x="5963651" y="1256094"/>
              <a:ext cx="264696" cy="4374683"/>
              <a:chOff x="5963651" y="1239252"/>
              <a:chExt cx="264696" cy="4374683"/>
            </a:xfrm>
          </p:grpSpPr>
          <p:sp>
            <p:nvSpPr>
              <p:cNvPr id="87" name="Oval 86">
                <a:extLst/>
              </p:cNvPr>
              <p:cNvSpPr/>
              <p:nvPr/>
            </p:nvSpPr>
            <p:spPr>
              <a:xfrm>
                <a:off x="5956286" y="1258813"/>
                <a:ext cx="268889" cy="26517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88" name="Oval 87">
                <a:extLst/>
              </p:cNvPr>
              <p:cNvSpPr/>
              <p:nvPr/>
            </p:nvSpPr>
            <p:spPr>
              <a:xfrm>
                <a:off x="5954670" y="5370553"/>
                <a:ext cx="268889" cy="265171"/>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6649" name="Group 88"/>
            <p:cNvGrpSpPr>
              <a:grpSpLocks/>
            </p:cNvGrpSpPr>
            <p:nvPr/>
          </p:nvGrpSpPr>
          <p:grpSpPr bwMode="auto">
            <a:xfrm rot="7200000">
              <a:off x="5963651" y="1258500"/>
              <a:ext cx="264696" cy="4374683"/>
              <a:chOff x="5963651" y="1239252"/>
              <a:chExt cx="264696" cy="4374683"/>
            </a:xfrm>
          </p:grpSpPr>
          <p:sp>
            <p:nvSpPr>
              <p:cNvPr id="90" name="Oval 89">
                <a:extLst/>
              </p:cNvPr>
              <p:cNvSpPr/>
              <p:nvPr/>
            </p:nvSpPr>
            <p:spPr>
              <a:xfrm>
                <a:off x="5960659" y="1259589"/>
                <a:ext cx="266352" cy="26517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1" name="Oval 90">
                <a:extLst/>
              </p:cNvPr>
              <p:cNvSpPr/>
              <p:nvPr/>
            </p:nvSpPr>
            <p:spPr>
              <a:xfrm>
                <a:off x="5962990" y="5369504"/>
                <a:ext cx="265083" cy="265170"/>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6650" name="Group 91"/>
            <p:cNvGrpSpPr>
              <a:grpSpLocks/>
            </p:cNvGrpSpPr>
            <p:nvPr/>
          </p:nvGrpSpPr>
          <p:grpSpPr bwMode="auto">
            <a:xfrm rot="8100000">
              <a:off x="5963651" y="1260906"/>
              <a:ext cx="264696" cy="4374683"/>
              <a:chOff x="5963651" y="1239252"/>
              <a:chExt cx="264696" cy="4374683"/>
            </a:xfrm>
          </p:grpSpPr>
          <p:sp>
            <p:nvSpPr>
              <p:cNvPr id="93" name="Oval 92">
                <a:extLst/>
              </p:cNvPr>
              <p:cNvSpPr/>
              <p:nvPr/>
            </p:nvSpPr>
            <p:spPr>
              <a:xfrm>
                <a:off x="5963923" y="1242176"/>
                <a:ext cx="263902"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4" name="Oval 93">
                <a:extLst/>
              </p:cNvPr>
              <p:cNvSpPr/>
              <p:nvPr/>
            </p:nvSpPr>
            <p:spPr>
              <a:xfrm>
                <a:off x="5963923" y="5351559"/>
                <a:ext cx="263902" cy="26508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6651" name="Group 94"/>
            <p:cNvGrpSpPr>
              <a:grpSpLocks/>
            </p:cNvGrpSpPr>
            <p:nvPr/>
          </p:nvGrpSpPr>
          <p:grpSpPr bwMode="auto">
            <a:xfrm rot="9000000">
              <a:off x="5963651" y="1263312"/>
              <a:ext cx="264696" cy="4374683"/>
              <a:chOff x="5963651" y="1239252"/>
              <a:chExt cx="264696" cy="4374683"/>
            </a:xfrm>
          </p:grpSpPr>
          <p:sp>
            <p:nvSpPr>
              <p:cNvPr id="96" name="Oval 95">
                <a:extLst/>
              </p:cNvPr>
              <p:cNvSpPr/>
              <p:nvPr/>
            </p:nvSpPr>
            <p:spPr>
              <a:xfrm>
                <a:off x="5973939" y="1251631"/>
                <a:ext cx="256290" cy="26508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7" name="Oval 96">
                <a:extLst/>
              </p:cNvPr>
              <p:cNvSpPr/>
              <p:nvPr/>
            </p:nvSpPr>
            <p:spPr>
              <a:xfrm>
                <a:off x="5964001" y="5348849"/>
                <a:ext cx="263902" cy="265084"/>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nvGrpSpPr>
            <p:cNvPr id="26652" name="Group 97"/>
            <p:cNvGrpSpPr>
              <a:grpSpLocks/>
            </p:cNvGrpSpPr>
            <p:nvPr/>
          </p:nvGrpSpPr>
          <p:grpSpPr bwMode="auto">
            <a:xfrm rot="9900000">
              <a:off x="5963651" y="1265718"/>
              <a:ext cx="264696" cy="4374683"/>
              <a:chOff x="5963651" y="1239252"/>
              <a:chExt cx="264696" cy="4374683"/>
            </a:xfrm>
          </p:grpSpPr>
          <p:sp>
            <p:nvSpPr>
              <p:cNvPr id="99" name="Oval 98">
                <a:extLst/>
              </p:cNvPr>
              <p:cNvSpPr/>
              <p:nvPr/>
            </p:nvSpPr>
            <p:spPr>
              <a:xfrm>
                <a:off x="5976391" y="1248348"/>
                <a:ext cx="260096"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0" name="Oval 99">
                <a:extLst/>
              </p:cNvPr>
              <p:cNvSpPr/>
              <p:nvPr/>
            </p:nvSpPr>
            <p:spPr>
              <a:xfrm>
                <a:off x="5981180" y="5356451"/>
                <a:ext cx="256290" cy="265083"/>
              </a:xfrm>
              <a:prstGeom prst="ellipse">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grpSp>
      <p:sp>
        <p:nvSpPr>
          <p:cNvPr id="101" name="TextBox 100">
            <a:extLst/>
          </p:cNvPr>
          <p:cNvSpPr txBox="1"/>
          <p:nvPr/>
        </p:nvSpPr>
        <p:spPr>
          <a:xfrm>
            <a:off x="4233032" y="878705"/>
            <a:ext cx="3847728" cy="1015663"/>
          </a:xfrm>
          <a:prstGeom prst="rect">
            <a:avLst/>
          </a:prstGeom>
          <a:noFill/>
        </p:spPr>
        <p:txBody>
          <a:bodyPr>
            <a:spAutoFit/>
          </a:bodyPr>
          <a:lstStyle/>
          <a:p>
            <a:pPr algn="ctr" eaLnBrk="1" fontAlgn="auto" hangingPunct="1">
              <a:spcBef>
                <a:spcPts val="0"/>
              </a:spcBef>
              <a:spcAft>
                <a:spcPts val="0"/>
              </a:spcAft>
              <a:defRPr/>
            </a:pPr>
            <a:r>
              <a:rPr lang="en-US" sz="3200" dirty="0">
                <a:solidFill>
                  <a:srgbClr val="FFFF00"/>
                </a:solidFill>
                <a:effectLst>
                  <a:glow rad="190500">
                    <a:schemeClr val="tx1">
                      <a:alpha val="83000"/>
                    </a:schemeClr>
                  </a:glow>
                </a:effectLst>
                <a:latin typeface="UTM Alberta Heavy" panose="02040603050506020204" pitchFamily="18" charset="0"/>
              </a:rPr>
              <a:t>HOẠT ĐỘNG </a:t>
            </a:r>
            <a:r>
              <a:rPr lang="en-US" sz="6000" dirty="0">
                <a:solidFill>
                  <a:srgbClr val="FFFF00"/>
                </a:solidFill>
                <a:effectLst>
                  <a:glow rad="190500">
                    <a:schemeClr val="tx1">
                      <a:alpha val="83000"/>
                    </a:schemeClr>
                  </a:glow>
                </a:effectLst>
                <a:latin typeface="UTM Alberta Heavy" panose="02040603050506020204" pitchFamily="18" charset="0"/>
              </a:rPr>
              <a:t>2</a:t>
            </a:r>
            <a:endParaRPr lang="en-US" sz="3200" dirty="0">
              <a:solidFill>
                <a:srgbClr val="FFFF00"/>
              </a:solidFill>
              <a:effectLst>
                <a:glow rad="190500">
                  <a:schemeClr val="tx1">
                    <a:alpha val="83000"/>
                  </a:schemeClr>
                </a:glow>
              </a:effectLst>
              <a:latin typeface="UTM Alberta Heavy" panose="02040603050506020204" pitchFamily="18" charset="0"/>
            </a:endParaRPr>
          </a:p>
        </p:txBody>
      </p:sp>
      <p:cxnSp>
        <p:nvCxnSpPr>
          <p:cNvPr id="102" name="Straight Connector 101">
            <a:extLst/>
          </p:cNvPr>
          <p:cNvCxnSpPr>
            <a:cxnSpLocks/>
          </p:cNvCxnSpPr>
          <p:nvPr/>
        </p:nvCxnSpPr>
        <p:spPr>
          <a:xfrm>
            <a:off x="4549591" y="1755775"/>
            <a:ext cx="3214609" cy="0"/>
          </a:xfrm>
          <a:prstGeom prst="line">
            <a:avLst/>
          </a:prstGeom>
          <a:ln w="38100">
            <a:solidFill>
              <a:srgbClr val="FFFF00"/>
            </a:solidFill>
            <a:headEnd type="oval" w="med" len="med"/>
            <a:tailEnd type="oval" w="med" len="med"/>
          </a:ln>
          <a:effectLst>
            <a:glow rad="101600">
              <a:schemeClr val="tx1">
                <a:alpha val="88000"/>
              </a:schemeClr>
            </a:glow>
          </a:effectLst>
        </p:spPr>
        <p:style>
          <a:lnRef idx="1">
            <a:schemeClr val="accent1"/>
          </a:lnRef>
          <a:fillRef idx="0">
            <a:schemeClr val="accent1"/>
          </a:fillRef>
          <a:effectRef idx="0">
            <a:schemeClr val="accent1"/>
          </a:effectRef>
          <a:fontRef idx="minor">
            <a:schemeClr val="tx1"/>
          </a:fontRef>
        </p:style>
      </p:cxnSp>
      <p:sp>
        <p:nvSpPr>
          <p:cNvPr id="103" name="TextBox 102">
            <a:extLst/>
          </p:cNvPr>
          <p:cNvSpPr txBox="1"/>
          <p:nvPr/>
        </p:nvSpPr>
        <p:spPr>
          <a:xfrm>
            <a:off x="3601342" y="2013724"/>
            <a:ext cx="5068146" cy="3416320"/>
          </a:xfrm>
          <a:prstGeom prst="rect">
            <a:avLst/>
          </a:prstGeom>
          <a:noFill/>
        </p:spPr>
        <p:txBody>
          <a:bodyPr>
            <a:spAutoFit/>
          </a:bodyPr>
          <a:lstStyle/>
          <a:p>
            <a:pPr algn="ctr" eaLnBrk="1" fontAlgn="auto" hangingPunct="1">
              <a:spcBef>
                <a:spcPts val="0"/>
              </a:spcBef>
              <a:spcAft>
                <a:spcPts val="0"/>
              </a:spcAft>
              <a:defRPr/>
            </a:pPr>
            <a:r>
              <a:rPr lang="en-US" sz="5400" dirty="0">
                <a:solidFill>
                  <a:srgbClr val="FF0000"/>
                </a:solidFill>
                <a:effectLst>
                  <a:glow rad="190500">
                    <a:schemeClr val="tx1">
                      <a:alpha val="83000"/>
                    </a:schemeClr>
                  </a:glow>
                </a:effectLst>
                <a:latin typeface="UTM Davida" panose="02040603050506020204" pitchFamily="18" charset="0"/>
              </a:rPr>
              <a:t>Cách mô phỏng nhân vật trong tranh thời </a:t>
            </a:r>
          </a:p>
          <a:p>
            <a:pPr algn="ctr" eaLnBrk="1" fontAlgn="auto" hangingPunct="1">
              <a:spcBef>
                <a:spcPts val="0"/>
              </a:spcBef>
              <a:spcAft>
                <a:spcPts val="0"/>
              </a:spcAft>
              <a:defRPr/>
            </a:pPr>
            <a:r>
              <a:rPr lang="en-US" sz="5400" dirty="0">
                <a:solidFill>
                  <a:srgbClr val="FF0000"/>
                </a:solidFill>
                <a:effectLst>
                  <a:glow rad="190500">
                    <a:schemeClr val="tx1">
                      <a:alpha val="83000"/>
                    </a:schemeClr>
                  </a:glow>
                </a:effectLst>
                <a:latin typeface="UTM Davida" panose="02040603050506020204" pitchFamily="18" charset="0"/>
              </a:rPr>
              <a:t>Phục Hưng</a:t>
            </a:r>
          </a:p>
        </p:txBody>
      </p:sp>
      <p:pic>
        <p:nvPicPr>
          <p:cNvPr id="3" name="Picture 2">
            <a:extLst/>
          </p:cNvPr>
          <p:cNvPicPr>
            <a:picLocks noChangeAspect="1"/>
          </p:cNvPicPr>
          <p:nvPr/>
        </p:nvPicPr>
        <p:blipFill>
          <a:blip r:embed="rId3"/>
          <a:stretch>
            <a:fillRect/>
          </a:stretch>
        </p:blipFill>
        <p:spPr>
          <a:xfrm>
            <a:off x="-176213" y="4089400"/>
            <a:ext cx="3997326" cy="2781300"/>
          </a:xfrm>
          <a:prstGeom prst="rect">
            <a:avLst/>
          </a:prstGeom>
          <a:effectLst>
            <a:outerShdw blurRad="342900" dist="215900" dir="13500000" algn="br" rotWithShape="0">
              <a:prstClr val="black">
                <a:alpha val="67000"/>
              </a:prstClr>
            </a:outerShdw>
          </a:effectLst>
        </p:spPr>
      </p:pic>
      <p:pic>
        <p:nvPicPr>
          <p:cNvPr id="15" name="Picture 14">
            <a:extLst/>
          </p:cNvPr>
          <p:cNvPicPr>
            <a:picLocks noChangeAspect="1"/>
          </p:cNvPicPr>
          <p:nvPr/>
        </p:nvPicPr>
        <p:blipFill>
          <a:blip r:embed="rId4"/>
          <a:srcRect/>
          <a:stretch>
            <a:fillRect/>
          </a:stretch>
        </p:blipFill>
        <p:spPr bwMode="auto">
          <a:xfrm>
            <a:off x="8274050" y="-160338"/>
            <a:ext cx="3989388" cy="2538413"/>
          </a:xfrm>
          <a:prstGeom prst="rect">
            <a:avLst/>
          </a:prstGeom>
          <a:noFill/>
          <a:ln>
            <a:noFill/>
          </a:ln>
          <a:effectLst>
            <a:outerShdw blurRad="101600" dist="38100" dir="8100000" sx="106000" sy="106000" algn="tr" rotWithShape="0">
              <a:srgbClr val="000000">
                <a:alpha val="5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10152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nodeType="withEffect">
                                  <p:stCondLst>
                                    <p:cond delay="0"/>
                                  </p:stCondLst>
                                  <p:childTnLst>
                                    <p:animRot by="21600000">
                                      <p:cBhvr>
                                        <p:cTn id="6" dur="3500" fill="hold"/>
                                        <p:tgtEl>
                                          <p:spTgt spid="10"/>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6000" fill="hold"/>
                                        <p:tgtEl>
                                          <p:spTgt spid="24"/>
                                        </p:tgtEl>
                                        <p:attrNameLst>
                                          <p:attrName>r</p:attrName>
                                        </p:attrNameLst>
                                      </p:cBhvr>
                                    </p:animRot>
                                  </p:childTnLst>
                                </p:cTn>
                              </p:par>
                              <p:par>
                                <p:cTn id="9" presetID="8" presetClass="emph" presetSubtype="0" repeatCount="indefinite" fill="hold" grpId="0" nodeType="withEffect">
                                  <p:stCondLst>
                                    <p:cond delay="0"/>
                                  </p:stCondLst>
                                  <p:childTnLst>
                                    <p:animRot by="-21600000">
                                      <p:cBhvr>
                                        <p:cTn id="10" dur="15000" fill="hold"/>
                                        <p:tgtEl>
                                          <p:spTgt spid="7"/>
                                        </p:tgtEl>
                                        <p:attrNameLst>
                                          <p:attrName>r</p:attrName>
                                        </p:attrNameLst>
                                      </p:cBhvr>
                                    </p:animRot>
                                  </p:childTnLst>
                                </p:cTn>
                              </p:par>
                              <p:par>
                                <p:cTn id="11" presetID="22" presetClass="entr" presetSubtype="8" fill="hold" nodeType="withEffect">
                                  <p:stCondLst>
                                    <p:cond delay="0"/>
                                  </p:stCondLst>
                                  <p:childTnLst>
                                    <p:set>
                                      <p:cBhvr>
                                        <p:cTn id="12" dur="1" fill="hold">
                                          <p:stCondLst>
                                            <p:cond delay="0"/>
                                          </p:stCondLst>
                                        </p:cTn>
                                        <p:tgtEl>
                                          <p:spTgt spid="101"/>
                                        </p:tgtEl>
                                        <p:attrNameLst>
                                          <p:attrName>style.visibility</p:attrName>
                                        </p:attrNameLst>
                                      </p:cBhvr>
                                      <p:to>
                                        <p:strVal val="visible"/>
                                      </p:to>
                                    </p:set>
                                    <p:animEffect transition="in" filter="wipe(left)">
                                      <p:cBhvr>
                                        <p:cTn id="13" dur="1500"/>
                                        <p:tgtEl>
                                          <p:spTgt spid="101"/>
                                        </p:tgtEl>
                                      </p:cBhvr>
                                    </p:animEffect>
                                  </p:childTnLst>
                                </p:cTn>
                              </p:par>
                              <p:par>
                                <p:cTn id="14" presetID="22" presetClass="entr" presetSubtype="8" fill="hold" nodeType="withEffect">
                                  <p:stCondLst>
                                    <p:cond delay="1500"/>
                                  </p:stCondLst>
                                  <p:childTnLst>
                                    <p:set>
                                      <p:cBhvr>
                                        <p:cTn id="15" dur="1" fill="hold">
                                          <p:stCondLst>
                                            <p:cond delay="0"/>
                                          </p:stCondLst>
                                        </p:cTn>
                                        <p:tgtEl>
                                          <p:spTgt spid="102"/>
                                        </p:tgtEl>
                                        <p:attrNameLst>
                                          <p:attrName>style.visibility</p:attrName>
                                        </p:attrNameLst>
                                      </p:cBhvr>
                                      <p:to>
                                        <p:strVal val="visible"/>
                                      </p:to>
                                    </p:set>
                                    <p:animEffect transition="in" filter="wipe(left)">
                                      <p:cBhvr>
                                        <p:cTn id="16" dur="1500"/>
                                        <p:tgtEl>
                                          <p:spTgt spid="102"/>
                                        </p:tgtEl>
                                      </p:cBhvr>
                                    </p:animEffect>
                                  </p:childTnLst>
                                </p:cTn>
                              </p:par>
                              <p:par>
                                <p:cTn id="17" presetID="22" presetClass="entr" presetSubtype="1" fill="hold" nodeType="withEffect">
                                  <p:stCondLst>
                                    <p:cond delay="3000"/>
                                  </p:stCondLst>
                                  <p:childTnLst>
                                    <p:set>
                                      <p:cBhvr>
                                        <p:cTn id="18" dur="1" fill="hold">
                                          <p:stCondLst>
                                            <p:cond delay="0"/>
                                          </p:stCondLst>
                                        </p:cTn>
                                        <p:tgtEl>
                                          <p:spTgt spid="103"/>
                                        </p:tgtEl>
                                        <p:attrNameLst>
                                          <p:attrName>style.visibility</p:attrName>
                                        </p:attrNameLst>
                                      </p:cBhvr>
                                      <p:to>
                                        <p:strVal val="visible"/>
                                      </p:to>
                                    </p:set>
                                    <p:animEffect transition="in" filter="wipe(up)">
                                      <p:cBhvr>
                                        <p:cTn id="19" dur="1750"/>
                                        <p:tgtEl>
                                          <p:spTgt spid="103"/>
                                        </p:tgtEl>
                                      </p:cBhvr>
                                    </p:animEffect>
                                  </p:childTnLst>
                                </p:cTn>
                              </p:par>
                              <p:par>
                                <p:cTn id="20" presetID="2" presetClass="entr" presetSubtype="8" fill="hold" nodeType="withEffect">
                                  <p:stCondLst>
                                    <p:cond delay="4750"/>
                                  </p:stCondLst>
                                  <p:childTnLst>
                                    <p:set>
                                      <p:cBhvr>
                                        <p:cTn id="21" dur="1" fill="hold">
                                          <p:stCondLst>
                                            <p:cond delay="0"/>
                                          </p:stCondLst>
                                        </p:cTn>
                                        <p:tgtEl>
                                          <p:spTgt spid="105"/>
                                        </p:tgtEl>
                                        <p:attrNameLst>
                                          <p:attrName>style.visibility</p:attrName>
                                        </p:attrNameLst>
                                      </p:cBhvr>
                                      <p:to>
                                        <p:strVal val="visible"/>
                                      </p:to>
                                    </p:set>
                                    <p:anim calcmode="lin" valueType="num">
                                      <p:cBhvr additive="base">
                                        <p:cTn id="22" dur="1500" fill="hold"/>
                                        <p:tgtEl>
                                          <p:spTgt spid="105"/>
                                        </p:tgtEl>
                                        <p:attrNameLst>
                                          <p:attrName>ppt_x</p:attrName>
                                        </p:attrNameLst>
                                      </p:cBhvr>
                                      <p:tavLst>
                                        <p:tav tm="0">
                                          <p:val>
                                            <p:strVal val="0-#ppt_w/2"/>
                                          </p:val>
                                        </p:tav>
                                        <p:tav tm="100000">
                                          <p:val>
                                            <p:strVal val="#ppt_x"/>
                                          </p:val>
                                        </p:tav>
                                      </p:tavLst>
                                    </p:anim>
                                    <p:anim calcmode="lin" valueType="num">
                                      <p:cBhvr additive="base">
                                        <p:cTn id="23" dur="1500" fill="hold"/>
                                        <p:tgtEl>
                                          <p:spTgt spid="105"/>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stCondLst>
                                    <p:cond delay="4750"/>
                                  </p:stCondLst>
                                  <p:childTnLst>
                                    <p:set>
                                      <p:cBhvr>
                                        <p:cTn id="25" dur="1" fill="hold">
                                          <p:stCondLst>
                                            <p:cond delay="0"/>
                                          </p:stCondLst>
                                        </p:cTn>
                                        <p:tgtEl>
                                          <p:spTgt spid="106"/>
                                        </p:tgtEl>
                                        <p:attrNameLst>
                                          <p:attrName>style.visibility</p:attrName>
                                        </p:attrNameLst>
                                      </p:cBhvr>
                                      <p:to>
                                        <p:strVal val="visible"/>
                                      </p:to>
                                    </p:set>
                                    <p:anim calcmode="lin" valueType="num">
                                      <p:cBhvr additive="base">
                                        <p:cTn id="26" dur="1500" fill="hold"/>
                                        <p:tgtEl>
                                          <p:spTgt spid="106"/>
                                        </p:tgtEl>
                                        <p:attrNameLst>
                                          <p:attrName>ppt_x</p:attrName>
                                        </p:attrNameLst>
                                      </p:cBhvr>
                                      <p:tavLst>
                                        <p:tav tm="0">
                                          <p:val>
                                            <p:strVal val="1+#ppt_w/2"/>
                                          </p:val>
                                        </p:tav>
                                        <p:tav tm="100000">
                                          <p:val>
                                            <p:strVal val="#ppt_x"/>
                                          </p:val>
                                        </p:tav>
                                      </p:tavLst>
                                    </p:anim>
                                    <p:anim calcmode="lin" valueType="num">
                                      <p:cBhvr additive="base">
                                        <p:cTn id="27" dur="1500" fill="hold"/>
                                        <p:tgtEl>
                                          <p:spTgt spid="106"/>
                                        </p:tgtEl>
                                        <p:attrNameLst>
                                          <p:attrName>ppt_y</p:attrName>
                                        </p:attrNameLst>
                                      </p:cBhvr>
                                      <p:tavLst>
                                        <p:tav tm="0">
                                          <p:val>
                                            <p:strVal val="#ppt_y"/>
                                          </p:val>
                                        </p:tav>
                                        <p:tav tm="100000">
                                          <p:val>
                                            <p:strVal val="#ppt_y"/>
                                          </p:val>
                                        </p:tav>
                                      </p:tavLst>
                                    </p:anim>
                                  </p:childTnLst>
                                </p:cTn>
                              </p:par>
                              <p:par>
                                <p:cTn id="28" presetID="2" presetClass="entr" presetSubtype="8" fill="hold" nodeType="withEffect">
                                  <p:stCondLst>
                                    <p:cond delay="6250"/>
                                  </p:stCondLst>
                                  <p:childTnLst>
                                    <p:set>
                                      <p:cBhvr>
                                        <p:cTn id="29" dur="1" fill="hold">
                                          <p:stCondLst>
                                            <p:cond delay="0"/>
                                          </p:stCondLst>
                                        </p:cTn>
                                        <p:tgtEl>
                                          <p:spTgt spid="110"/>
                                        </p:tgtEl>
                                        <p:attrNameLst>
                                          <p:attrName>style.visibility</p:attrName>
                                        </p:attrNameLst>
                                      </p:cBhvr>
                                      <p:to>
                                        <p:strVal val="visible"/>
                                      </p:to>
                                    </p:set>
                                    <p:anim calcmode="lin" valueType="num">
                                      <p:cBhvr additive="base">
                                        <p:cTn id="30" dur="1500" fill="hold"/>
                                        <p:tgtEl>
                                          <p:spTgt spid="110"/>
                                        </p:tgtEl>
                                        <p:attrNameLst>
                                          <p:attrName>ppt_x</p:attrName>
                                        </p:attrNameLst>
                                      </p:cBhvr>
                                      <p:tavLst>
                                        <p:tav tm="0">
                                          <p:val>
                                            <p:strVal val="0-#ppt_w/2"/>
                                          </p:val>
                                        </p:tav>
                                        <p:tav tm="100000">
                                          <p:val>
                                            <p:strVal val="#ppt_x"/>
                                          </p:val>
                                        </p:tav>
                                      </p:tavLst>
                                    </p:anim>
                                    <p:anim calcmode="lin" valueType="num">
                                      <p:cBhvr additive="base">
                                        <p:cTn id="31" dur="1500" fill="hold"/>
                                        <p:tgtEl>
                                          <p:spTgt spid="110"/>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6250"/>
                                  </p:stCondLst>
                                  <p:childTnLst>
                                    <p:set>
                                      <p:cBhvr>
                                        <p:cTn id="33" dur="1" fill="hold">
                                          <p:stCondLst>
                                            <p:cond delay="0"/>
                                          </p:stCondLst>
                                        </p:cTn>
                                        <p:tgtEl>
                                          <p:spTgt spid="111"/>
                                        </p:tgtEl>
                                        <p:attrNameLst>
                                          <p:attrName>style.visibility</p:attrName>
                                        </p:attrNameLst>
                                      </p:cBhvr>
                                      <p:to>
                                        <p:strVal val="visible"/>
                                      </p:to>
                                    </p:set>
                                    <p:anim calcmode="lin" valueType="num">
                                      <p:cBhvr additive="base">
                                        <p:cTn id="34" dur="1500" fill="hold"/>
                                        <p:tgtEl>
                                          <p:spTgt spid="111"/>
                                        </p:tgtEl>
                                        <p:attrNameLst>
                                          <p:attrName>ppt_x</p:attrName>
                                        </p:attrNameLst>
                                      </p:cBhvr>
                                      <p:tavLst>
                                        <p:tav tm="0">
                                          <p:val>
                                            <p:strVal val="1+#ppt_w/2"/>
                                          </p:val>
                                        </p:tav>
                                        <p:tav tm="100000">
                                          <p:val>
                                            <p:strVal val="#ppt_x"/>
                                          </p:val>
                                        </p:tav>
                                      </p:tavLst>
                                    </p:anim>
                                    <p:anim calcmode="lin" valueType="num">
                                      <p:cBhvr additive="base">
                                        <p:cTn id="35" dur="1500" fill="hold"/>
                                        <p:tgtEl>
                                          <p:spTgt spid="1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p:cNvPr>
          <p:cNvPicPr>
            <a:picLocks noChangeAspect="1"/>
          </p:cNvPicPr>
          <p:nvPr/>
        </p:nvPicPr>
        <p:blipFill>
          <a:blip r:embed="rId2"/>
          <a:stretch>
            <a:fillRect/>
          </a:stretch>
        </p:blipFill>
        <p:spPr>
          <a:xfrm rot="7251155" flipH="1">
            <a:off x="7768431" y="-1246981"/>
            <a:ext cx="3786188" cy="4165600"/>
          </a:xfrm>
          <a:prstGeom prst="rect">
            <a:avLst/>
          </a:prstGeom>
          <a:effectLst>
            <a:outerShdw blurRad="101600" dist="190500" dir="3300000" algn="tl" rotWithShape="0">
              <a:prstClr val="black">
                <a:alpha val="40000"/>
              </a:prstClr>
            </a:outerShdw>
          </a:effectLst>
        </p:spPr>
      </p:pic>
      <p:pic>
        <p:nvPicPr>
          <p:cNvPr id="14" name="Picture 13">
            <a:extLst/>
          </p:cNvPr>
          <p:cNvPicPr>
            <a:picLocks noChangeAspect="1"/>
          </p:cNvPicPr>
          <p:nvPr/>
        </p:nvPicPr>
        <p:blipFill>
          <a:blip r:embed="rId2"/>
          <a:stretch>
            <a:fillRect/>
          </a:stretch>
        </p:blipFill>
        <p:spPr>
          <a:xfrm rot="5194134" flipH="1">
            <a:off x="6734969" y="2058194"/>
            <a:ext cx="3786188" cy="4165600"/>
          </a:xfrm>
          <a:prstGeom prst="rect">
            <a:avLst/>
          </a:prstGeom>
          <a:effectLst>
            <a:outerShdw blurRad="101600" dist="190500" dir="3300000" algn="tl" rotWithShape="0">
              <a:prstClr val="black">
                <a:alpha val="40000"/>
              </a:prstClr>
            </a:outerShdw>
          </a:effectLst>
        </p:spPr>
      </p:pic>
      <p:pic>
        <p:nvPicPr>
          <p:cNvPr id="27652" name="Picture 4"/>
          <p:cNvPicPr>
            <a:picLocks noChangeAspect="1" noChangeArrowheads="1"/>
          </p:cNvPicPr>
          <p:nvPr/>
        </p:nvPicPr>
        <p:blipFill>
          <a:blip r:embed="rId3">
            <a:extLst>
              <a:ext uri="{28A0092B-C50C-407E-A947-70E740481C1C}">
                <a14:useLocalDpi xmlns:a14="http://schemas.microsoft.com/office/drawing/2010/main" val="0"/>
              </a:ext>
            </a:extLst>
          </a:blip>
          <a:srcRect l="11481" t="11723" r="17166" b="24307"/>
          <a:stretch>
            <a:fillRect/>
          </a:stretch>
        </p:blipFill>
        <p:spPr bwMode="auto">
          <a:xfrm>
            <a:off x="7072313" y="566738"/>
            <a:ext cx="4670425" cy="608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p:cNvPr>
          <p:cNvGrpSpPr/>
          <p:nvPr/>
        </p:nvGrpSpPr>
        <p:grpSpPr>
          <a:xfrm>
            <a:off x="-29369" y="-3968"/>
            <a:ext cx="5486400" cy="1022277"/>
            <a:chOff x="609600" y="0"/>
            <a:chExt cx="5486400" cy="1673225"/>
          </a:xfrm>
          <a:solidFill>
            <a:srgbClr val="00B050"/>
          </a:solidFill>
        </p:grpSpPr>
        <p:grpSp>
          <p:nvGrpSpPr>
            <p:cNvPr id="13" name="Group 12">
              <a:extLst/>
            </p:cNvPr>
            <p:cNvGrpSpPr/>
            <p:nvPr/>
          </p:nvGrpSpPr>
          <p:grpSpPr>
            <a:xfrm>
              <a:off x="609600" y="0"/>
              <a:ext cx="5486400" cy="1673225"/>
              <a:chOff x="609600" y="0"/>
              <a:chExt cx="5486400" cy="1673225"/>
            </a:xfrm>
            <a:grpFill/>
          </p:grpSpPr>
          <p:sp>
            <p:nvSpPr>
              <p:cNvPr id="16" name="Freeform: Shape 41">
                <a:extLst/>
              </p:cNvPr>
              <p:cNvSpPr/>
              <p:nvPr/>
            </p:nvSpPr>
            <p:spPr>
              <a:xfrm>
                <a:off x="609600" y="0"/>
                <a:ext cx="5486400" cy="1673225"/>
              </a:xfrm>
              <a:custGeom>
                <a:avLst/>
                <a:gdLst>
                  <a:gd name="connsiteX0" fmla="*/ 0 w 5486400"/>
                  <a:gd name="connsiteY0" fmla="*/ 0 h 1673225"/>
                  <a:gd name="connsiteX1" fmla="*/ 5486400 w 5486400"/>
                  <a:gd name="connsiteY1" fmla="*/ 0 h 1673225"/>
                  <a:gd name="connsiteX2" fmla="*/ 5486400 w 5486400"/>
                  <a:gd name="connsiteY2" fmla="*/ 914400 h 1673225"/>
                  <a:gd name="connsiteX3" fmla="*/ 2743200 w 5486400"/>
                  <a:gd name="connsiteY3" fmla="*/ 1673225 h 1673225"/>
                  <a:gd name="connsiteX4" fmla="*/ 0 w 5486400"/>
                  <a:gd name="connsiteY4" fmla="*/ 914400 h 16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1673225">
                    <a:moveTo>
                      <a:pt x="0" y="0"/>
                    </a:moveTo>
                    <a:lnTo>
                      <a:pt x="5486400" y="0"/>
                    </a:lnTo>
                    <a:lnTo>
                      <a:pt x="5486400" y="914400"/>
                    </a:lnTo>
                    <a:lnTo>
                      <a:pt x="2743200" y="1673225"/>
                    </a:lnTo>
                    <a:lnTo>
                      <a:pt x="0" y="914400"/>
                    </a:lnTo>
                    <a:close/>
                  </a:path>
                </a:pathLst>
              </a:custGeom>
              <a:grpFill/>
              <a:ln>
                <a:noFill/>
              </a:ln>
              <a:effectLst>
                <a:glow rad="101600">
                  <a:schemeClr val="tx1">
                    <a:alpha val="60000"/>
                  </a:schemeClr>
                </a:glow>
                <a:outerShdw blurRad="1270000" dist="444500" sx="103000" sy="103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7" name="Freeform: Shape 42">
                <a:extLst/>
              </p:cNvPr>
              <p:cNvSpPr/>
              <p:nvPr/>
            </p:nvSpPr>
            <p:spPr>
              <a:xfrm>
                <a:off x="723900" y="0"/>
                <a:ext cx="5257800" cy="1492250"/>
              </a:xfrm>
              <a:custGeom>
                <a:avLst/>
                <a:gdLst>
                  <a:gd name="connsiteX0" fmla="*/ 0 w 5486400"/>
                  <a:gd name="connsiteY0" fmla="*/ 0 h 1673225"/>
                  <a:gd name="connsiteX1" fmla="*/ 5486400 w 5486400"/>
                  <a:gd name="connsiteY1" fmla="*/ 0 h 1673225"/>
                  <a:gd name="connsiteX2" fmla="*/ 5486400 w 5486400"/>
                  <a:gd name="connsiteY2" fmla="*/ 914400 h 1673225"/>
                  <a:gd name="connsiteX3" fmla="*/ 2743200 w 5486400"/>
                  <a:gd name="connsiteY3" fmla="*/ 1673225 h 1673225"/>
                  <a:gd name="connsiteX4" fmla="*/ 0 w 5486400"/>
                  <a:gd name="connsiteY4" fmla="*/ 914400 h 1673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6400" h="1673225">
                    <a:moveTo>
                      <a:pt x="0" y="0"/>
                    </a:moveTo>
                    <a:lnTo>
                      <a:pt x="5486400" y="0"/>
                    </a:lnTo>
                    <a:lnTo>
                      <a:pt x="5486400" y="914400"/>
                    </a:lnTo>
                    <a:lnTo>
                      <a:pt x="2743200" y="1673225"/>
                    </a:lnTo>
                    <a:lnTo>
                      <a:pt x="0" y="914400"/>
                    </a:lnTo>
                    <a:close/>
                  </a:path>
                </a:pathLst>
              </a:custGeom>
              <a:grpFill/>
              <a:ln w="28575">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
          <p:nvSpPr>
            <p:cNvPr id="15" name="TextBox 14">
              <a:extLst/>
            </p:cNvPr>
            <p:cNvSpPr txBox="1"/>
            <p:nvPr/>
          </p:nvSpPr>
          <p:spPr>
            <a:xfrm>
              <a:off x="723900" y="117901"/>
              <a:ext cx="5257800" cy="631977"/>
            </a:xfrm>
            <a:prstGeom prst="rect">
              <a:avLst/>
            </a:prstGeom>
            <a:noFill/>
          </p:spPr>
          <p:txBody>
            <a:bodyPr>
              <a:spAutoFit/>
            </a:bodyPr>
            <a:lstStyle/>
            <a:p>
              <a:pPr algn="ctr" eaLnBrk="1" fontAlgn="auto" hangingPunct="1">
                <a:spcBef>
                  <a:spcPts val="0"/>
                </a:spcBef>
                <a:spcAft>
                  <a:spcPts val="0"/>
                </a:spcAft>
                <a:defRPr/>
              </a:pPr>
              <a:r>
                <a:rPr lang="en-US" sz="2400" dirty="0">
                  <a:solidFill>
                    <a:schemeClr val="bg1"/>
                  </a:solidFill>
                  <a:effectLst>
                    <a:outerShdw dist="152400" dir="2700000" sx="99000" sy="99000" algn="tl" rotWithShape="0">
                      <a:prstClr val="black">
                        <a:alpha val="89000"/>
                      </a:prstClr>
                    </a:outerShdw>
                  </a:effectLst>
                  <a:latin typeface="UTM Alberta Heavy" panose="02040603050506020204" pitchFamily="18" charset="0"/>
                </a:rPr>
                <a:t>QUAN SÁT HÌNH</a:t>
              </a:r>
            </a:p>
          </p:txBody>
        </p:sp>
      </p:grpSp>
      <p:sp>
        <p:nvSpPr>
          <p:cNvPr id="18" name="TextBox 17">
            <a:extLst/>
          </p:cNvPr>
          <p:cNvSpPr txBox="1"/>
          <p:nvPr/>
        </p:nvSpPr>
        <p:spPr bwMode="auto">
          <a:xfrm>
            <a:off x="704850" y="1296988"/>
            <a:ext cx="6113463" cy="5140325"/>
          </a:xfrm>
          <a:prstGeom prst="rect">
            <a:avLst/>
          </a:prstGeom>
          <a:noFill/>
        </p:spPr>
        <p:txBody>
          <a:bodyPr>
            <a:spAutoFit/>
          </a:bodyPr>
          <a:lstStyle/>
          <a:p>
            <a:pPr eaLnBrk="1" fontAlgn="auto" hangingPunct="1">
              <a:spcBef>
                <a:spcPts val="0"/>
              </a:spcBef>
              <a:spcAft>
                <a:spcPts val="0"/>
              </a:spcAft>
              <a:defRPr/>
            </a:pPr>
            <a:r>
              <a:rPr lang="en-US" sz="4000" dirty="0">
                <a:solidFill>
                  <a:srgbClr val="0070C0"/>
                </a:solidFill>
                <a:latin typeface="Times New Roman" panose="02020603050405020304" pitchFamily="18" charset="0"/>
                <a:cs typeface="Times New Roman" panose="02020603050405020304" pitchFamily="18" charset="0"/>
              </a:rPr>
              <a:t>Học sinh thảo luận :</a:t>
            </a:r>
          </a:p>
          <a:p>
            <a:pPr algn="just" eaLnBrk="1" fontAlgn="auto" hangingPunct="1">
              <a:spcBef>
                <a:spcPts val="0"/>
              </a:spcBef>
              <a:spcAft>
                <a:spcPts val="0"/>
              </a:spcAft>
              <a:defRPr/>
            </a:pPr>
            <a:r>
              <a:rPr lang="nl-NL" sz="3200" dirty="0">
                <a:latin typeface="Times New Roman" panose="02020603050405020304" pitchFamily="18" charset="0"/>
                <a:cs typeface="Times New Roman" panose="02020603050405020304" pitchFamily="18" charset="0"/>
              </a:rPr>
              <a:t>+ Quan sát hình minh họa và trình bày các bước </a:t>
            </a:r>
            <a:r>
              <a:rPr lang="en-US" sz="3200" dirty="0">
                <a:latin typeface="Times New Roman" panose="02020603050405020304" pitchFamily="18" charset="0"/>
                <a:cs typeface="Times New Roman" panose="02020603050405020304" pitchFamily="18" charset="0"/>
              </a:rPr>
              <a:t>nhân vật trong tranh thời Phục Hưng</a:t>
            </a:r>
          </a:p>
          <a:p>
            <a:pPr algn="just" eaLnBrk="1" fontAlgn="auto" hangingPunct="1">
              <a:spcBef>
                <a:spcPts val="0"/>
              </a:spcBef>
              <a:spcAft>
                <a:spcPts val="0"/>
              </a:spcAft>
              <a:defRPr/>
            </a:pPr>
            <a:r>
              <a:rPr lang="nl-NL" sz="3200" dirty="0">
                <a:latin typeface="Times New Roman" panose="02020603050405020304" pitchFamily="18" charset="0"/>
                <a:cs typeface="Times New Roman" panose="02020603050405020304" pitchFamily="18" charset="0"/>
              </a:rPr>
              <a:t>+ Có thể </a:t>
            </a:r>
            <a:r>
              <a:rPr lang="en-US" sz="3200" dirty="0">
                <a:latin typeface="Times New Roman" panose="02020603050405020304" pitchFamily="18" charset="0"/>
                <a:cs typeface="Times New Roman" panose="02020603050405020304" pitchFamily="18" charset="0"/>
              </a:rPr>
              <a:t>cách vẽ mô phỏng nhân vật theo mẫu </a:t>
            </a:r>
            <a:r>
              <a:rPr lang="nl-NL" sz="3200" dirty="0">
                <a:latin typeface="Times New Roman" panose="02020603050405020304" pitchFamily="18" charset="0"/>
                <a:cs typeface="Times New Roman" panose="02020603050405020304" pitchFamily="18" charset="0"/>
              </a:rPr>
              <a:t>bằng những hình thức nào ?</a:t>
            </a:r>
            <a:endParaRPr lang="en-US" sz="3200" dirty="0">
              <a:latin typeface="Times New Roman" panose="02020603050405020304" pitchFamily="18" charset="0"/>
              <a:cs typeface="Times New Roman" panose="02020603050405020304" pitchFamily="18" charset="0"/>
            </a:endParaRPr>
          </a:p>
          <a:p>
            <a:pPr algn="just" eaLnBrk="1" fontAlgn="auto" hangingPunct="1">
              <a:spcBef>
                <a:spcPts val="0"/>
              </a:spcBef>
              <a:spcAft>
                <a:spcPts val="0"/>
              </a:spcAft>
              <a:defRPr/>
            </a:pPr>
            <a:r>
              <a:rPr lang="nl-NL" sz="3200" dirty="0">
                <a:latin typeface="Times New Roman" panose="02020603050405020304" pitchFamily="18" charset="0"/>
                <a:cs typeface="Times New Roman" panose="02020603050405020304" pitchFamily="18" charset="0"/>
              </a:rPr>
              <a:t>+ Chất liệu kĩ thuật vẽ màu nào sẽ phù hợp để mô phỏng </a:t>
            </a:r>
            <a:r>
              <a:rPr lang="en-US" sz="3200" dirty="0">
                <a:latin typeface="Times New Roman" panose="02020603050405020304" pitchFamily="18" charset="0"/>
                <a:cs typeface="Times New Roman" panose="02020603050405020304" pitchFamily="18" charset="0"/>
              </a:rPr>
              <a:t>nhân vật trong tranh thời Phục Hưng</a:t>
            </a:r>
            <a:endParaRPr lang="en-US" sz="3200" dirty="0">
              <a:solidFill>
                <a:srgbClr val="0070C0"/>
              </a:solidFill>
              <a:effectLst>
                <a:outerShdw dist="152400" dir="2700000" sx="99000" sy="99000" algn="tl" rotWithShape="0">
                  <a:prstClr val="black">
                    <a:alpha val="89000"/>
                  </a:prst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045340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758</Words>
  <Application>Microsoft Office PowerPoint</Application>
  <PresentationFormat>Widescreen</PresentationFormat>
  <Paragraphs>82</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Calibri</vt:lpstr>
      <vt:lpstr>Calibri Light</vt:lpstr>
      <vt:lpstr>Century Gothic</vt:lpstr>
      <vt:lpstr>Times New Roman</vt:lpstr>
      <vt:lpstr>UTM Alberta Heavy</vt:lpstr>
      <vt:lpstr>UTM Davida</vt:lpstr>
      <vt:lpstr>UTM NguyenHa 01</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USER</cp:lastModifiedBy>
  <cp:revision>2</cp:revision>
  <dcterms:created xsi:type="dcterms:W3CDTF">2022-08-23T01:40:42Z</dcterms:created>
  <dcterms:modified xsi:type="dcterms:W3CDTF">2022-11-01T09:18:02Z</dcterms:modified>
</cp:coreProperties>
</file>